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theme/theme11.xml" ContentType="application/vnd.openxmlformats-officedocument.theme+xml"/>
  <Override PartName="/ppt/slideLayouts/slideLayout56.xml" ContentType="application/vnd.openxmlformats-officedocument.presentationml.slideLayout+xml"/>
  <Override PartName="/ppt/theme/theme1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3.xml" ContentType="application/vnd.openxmlformats-officedocument.theme+xml"/>
  <Override PartName="/ppt/slideLayouts/slideLayout59.xml" ContentType="application/vnd.openxmlformats-officedocument.presentationml.slideLayout+xml"/>
  <Override PartName="/ppt/theme/theme1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5.xml" ContentType="application/vnd.openxmlformats-officedocument.theme+xml"/>
  <Override PartName="/ppt/slideLayouts/slideLayout62.xml" ContentType="application/vnd.openxmlformats-officedocument.presentationml.slideLayout+xml"/>
  <Override PartName="/ppt/theme/theme16.xml" ContentType="application/vnd.openxmlformats-officedocument.theme+xml"/>
  <Override PartName="/ppt/slideLayouts/slideLayout63.xml" ContentType="application/vnd.openxmlformats-officedocument.presentationml.slideLayout+xml"/>
  <Override PartName="/ppt/theme/theme1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8.xml" ContentType="application/vnd.openxmlformats-officedocument.theme+xml"/>
  <Override PartName="/ppt/slideLayouts/slideLayout77.xml" ContentType="application/vnd.openxmlformats-officedocument.presentationml.slideLayout+xml"/>
  <Override PartName="/ppt/theme/theme19.xml" ContentType="application/vnd.openxmlformats-officedocument.theme+xml"/>
  <Override PartName="/ppt/slideLayouts/slideLayout78.xml" ContentType="application/vnd.openxmlformats-officedocument.presentationml.slideLayout+xml"/>
  <Override PartName="/ppt/theme/theme20.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1.xml" ContentType="application/vnd.openxmlformats-officedocument.theme+xml"/>
  <Override PartName="/ppt/slideLayouts/slideLayout91.xml" ContentType="application/vnd.openxmlformats-officedocument.presentationml.slideLayout+xml"/>
  <Override PartName="/ppt/theme/theme22.xml" ContentType="application/vnd.openxmlformats-officedocument.theme+xml"/>
  <Override PartName="/ppt/slideLayouts/slideLayout92.xml" ContentType="application/vnd.openxmlformats-officedocument.presentationml.slideLayout+xml"/>
  <Override PartName="/ppt/theme/theme23.xml" ContentType="application/vnd.openxmlformats-officedocument.theme+xml"/>
  <Override PartName="/ppt/slideLayouts/slideLayout93.xml" ContentType="application/vnd.openxmlformats-officedocument.presentationml.slideLayout+xml"/>
  <Override PartName="/ppt/theme/theme2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5.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6.xml" ContentType="application/vnd.openxmlformats-officedocument.theme+xml"/>
  <Override PartName="/ppt/slideLayouts/slideLayout116.xml" ContentType="application/vnd.openxmlformats-officedocument.presentationml.slideLayout+xml"/>
  <Override PartName="/ppt/theme/theme27.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80" r:id="rId7"/>
    <p:sldMasterId id="2147483694" r:id="rId8"/>
    <p:sldMasterId id="2147483706" r:id="rId9"/>
    <p:sldMasterId id="2147483710" r:id="rId10"/>
    <p:sldMasterId id="2147483712" r:id="rId11"/>
    <p:sldMasterId id="2147483714" r:id="rId12"/>
    <p:sldMasterId id="2147483716" r:id="rId13"/>
    <p:sldMasterId id="2147483719" r:id="rId14"/>
    <p:sldMasterId id="2147483721" r:id="rId15"/>
    <p:sldMasterId id="2147483724" r:id="rId16"/>
    <p:sldMasterId id="2147483726" r:id="rId17"/>
    <p:sldMasterId id="2147483728" r:id="rId18"/>
    <p:sldMasterId id="2147483742" r:id="rId19"/>
    <p:sldMasterId id="2147483744" r:id="rId20"/>
    <p:sldMasterId id="2147483746" r:id="rId21"/>
    <p:sldMasterId id="2147483759" r:id="rId22"/>
    <p:sldMasterId id="2147483761" r:id="rId23"/>
    <p:sldMasterId id="2147483763" r:id="rId24"/>
    <p:sldMasterId id="2147483767" r:id="rId25"/>
    <p:sldMasterId id="2147483779" r:id="rId26"/>
    <p:sldMasterId id="2147483791" r:id="rId27"/>
    <p:sldMasterId id="2147483807" r:id="rId28"/>
  </p:sldMasterIdLst>
  <p:notesMasterIdLst>
    <p:notesMasterId r:id="rId73"/>
  </p:notesMasterIdLst>
  <p:sldIdLst>
    <p:sldId id="267" r:id="rId29"/>
    <p:sldId id="257" r:id="rId30"/>
    <p:sldId id="259" r:id="rId31"/>
    <p:sldId id="260" r:id="rId32"/>
    <p:sldId id="268" r:id="rId33"/>
    <p:sldId id="269" r:id="rId34"/>
    <p:sldId id="270" r:id="rId35"/>
    <p:sldId id="271" r:id="rId36"/>
    <p:sldId id="272" r:id="rId37"/>
    <p:sldId id="273" r:id="rId38"/>
    <p:sldId id="274" r:id="rId39"/>
    <p:sldId id="275" r:id="rId40"/>
    <p:sldId id="276" r:id="rId41"/>
    <p:sldId id="277" r:id="rId42"/>
    <p:sldId id="261" r:id="rId43"/>
    <p:sldId id="262" r:id="rId44"/>
    <p:sldId id="263" r:id="rId45"/>
    <p:sldId id="265" r:id="rId46"/>
    <p:sldId id="266" r:id="rId47"/>
    <p:sldId id="278" r:id="rId48"/>
    <p:sldId id="279" r:id="rId49"/>
    <p:sldId id="280" r:id="rId50"/>
    <p:sldId id="281" r:id="rId51"/>
    <p:sldId id="282" r:id="rId52"/>
    <p:sldId id="283" r:id="rId53"/>
    <p:sldId id="285" r:id="rId54"/>
    <p:sldId id="286" r:id="rId55"/>
    <p:sldId id="287" r:id="rId56"/>
    <p:sldId id="288" r:id="rId57"/>
    <p:sldId id="289" r:id="rId58"/>
    <p:sldId id="290" r:id="rId59"/>
    <p:sldId id="291" r:id="rId60"/>
    <p:sldId id="292" r:id="rId61"/>
    <p:sldId id="293" r:id="rId62"/>
    <p:sldId id="294" r:id="rId63"/>
    <p:sldId id="295" r:id="rId64"/>
    <p:sldId id="296" r:id="rId65"/>
    <p:sldId id="297" r:id="rId66"/>
    <p:sldId id="299" r:id="rId67"/>
    <p:sldId id="300" r:id="rId68"/>
    <p:sldId id="301" r:id="rId69"/>
    <p:sldId id="302" r:id="rId70"/>
    <p:sldId id="537" r:id="rId71"/>
    <p:sldId id="541"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88889" autoAdjust="0"/>
  </p:normalViewPr>
  <p:slideViewPr>
    <p:cSldViewPr>
      <p:cViewPr varScale="1">
        <p:scale>
          <a:sx n="93" d="100"/>
          <a:sy n="93" d="100"/>
        </p:scale>
        <p:origin x="200" y="680"/>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3.xml"/><Relationship Id="rId2" Type="http://schemas.openxmlformats.org/officeDocument/2006/relationships/slideMaster" Target="slideMasters/slideMaster2.xml"/><Relationship Id="rId2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9B0A81-A1D9-472F-A85B-2F64FCC257A8}" type="datetimeFigureOut">
              <a:rPr lang="en-US" smtClean="0"/>
              <a:t>7/24/19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0B448-77E3-409F-9692-F3132160BFAA}" type="slidenum">
              <a:rPr lang="en-US" smtClean="0"/>
              <a:t>‹#›</a:t>
            </a:fld>
            <a:endParaRPr lang="en-US"/>
          </a:p>
        </p:txBody>
      </p:sp>
    </p:spTree>
    <p:extLst>
      <p:ext uri="{BB962C8B-B14F-4D97-AF65-F5344CB8AC3E}">
        <p14:creationId xmlns:p14="http://schemas.microsoft.com/office/powerpoint/2010/main" val="176395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B8E10EB-31B0-ED42-B356-EE5701E12927}" type="slidenum">
              <a:rPr lang="en-US" sz="1200">
                <a:solidFill>
                  <a:prstClr val="black"/>
                </a:solidFill>
              </a:rPr>
              <a:pPr eaLnBrk="1" hangingPunct="1"/>
              <a:t>1</a:t>
            </a:fld>
            <a:endParaRPr lang="en-US" sz="1200">
              <a:solidFill>
                <a:prstClr val="black"/>
              </a:solidFill>
            </a:endParaRPr>
          </a:p>
        </p:txBody>
      </p:sp>
      <p:sp>
        <p:nvSpPr>
          <p:cNvPr id="138242" name="Rectangle 1026"/>
          <p:cNvSpPr>
            <a:spLocks noGrp="1" noRot="1" noChangeAspect="1" noChangeArrowheads="1" noTextEdit="1"/>
          </p:cNvSpPr>
          <p:nvPr>
            <p:ph type="sldImg"/>
          </p:nvPr>
        </p:nvSpPr>
        <p:spPr>
          <a:xfrm>
            <a:off x="1143000" y="685800"/>
            <a:ext cx="4572000" cy="3429000"/>
          </a:xfrm>
          <a:ln/>
        </p:spPr>
      </p:sp>
      <p:sp>
        <p:nvSpPr>
          <p:cNvPr id="138243"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endParaRPr lang="en-US">
              <a:solidFill>
                <a:srgbClr val="000000"/>
              </a:solidFill>
            </a:endParaRPr>
          </a:p>
        </p:txBody>
      </p:sp>
      <p:sp>
        <p:nvSpPr>
          <p:cNvPr id="15974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From each Gospel writer…</a:t>
            </a:r>
          </a:p>
          <a:p>
            <a:r>
              <a:rPr lang="en-US" b="1" dirty="0">
                <a:latin typeface="Times" charset="0"/>
                <a:ea typeface="ＭＳ Ｐゴシック" charset="0"/>
                <a:cs typeface="ＭＳ Ｐゴシック" charset="0"/>
              </a:rPr>
              <a:t>////	…we</a:t>
            </a:r>
            <a:r>
              <a:rPr lang="uk-UA" altLang="ja-JP" b="1" dirty="0">
                <a:latin typeface="Times" charset="0"/>
                <a:ea typeface="ＭＳ Ｐゴシック" charset="0"/>
                <a:cs typeface="ＭＳ Ｐゴシック" charset="0"/>
              </a:rPr>
              <a:t>'</a:t>
            </a:r>
            <a:r>
              <a:rPr lang="en-US" altLang="ja-JP" b="1" dirty="0" err="1">
                <a:latin typeface="Times" charset="0"/>
                <a:ea typeface="ＭＳ Ｐゴシック" charset="0"/>
                <a:cs typeface="ＭＳ Ｐゴシック" charset="0"/>
              </a:rPr>
              <a:t>ll</a:t>
            </a:r>
            <a:r>
              <a:rPr lang="en-US" altLang="ja-JP" b="1" dirty="0">
                <a:latin typeface="Times" charset="0"/>
                <a:ea typeface="ＭＳ Ｐゴシック" charset="0"/>
                <a:cs typeface="ＭＳ Ｐゴシック" charset="0"/>
              </a:rPr>
              <a:t> discover the specific audience for his writings…</a:t>
            </a:r>
          </a:p>
          <a:p>
            <a:r>
              <a:rPr lang="en-US" b="1" dirty="0">
                <a:latin typeface="Times" charset="0"/>
                <a:ea typeface="ＭＳ Ｐゴシック" charset="0"/>
                <a:cs typeface="ＭＳ Ｐゴシック" charset="0"/>
              </a:rPr>
              <a:t>////	…with his unique presentation of the person of Jesus Christ…</a:t>
            </a:r>
          </a:p>
          <a:p>
            <a:r>
              <a:rPr lang="en-US" b="1" dirty="0">
                <a:latin typeface="Times" charset="0"/>
                <a:ea typeface="ＭＳ Ｐゴシック" charset="0"/>
                <a:cs typeface="ＭＳ Ｐゴシック" charset="0"/>
              </a:rPr>
              <a:t>////	…suggesting a foundational purpose communicated through the text of his Gospel… </a:t>
            </a:r>
          </a:p>
          <a:p>
            <a:r>
              <a:rPr lang="en-US" dirty="0">
                <a:latin typeface="Times" charset="0"/>
                <a:ea typeface="ＭＳ Ｐゴシック" charset="0"/>
                <a:cs typeface="ＭＳ Ｐゴシック" charset="0"/>
              </a:rPr>
              <a:t>////	…followed by the scholars</a:t>
            </a:r>
            <a:r>
              <a:rPr lang="uk-UA" altLang="ja-JP" dirty="0">
                <a:latin typeface="Times" charset="0"/>
                <a:ea typeface="ＭＳ Ｐゴシック" charset="0"/>
                <a:cs typeface="ＭＳ Ｐゴシック" charset="0"/>
              </a:rPr>
              <a:t>'</a:t>
            </a:r>
            <a:r>
              <a:rPr lang="en-US" altLang="ja-JP" dirty="0">
                <a:latin typeface="Times" charset="0"/>
                <a:ea typeface="ＭＳ Ｐゴシック" charset="0"/>
                <a:cs typeface="ＭＳ Ｐゴシック" charset="0"/>
              </a:rPr>
              <a:t> estimate of the date of each writing.</a:t>
            </a:r>
          </a:p>
          <a:p>
            <a:endParaRPr lang="en-US" b="1" dirty="0">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endParaRPr lang="en-US">
              <a:solidFill>
                <a:srgbClr val="000000"/>
              </a:solidFill>
            </a:endParaRPr>
          </a:p>
        </p:txBody>
      </p:sp>
      <p:sp>
        <p:nvSpPr>
          <p:cNvPr id="16179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Now, please…in your imagination…insert four smaller picture frames into the larger one. In each frame install four lines.  As we fill them in we</a:t>
            </a:r>
            <a:r>
              <a:rPr lang="uk-UA" altLang="ja-JP" b="1" dirty="0">
                <a:latin typeface="Times" charset="0"/>
                <a:ea typeface="ＭＳ Ｐゴシック" charset="0"/>
                <a:cs typeface="ＭＳ Ｐゴシック" charset="0"/>
              </a:rPr>
              <a:t>'</a:t>
            </a:r>
            <a:r>
              <a:rPr lang="en-US" altLang="ja-JP" b="1" dirty="0" err="1">
                <a:latin typeface="Times" charset="0"/>
                <a:ea typeface="ＭＳ Ｐゴシック" charset="0"/>
                <a:cs typeface="ＭＳ Ｐゴシック" charset="0"/>
              </a:rPr>
              <a:t>ll</a:t>
            </a:r>
            <a:r>
              <a:rPr lang="en-US" altLang="ja-JP" b="1" dirty="0">
                <a:latin typeface="Times" charset="0"/>
                <a:ea typeface="ＭＳ Ｐゴシック" charset="0"/>
                <a:cs typeface="ＭＳ Ｐゴシック" charset="0"/>
              </a:rPr>
              <a:t> have some specific information about the purpose and function of each of the four Gospels.  The individual </a:t>
            </a:r>
            <a:r>
              <a:rPr lang="ru-RU"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sub-frames</a:t>
            </a:r>
            <a:r>
              <a:rPr lang="ru-RU"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 are designated 1 through 4.</a:t>
            </a:r>
          </a:p>
          <a:p>
            <a:endParaRPr lang="en-US" b="1" dirty="0">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endParaRPr lang="en-US">
              <a:solidFill>
                <a:srgbClr val="000000"/>
              </a:solidFill>
            </a:endParaRPr>
          </a:p>
        </p:txBody>
      </p:sp>
      <p:sp>
        <p:nvSpPr>
          <p:cNvPr id="16384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Each of the frames now gets its name... MATTHEW in the first...</a:t>
            </a:r>
          </a:p>
          <a:p>
            <a:r>
              <a:rPr lang="en-US" b="1">
                <a:latin typeface="Times" charset="0"/>
                <a:ea typeface="ＭＳ Ｐゴシック" charset="0"/>
                <a:cs typeface="ＭＳ Ｐゴシック" charset="0"/>
              </a:rPr>
              <a:t>////	MARK, second...</a:t>
            </a:r>
          </a:p>
          <a:p>
            <a:r>
              <a:rPr lang="en-US" b="1">
                <a:latin typeface="Times" charset="0"/>
                <a:ea typeface="ＭＳ Ｐゴシック" charset="0"/>
                <a:cs typeface="ＭＳ Ｐゴシック" charset="0"/>
              </a:rPr>
              <a:t>////	LUKE, third...and finally, the fourth… </a:t>
            </a:r>
          </a:p>
          <a:p>
            <a:r>
              <a:rPr lang="en-US" b="1">
                <a:latin typeface="Times" charset="0"/>
                <a:ea typeface="ＭＳ Ｐゴシック" charset="0"/>
                <a:cs typeface="ＭＳ Ｐゴシック" charset="0"/>
              </a:rPr>
              <a:t>////	JOHN, the names of the Gospels in the order of their appearance in the New Testament canon...the official collection of Biblical writings.</a:t>
            </a:r>
          </a:p>
          <a:p>
            <a:endParaRPr lang="en-US" b="1">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endParaRPr lang="en-US">
              <a:solidFill>
                <a:srgbClr val="000000"/>
              </a:solidFill>
            </a:endParaRPr>
          </a:p>
        </p:txBody>
      </p:sp>
      <p:sp>
        <p:nvSpPr>
          <p:cNvPr id="16384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Each of the frames now gets its name... MATTHEW in the first...</a:t>
            </a:r>
          </a:p>
          <a:p>
            <a:r>
              <a:rPr lang="en-US" b="1">
                <a:latin typeface="Times" charset="0"/>
                <a:ea typeface="ＭＳ Ｐゴシック" charset="0"/>
                <a:cs typeface="ＭＳ Ｐゴシック" charset="0"/>
              </a:rPr>
              <a:t>////	MARK, second...</a:t>
            </a:r>
          </a:p>
          <a:p>
            <a:r>
              <a:rPr lang="en-US" b="1">
                <a:latin typeface="Times" charset="0"/>
                <a:ea typeface="ＭＳ Ｐゴシック" charset="0"/>
                <a:cs typeface="ＭＳ Ｐゴシック" charset="0"/>
              </a:rPr>
              <a:t>////	LUKE, third...and finally, the fourth… </a:t>
            </a:r>
          </a:p>
          <a:p>
            <a:r>
              <a:rPr lang="en-US" b="1">
                <a:latin typeface="Times" charset="0"/>
                <a:ea typeface="ＭＳ Ｐゴシック" charset="0"/>
                <a:cs typeface="ＭＳ Ｐゴシック" charset="0"/>
              </a:rPr>
              <a:t>////	JOHN, the names of the Gospels in the order of their appearance in the New Testament canon...the official collection of Biblical writings.</a:t>
            </a:r>
          </a:p>
          <a:p>
            <a:endParaRPr lang="en-US" b="1">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endParaRPr lang="en-US">
              <a:solidFill>
                <a:srgbClr val="000000"/>
              </a:solidFill>
            </a:endParaRPr>
          </a:p>
        </p:txBody>
      </p:sp>
      <p:sp>
        <p:nvSpPr>
          <p:cNvPr id="16384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Each of the frames now gets its name... MATTHEW in the first...</a:t>
            </a:r>
          </a:p>
          <a:p>
            <a:r>
              <a:rPr lang="en-US" b="1">
                <a:latin typeface="Times" charset="0"/>
                <a:ea typeface="ＭＳ Ｐゴシック" charset="0"/>
                <a:cs typeface="ＭＳ Ｐゴシック" charset="0"/>
              </a:rPr>
              <a:t>////	MARK, second...</a:t>
            </a:r>
          </a:p>
          <a:p>
            <a:r>
              <a:rPr lang="en-US" b="1">
                <a:latin typeface="Times" charset="0"/>
                <a:ea typeface="ＭＳ Ｐゴシック" charset="0"/>
                <a:cs typeface="ＭＳ Ｐゴシック" charset="0"/>
              </a:rPr>
              <a:t>////	LUKE, third...and finally, the fourth… </a:t>
            </a:r>
          </a:p>
          <a:p>
            <a:r>
              <a:rPr lang="en-US" b="1">
                <a:latin typeface="Times" charset="0"/>
                <a:ea typeface="ＭＳ Ｐゴシック" charset="0"/>
                <a:cs typeface="ＭＳ Ｐゴシック" charset="0"/>
              </a:rPr>
              <a:t>////	JOHN, the names of the Gospels in the order of their appearance in the New Testament canon...the official collection of Biblical writings.</a:t>
            </a:r>
          </a:p>
          <a:p>
            <a:endParaRPr lang="en-US" b="1">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endParaRPr lang="en-US">
              <a:solidFill>
                <a:srgbClr val="000000"/>
              </a:solidFill>
            </a:endParaRPr>
          </a:p>
        </p:txBody>
      </p:sp>
      <p:sp>
        <p:nvSpPr>
          <p:cNvPr id="16384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Each of the frames now gets its name... MATTHEW in the first...</a:t>
            </a:r>
          </a:p>
          <a:p>
            <a:r>
              <a:rPr lang="en-US" b="1">
                <a:latin typeface="Times" charset="0"/>
                <a:ea typeface="ＭＳ Ｐゴシック" charset="0"/>
                <a:cs typeface="ＭＳ Ｐゴシック" charset="0"/>
              </a:rPr>
              <a:t>////	MARK, second...</a:t>
            </a:r>
          </a:p>
          <a:p>
            <a:r>
              <a:rPr lang="en-US" b="1">
                <a:latin typeface="Times" charset="0"/>
                <a:ea typeface="ＭＳ Ｐゴシック" charset="0"/>
                <a:cs typeface="ＭＳ Ｐゴシック" charset="0"/>
              </a:rPr>
              <a:t>////	LUKE, third...and finally, the fourth… </a:t>
            </a:r>
          </a:p>
          <a:p>
            <a:r>
              <a:rPr lang="en-US" b="1">
                <a:latin typeface="Times" charset="0"/>
                <a:ea typeface="ＭＳ Ｐゴシック" charset="0"/>
                <a:cs typeface="ＭＳ Ｐゴシック" charset="0"/>
              </a:rPr>
              <a:t>////	JOHN, the names of the Gospels in the order of their appearance in the New Testament canon...the official collection of Biblical writings.</a:t>
            </a:r>
          </a:p>
          <a:p>
            <a:endParaRPr lang="en-US" b="1">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endParaRPr lang="en-US">
              <a:solidFill>
                <a:srgbClr val="000000"/>
              </a:solidFill>
            </a:endParaRPr>
          </a:p>
        </p:txBody>
      </p:sp>
      <p:sp>
        <p:nvSpPr>
          <p:cNvPr id="19251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lstStyle/>
          <a:p>
            <a:pPr>
              <a:spcBef>
                <a:spcPct val="0"/>
              </a:spcBef>
            </a:pPr>
            <a:r>
              <a:rPr lang="en-US" b="1" dirty="0">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1" dirty="0">
                <a:latin typeface="Times" charset="0"/>
                <a:ea typeface="ＭＳ Ｐゴシック" charset="0"/>
                <a:cs typeface="ＭＳ Ｐゴシック" charset="0"/>
              </a:rPr>
              <a:t>////	MATTHEW…composed sometime during the A.D. 40s…</a:t>
            </a:r>
          </a:p>
          <a:p>
            <a:pPr>
              <a:spcBef>
                <a:spcPct val="0"/>
              </a:spcBef>
            </a:pPr>
            <a:r>
              <a:rPr lang="en-US" b="1" dirty="0">
                <a:latin typeface="Times" charset="0"/>
                <a:ea typeface="ＭＳ Ｐゴシック" charset="0"/>
                <a:cs typeface="ＭＳ Ｐゴシック" charset="0"/>
              </a:rPr>
              <a:t>////	LUKE is suggested as next, between the years A.D. 57 and 59 A.D…</a:t>
            </a:r>
          </a:p>
          <a:p>
            <a:pPr>
              <a:spcBef>
                <a:spcPct val="0"/>
              </a:spcBef>
            </a:pPr>
            <a:r>
              <a:rPr lang="en-US" b="1" dirty="0">
                <a:latin typeface="Times" charset="0"/>
                <a:ea typeface="ＭＳ Ｐゴシック" charset="0"/>
                <a:cs typeface="ＭＳ Ｐゴシック" charset="0"/>
              </a:rPr>
              <a:t>////	Mark…in the next decade…between 64 and 68…</a:t>
            </a:r>
          </a:p>
          <a:p>
            <a:pPr>
              <a:spcBef>
                <a:spcPct val="0"/>
              </a:spcBef>
            </a:pPr>
            <a:r>
              <a:rPr lang="en-US" b="1" dirty="0">
                <a:latin typeface="Times" charset="0"/>
                <a:ea typeface="ＭＳ Ｐゴシック" charset="0"/>
                <a:cs typeface="ＭＳ Ｐゴシック" charset="0"/>
              </a:rPr>
              <a:t>////	and finally…John</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endParaRPr lang="en-US" b="1" dirty="0">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6D1EF75-2D6D-FA41-8EE2-FF197D101A44}" type="slidenum">
              <a:rPr lang="en-US" sz="1200">
                <a:solidFill>
                  <a:srgbClr val="000000"/>
                </a:solidFill>
              </a:rPr>
              <a:pPr eaLnBrk="1" hangingPunct="1"/>
              <a:t>21</a:t>
            </a:fld>
            <a:endParaRPr lang="en-US" sz="1200">
              <a:solidFill>
                <a:srgbClr val="000000"/>
              </a:solidFill>
            </a:endParaRPr>
          </a:p>
        </p:txBody>
      </p:sp>
      <p:sp>
        <p:nvSpPr>
          <p:cNvPr id="194562" name="Rectangle 1026"/>
          <p:cNvSpPr>
            <a:spLocks noGrp="1" noRot="1" noChangeAspect="1" noChangeArrowheads="1"/>
          </p:cNvSpPr>
          <p:nvPr>
            <p:ph type="sldImg"/>
          </p:nvPr>
        </p:nvSpPr>
        <p:spPr>
          <a:xfrm>
            <a:off x="1143000" y="685800"/>
            <a:ext cx="4572000" cy="3429000"/>
          </a:xfrm>
          <a:solidFill>
            <a:srgbClr val="FFFFFF"/>
          </a:solidFill>
          <a:ln/>
        </p:spPr>
      </p:sp>
      <p:sp>
        <p:nvSpPr>
          <p:cNvPr id="19456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AFA3C1B-7DA2-AF4D-BC18-8D78F4888808}" type="slidenum">
              <a:rPr lang="en-US" sz="1200">
                <a:solidFill>
                  <a:srgbClr val="000000"/>
                </a:solidFill>
              </a:rPr>
              <a:pPr eaLnBrk="1" hangingPunct="1"/>
              <a:t>22</a:t>
            </a:fld>
            <a:endParaRPr lang="en-US" sz="1200">
              <a:solidFill>
                <a:srgbClr val="000000"/>
              </a:solidFill>
            </a:endParaRPr>
          </a:p>
        </p:txBody>
      </p:sp>
      <p:sp>
        <p:nvSpPr>
          <p:cNvPr id="196610" name="Rectangle 1026"/>
          <p:cNvSpPr>
            <a:spLocks noGrp="1" noRot="1" noChangeAspect="1" noChangeArrowheads="1"/>
          </p:cNvSpPr>
          <p:nvPr>
            <p:ph type="sldImg"/>
          </p:nvPr>
        </p:nvSpPr>
        <p:spPr>
          <a:xfrm>
            <a:off x="1143000" y="685800"/>
            <a:ext cx="4572000" cy="3429000"/>
          </a:xfrm>
          <a:solidFill>
            <a:srgbClr val="FFFFFF"/>
          </a:solidFill>
          <a:ln/>
        </p:spPr>
      </p:sp>
      <p:sp>
        <p:nvSpPr>
          <p:cNvPr id="19661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spcBef>
                <a:spcPct val="0"/>
              </a:spcBef>
            </a:pPr>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774716F-9256-C642-B09D-BCE1DCA88D21}" type="slidenum">
              <a:rPr lang="en-US" sz="1200">
                <a:solidFill>
                  <a:srgbClr val="000000"/>
                </a:solidFill>
              </a:rPr>
              <a:pPr eaLnBrk="1" hangingPunct="1"/>
              <a:t>23</a:t>
            </a:fld>
            <a:endParaRPr lang="en-US" sz="1200">
              <a:solidFill>
                <a:srgbClr val="000000"/>
              </a:solidFill>
            </a:endParaRPr>
          </a:p>
        </p:txBody>
      </p:sp>
      <p:sp>
        <p:nvSpPr>
          <p:cNvPr id="198658" name="Rectangle 1026"/>
          <p:cNvSpPr>
            <a:spLocks noGrp="1" noRot="1" noChangeAspect="1" noChangeArrowheads="1"/>
          </p:cNvSpPr>
          <p:nvPr>
            <p:ph type="sldImg"/>
          </p:nvPr>
        </p:nvSpPr>
        <p:spPr>
          <a:xfrm>
            <a:off x="1143000" y="685800"/>
            <a:ext cx="4572000" cy="3429000"/>
          </a:xfrm>
          <a:solidFill>
            <a:srgbClr val="FFFFFF"/>
          </a:solidFill>
          <a:ln/>
        </p:spPr>
      </p:sp>
      <p:sp>
        <p:nvSpPr>
          <p:cNvPr id="19865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spcBef>
                <a:spcPct val="0"/>
              </a:spcBef>
            </a:pPr>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56E4D75-B857-624D-8BE0-0828C721B969}" type="slidenum">
              <a:rPr lang="en-US" sz="1200"/>
              <a:pPr eaLnBrk="1" hangingPunct="1"/>
              <a:t>2</a:t>
            </a:fld>
            <a:endParaRPr lang="en-US" sz="1200"/>
          </a:p>
        </p:txBody>
      </p:sp>
      <p:sp>
        <p:nvSpPr>
          <p:cNvPr id="140290" name="Rectangle 2"/>
          <p:cNvSpPr>
            <a:spLocks noGrp="1" noRot="1" noChangeAspect="1" noChangeArrowheads="1" noTextEdit="1"/>
          </p:cNvSpPr>
          <p:nvPr>
            <p:ph type="sldImg"/>
          </p:nvPr>
        </p:nvSpPr>
        <p:spPr>
          <a:xfrm>
            <a:off x="1143000" y="685800"/>
            <a:ext cx="4572000" cy="3429000"/>
          </a:xfrm>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2000" dirty="0">
                <a:ea typeface="ＭＳ Ｐゴシック" charset="0"/>
                <a:cs typeface="ＭＳ Ｐゴシック" charset="0"/>
              </a:rPr>
              <a:t>What overall observations can you make in your small group for the NT?</a:t>
            </a:r>
          </a:p>
          <a:p>
            <a:pPr eaLnBrk="1" hangingPunct="1"/>
            <a:r>
              <a:rPr lang="en-US" sz="2000" dirty="0">
                <a:ea typeface="ＭＳ Ｐゴシック" charset="0"/>
                <a:cs typeface="ＭＳ Ｐゴシック" charset="0"/>
              </a:rPr>
              <a:t>• There are 5 parts to the NT (grouped by category)</a:t>
            </a:r>
          </a:p>
          <a:p>
            <a:pPr eaLnBrk="1" hangingPunct="1"/>
            <a:r>
              <a:rPr lang="en-US" sz="2000" dirty="0">
                <a:ea typeface="ＭＳ Ｐゴシック" charset="0"/>
                <a:cs typeface="ＭＳ Ｐゴシック" charset="0"/>
              </a:rPr>
              <a:t>• 4 versions of Christ</a:t>
            </a:r>
            <a:r>
              <a:rPr lang="uk-UA" altLang="ja-JP" sz="2000" dirty="0">
                <a:ea typeface="ＭＳ Ｐゴシック" charset="0"/>
                <a:cs typeface="ＭＳ Ｐゴシック" charset="0"/>
              </a:rPr>
              <a:t>'</a:t>
            </a:r>
            <a:r>
              <a:rPr lang="en-US" altLang="ja-JP" sz="2000" dirty="0">
                <a:ea typeface="ＭＳ Ｐゴシック" charset="0"/>
                <a:cs typeface="ＭＳ Ｐゴシック" charset="0"/>
              </a:rPr>
              <a:t>s life but only one of the church</a:t>
            </a:r>
          </a:p>
          <a:p>
            <a:pPr eaLnBrk="1" hangingPunct="1"/>
            <a:r>
              <a:rPr lang="en-US" sz="2000" dirty="0">
                <a:ea typeface="ＭＳ Ｐゴシック" charset="0"/>
                <a:cs typeface="ＭＳ Ｐゴシック" charset="0"/>
              </a:rPr>
              <a:t>• Most the NT are letters (especially by Paul)</a:t>
            </a:r>
          </a:p>
          <a:p>
            <a:pPr eaLnBrk="1" hangingPunct="1"/>
            <a:r>
              <a:rPr lang="en-US" sz="2000" dirty="0">
                <a:ea typeface="ＭＳ Ｐゴシック" charset="0"/>
                <a:cs typeface="ＭＳ Ｐゴシック" charset="0"/>
              </a:rPr>
              <a:t>• 6 of Paul</a:t>
            </a:r>
            <a:r>
              <a:rPr lang="uk-UA" altLang="ja-JP" sz="2000" dirty="0">
                <a:ea typeface="ＭＳ Ｐゴシック" charset="0"/>
                <a:cs typeface="ＭＳ Ｐゴシック" charset="0"/>
              </a:rPr>
              <a:t>'</a:t>
            </a:r>
            <a:r>
              <a:rPr lang="en-US" altLang="ja-JP" sz="2000" dirty="0">
                <a:ea typeface="ＭＳ Ｐゴシック" charset="0"/>
                <a:cs typeface="ＭＳ Ｐゴシック" charset="0"/>
              </a:rPr>
              <a:t>s 13 letters are to people he wrote twice (follow-up for Cor., Thess., &amp; Tim.)</a:t>
            </a:r>
          </a:p>
          <a:p>
            <a:pPr eaLnBrk="1" hangingPunct="1"/>
            <a:r>
              <a:rPr lang="en-US" sz="2000" dirty="0">
                <a:ea typeface="ＭＳ Ｐゴシック" charset="0"/>
                <a:cs typeface="ＭＳ Ｐゴシック" charset="0"/>
              </a:rPr>
              <a:t>• 2 groupings (general epistles &amp; gospels) named after their authors while Paul</a:t>
            </a:r>
            <a:r>
              <a:rPr lang="uk-UA" altLang="ja-JP" sz="2000" dirty="0">
                <a:ea typeface="ＭＳ Ｐゴシック" charset="0"/>
                <a:cs typeface="ＭＳ Ｐゴシック" charset="0"/>
              </a:rPr>
              <a:t>'</a:t>
            </a:r>
            <a:r>
              <a:rPr lang="en-US" altLang="ja-JP" sz="2000" dirty="0">
                <a:ea typeface="ＭＳ Ｐゴシック" charset="0"/>
                <a:cs typeface="ＭＳ Ｐゴシック" charset="0"/>
              </a:rPr>
              <a:t>s after their recipients</a:t>
            </a:r>
            <a:endParaRPr lang="en-US" sz="2000"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A6FEA65-B9E1-EE4B-AC7B-5CA35A8D79C9}" type="slidenum">
              <a:rPr lang="en-US" sz="1200">
                <a:solidFill>
                  <a:srgbClr val="000000"/>
                </a:solidFill>
              </a:rPr>
              <a:pPr eaLnBrk="1" hangingPunct="1"/>
              <a:t>24</a:t>
            </a:fld>
            <a:endParaRPr lang="en-US" sz="1200">
              <a:solidFill>
                <a:srgbClr val="000000"/>
              </a:solidFill>
            </a:endParaRPr>
          </a:p>
        </p:txBody>
      </p:sp>
      <p:sp>
        <p:nvSpPr>
          <p:cNvPr id="200706" name="Rectangle 1026"/>
          <p:cNvSpPr>
            <a:spLocks noGrp="1" noRot="1" noChangeAspect="1" noChangeArrowheads="1"/>
          </p:cNvSpPr>
          <p:nvPr>
            <p:ph type="sldImg"/>
          </p:nvPr>
        </p:nvSpPr>
        <p:spPr>
          <a:xfrm>
            <a:off x="1143000" y="685800"/>
            <a:ext cx="4572000" cy="3429000"/>
          </a:xfrm>
          <a:solidFill>
            <a:srgbClr val="FFFFFF"/>
          </a:solidFill>
          <a:ln/>
        </p:spPr>
      </p:sp>
      <p:sp>
        <p:nvSpPr>
          <p:cNvPr id="20070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spcBef>
                <a:spcPct val="0"/>
              </a:spcBef>
            </a:pPr>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291211-B319-8A4B-9DA1-8745B13FEF07}" type="slidenum">
              <a:rPr lang="en-US" sz="1200">
                <a:solidFill>
                  <a:srgbClr val="000000"/>
                </a:solidFill>
              </a:rPr>
              <a:pPr eaLnBrk="1" hangingPunct="1"/>
              <a:t>25</a:t>
            </a:fld>
            <a:endParaRPr lang="en-US" sz="1200">
              <a:solidFill>
                <a:srgbClr val="000000"/>
              </a:solidFill>
            </a:endParaRPr>
          </a:p>
        </p:txBody>
      </p:sp>
      <p:sp>
        <p:nvSpPr>
          <p:cNvPr id="202754" name="Rectangle 1026"/>
          <p:cNvSpPr>
            <a:spLocks noGrp="1" noRot="1" noChangeAspect="1" noChangeArrowheads="1"/>
          </p:cNvSpPr>
          <p:nvPr>
            <p:ph type="sldImg"/>
          </p:nvPr>
        </p:nvSpPr>
        <p:spPr>
          <a:xfrm>
            <a:off x="1143000" y="685800"/>
            <a:ext cx="4572000" cy="3429000"/>
          </a:xfrm>
          <a:solidFill>
            <a:srgbClr val="FFFFFF"/>
          </a:solidFill>
          <a:ln/>
        </p:spPr>
      </p:sp>
      <p:sp>
        <p:nvSpPr>
          <p:cNvPr id="20275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2C2CB75-BF5E-B64E-A602-FFB526EF44ED}" type="slidenum">
              <a:rPr lang="en-US" sz="1200">
                <a:solidFill>
                  <a:srgbClr val="000000"/>
                </a:solidFill>
              </a:rPr>
              <a:pPr eaLnBrk="1" hangingPunct="1"/>
              <a:t>26</a:t>
            </a:fld>
            <a:endParaRPr lang="en-US" sz="1200">
              <a:solidFill>
                <a:srgbClr val="000000"/>
              </a:solidFill>
            </a:endParaRPr>
          </a:p>
        </p:txBody>
      </p:sp>
      <p:sp>
        <p:nvSpPr>
          <p:cNvPr id="206850" name="Rectangle 1026"/>
          <p:cNvSpPr>
            <a:spLocks noGrp="1" noRot="1" noChangeAspect="1" noChangeArrowheads="1" noTextEdit="1"/>
          </p:cNvSpPr>
          <p:nvPr>
            <p:ph type="sldImg"/>
          </p:nvPr>
        </p:nvSpPr>
        <p:spPr>
          <a:xfrm>
            <a:off x="1143000" y="685800"/>
            <a:ext cx="4572000" cy="3429000"/>
          </a:xfrm>
          <a:ln/>
        </p:spPr>
      </p:sp>
      <p:sp>
        <p:nvSpPr>
          <p:cNvPr id="206851"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6DFABE7-A7F7-D44C-B0A8-973C22C95854}" type="slidenum">
              <a:rPr lang="en-US" sz="1200">
                <a:solidFill>
                  <a:srgbClr val="000000"/>
                </a:solidFill>
              </a:rPr>
              <a:pPr eaLnBrk="1" hangingPunct="1"/>
              <a:t>27</a:t>
            </a:fld>
            <a:endParaRPr lang="en-US" sz="1200">
              <a:solidFill>
                <a:srgbClr val="000000"/>
              </a:solidFill>
            </a:endParaRPr>
          </a:p>
        </p:txBody>
      </p:sp>
      <p:sp>
        <p:nvSpPr>
          <p:cNvPr id="208898" name="Rectangle 1026"/>
          <p:cNvSpPr>
            <a:spLocks noGrp="1" noRot="1" noChangeAspect="1" noChangeArrowheads="1" noTextEdit="1"/>
          </p:cNvSpPr>
          <p:nvPr>
            <p:ph type="sldImg"/>
          </p:nvPr>
        </p:nvSpPr>
        <p:spPr>
          <a:xfrm>
            <a:off x="1143000" y="685800"/>
            <a:ext cx="4572000" cy="3429000"/>
          </a:xfrm>
          <a:ln/>
        </p:spPr>
      </p:sp>
      <p:sp>
        <p:nvSpPr>
          <p:cNvPr id="208899"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1406784-E2F0-8742-95E4-BB43F7268F54}" type="slidenum">
              <a:rPr lang="en-US" sz="1200">
                <a:solidFill>
                  <a:srgbClr val="000000"/>
                </a:solidFill>
                <a:latin typeface="Arial" charset="0"/>
              </a:rPr>
              <a:pPr eaLnBrk="1" hangingPunct="1"/>
              <a:t>28</a:t>
            </a:fld>
            <a:endParaRPr lang="en-US" sz="1200">
              <a:solidFill>
                <a:srgbClr val="000000"/>
              </a:solidFill>
              <a:latin typeface="Arial" charset="0"/>
            </a:endParaRPr>
          </a:p>
        </p:txBody>
      </p:sp>
      <p:sp>
        <p:nvSpPr>
          <p:cNvPr id="210946" name="Rectangle 2"/>
          <p:cNvSpPr>
            <a:spLocks noGrp="1" noRot="1" noChangeAspect="1" noChangeArrowheads="1"/>
          </p:cNvSpPr>
          <p:nvPr>
            <p:ph type="sldImg"/>
          </p:nvPr>
        </p:nvSpPr>
        <p:spPr>
          <a:xfrm>
            <a:off x="1143000" y="685800"/>
            <a:ext cx="4572000" cy="3429000"/>
          </a:xfrm>
          <a:solidFill>
            <a:srgbClr val="FFFFFF"/>
          </a:solidFill>
          <a:ln/>
        </p:spPr>
      </p:sp>
      <p:sp>
        <p:nvSpPr>
          <p:cNvPr id="210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CA5B7D0-3484-B347-8B34-B71F2C1BA064}" type="slidenum">
              <a:rPr lang="en-US" sz="1200">
                <a:solidFill>
                  <a:srgbClr val="000000"/>
                </a:solidFill>
                <a:latin typeface="Arial" charset="0"/>
              </a:rPr>
              <a:pPr eaLnBrk="1" hangingPunct="1"/>
              <a:t>29</a:t>
            </a:fld>
            <a:endParaRPr lang="en-US" sz="1200">
              <a:solidFill>
                <a:srgbClr val="000000"/>
              </a:solidFill>
              <a:latin typeface="Arial" charset="0"/>
            </a:endParaRPr>
          </a:p>
        </p:txBody>
      </p:sp>
      <p:sp>
        <p:nvSpPr>
          <p:cNvPr id="212994" name="Rectangle 2"/>
          <p:cNvSpPr>
            <a:spLocks noGrp="1" noRot="1" noChangeAspect="1" noChangeArrowheads="1"/>
          </p:cNvSpPr>
          <p:nvPr>
            <p:ph type="sldImg"/>
          </p:nvPr>
        </p:nvSpPr>
        <p:spPr>
          <a:xfrm>
            <a:off x="1143000" y="685800"/>
            <a:ext cx="4572000" cy="3429000"/>
          </a:xfrm>
          <a:solidFill>
            <a:srgbClr val="FFFFFF"/>
          </a:solidFill>
          <a:ln/>
        </p:spPr>
      </p:sp>
      <p:sp>
        <p:nvSpPr>
          <p:cNvPr id="212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A49F15B-C063-B446-9984-923E60DADA94}" type="slidenum">
              <a:rPr lang="en-US" sz="1200">
                <a:solidFill>
                  <a:srgbClr val="000000"/>
                </a:solidFill>
                <a:latin typeface="Arial" charset="0"/>
              </a:rPr>
              <a:pPr eaLnBrk="1" hangingPunct="1"/>
              <a:t>30</a:t>
            </a:fld>
            <a:endParaRPr lang="en-US" sz="1200">
              <a:solidFill>
                <a:srgbClr val="000000"/>
              </a:solidFill>
              <a:latin typeface="Arial" charset="0"/>
            </a:endParaRPr>
          </a:p>
        </p:txBody>
      </p:sp>
      <p:sp>
        <p:nvSpPr>
          <p:cNvPr id="215042" name="Rectangle 2"/>
          <p:cNvSpPr>
            <a:spLocks noGrp="1" noRot="1" noChangeAspect="1" noChangeArrowheads="1"/>
          </p:cNvSpPr>
          <p:nvPr>
            <p:ph type="sldImg"/>
          </p:nvPr>
        </p:nvSpPr>
        <p:spPr>
          <a:xfrm>
            <a:off x="1143000" y="685800"/>
            <a:ext cx="4572000" cy="3429000"/>
          </a:xfrm>
          <a:solidFill>
            <a:srgbClr val="FFFFFF"/>
          </a:solidFill>
          <a:ln/>
        </p:spPr>
      </p:sp>
      <p:sp>
        <p:nvSpPr>
          <p:cNvPr id="215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43F1B55-B33C-1C4E-96F3-5B3F67DC42E7}" type="slidenum">
              <a:rPr lang="en-US" sz="1200">
                <a:solidFill>
                  <a:srgbClr val="000000"/>
                </a:solidFill>
              </a:rPr>
              <a:pPr eaLnBrk="1" hangingPunct="1"/>
              <a:t>32</a:t>
            </a:fld>
            <a:endParaRPr lang="en-US" sz="1200">
              <a:solidFill>
                <a:srgbClr val="000000"/>
              </a:solidFill>
            </a:endParaRPr>
          </a:p>
        </p:txBody>
      </p:sp>
      <p:sp>
        <p:nvSpPr>
          <p:cNvPr id="219138" name="Rectangle 2"/>
          <p:cNvSpPr>
            <a:spLocks noGrp="1" noRot="1" noChangeAspect="1" noChangeArrowheads="1" noTextEdit="1"/>
          </p:cNvSpPr>
          <p:nvPr>
            <p:ph type="sldImg"/>
          </p:nvPr>
        </p:nvSpPr>
        <p:spPr>
          <a:xfrm>
            <a:off x="1143000" y="685800"/>
            <a:ext cx="4572000" cy="3429000"/>
          </a:xfrm>
          <a:ln/>
        </p:spPr>
      </p:sp>
      <p:sp>
        <p:nvSpPr>
          <p:cNvPr id="219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8643EF-651C-8E44-969F-49D5D49F120C}" type="slidenum">
              <a:rPr lang="en-US" sz="1200">
                <a:solidFill>
                  <a:srgbClr val="000000"/>
                </a:solidFill>
              </a:rPr>
              <a:pPr eaLnBrk="1" hangingPunct="1"/>
              <a:t>33</a:t>
            </a:fld>
            <a:endParaRPr lang="en-US" sz="1200">
              <a:solidFill>
                <a:srgbClr val="000000"/>
              </a:solidFill>
            </a:endParaRPr>
          </a:p>
        </p:txBody>
      </p:sp>
      <p:sp>
        <p:nvSpPr>
          <p:cNvPr id="221186" name="Rectangle 2"/>
          <p:cNvSpPr>
            <a:spLocks noGrp="1" noRot="1" noChangeAspect="1" noChangeArrowheads="1" noTextEdit="1"/>
          </p:cNvSpPr>
          <p:nvPr>
            <p:ph type="sldImg"/>
          </p:nvPr>
        </p:nvSpPr>
        <p:spPr>
          <a:xfrm>
            <a:off x="1143000" y="685800"/>
            <a:ext cx="4572000" cy="3429000"/>
          </a:xfrm>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FED987F-4596-2C47-8ED3-4322224F3796}" type="slidenum">
              <a:rPr lang="en-US" sz="1200">
                <a:solidFill>
                  <a:srgbClr val="000000"/>
                </a:solidFill>
              </a:rPr>
              <a:pPr eaLnBrk="1" hangingPunct="1"/>
              <a:t>34</a:t>
            </a:fld>
            <a:endParaRPr lang="en-US" sz="1200">
              <a:solidFill>
                <a:srgbClr val="000000"/>
              </a:solidFill>
            </a:endParaRPr>
          </a:p>
        </p:txBody>
      </p:sp>
      <p:sp>
        <p:nvSpPr>
          <p:cNvPr id="223234" name="Rectangle 2"/>
          <p:cNvSpPr>
            <a:spLocks noGrp="1" noRot="1" noChangeAspect="1" noChangeArrowheads="1" noTextEdit="1"/>
          </p:cNvSpPr>
          <p:nvPr>
            <p:ph type="sldImg"/>
          </p:nvPr>
        </p:nvSpPr>
        <p:spPr>
          <a:xfrm>
            <a:off x="1143000" y="685800"/>
            <a:ext cx="4572000" cy="3429000"/>
          </a:xfrm>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A8F8DCA-8465-D148-9FE9-83F564ACE10A}" type="slidenum">
              <a:rPr lang="en-US" sz="1200">
                <a:solidFill>
                  <a:srgbClr val="000000"/>
                </a:solidFill>
              </a:rPr>
              <a:pPr eaLnBrk="1" hangingPunct="1"/>
              <a:t>4</a:t>
            </a:fld>
            <a:endParaRPr lang="en-US" sz="1200">
              <a:solidFill>
                <a:srgbClr val="000000"/>
              </a:solidFill>
            </a:endParaRPr>
          </a:p>
        </p:txBody>
      </p:sp>
      <p:sp>
        <p:nvSpPr>
          <p:cNvPr id="575490"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ln/>
        </p:spPr>
        <p:txBody>
          <a:bodyPr/>
          <a:lstStyle/>
          <a:p>
            <a:pPr eaLnBrk="1" hangingPunct="1">
              <a:defRPr/>
            </a:pPr>
            <a:r>
              <a:rPr lang="en-US" sz="1050" dirty="0"/>
              <a:t>What overall observations on the NT can you make from this diagram?</a:t>
            </a:r>
          </a:p>
          <a:p>
            <a:pPr eaLnBrk="1" hangingPunct="1">
              <a:defRPr/>
            </a:pPr>
            <a:r>
              <a:rPr lang="en-US" sz="1050" dirty="0"/>
              <a:t>Gospels and Acts form the primary and secondary foundations of the NT. </a:t>
            </a:r>
          </a:p>
          <a:p>
            <a:pPr eaLnBrk="1" hangingPunct="1">
              <a:defRPr/>
            </a:pPr>
            <a:r>
              <a:rPr lang="en-US" sz="1050" dirty="0"/>
              <a:t>On the historical foundation are two pillars of 9 books each.</a:t>
            </a:r>
          </a:p>
          <a:p>
            <a:pPr eaLnBrk="1" hangingPunct="1">
              <a:defRPr/>
            </a:pPr>
            <a:r>
              <a:rPr lang="en-US" sz="1050" dirty="0"/>
              <a:t>Paul</a:t>
            </a:r>
            <a:r>
              <a:rPr lang="fr-FR" sz="1050" dirty="0"/>
              <a:t>'</a:t>
            </a:r>
            <a:r>
              <a:rPr lang="en-US" sz="1050" dirty="0"/>
              <a:t>s letters to churches in the left pillar all fit into Acts.</a:t>
            </a:r>
          </a:p>
          <a:p>
            <a:pPr eaLnBrk="1" hangingPunct="1">
              <a:defRPr/>
            </a:pPr>
            <a:r>
              <a:rPr lang="en-US" sz="1050" dirty="0"/>
              <a:t>Paul </a:t>
            </a:r>
            <a:r>
              <a:rPr lang="en-US" sz="1050" dirty="0" err="1"/>
              <a:t>didn</a:t>
            </a:r>
            <a:r>
              <a:rPr lang="fr-FR" sz="1050" dirty="0"/>
              <a:t>'</a:t>
            </a:r>
            <a:r>
              <a:rPr lang="en-US" sz="1050" dirty="0"/>
              <a:t>t write any inspired letters to churches after Acts.</a:t>
            </a:r>
          </a:p>
          <a:p>
            <a:pPr eaLnBrk="1" hangingPunct="1">
              <a:defRPr/>
            </a:pPr>
            <a:r>
              <a:rPr lang="en-US" sz="1050" dirty="0"/>
              <a:t>Pauline letters are named after recipients while General after authors (except Hebrews)</a:t>
            </a:r>
          </a:p>
          <a:p>
            <a:pPr eaLnBrk="1" hangingPunct="1">
              <a:defRPr/>
            </a:pPr>
            <a:r>
              <a:rPr lang="en-US" sz="1050" dirty="0"/>
              <a:t>The four gospels are named after their authors.</a:t>
            </a:r>
          </a:p>
          <a:p>
            <a:pPr eaLnBrk="1" hangingPunct="1">
              <a:defRPr/>
            </a:pPr>
            <a:r>
              <a:rPr lang="en-US" sz="1050" dirty="0"/>
              <a:t>Every book that ends in "ns" is Pauline</a:t>
            </a:r>
          </a:p>
          <a:p>
            <a:pPr eaLnBrk="1" hangingPunct="1">
              <a:defRPr/>
            </a:pPr>
            <a:r>
              <a:rPr lang="en-US" sz="1050" dirty="0"/>
              <a:t>All Pastoral Epistles begin with "T”</a:t>
            </a:r>
          </a:p>
          <a:p>
            <a:pPr eaLnBrk="1" hangingPunct="1">
              <a:defRPr/>
            </a:pPr>
            <a:r>
              <a:rPr lang="en-US" sz="1050" dirty="0"/>
              <a:t>______</a:t>
            </a:r>
          </a:p>
          <a:p>
            <a:pPr eaLnBrk="1" hangingPunct="1">
              <a:defRPr/>
            </a:pPr>
            <a:r>
              <a:rPr lang="en-US" sz="1050" dirty="0"/>
              <a:t>General Epistles came after Acts (except James).</a:t>
            </a:r>
          </a:p>
          <a:p>
            <a:pPr eaLnBrk="1" hangingPunct="1">
              <a:defRPr/>
            </a:pPr>
            <a:r>
              <a:rPr lang="en-US" sz="1050" dirty="0"/>
              <a:t>Each of the 2 pillars begin with a foundational book: Romans &amp; Hebrews (also their longest).</a:t>
            </a:r>
          </a:p>
          <a:p>
            <a:pPr eaLnBrk="1" hangingPunct="1">
              <a:defRPr/>
            </a:pPr>
            <a:r>
              <a:rPr lang="en-US" sz="1050" dirty="0"/>
              <a:t>Both pillars also end up in books that primarily deal with eschatology: 2 Thess and Revelation.</a:t>
            </a:r>
          </a:p>
          <a:p>
            <a:pPr eaLnBrk="1" hangingPunct="1">
              <a:defRPr/>
            </a:pPr>
            <a:r>
              <a:rPr lang="en-US" sz="1050" dirty="0"/>
              <a:t>Instruction to the leaders comprise only 4 books (i.e., the NT addresses the average Christian). </a:t>
            </a:r>
          </a:p>
          <a:p>
            <a:pPr eaLnBrk="1" hangingPunct="1">
              <a:defRPr/>
            </a:pPr>
            <a:r>
              <a:rPr lang="en-US" sz="1050" dirty="0"/>
              <a:t>Only 4 NT books are written to an individual (i.e., the NT is corporate, not individualistic).</a:t>
            </a:r>
          </a:p>
          <a:p>
            <a:pPr eaLnBrk="1" hangingPunct="1">
              <a:defRPr/>
            </a:pPr>
            <a:r>
              <a:rPr lang="en-US" sz="1050" dirty="0"/>
              <a:t>Each 1st of multiple letters (1-2 Cor., 1-2 Thess., etc.) is longer &amp; more theologically significant.</a:t>
            </a:r>
          </a:p>
          <a:p>
            <a:pPr eaLnBrk="1" hangingPunct="1">
              <a:defRPr/>
            </a:pPr>
            <a:r>
              <a:rPr lang="en-US" sz="1050" dirty="0"/>
              <a:t>The “building” is chronologically clockwise.</a:t>
            </a:r>
          </a:p>
          <a:p>
            <a:pPr eaLnBrk="1" hangingPunct="1">
              <a:defRPr/>
            </a:pPr>
            <a:r>
              <a:rPr lang="en-US" sz="1050" dirty="0"/>
              <a:t>________</a:t>
            </a:r>
          </a:p>
          <a:p>
            <a:pPr eaLnBrk="1" hangingPunct="1">
              <a:defRPr/>
            </a:pPr>
            <a:r>
              <a:rPr lang="en-US" sz="1050" dirty="0"/>
              <a:t>Three sections all have 9 books: 9 Historical/Pastoral + 9 Pauline + 9 General.</a:t>
            </a:r>
          </a:p>
          <a:p>
            <a:pPr eaLnBrk="1" hangingPunct="1">
              <a:defRPr/>
            </a:pPr>
            <a:r>
              <a:rPr lang="en-US" sz="1050" dirty="0"/>
              <a:t>Audiences of the Pauline column had more Jews than the Gentile readers of the General column.</a:t>
            </a:r>
          </a:p>
          <a:p>
            <a:pPr eaLnBrk="1" hangingPunct="1">
              <a:defRPr/>
            </a:pPr>
            <a:r>
              <a:rPr lang="en-US" sz="1050" dirty="0"/>
              <a:t>Pauline letters addressed early Christians when eyewitnesses to Jesus lived but General letters mostly addressed second generation believers.</a:t>
            </a:r>
          </a:p>
          <a:p>
            <a:pPr eaLnBrk="1" hangingPunct="1">
              <a:defRPr/>
            </a:pPr>
            <a:r>
              <a:rPr lang="en-US" sz="1050" dirty="0"/>
              <a:t>The NT foundation rests on books about the life of Christ, as Jesus is the focus of the NT.</a:t>
            </a:r>
          </a:p>
          <a:p>
            <a:pPr eaLnBrk="1" hangingPunct="1">
              <a:defRPr/>
            </a:pPr>
            <a:endParaRPr lang="en-US" sz="105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288DB01-C492-C047-89FD-4A884A50A9AB}" type="slidenum">
              <a:rPr lang="en-US" sz="1200">
                <a:solidFill>
                  <a:srgbClr val="000000"/>
                </a:solidFill>
                <a:latin typeface="Calibri" charset="0"/>
              </a:rPr>
              <a:pPr eaLnBrk="1" hangingPunct="1"/>
              <a:t>37</a:t>
            </a:fld>
            <a:endParaRPr lang="en-US" sz="1200">
              <a:solidFill>
                <a:srgbClr val="000000"/>
              </a:solidFill>
              <a:latin typeface="Calibri" charset="0"/>
            </a:endParaRPr>
          </a:p>
        </p:txBody>
      </p:sp>
      <p:sp>
        <p:nvSpPr>
          <p:cNvPr id="253954" name="AutoShape 2"/>
          <p:cNvSpPr>
            <a:spLocks noGrp="1" noRot="1" noChangeAspect="1" noChangeArrowheads="1" noTextEdit="1"/>
          </p:cNvSpPr>
          <p:nvPr>
            <p:ph type="sldImg"/>
          </p:nvPr>
        </p:nvSpPr>
        <p:spPr>
          <a:xfrm>
            <a:off x="841375" y="241300"/>
            <a:ext cx="5233988" cy="3925888"/>
          </a:xfrm>
          <a:ln/>
        </p:spPr>
      </p:sp>
      <p:sp>
        <p:nvSpPr>
          <p:cNvPr id="253955" name="Rectangle 3"/>
          <p:cNvSpPr>
            <a:spLocks noGrp="1" noChangeArrowheads="1"/>
          </p:cNvSpPr>
          <p:nvPr>
            <p:ph type="body" idx="1"/>
          </p:nvPr>
        </p:nvSpPr>
        <p:spPr>
          <a:xfrm>
            <a:off x="396875" y="4305300"/>
            <a:ext cx="5988050" cy="4184650"/>
          </a:xfrm>
          <a:solidFill>
            <a:srgbClr val="FFFFFF"/>
          </a:solidFill>
          <a:ln>
            <a:solidFill>
              <a:srgbClr val="000000"/>
            </a:solidFill>
          </a:ln>
        </p:spPr>
        <p:txBody>
          <a:bodyPr wrap="square"/>
          <a:lstStyle/>
          <a:p>
            <a:pPr marL="112713" indent="-112713" defTabSz="1020763" eaLnBrk="1" hangingPunct="1">
              <a:spcBef>
                <a:spcPct val="0"/>
              </a:spcBef>
            </a:pPr>
            <a:r>
              <a:rPr lang="en-US" dirty="0">
                <a:ea typeface="ＭＳ Ｐゴシック" charset="0"/>
                <a:cs typeface="ＭＳ Ｐゴシック" charset="0"/>
              </a:rPr>
              <a:t>Christ</a:t>
            </a:r>
            <a:r>
              <a:rPr lang="uk-UA" altLang="ja-JP" dirty="0">
                <a:ea typeface="ＭＳ Ｐゴシック" charset="0"/>
                <a:cs typeface="ＭＳ Ｐゴシック" charset="0"/>
              </a:rPr>
              <a:t>'</a:t>
            </a:r>
            <a:r>
              <a:rPr lang="en-US" dirty="0">
                <a:ea typeface="ＭＳ Ｐゴシック" charset="0"/>
                <a:cs typeface="ＭＳ Ｐゴシック" charset="0"/>
              </a:rPr>
              <a:t>s 3½ year ministry spanned four Passovers.  However, the Synoptics mention only one Passover (#2 on this timeline), which could give the impression of only a year-old ministry.  John fills in the details, though, by showing three other Passovers not mentioned by Matthew, Mark, or Luke.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1A87484-3793-BC4D-B6B5-0CF48FBE29EC}" type="slidenum">
              <a:rPr lang="en-US" sz="1200">
                <a:solidFill>
                  <a:srgbClr val="000000"/>
                </a:solidFill>
                <a:latin typeface="Calibri" charset="0"/>
              </a:rPr>
              <a:pPr eaLnBrk="1" hangingPunct="1"/>
              <a:t>38</a:t>
            </a:fld>
            <a:endParaRPr lang="en-US" sz="1200">
              <a:solidFill>
                <a:srgbClr val="000000"/>
              </a:solidFill>
              <a:latin typeface="Calibri" charset="0"/>
            </a:endParaRPr>
          </a:p>
        </p:txBody>
      </p:sp>
      <p:sp>
        <p:nvSpPr>
          <p:cNvPr id="256002" name="Rectangle 2"/>
          <p:cNvSpPr>
            <a:spLocks noGrp="1" noRot="1" noChangeAspect="1" noChangeArrowheads="1"/>
          </p:cNvSpPr>
          <p:nvPr>
            <p:ph type="sldImg"/>
          </p:nvPr>
        </p:nvSpPr>
        <p:spPr>
          <a:xfrm>
            <a:off x="1143000" y="685800"/>
            <a:ext cx="4572000" cy="34290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ACCC511-F6A7-4E44-A2DE-D9CB294D6343}" type="slidenum">
              <a:rPr lang="en-US" sz="1200">
                <a:solidFill>
                  <a:prstClr val="black"/>
                </a:solidFill>
              </a:rPr>
              <a:pPr eaLnBrk="1" hangingPunct="1"/>
              <a:t>39</a:t>
            </a:fld>
            <a:endParaRPr lang="en-US" sz="1200">
              <a:solidFill>
                <a:prstClr val="black"/>
              </a:solidFill>
            </a:endParaRPr>
          </a:p>
        </p:txBody>
      </p:sp>
      <p:sp>
        <p:nvSpPr>
          <p:cNvPr id="260098" name="Rectangle 2"/>
          <p:cNvSpPr>
            <a:spLocks noGrp="1" noRot="1" noChangeAspect="1" noChangeArrowheads="1" noTextEdit="1"/>
          </p:cNvSpPr>
          <p:nvPr>
            <p:ph type="sldImg"/>
          </p:nvPr>
        </p:nvSpPr>
        <p:spPr>
          <a:xfrm>
            <a:off x="1143000" y="685800"/>
            <a:ext cx="4572000" cy="3429000"/>
          </a:xfrm>
          <a:ln/>
        </p:spPr>
      </p:sp>
      <p:sp>
        <p:nvSpPr>
          <p:cNvPr id="260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39919F-6845-444B-9A9C-7DD544E6567A}" type="slidenum">
              <a:rPr lang="en-US" sz="1200">
                <a:solidFill>
                  <a:prstClr val="black"/>
                </a:solidFill>
              </a:rPr>
              <a:pPr eaLnBrk="1" hangingPunct="1"/>
              <a:t>40</a:t>
            </a:fld>
            <a:endParaRPr lang="en-US" sz="1200">
              <a:solidFill>
                <a:prstClr val="black"/>
              </a:solidFill>
            </a:endParaRPr>
          </a:p>
        </p:txBody>
      </p:sp>
      <p:sp>
        <p:nvSpPr>
          <p:cNvPr id="262146" name="Rectangle 2"/>
          <p:cNvSpPr>
            <a:spLocks noGrp="1" noRot="1" noChangeAspect="1" noChangeArrowheads="1" noTextEdit="1"/>
          </p:cNvSpPr>
          <p:nvPr>
            <p:ph type="sldImg"/>
          </p:nvPr>
        </p:nvSpPr>
        <p:spPr>
          <a:xfrm>
            <a:off x="1143000" y="685800"/>
            <a:ext cx="4572000" cy="3429000"/>
          </a:xfrm>
          <a:ln/>
        </p:spPr>
      </p:sp>
      <p:sp>
        <p:nvSpPr>
          <p:cNvPr id="2621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defRPr/>
            </a:pPr>
            <a:fld id="{EA91EB5B-585C-1F46-ADDC-22D6794EE35B}" type="slidenum">
              <a:rPr lang="en-US" sz="1200" smtClean="0">
                <a:solidFill>
                  <a:srgbClr val="EEECE1"/>
                </a:solidFill>
              </a:rPr>
              <a:pPr eaLnBrk="1" hangingPunct="1">
                <a:defRPr/>
              </a:pPr>
              <a:t>41</a:t>
            </a:fld>
            <a:endParaRPr lang="en-US" sz="1200">
              <a:solidFill>
                <a:srgbClr val="EEECE1"/>
              </a:solidFill>
            </a:endParaRPr>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p:cNvSpPr>
          <p:nvPr>
            <p:ph type="sldImg"/>
          </p:nvPr>
        </p:nvSpPr>
        <p:spPr>
          <a:xfrm>
            <a:off x="1143000" y="685800"/>
            <a:ext cx="4572000" cy="3429000"/>
          </a:xfrm>
          <a:ln/>
        </p:spPr>
      </p:sp>
      <p:sp>
        <p:nvSpPr>
          <p:cNvPr id="26419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2641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E050CD-2696-EC40-9D04-F1EE21DF3DC1}" type="slidenum">
              <a:rPr lang="en-US" sz="1200">
                <a:solidFill>
                  <a:srgbClr val="000000"/>
                </a:solidFill>
              </a:rPr>
              <a:pPr eaLnBrk="1" hangingPunct="1"/>
              <a:t>42</a:t>
            </a:fld>
            <a:endParaRPr lang="en-US" sz="120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4200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686BDC0-4A20-6A45-AA03-1C0253863617}" type="slidenum">
              <a:rPr lang="en-US" sz="1200">
                <a:solidFill>
                  <a:prstClr val="black"/>
                </a:solidFill>
              </a:rPr>
              <a:pPr eaLnBrk="1" hangingPunct="1"/>
              <a:t>8</a:t>
            </a:fld>
            <a:endParaRPr lang="en-US" sz="1200">
              <a:solidFill>
                <a:prstClr val="black"/>
              </a:solidFill>
            </a:endParaRPr>
          </a:p>
        </p:txBody>
      </p:sp>
      <p:sp>
        <p:nvSpPr>
          <p:cNvPr id="147458" name="Rectangle 2"/>
          <p:cNvSpPr>
            <a:spLocks noGrp="1" noRot="1" noChangeAspect="1" noChangeArrowheads="1" noTextEdit="1"/>
          </p:cNvSpPr>
          <p:nvPr>
            <p:ph type="sldImg"/>
          </p:nvPr>
        </p:nvSpPr>
        <p:spPr>
          <a:xfrm>
            <a:off x="1143000" y="685800"/>
            <a:ext cx="4572000" cy="3429000"/>
          </a:xfrm>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A6E61BB-2FD2-B946-8039-D10C63A3DBD1}" type="slidenum">
              <a:rPr lang="en-US" sz="1200">
                <a:solidFill>
                  <a:srgbClr val="000000"/>
                </a:solidFill>
              </a:rPr>
              <a:pPr eaLnBrk="1" hangingPunct="1"/>
              <a:t>9</a:t>
            </a:fld>
            <a:endParaRPr lang="en-US" sz="1200">
              <a:solidFill>
                <a:srgbClr val="000000"/>
              </a:solidFill>
            </a:endParaRPr>
          </a:p>
        </p:txBody>
      </p:sp>
      <p:sp>
        <p:nvSpPr>
          <p:cNvPr id="149506" name="Rectangle 2"/>
          <p:cNvSpPr>
            <a:spLocks noGrp="1" noRot="1" noChangeAspect="1" noChangeArrowheads="1" noTextEdit="1"/>
          </p:cNvSpPr>
          <p:nvPr>
            <p:ph type="sldImg"/>
          </p:nvPr>
        </p:nvSpPr>
        <p:spPr>
          <a:xfrm>
            <a:off x="1143000" y="685800"/>
            <a:ext cx="4572000" cy="3429000"/>
          </a:xfrm>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A7674F5-82AF-5243-8F30-3DEA3B22B968}" type="slidenum">
              <a:rPr lang="en-US" sz="1200">
                <a:solidFill>
                  <a:srgbClr val="000000"/>
                </a:solidFill>
              </a:rPr>
              <a:pPr eaLnBrk="1" hangingPunct="1"/>
              <a:t>10</a:t>
            </a:fld>
            <a:endParaRPr lang="en-US" sz="1200">
              <a:solidFill>
                <a:srgbClr val="000000"/>
              </a:solidFill>
            </a:endParaRPr>
          </a:p>
        </p:txBody>
      </p:sp>
      <p:sp>
        <p:nvSpPr>
          <p:cNvPr id="151554" name="Rectangle 2"/>
          <p:cNvSpPr>
            <a:spLocks noGrp="1" noRot="1" noChangeAspect="1" noChangeArrowheads="1" noTextEdit="1"/>
          </p:cNvSpPr>
          <p:nvPr>
            <p:ph type="sldImg"/>
          </p:nvPr>
        </p:nvSpPr>
        <p:spPr>
          <a:xfrm>
            <a:off x="1143000" y="685800"/>
            <a:ext cx="4572000" cy="3429000"/>
          </a:xfrm>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914565B-04F0-7E40-8077-EF119CC34E19}" type="slidenum">
              <a:rPr lang="en-US" sz="1200">
                <a:solidFill>
                  <a:srgbClr val="000000"/>
                </a:solidFill>
              </a:rPr>
              <a:pPr eaLnBrk="1" hangingPunct="1"/>
              <a:t>11</a:t>
            </a:fld>
            <a:endParaRPr lang="en-US" sz="1200">
              <a:solidFill>
                <a:srgbClr val="000000"/>
              </a:solidFill>
            </a:endParaRPr>
          </a:p>
        </p:txBody>
      </p:sp>
      <p:sp>
        <p:nvSpPr>
          <p:cNvPr id="153602" name="Rectangle 2"/>
          <p:cNvSpPr>
            <a:spLocks noGrp="1" noRot="1" noChangeAspect="1" noChangeArrowheads="1" noTextEdit="1"/>
          </p:cNvSpPr>
          <p:nvPr>
            <p:ph type="sldImg"/>
          </p:nvPr>
        </p:nvSpPr>
        <p:spPr>
          <a:xfrm>
            <a:off x="1143000" y="685800"/>
            <a:ext cx="4572000" cy="3429000"/>
          </a:xfrm>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A60680E-F8B2-B342-B7AE-AA839034DC8C}" type="slidenum">
              <a:rPr lang="en-US" sz="1200">
                <a:solidFill>
                  <a:srgbClr val="000000"/>
                </a:solidFill>
              </a:rPr>
              <a:pPr eaLnBrk="1" hangingPunct="1"/>
              <a:t>12</a:t>
            </a:fld>
            <a:endParaRPr lang="en-US" sz="1200">
              <a:solidFill>
                <a:srgbClr val="000000"/>
              </a:solidFill>
            </a:endParaRPr>
          </a:p>
        </p:txBody>
      </p:sp>
      <p:sp>
        <p:nvSpPr>
          <p:cNvPr id="155650" name="Rectangle 2"/>
          <p:cNvSpPr>
            <a:spLocks noGrp="1" noRot="1" noChangeAspect="1" noChangeArrowheads="1" noTextEdit="1"/>
          </p:cNvSpPr>
          <p:nvPr>
            <p:ph type="sldImg"/>
          </p:nvPr>
        </p:nvSpPr>
        <p:spPr>
          <a:xfrm>
            <a:off x="1143000" y="685800"/>
            <a:ext cx="4572000" cy="3429000"/>
          </a:xfrm>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endParaRPr lang="en-US">
              <a:solidFill>
                <a:srgbClr val="000000"/>
              </a:solidFill>
            </a:endParaRPr>
          </a:p>
        </p:txBody>
      </p:sp>
      <p:sp>
        <p:nvSpPr>
          <p:cNvPr id="15769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Using Study Help #21, through this large picture frame…</a:t>
            </a:r>
          </a:p>
          <a:p>
            <a:r>
              <a:rPr lang="en-US" b="1" dirty="0">
                <a:latin typeface="Times" charset="0"/>
                <a:ea typeface="ＭＳ Ｐゴシック" charset="0"/>
                <a:cs typeface="ＭＳ Ｐゴシック" charset="0"/>
              </a:rPr>
              <a:t>we</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re going to create a graphic representation called </a:t>
            </a:r>
          </a:p>
          <a:p>
            <a:r>
              <a:rPr lang="en-US" b="1" dirty="0">
                <a:latin typeface="Times" charset="0"/>
                <a:ea typeface="ＭＳ Ｐゴシック" charset="0"/>
                <a:cs typeface="ＭＳ Ｐゴシック" charset="0"/>
              </a:rPr>
              <a:t>////	A FINISHED PORTRAIT OF THE LORD JESUS CHRIST… but…</a:t>
            </a:r>
          </a:p>
          <a:p>
            <a:r>
              <a:rPr lang="en-US" b="1" dirty="0">
                <a:latin typeface="Times" charset="0"/>
                <a:ea typeface="ＭＳ Ｐゴシック" charset="0"/>
                <a:cs typeface="ＭＳ Ｐゴシック" charset="0"/>
              </a:rPr>
              <a:t>////	…we</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re going to compose that portrait through four different literary lenses as the completed image develops.</a:t>
            </a:r>
            <a:endParaRPr lang="en-US" b="1" dirty="0">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sldNum" sz="quarter" idx="12"/>
          </p:nvPr>
        </p:nvSpPr>
        <p:spPr>
          <a:ln/>
        </p:spPr>
        <p:txBody>
          <a:bodyPr/>
          <a:lstStyle>
            <a:lvl1pPr>
              <a:defRPr/>
            </a:lvl1pPr>
          </a:lstStyle>
          <a:p>
            <a:pPr>
              <a:defRPr/>
            </a:pPr>
            <a:fld id="{34685A2D-FCB6-3F40-848D-96D27D0E2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7678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29"/>
          <p:cNvSpPr>
            <a:spLocks noGrp="1" noChangeArrowheads="1"/>
          </p:cNvSpPr>
          <p:nvPr>
            <p:ph type="sldNum" sz="quarter" idx="12"/>
          </p:nvPr>
        </p:nvSpPr>
        <p:spPr>
          <a:ln/>
        </p:spPr>
        <p:txBody>
          <a:bodyPr/>
          <a:lstStyle>
            <a:lvl1pPr>
              <a:defRPr/>
            </a:lvl1pPr>
          </a:lstStyle>
          <a:p>
            <a:pPr>
              <a:defRPr/>
            </a:pPr>
            <a:fld id="{80CA8168-9717-404F-A411-C0B3AD348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08272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29"/>
          <p:cNvSpPr>
            <a:spLocks noGrp="1" noChangeArrowheads="1"/>
          </p:cNvSpPr>
          <p:nvPr>
            <p:ph type="sldNum" sz="quarter" idx="12"/>
          </p:nvPr>
        </p:nvSpPr>
        <p:spPr>
          <a:ln/>
        </p:spPr>
        <p:txBody>
          <a:bodyPr/>
          <a:lstStyle>
            <a:lvl1pPr>
              <a:defRPr/>
            </a:lvl1pPr>
          </a:lstStyle>
          <a:p>
            <a:pPr>
              <a:defRPr/>
            </a:pPr>
            <a:fld id="{F4CD1436-627C-F747-B85F-57F09E2599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89108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sldNum" sz="quarter" idx="12"/>
          </p:nvPr>
        </p:nvSpPr>
        <p:spPr>
          <a:ln/>
        </p:spPr>
        <p:txBody>
          <a:bodyPr/>
          <a:lstStyle>
            <a:lvl1pPr>
              <a:defRPr/>
            </a:lvl1pPr>
          </a:lstStyle>
          <a:p>
            <a:pPr>
              <a:defRPr/>
            </a:pPr>
            <a:fld id="{EA6A4E64-0109-6F44-A476-A49BA884A2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9771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sldNum" sz="quarter" idx="12"/>
          </p:nvPr>
        </p:nvSpPr>
        <p:spPr>
          <a:ln/>
        </p:spPr>
        <p:txBody>
          <a:bodyPr/>
          <a:lstStyle>
            <a:lvl1pPr>
              <a:defRPr/>
            </a:lvl1pPr>
          </a:lstStyle>
          <a:p>
            <a:pPr>
              <a:defRPr/>
            </a:pPr>
            <a:fld id="{22DC79DC-7685-CD40-BA42-E0235BA87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23940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299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212995"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2DAB2FE8-FBA8-F944-821C-9D7D06AAB06A}" type="slidenum">
              <a:rPr lang="en-US"/>
              <a:pPr>
                <a:defRPr/>
              </a:pPr>
              <a:t>‹#›</a:t>
            </a:fld>
            <a:endParaRPr lang="en-US"/>
          </a:p>
        </p:txBody>
      </p:sp>
    </p:spTree>
    <p:extLst>
      <p:ext uri="{BB962C8B-B14F-4D97-AF65-F5344CB8AC3E}">
        <p14:creationId xmlns:p14="http://schemas.microsoft.com/office/powerpoint/2010/main" val="35813001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FF0F3BAE-B0AB-E748-9D8B-213188CD57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54834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960B309-95AB-9A42-8FAD-AC99C702E8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63241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B267CCA8-4ABB-6C41-AEA5-AE3729D7E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86133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C6504FE9-2F0E-9B4A-8145-C0C4A5DC7D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684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622A3064-F75A-994D-9F33-A0BE69BB2D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91162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EF86F565-EA6D-7948-B792-063D2F0EA1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98773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7A2EF4C4-955D-994A-9FFF-E1FFA89B3A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3078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D1AD2EB5-7611-6B43-A75C-C4FD8FD770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54661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784AEEC7-5BD0-F847-82B0-DEE35C6B60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12462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01862C79-7B1F-364D-973E-5D21A9B49A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90236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C11384E-B80D-9442-A1D2-CEE13295A0D8}" type="slidenum">
              <a:rPr lang="en-GB"/>
              <a:pPr>
                <a:defRPr/>
              </a:pPr>
              <a:t>‹#›</a:t>
            </a:fld>
            <a:endParaRPr lang="en-GB"/>
          </a:p>
        </p:txBody>
      </p:sp>
    </p:spTree>
    <p:extLst>
      <p:ext uri="{BB962C8B-B14F-4D97-AF65-F5344CB8AC3E}">
        <p14:creationId xmlns:p14="http://schemas.microsoft.com/office/powerpoint/2010/main" val="899260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45474751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6207219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273019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fontAlgn="base">
              <a:spcBef>
                <a:spcPct val="0"/>
              </a:spcBef>
              <a:spcAft>
                <a:spcPct val="0"/>
              </a:spcAft>
              <a:defRPr/>
            </a:pPr>
            <a:fld id="{EC2F638E-2095-9846-B154-6EF4A80F4F68}" type="slidenum">
              <a:rPr lang="en-US" sz="2400"/>
              <a:pPr fontAlgn="base">
                <a:spcBef>
                  <a:spcPct val="0"/>
                </a:spcBef>
                <a:spcAft>
                  <a:spcPct val="0"/>
                </a:spcAft>
                <a:defRPr/>
              </a:pPr>
              <a:t>‹#›</a:t>
            </a:fld>
            <a:endParaRPr lang="en-US" sz="2400"/>
          </a:p>
        </p:txBody>
      </p:sp>
    </p:spTree>
    <p:extLst>
      <p:ext uri="{BB962C8B-B14F-4D97-AF65-F5344CB8AC3E}">
        <p14:creationId xmlns:p14="http://schemas.microsoft.com/office/powerpoint/2010/main" val="18562033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2723379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6225164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45389664"/>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18744897"/>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23857407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00193740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314811350"/>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33575992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276F7AB6-B3B8-3C49-8EF3-A1133FEACCA2}" type="slidenum">
              <a:rPr lang="en-US"/>
              <a:pPr>
                <a:defRPr/>
              </a:pPr>
              <a:t>‹#›</a:t>
            </a:fld>
            <a:endParaRPr lang="en-US"/>
          </a:p>
        </p:txBody>
      </p:sp>
    </p:spTree>
    <p:extLst>
      <p:ext uri="{BB962C8B-B14F-4D97-AF65-F5344CB8AC3E}">
        <p14:creationId xmlns:p14="http://schemas.microsoft.com/office/powerpoint/2010/main" val="1396911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203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423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fontAlgn="base">
              <a:spcBef>
                <a:spcPct val="0"/>
              </a:spcBef>
              <a:spcAft>
                <a:spcPct val="0"/>
              </a:spcAft>
            </a:pPr>
            <a:endParaRPr kumimoji="1" lang="en-US" sz="2400">
              <a:solidFill>
                <a:srgbClr val="003366"/>
              </a:solidFill>
              <a:latin typeface="Times New Roman" charset="0"/>
              <a:ea typeface="ＭＳ Ｐゴシック" charset="0"/>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fontAlgn="base">
              <a:spcBef>
                <a:spcPct val="0"/>
              </a:spcBef>
              <a:spcAft>
                <a:spcPct val="0"/>
              </a:spcAft>
            </a:pPr>
            <a:endParaRPr kumimoji="1" lang="en-US" sz="2400">
              <a:solidFill>
                <a:srgbClr val="003366"/>
              </a:solidFill>
              <a:latin typeface="Times New Roman" charset="0"/>
              <a:ea typeface="ＭＳ Ｐゴシック" charset="0"/>
            </a:endParaRPr>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003366"/>
                </a:solidFill>
                <a:latin typeface="Times New Roman" charset="0"/>
                <a:ea typeface="ＭＳ Ｐゴシック" charset="0"/>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2400">
                <a:solidFill>
                  <a:srgbClr val="003366"/>
                </a:solidFill>
                <a:latin typeface="Times New Roman" charset="0"/>
                <a:ea typeface="ＭＳ Ｐゴシック" charset="0"/>
              </a:endParaRPr>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a:defRPr>
                <a:solidFill>
                  <a:schemeClr val="bg1"/>
                </a:solidFill>
              </a:defRPr>
            </a:lvl1pPr>
          </a:lstStyle>
          <a:p>
            <a:pPr>
              <a:defRPr/>
            </a:pPr>
            <a:endParaRPr lang="en-US">
              <a:solidFill>
                <a:srgbClr val="FFFFFF"/>
              </a:solidFill>
            </a:endParaRPr>
          </a:p>
        </p:txBody>
      </p:sp>
      <p:sp>
        <p:nvSpPr>
          <p:cNvPr id="10" name="Rectangle 9"/>
          <p:cNvSpPr>
            <a:spLocks noGrp="1" noChangeArrowheads="1"/>
          </p:cNvSpPr>
          <p:nvPr>
            <p:ph type="ftr" sz="quarter" idx="11"/>
          </p:nvPr>
        </p:nvSpPr>
        <p:spPr>
          <a:xfrm>
            <a:off x="5195894" y="6549972"/>
            <a:ext cx="3279775" cy="308028"/>
          </a:xfrm>
        </p:spPr>
        <p:txBody>
          <a:bodyPr/>
          <a:lstStyle>
            <a:lvl1pPr algn="r">
              <a:defRPr/>
            </a:lvl1pPr>
          </a:lstStyle>
          <a:p>
            <a:pPr>
              <a:defRPr/>
            </a:pPr>
            <a:endParaRPr lang="en-US">
              <a:solidFill>
                <a:srgbClr val="003366"/>
              </a:solidFill>
            </a:endParaRPr>
          </a:p>
        </p:txBody>
      </p:sp>
      <p:sp>
        <p:nvSpPr>
          <p:cNvPr id="11" name="Rectangle 10"/>
          <p:cNvSpPr>
            <a:spLocks noGrp="1" noChangeArrowheads="1"/>
          </p:cNvSpPr>
          <p:nvPr>
            <p:ph type="sldNum" sz="quarter" idx="12"/>
          </p:nvPr>
        </p:nvSpPr>
        <p:spPr>
          <a:xfrm>
            <a:off x="9531" y="6356099"/>
            <a:ext cx="587375" cy="492378"/>
          </a:xfrm>
        </p:spPr>
        <p:txBody>
          <a:bodyPr anchorCtr="0"/>
          <a:lstStyle>
            <a:lvl1pPr>
              <a:defRPr/>
            </a:lvl1pPr>
          </a:lstStyle>
          <a:p>
            <a:pPr>
              <a:defRPr/>
            </a:pPr>
            <a:fld id="{4917E382-444A-3D42-8459-91F706D4E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84454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035E7C61-2E0F-5947-A582-87C09B4678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338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B91523D5-BE05-4D4F-AB4D-607E6D954B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3422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C69AE01E-3DE6-1F43-8BA4-54B4458F96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873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AF087FE5-C924-3E44-AA32-01A065718A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4788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D5892F8D-FDEB-564D-A62C-D74720E562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7598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ECDBC337-8B75-F54D-AB9C-2B9B203923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9285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7B7CE2A2-D2E4-E44C-AED0-7AEB405D17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2014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DB5E7D73-906D-924F-A2B7-198DB22DCE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8626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9DD46E16-2AF1-494F-BC49-8E2F971C1C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9838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9182967C-D28C-A44D-BF6A-A27CA705D89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23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78838" cy="6173788"/>
            <a:chOff x="0" y="0"/>
            <a:chExt cx="5341" cy="3889"/>
          </a:xfrm>
        </p:grpSpPr>
        <p:sp>
          <p:nvSpPr>
            <p:cNvPr id="5"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fontAlgn="base">
                <a:spcBef>
                  <a:spcPct val="0"/>
                </a:spcBef>
                <a:spcAft>
                  <a:spcPct val="0"/>
                </a:spcAft>
              </a:pPr>
              <a:endParaRPr lang="en-US" sz="2400">
                <a:solidFill>
                  <a:srgbClr val="FFFFFF"/>
                </a:solidFill>
                <a:ea typeface="ＭＳ Ｐゴシック" charset="0"/>
              </a:endParaRPr>
            </a:p>
          </p:txBody>
        </p:sp>
        <p:sp>
          <p:nvSpPr>
            <p:cNvPr id="6"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fontAlgn="base">
                <a:spcBef>
                  <a:spcPct val="0"/>
                </a:spcBef>
                <a:spcAft>
                  <a:spcPct val="0"/>
                </a:spcAft>
              </a:pPr>
              <a:endParaRPr lang="en-US" sz="2400">
                <a:solidFill>
                  <a:srgbClr val="FFFFFF"/>
                </a:solidFill>
                <a:ea typeface="ＭＳ Ｐゴシック" charset="0"/>
              </a:endParaRPr>
            </a:p>
          </p:txBody>
        </p:sp>
        <p:sp>
          <p:nvSpPr>
            <p:cNvPr id="7"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fontAlgn="base">
                <a:spcBef>
                  <a:spcPct val="0"/>
                </a:spcBef>
                <a:spcAft>
                  <a:spcPct val="0"/>
                </a:spcAft>
              </a:pPr>
              <a:endParaRPr lang="en-US" sz="2400">
                <a:solidFill>
                  <a:srgbClr val="FFFFFF"/>
                </a:solidFill>
                <a:ea typeface="ＭＳ Ｐゴシック" charset="0"/>
              </a:endParaRPr>
            </a:p>
          </p:txBody>
        </p:sp>
        <p:sp>
          <p:nvSpPr>
            <p:cNvPr id="8"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fontAlgn="base">
                <a:spcBef>
                  <a:spcPct val="0"/>
                </a:spcBef>
                <a:spcAft>
                  <a:spcPct val="0"/>
                </a:spcAft>
              </a:pPr>
              <a:endParaRPr lang="en-US" sz="2400">
                <a:solidFill>
                  <a:srgbClr val="FFFFFF"/>
                </a:solidFill>
                <a:ea typeface="ＭＳ Ｐゴシック" charset="0"/>
              </a:endParaRPr>
            </a:p>
          </p:txBody>
        </p:sp>
      </p:grpSp>
      <p:sp>
        <p:nvSpPr>
          <p:cNvPr id="18439" name="Rectangle 7"/>
          <p:cNvSpPr>
            <a:spLocks noGrp="1" noChangeArrowheads="1"/>
          </p:cNvSpPr>
          <p:nvPr>
            <p:ph type="ctrTitle" sz="quarter"/>
          </p:nvPr>
        </p:nvSpPr>
        <p:spPr>
          <a:xfrm>
            <a:off x="685800" y="1143000"/>
            <a:ext cx="7772400" cy="1143000"/>
          </a:xfrm>
        </p:spPr>
        <p:txBody>
          <a:bodyPr/>
          <a:lstStyle>
            <a:lvl1pPr>
              <a:defRPr/>
            </a:lvl1pPr>
          </a:lstStyle>
          <a:p>
            <a:r>
              <a:rPr lang="en-US"/>
              <a:t>Click to edit Master title style</a:t>
            </a:r>
          </a:p>
        </p:txBody>
      </p:sp>
      <p:sp>
        <p:nvSpPr>
          <p:cNvPr id="18440" name="Rectangle 8"/>
          <p:cNvSpPr>
            <a:spLocks noGrp="1" noChangeArrowheads="1"/>
          </p:cNvSpPr>
          <p:nvPr>
            <p:ph type="subTitle" sz="quarter" idx="1"/>
          </p:nvPr>
        </p:nvSpPr>
        <p:spPr>
          <a:xfrm>
            <a:off x="1371600" y="2819400"/>
            <a:ext cx="6400800" cy="1752600"/>
          </a:xfrm>
          <a:ln w="9525">
            <a:headEnd/>
            <a:tailEnd/>
          </a:ln>
        </p:spPr>
        <p:txBody>
          <a:bodyPr lIns="92010" tIns="46005" rIns="92010" bIns="46005"/>
          <a:lstStyle>
            <a:lvl1pPr marL="0" indent="0" algn="ctr">
              <a:buFont typeface="Wingdings" pitchFamily="-108"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10" name="Rectangle 10"/>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solidFill>
                  <a:srgbClr val="FFFFFF"/>
                </a:solidFill>
              </a:defRPr>
            </a:lvl1pPr>
          </a:lstStyle>
          <a:p>
            <a:pPr>
              <a:defRPr/>
            </a:pPr>
            <a:fld id="{1A4B7151-A4E8-7543-98D9-A083FC1735DD}" type="slidenum">
              <a:rPr lang="en-US"/>
              <a:pPr>
                <a:defRPr/>
              </a:pPr>
              <a:t>‹#›</a:t>
            </a:fld>
            <a:endParaRPr lang="en-US"/>
          </a:p>
        </p:txBody>
      </p:sp>
    </p:spTree>
    <p:extLst>
      <p:ext uri="{BB962C8B-B14F-4D97-AF65-F5344CB8AC3E}">
        <p14:creationId xmlns:p14="http://schemas.microsoft.com/office/powerpoint/2010/main" val="2213484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DE7CA81-37C3-634E-9F87-E471BC2B8CA1}" type="slidenum">
              <a:rPr lang="en-US"/>
              <a:pPr>
                <a:defRPr/>
              </a:pPr>
              <a:t>‹#›</a:t>
            </a:fld>
            <a:endParaRPr lang="en-US"/>
          </a:p>
        </p:txBody>
      </p:sp>
    </p:spTree>
    <p:extLst>
      <p:ext uri="{BB962C8B-B14F-4D97-AF65-F5344CB8AC3E}">
        <p14:creationId xmlns:p14="http://schemas.microsoft.com/office/powerpoint/2010/main" val="2697666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9A7214A-B59A-8747-8775-F3EBC7F9D2E9}" type="slidenum">
              <a:rPr lang="en-US"/>
              <a:pPr>
                <a:defRPr/>
              </a:pPr>
              <a:t>‹#›</a:t>
            </a:fld>
            <a:endParaRPr lang="en-US"/>
          </a:p>
        </p:txBody>
      </p:sp>
    </p:spTree>
    <p:extLst>
      <p:ext uri="{BB962C8B-B14F-4D97-AF65-F5344CB8AC3E}">
        <p14:creationId xmlns:p14="http://schemas.microsoft.com/office/powerpoint/2010/main" val="368634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41478"/>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1478"/>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2E4E9E7-FAB7-D54E-B493-B03A12E5C6FF}" type="slidenum">
              <a:rPr lang="en-US"/>
              <a:pPr>
                <a:defRPr/>
              </a:pPr>
              <a:t>‹#›</a:t>
            </a:fld>
            <a:endParaRPr lang="en-US"/>
          </a:p>
        </p:txBody>
      </p:sp>
    </p:spTree>
    <p:extLst>
      <p:ext uri="{BB962C8B-B14F-4D97-AF65-F5344CB8AC3E}">
        <p14:creationId xmlns:p14="http://schemas.microsoft.com/office/powerpoint/2010/main" val="1803157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53CBE761-6502-1E43-B357-37A33F8EC724}" type="slidenum">
              <a:rPr lang="en-US"/>
              <a:pPr>
                <a:defRPr/>
              </a:pPr>
              <a:t>‹#›</a:t>
            </a:fld>
            <a:endParaRPr lang="en-US"/>
          </a:p>
        </p:txBody>
      </p:sp>
    </p:spTree>
    <p:extLst>
      <p:ext uri="{BB962C8B-B14F-4D97-AF65-F5344CB8AC3E}">
        <p14:creationId xmlns:p14="http://schemas.microsoft.com/office/powerpoint/2010/main" val="935428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79F8DD01-3B9C-F34D-871D-2D3F460D10E7}" type="slidenum">
              <a:rPr lang="en-US"/>
              <a:pPr>
                <a:defRPr/>
              </a:pPr>
              <a:t>‹#›</a:t>
            </a:fld>
            <a:endParaRPr lang="en-US"/>
          </a:p>
        </p:txBody>
      </p:sp>
    </p:spTree>
    <p:extLst>
      <p:ext uri="{BB962C8B-B14F-4D97-AF65-F5344CB8AC3E}">
        <p14:creationId xmlns:p14="http://schemas.microsoft.com/office/powerpoint/2010/main" val="825567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95116D77-EF1D-FE48-8D9E-B50973F82B7C}" type="slidenum">
              <a:rPr lang="en-US"/>
              <a:pPr>
                <a:defRPr/>
              </a:pPr>
              <a:t>‹#›</a:t>
            </a:fld>
            <a:endParaRPr lang="en-US"/>
          </a:p>
        </p:txBody>
      </p:sp>
    </p:spTree>
    <p:extLst>
      <p:ext uri="{BB962C8B-B14F-4D97-AF65-F5344CB8AC3E}">
        <p14:creationId xmlns:p14="http://schemas.microsoft.com/office/powerpoint/2010/main" val="3624178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16C2242-F54B-7246-B157-EEB331E89E0E}" type="slidenum">
              <a:rPr lang="en-US"/>
              <a:pPr>
                <a:defRPr/>
              </a:pPr>
              <a:t>‹#›</a:t>
            </a:fld>
            <a:endParaRPr lang="en-US"/>
          </a:p>
        </p:txBody>
      </p:sp>
    </p:spTree>
    <p:extLst>
      <p:ext uri="{BB962C8B-B14F-4D97-AF65-F5344CB8AC3E}">
        <p14:creationId xmlns:p14="http://schemas.microsoft.com/office/powerpoint/2010/main" val="17528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0FE6179D-C1FC-7247-A43F-935F0DA7B18B}" type="slidenum">
              <a:rPr lang="en-US"/>
              <a:pPr>
                <a:defRPr/>
              </a:pPr>
              <a:t>‹#›</a:t>
            </a:fld>
            <a:endParaRPr lang="en-US"/>
          </a:p>
        </p:txBody>
      </p:sp>
    </p:spTree>
    <p:extLst>
      <p:ext uri="{BB962C8B-B14F-4D97-AF65-F5344CB8AC3E}">
        <p14:creationId xmlns:p14="http://schemas.microsoft.com/office/powerpoint/2010/main" val="3189556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7D81A64-0566-1849-8244-023BCA64B26C}" type="slidenum">
              <a:rPr lang="en-US"/>
              <a:pPr>
                <a:defRPr/>
              </a:pPr>
              <a:t>‹#›</a:t>
            </a:fld>
            <a:endParaRPr lang="en-US"/>
          </a:p>
        </p:txBody>
      </p:sp>
    </p:spTree>
    <p:extLst>
      <p:ext uri="{BB962C8B-B14F-4D97-AF65-F5344CB8AC3E}">
        <p14:creationId xmlns:p14="http://schemas.microsoft.com/office/powerpoint/2010/main" val="4006434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690C6F8-CF93-5948-B6D8-F3B557C31F3F}" type="slidenum">
              <a:rPr lang="en-US"/>
              <a:pPr>
                <a:defRPr/>
              </a:pPr>
              <a:t>‹#›</a:t>
            </a:fld>
            <a:endParaRPr lang="en-US"/>
          </a:p>
        </p:txBody>
      </p:sp>
    </p:spTree>
    <p:extLst>
      <p:ext uri="{BB962C8B-B14F-4D97-AF65-F5344CB8AC3E}">
        <p14:creationId xmlns:p14="http://schemas.microsoft.com/office/powerpoint/2010/main" val="3519230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641478"/>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1478"/>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B8C9273C-E332-7D49-BD1B-7D4826C6E75A}" type="slidenum">
              <a:rPr lang="en-US"/>
              <a:pPr>
                <a:defRPr/>
              </a:pPr>
              <a:t>‹#›</a:t>
            </a:fld>
            <a:endParaRPr lang="en-US"/>
          </a:p>
        </p:txBody>
      </p:sp>
    </p:spTree>
    <p:extLst>
      <p:ext uri="{BB962C8B-B14F-4D97-AF65-F5344CB8AC3E}">
        <p14:creationId xmlns:p14="http://schemas.microsoft.com/office/powerpoint/2010/main" val="1313380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641478"/>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41481"/>
            <a:ext cx="38100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4938"/>
            <a:ext cx="3810000" cy="21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pPr>
              <a:defRPr/>
            </a:pPr>
            <a:fld id="{C13406CB-C42C-FE4A-9F32-ECBC7F09A023}" type="slidenum">
              <a:rPr lang="en-US"/>
              <a:pPr>
                <a:defRPr/>
              </a:pPr>
              <a:t>‹#›</a:t>
            </a:fld>
            <a:endParaRPr lang="en-US"/>
          </a:p>
        </p:txBody>
      </p:sp>
    </p:spTree>
    <p:extLst>
      <p:ext uri="{BB962C8B-B14F-4D97-AF65-F5344CB8AC3E}">
        <p14:creationId xmlns:p14="http://schemas.microsoft.com/office/powerpoint/2010/main" val="164688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fontAlgn="base">
              <a:spcBef>
                <a:spcPct val="0"/>
              </a:spcBef>
              <a:spcAft>
                <a:spcPct val="0"/>
              </a:spcAft>
            </a:pPr>
            <a:endParaRPr kumimoji="1" lang="en-US" sz="2400">
              <a:solidFill>
                <a:srgbClr val="003366"/>
              </a:solidFill>
              <a:latin typeface="Times New Roman" charset="0"/>
              <a:ea typeface="ＭＳ Ｐゴシック" charset="0"/>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fontAlgn="base">
              <a:spcBef>
                <a:spcPct val="0"/>
              </a:spcBef>
              <a:spcAft>
                <a:spcPct val="0"/>
              </a:spcAft>
            </a:pPr>
            <a:endParaRPr kumimoji="1" lang="en-US" sz="2400">
              <a:solidFill>
                <a:srgbClr val="003366"/>
              </a:solidFill>
              <a:latin typeface="Times New Roman" charset="0"/>
              <a:ea typeface="ＭＳ Ｐゴシック" charset="0"/>
            </a:endParaRPr>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003366"/>
                </a:solidFill>
                <a:latin typeface="Times New Roman" charset="0"/>
                <a:ea typeface="ＭＳ Ｐゴシック" charset="0"/>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2400">
                <a:solidFill>
                  <a:srgbClr val="003366"/>
                </a:solidFill>
                <a:latin typeface="Times New Roman" charset="0"/>
                <a:ea typeface="ＭＳ Ｐゴシック" charset="0"/>
              </a:endParaRPr>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a:defRPr>
                <a:solidFill>
                  <a:schemeClr val="bg1"/>
                </a:solidFill>
              </a:defRPr>
            </a:lvl1pPr>
          </a:lstStyle>
          <a:p>
            <a:pPr>
              <a:defRPr/>
            </a:pPr>
            <a:endParaRPr lang="en-US">
              <a:solidFill>
                <a:srgbClr val="FFFFFF"/>
              </a:solidFill>
            </a:endParaRPr>
          </a:p>
        </p:txBody>
      </p:sp>
      <p:sp>
        <p:nvSpPr>
          <p:cNvPr id="10" name="Rectangle 9"/>
          <p:cNvSpPr>
            <a:spLocks noGrp="1" noChangeArrowheads="1"/>
          </p:cNvSpPr>
          <p:nvPr>
            <p:ph type="ftr" sz="quarter" idx="11"/>
          </p:nvPr>
        </p:nvSpPr>
        <p:spPr>
          <a:xfrm>
            <a:off x="5195894" y="6549972"/>
            <a:ext cx="3279775" cy="308028"/>
          </a:xfrm>
        </p:spPr>
        <p:txBody>
          <a:bodyPr/>
          <a:lstStyle>
            <a:lvl1pPr algn="r">
              <a:defRPr/>
            </a:lvl1pPr>
          </a:lstStyle>
          <a:p>
            <a:pPr>
              <a:defRPr/>
            </a:pPr>
            <a:endParaRPr lang="en-US">
              <a:solidFill>
                <a:srgbClr val="003366"/>
              </a:solidFill>
            </a:endParaRPr>
          </a:p>
        </p:txBody>
      </p:sp>
      <p:sp>
        <p:nvSpPr>
          <p:cNvPr id="11" name="Rectangle 10"/>
          <p:cNvSpPr>
            <a:spLocks noGrp="1" noChangeArrowheads="1"/>
          </p:cNvSpPr>
          <p:nvPr>
            <p:ph type="sldNum" sz="quarter" idx="12"/>
          </p:nvPr>
        </p:nvSpPr>
        <p:spPr>
          <a:xfrm>
            <a:off x="9531" y="6356099"/>
            <a:ext cx="587375" cy="492378"/>
          </a:xfrm>
        </p:spPr>
        <p:txBody>
          <a:bodyPr anchorCtr="0"/>
          <a:lstStyle>
            <a:lvl1pPr>
              <a:defRPr/>
            </a:lvl1pPr>
          </a:lstStyle>
          <a:p>
            <a:pPr>
              <a:defRPr/>
            </a:pPr>
            <a:fld id="{4917E382-444A-3D42-8459-91F706D4E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50135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035E7C61-2E0F-5947-A582-87C09B4678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2459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B91523D5-BE05-4D4F-AB4D-607E6D954B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6900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C69AE01E-3DE6-1F43-8BA4-54B4458F96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4495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AF087FE5-C924-3E44-AA32-01A065718A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38608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D5892F8D-FDEB-564D-A62C-D74720E562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0875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ECDBC337-8B75-F54D-AB9C-2B9B203923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9606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7B7CE2A2-D2E4-E44C-AED0-7AEB405D17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42841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DB5E7D73-906D-924F-A2B7-198DB22DCE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0593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9DD46E16-2AF1-494F-BC49-8E2F971C1C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878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9182967C-D28C-A44D-BF6A-A27CA705D89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8303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0CE5EF-3C7A-224D-9DB4-CFF4E060F778}" type="slidenum">
              <a:rPr lang="en-US"/>
              <a:pPr>
                <a:defRPr/>
              </a:pPr>
              <a:t>‹#›</a:t>
            </a:fld>
            <a:endParaRPr lang="en-US"/>
          </a:p>
        </p:txBody>
      </p:sp>
    </p:spTree>
    <p:extLst>
      <p:ext uri="{BB962C8B-B14F-4D97-AF65-F5344CB8AC3E}">
        <p14:creationId xmlns:p14="http://schemas.microsoft.com/office/powerpoint/2010/main" val="18366356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910D7ECA-AA48-2249-814D-A9FB12259C6A}" type="slidenum">
              <a:rPr lang="en-US"/>
              <a:pPr>
                <a:defRPr/>
              </a:pPr>
              <a:t>‹#›</a:t>
            </a:fld>
            <a:endParaRPr lang="en-US"/>
          </a:p>
        </p:txBody>
      </p:sp>
    </p:spTree>
    <p:extLst>
      <p:ext uri="{BB962C8B-B14F-4D97-AF65-F5344CB8AC3E}">
        <p14:creationId xmlns:p14="http://schemas.microsoft.com/office/powerpoint/2010/main" val="2141873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CA539CED-4EE3-1B41-B506-0DA6C3A1CBB1}" type="slidenum">
              <a:rPr lang="en-US"/>
              <a:pPr>
                <a:defRPr/>
              </a:pPr>
              <a:t>‹#›</a:t>
            </a:fld>
            <a:endParaRPr lang="en-US"/>
          </a:p>
        </p:txBody>
      </p:sp>
    </p:spTree>
    <p:extLst>
      <p:ext uri="{BB962C8B-B14F-4D97-AF65-F5344CB8AC3E}">
        <p14:creationId xmlns:p14="http://schemas.microsoft.com/office/powerpoint/2010/main" val="24380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587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895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810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77BF78AD-5B96-2C41-AE76-9BE3F1B8B199}" type="slidenum">
              <a:rPr lang="en-US"/>
              <a:pPr>
                <a:defRPr/>
              </a:pPr>
              <a:t>‹#›</a:t>
            </a:fld>
            <a:endParaRPr lang="en-US"/>
          </a:p>
        </p:txBody>
      </p:sp>
    </p:spTree>
    <p:extLst>
      <p:ext uri="{BB962C8B-B14F-4D97-AF65-F5344CB8AC3E}">
        <p14:creationId xmlns:p14="http://schemas.microsoft.com/office/powerpoint/2010/main" val="17692343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E1B072F-45B5-BF47-8110-C58359A96118}" type="slidenum">
              <a:rPr lang="en-US"/>
              <a:pPr>
                <a:defRPr/>
              </a:pPr>
              <a:t>‹#›</a:t>
            </a:fld>
            <a:endParaRPr lang="en-US"/>
          </a:p>
        </p:txBody>
      </p:sp>
    </p:spTree>
    <p:extLst>
      <p:ext uri="{BB962C8B-B14F-4D97-AF65-F5344CB8AC3E}">
        <p14:creationId xmlns:p14="http://schemas.microsoft.com/office/powerpoint/2010/main" val="1730479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0E96324-0658-5E40-A334-79407BEEE909}" type="slidenum">
              <a:rPr lang="en-US"/>
              <a:pPr>
                <a:defRPr/>
              </a:pPr>
              <a:t>‹#›</a:t>
            </a:fld>
            <a:endParaRPr lang="en-US"/>
          </a:p>
        </p:txBody>
      </p:sp>
    </p:spTree>
    <p:extLst>
      <p:ext uri="{BB962C8B-B14F-4D97-AF65-F5344CB8AC3E}">
        <p14:creationId xmlns:p14="http://schemas.microsoft.com/office/powerpoint/2010/main" val="69749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77BF78AD-5B96-2C41-AE76-9BE3F1B8B199}" type="slidenum">
              <a:rPr lang="en-US"/>
              <a:pPr>
                <a:defRPr/>
              </a:pPr>
              <a:t>‹#›</a:t>
            </a:fld>
            <a:endParaRPr lang="en-US"/>
          </a:p>
        </p:txBody>
      </p:sp>
    </p:spTree>
    <p:extLst>
      <p:ext uri="{BB962C8B-B14F-4D97-AF65-F5344CB8AC3E}">
        <p14:creationId xmlns:p14="http://schemas.microsoft.com/office/powerpoint/2010/main" val="33513265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E1B072F-45B5-BF47-8110-C58359A96118}" type="slidenum">
              <a:rPr lang="en-US"/>
              <a:pPr>
                <a:defRPr/>
              </a:pPr>
              <a:t>‹#›</a:t>
            </a:fld>
            <a:endParaRPr lang="en-US"/>
          </a:p>
        </p:txBody>
      </p:sp>
    </p:spTree>
    <p:extLst>
      <p:ext uri="{BB962C8B-B14F-4D97-AF65-F5344CB8AC3E}">
        <p14:creationId xmlns:p14="http://schemas.microsoft.com/office/powerpoint/2010/main" val="747030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968B105-7721-5741-9169-02D4A2C6537C}" type="slidenum">
              <a:rPr lang="en-US"/>
              <a:pPr>
                <a:defRPr/>
              </a:pPr>
              <a:t>‹#›</a:t>
            </a:fld>
            <a:endParaRPr lang="en-US"/>
          </a:p>
        </p:txBody>
      </p:sp>
    </p:spTree>
    <p:extLst>
      <p:ext uri="{BB962C8B-B14F-4D97-AF65-F5344CB8AC3E}">
        <p14:creationId xmlns:p14="http://schemas.microsoft.com/office/powerpoint/2010/main" val="11841218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81"/>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fontAlgn="base">
                <a:spcBef>
                  <a:spcPct val="0"/>
                </a:spcBef>
                <a:spcAft>
                  <a:spcPct val="0"/>
                </a:spcAft>
                <a:defRPr/>
              </a:pPr>
              <a:endParaRPr lang="en-US" sz="2400">
                <a:solidFill>
                  <a:srgbClr val="FFFFFF"/>
                </a:solidFill>
                <a:ea typeface="ＭＳ Ｐゴシック" charset="0"/>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400">
                <a:solidFill>
                  <a:srgbClr val="FFFFFF"/>
                </a:solidFill>
                <a:ea typeface="ＭＳ Ｐゴシック" charset="0"/>
              </a:endParaRPr>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10" tIns="46005" rIns="92010" bIns="46005" anchor="ctr"/>
          <a:lstStyle>
            <a:lvl1pPr marL="0" indent="0" algn="ctr">
              <a:buFont typeface="Wingdings" pitchFamily="-108"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F78A42F0-6B0B-754A-8462-FAAE5C27D92C}" type="slidenum">
              <a:rPr lang="en-US"/>
              <a:pPr>
                <a:defRPr/>
              </a:pPr>
              <a:t>‹#›</a:t>
            </a:fld>
            <a:endParaRPr lang="en-US"/>
          </a:p>
        </p:txBody>
      </p:sp>
    </p:spTree>
    <p:extLst>
      <p:ext uri="{BB962C8B-B14F-4D97-AF65-F5344CB8AC3E}">
        <p14:creationId xmlns:p14="http://schemas.microsoft.com/office/powerpoint/2010/main" val="4894980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3"/>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latin typeface="Arial" charset="0"/>
                <a:ea typeface="ＭＳ Ｐゴシック" charset="-128"/>
                <a:cs typeface="ＭＳ Ｐゴシック" charset="-128"/>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latin typeface="Arial" charset="0"/>
                <a:ea typeface="ＭＳ Ｐゴシック" charset="-128"/>
                <a:cs typeface="ＭＳ Ｐゴシック" charset="-128"/>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latin typeface="Arial" charset="0"/>
                <a:ea typeface="ＭＳ Ｐゴシック" charset="-128"/>
                <a:cs typeface="ＭＳ Ｐゴシック" charset="-128"/>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latin typeface="Arial" charset="0"/>
                <a:ea typeface="ＭＳ Ｐゴシック" charset="-128"/>
                <a:cs typeface="ＭＳ Ｐゴシック" charset="-128"/>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latin typeface="Arial" charset="0"/>
                <a:ea typeface="ＭＳ Ｐゴシック" charset="-128"/>
                <a:cs typeface="ＭＳ Ｐゴシック" charset="-128"/>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latin typeface="Arial" charset="0"/>
                <a:ea typeface="ＭＳ Ｐゴシック" charset="-128"/>
                <a:cs typeface="ＭＳ Ｐゴシック" charset="-128"/>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latin typeface="Arial" charset="0"/>
                <a:ea typeface="ＭＳ Ｐゴシック" charset="-128"/>
                <a:cs typeface="ＭＳ Ｐゴシック" charset="-128"/>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latin typeface="Arial" charset="0"/>
                <a:ea typeface="ＭＳ Ｐゴシック" charset="-128"/>
                <a:cs typeface="ＭＳ Ｐゴシック" charset="-128"/>
              </a:endParaRPr>
            </a:p>
          </p:txBody>
        </p:sp>
      </p:gr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20E50056-99BA-8C47-A241-B4F1E3C77A5F}" type="slidenum">
              <a:rPr lang="en-US"/>
              <a:pPr>
                <a:defRPr/>
              </a:pPr>
              <a:t>‹#›</a:t>
            </a:fld>
            <a:endParaRPr lang="en-US"/>
          </a:p>
        </p:txBody>
      </p:sp>
    </p:spTree>
    <p:extLst>
      <p:ext uri="{BB962C8B-B14F-4D97-AF65-F5344CB8AC3E}">
        <p14:creationId xmlns:p14="http://schemas.microsoft.com/office/powerpoint/2010/main" val="13242286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CCCC19A-64B4-434E-B753-C220D0948812}" type="slidenum">
              <a:rPr lang="en-US"/>
              <a:pPr>
                <a:defRPr/>
              </a:pPr>
              <a:t>‹#›</a:t>
            </a:fld>
            <a:endParaRPr lang="en-US"/>
          </a:p>
        </p:txBody>
      </p:sp>
    </p:spTree>
    <p:extLst>
      <p:ext uri="{BB962C8B-B14F-4D97-AF65-F5344CB8AC3E}">
        <p14:creationId xmlns:p14="http://schemas.microsoft.com/office/powerpoint/2010/main" val="4473445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931E72F-5358-D24D-ADB1-011449E6E4F6}" type="slidenum">
              <a:rPr lang="en-US"/>
              <a:pPr>
                <a:defRPr/>
              </a:pPr>
              <a:t>‹#›</a:t>
            </a:fld>
            <a:endParaRPr lang="en-US"/>
          </a:p>
        </p:txBody>
      </p:sp>
    </p:spTree>
    <p:extLst>
      <p:ext uri="{BB962C8B-B14F-4D97-AF65-F5344CB8AC3E}">
        <p14:creationId xmlns:p14="http://schemas.microsoft.com/office/powerpoint/2010/main" val="357718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AC75CC1-B374-4B44-934E-90B7BF68E20D}" type="slidenum">
              <a:rPr lang="en-US"/>
              <a:pPr>
                <a:defRPr/>
              </a:pPr>
              <a:t>‹#›</a:t>
            </a:fld>
            <a:endParaRPr lang="en-US"/>
          </a:p>
        </p:txBody>
      </p:sp>
    </p:spTree>
    <p:extLst>
      <p:ext uri="{BB962C8B-B14F-4D97-AF65-F5344CB8AC3E}">
        <p14:creationId xmlns:p14="http://schemas.microsoft.com/office/powerpoint/2010/main" val="35985007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94D83A24-ECE0-234B-8022-B05E3FB62800}" type="slidenum">
              <a:rPr lang="en-US"/>
              <a:pPr>
                <a:defRPr/>
              </a:pPr>
              <a:t>‹#›</a:t>
            </a:fld>
            <a:endParaRPr lang="en-US"/>
          </a:p>
        </p:txBody>
      </p:sp>
    </p:spTree>
    <p:extLst>
      <p:ext uri="{BB962C8B-B14F-4D97-AF65-F5344CB8AC3E}">
        <p14:creationId xmlns:p14="http://schemas.microsoft.com/office/powerpoint/2010/main" val="33250160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9D205FDB-349D-A84B-80E3-393E8EACF07D}" type="slidenum">
              <a:rPr lang="en-US"/>
              <a:pPr>
                <a:defRPr/>
              </a:pPr>
              <a:t>‹#›</a:t>
            </a:fld>
            <a:endParaRPr lang="en-US"/>
          </a:p>
        </p:txBody>
      </p:sp>
    </p:spTree>
    <p:extLst>
      <p:ext uri="{BB962C8B-B14F-4D97-AF65-F5344CB8AC3E}">
        <p14:creationId xmlns:p14="http://schemas.microsoft.com/office/powerpoint/2010/main" val="240462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C51EB5A1-F2CB-444D-BF11-5094810219EE}" type="slidenum">
              <a:rPr lang="en-US"/>
              <a:pPr>
                <a:defRPr/>
              </a:pPr>
              <a:t>‹#›</a:t>
            </a:fld>
            <a:endParaRPr lang="en-US"/>
          </a:p>
        </p:txBody>
      </p:sp>
    </p:spTree>
    <p:extLst>
      <p:ext uri="{BB962C8B-B14F-4D97-AF65-F5344CB8AC3E}">
        <p14:creationId xmlns:p14="http://schemas.microsoft.com/office/powerpoint/2010/main" val="19089219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58B7E32-1203-5347-BBA2-DE5F3B49F074}" type="slidenum">
              <a:rPr lang="en-US"/>
              <a:pPr>
                <a:defRPr/>
              </a:pPr>
              <a:t>‹#›</a:t>
            </a:fld>
            <a:endParaRPr lang="en-US"/>
          </a:p>
        </p:txBody>
      </p:sp>
    </p:spTree>
    <p:extLst>
      <p:ext uri="{BB962C8B-B14F-4D97-AF65-F5344CB8AC3E}">
        <p14:creationId xmlns:p14="http://schemas.microsoft.com/office/powerpoint/2010/main" val="39756690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0FF9258-6943-794E-A6EF-A1F4772721C0}" type="slidenum">
              <a:rPr lang="en-US"/>
              <a:pPr>
                <a:defRPr/>
              </a:pPr>
              <a:t>‹#›</a:t>
            </a:fld>
            <a:endParaRPr lang="en-US"/>
          </a:p>
        </p:txBody>
      </p:sp>
    </p:spTree>
    <p:extLst>
      <p:ext uri="{BB962C8B-B14F-4D97-AF65-F5344CB8AC3E}">
        <p14:creationId xmlns:p14="http://schemas.microsoft.com/office/powerpoint/2010/main" val="15543711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2951778-E8F7-D940-AAA0-DBAC061F2103}" type="slidenum">
              <a:rPr lang="en-US"/>
              <a:pPr>
                <a:defRPr/>
              </a:pPr>
              <a:t>‹#›</a:t>
            </a:fld>
            <a:endParaRPr lang="en-US"/>
          </a:p>
        </p:txBody>
      </p:sp>
    </p:spTree>
    <p:extLst>
      <p:ext uri="{BB962C8B-B14F-4D97-AF65-F5344CB8AC3E}">
        <p14:creationId xmlns:p14="http://schemas.microsoft.com/office/powerpoint/2010/main" val="5703124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BB0F9F7-54A1-314A-AC09-7BC85747FCD3}" type="slidenum">
              <a:rPr lang="en-US"/>
              <a:pPr>
                <a:defRPr/>
              </a:pPr>
              <a:t>‹#›</a:t>
            </a:fld>
            <a:endParaRPr lang="en-US"/>
          </a:p>
        </p:txBody>
      </p:sp>
    </p:spTree>
    <p:extLst>
      <p:ext uri="{BB962C8B-B14F-4D97-AF65-F5344CB8AC3E}">
        <p14:creationId xmlns:p14="http://schemas.microsoft.com/office/powerpoint/2010/main" val="26175114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4941EFAD-EDA9-EB4F-B35A-CB5FC434F649}" type="slidenum">
              <a:rPr lang="en-US"/>
              <a:pPr>
                <a:defRPr/>
              </a:pPr>
              <a:t>‹#›</a:t>
            </a:fld>
            <a:endParaRPr lang="en-US"/>
          </a:p>
        </p:txBody>
      </p:sp>
    </p:spTree>
    <p:extLst>
      <p:ext uri="{BB962C8B-B14F-4D97-AF65-F5344CB8AC3E}">
        <p14:creationId xmlns:p14="http://schemas.microsoft.com/office/powerpoint/2010/main" val="4914418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A3C6AAE0-85AD-0D4C-8D70-2E1806C468C6}" type="slidenum">
              <a:rPr lang="en-US"/>
              <a:pPr>
                <a:defRPr/>
              </a:pPr>
              <a:t>‹#›</a:t>
            </a:fld>
            <a:endParaRPr lang="en-US"/>
          </a:p>
        </p:txBody>
      </p:sp>
    </p:spTree>
    <p:extLst>
      <p:ext uri="{BB962C8B-B14F-4D97-AF65-F5344CB8AC3E}">
        <p14:creationId xmlns:p14="http://schemas.microsoft.com/office/powerpoint/2010/main" val="26083764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35063561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632267C2-3D10-DF4D-B529-DCE5C86AE2C9}" type="slidenum">
              <a:rPr lang="en-US"/>
              <a:pPr>
                <a:defRPr/>
              </a:pPr>
              <a:t>‹#›</a:t>
            </a:fld>
            <a:endParaRPr lang="en-US"/>
          </a:p>
        </p:txBody>
      </p:sp>
    </p:spTree>
    <p:extLst>
      <p:ext uri="{BB962C8B-B14F-4D97-AF65-F5344CB8AC3E}">
        <p14:creationId xmlns:p14="http://schemas.microsoft.com/office/powerpoint/2010/main" val="41529497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FFFFCC"/>
                </a:solidFill>
                <a:ea typeface="ＭＳ Ｐゴシック" charset="0"/>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FFFFCC"/>
                </a:solidFill>
                <a:ea typeface="ＭＳ Ｐゴシック" charset="0"/>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FFFFCC"/>
                </a:solidFill>
                <a:ea typeface="ＭＳ Ｐゴシック"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FFFFCC"/>
                </a:solidFill>
                <a:ea typeface="ＭＳ Ｐゴシック"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B469A2D0-71DA-874D-BCE8-4E61E02D138D}" type="slidenum">
              <a:rPr lang="en-US"/>
              <a:pPr>
                <a:defRPr/>
              </a:pPr>
              <a:t>‹#›</a:t>
            </a:fld>
            <a:endParaRPr lang="en-US"/>
          </a:p>
        </p:txBody>
      </p:sp>
    </p:spTree>
    <p:extLst>
      <p:ext uri="{BB962C8B-B14F-4D97-AF65-F5344CB8AC3E}">
        <p14:creationId xmlns:p14="http://schemas.microsoft.com/office/powerpoint/2010/main" val="310362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E1206CB-C90D-6D46-A2F2-224707897A6D}" type="slidenum">
              <a:rPr lang="en-US"/>
              <a:pPr>
                <a:defRPr/>
              </a:pPr>
              <a:t>‹#›</a:t>
            </a:fld>
            <a:endParaRPr lang="en-US"/>
          </a:p>
        </p:txBody>
      </p:sp>
    </p:spTree>
    <p:extLst>
      <p:ext uri="{BB962C8B-B14F-4D97-AF65-F5344CB8AC3E}">
        <p14:creationId xmlns:p14="http://schemas.microsoft.com/office/powerpoint/2010/main" val="32166020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64842E-F37A-1645-AEDF-1B3C8C181442}" type="slidenum">
              <a:rPr lang="en-US"/>
              <a:pPr>
                <a:defRPr/>
              </a:pPr>
              <a:t>‹#›</a:t>
            </a:fld>
            <a:endParaRPr lang="en-US"/>
          </a:p>
        </p:txBody>
      </p:sp>
    </p:spTree>
    <p:extLst>
      <p:ext uri="{BB962C8B-B14F-4D97-AF65-F5344CB8AC3E}">
        <p14:creationId xmlns:p14="http://schemas.microsoft.com/office/powerpoint/2010/main" val="1146639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BF85287-883E-174C-AB5C-9DC3382A3FBA}" type="slidenum">
              <a:rPr lang="en-US"/>
              <a:pPr>
                <a:defRPr/>
              </a:pPr>
              <a:t>‹#›</a:t>
            </a:fld>
            <a:endParaRPr lang="en-US"/>
          </a:p>
        </p:txBody>
      </p:sp>
    </p:spTree>
    <p:extLst>
      <p:ext uri="{BB962C8B-B14F-4D97-AF65-F5344CB8AC3E}">
        <p14:creationId xmlns:p14="http://schemas.microsoft.com/office/powerpoint/2010/main" val="40254218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A5100E9-CB1B-D34A-BAF8-5D04776BF6F2}" type="slidenum">
              <a:rPr lang="en-US"/>
              <a:pPr>
                <a:defRPr/>
              </a:pPr>
              <a:t>‹#›</a:t>
            </a:fld>
            <a:endParaRPr lang="en-US"/>
          </a:p>
        </p:txBody>
      </p:sp>
    </p:spTree>
    <p:extLst>
      <p:ext uri="{BB962C8B-B14F-4D97-AF65-F5344CB8AC3E}">
        <p14:creationId xmlns:p14="http://schemas.microsoft.com/office/powerpoint/2010/main" val="38728860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94D0189-C846-594D-811D-0C60D4C6F40F}" type="slidenum">
              <a:rPr lang="en-US"/>
              <a:pPr>
                <a:defRPr/>
              </a:pPr>
              <a:t>‹#›</a:t>
            </a:fld>
            <a:endParaRPr lang="en-US"/>
          </a:p>
        </p:txBody>
      </p:sp>
    </p:spTree>
    <p:extLst>
      <p:ext uri="{BB962C8B-B14F-4D97-AF65-F5344CB8AC3E}">
        <p14:creationId xmlns:p14="http://schemas.microsoft.com/office/powerpoint/2010/main" val="42348461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948F200C-B48D-8244-91B1-B316EAB51C4E}" type="slidenum">
              <a:rPr lang="en-US"/>
              <a:pPr>
                <a:defRPr/>
              </a:pPr>
              <a:t>‹#›</a:t>
            </a:fld>
            <a:endParaRPr lang="en-US"/>
          </a:p>
        </p:txBody>
      </p:sp>
    </p:spTree>
    <p:extLst>
      <p:ext uri="{BB962C8B-B14F-4D97-AF65-F5344CB8AC3E}">
        <p14:creationId xmlns:p14="http://schemas.microsoft.com/office/powerpoint/2010/main" val="15964995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625F7F5-1244-3F46-A223-DF000ACA828F}" type="slidenum">
              <a:rPr lang="en-US"/>
              <a:pPr>
                <a:defRPr/>
              </a:pPr>
              <a:t>‹#›</a:t>
            </a:fld>
            <a:endParaRPr lang="en-US"/>
          </a:p>
        </p:txBody>
      </p:sp>
    </p:spTree>
    <p:extLst>
      <p:ext uri="{BB962C8B-B14F-4D97-AF65-F5344CB8AC3E}">
        <p14:creationId xmlns:p14="http://schemas.microsoft.com/office/powerpoint/2010/main" val="27712987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A4FF2C2-9B2E-294C-A384-1C64C6825455}" type="slidenum">
              <a:rPr lang="en-US"/>
              <a:pPr>
                <a:defRPr/>
              </a:pPr>
              <a:t>‹#›</a:t>
            </a:fld>
            <a:endParaRPr lang="en-US"/>
          </a:p>
        </p:txBody>
      </p:sp>
    </p:spTree>
    <p:extLst>
      <p:ext uri="{BB962C8B-B14F-4D97-AF65-F5344CB8AC3E}">
        <p14:creationId xmlns:p14="http://schemas.microsoft.com/office/powerpoint/2010/main" val="28164081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007844F-3DA3-F946-BB0C-4169A6FF90A2}" type="slidenum">
              <a:rPr lang="en-US"/>
              <a:pPr>
                <a:defRPr/>
              </a:pPr>
              <a:t>‹#›</a:t>
            </a:fld>
            <a:endParaRPr lang="en-US"/>
          </a:p>
        </p:txBody>
      </p:sp>
    </p:spTree>
    <p:extLst>
      <p:ext uri="{BB962C8B-B14F-4D97-AF65-F5344CB8AC3E}">
        <p14:creationId xmlns:p14="http://schemas.microsoft.com/office/powerpoint/2010/main" val="11882410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E367F16-B228-0F45-9B2C-BDC8C680D4F5}" type="slidenum">
              <a:rPr lang="en-US"/>
              <a:pPr>
                <a:defRPr/>
              </a:pPr>
              <a:t>‹#›</a:t>
            </a:fld>
            <a:endParaRPr lang="en-US"/>
          </a:p>
        </p:txBody>
      </p:sp>
    </p:spTree>
    <p:extLst>
      <p:ext uri="{BB962C8B-B14F-4D97-AF65-F5344CB8AC3E}">
        <p14:creationId xmlns:p14="http://schemas.microsoft.com/office/powerpoint/2010/main" val="10634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AF188B-095E-6E44-A37C-F2B50676BEA7}" type="slidenum">
              <a:rPr lang="en-US"/>
              <a:pPr>
                <a:defRPr/>
              </a:pPr>
              <a:t>‹#›</a:t>
            </a:fld>
            <a:endParaRPr lang="en-US"/>
          </a:p>
        </p:txBody>
      </p:sp>
    </p:spTree>
    <p:extLst>
      <p:ext uri="{BB962C8B-B14F-4D97-AF65-F5344CB8AC3E}">
        <p14:creationId xmlns:p14="http://schemas.microsoft.com/office/powerpoint/2010/main" val="22491459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913758" fontAlgn="auto">
              <a:spcBef>
                <a:spcPts val="0"/>
              </a:spcBef>
              <a:spcAft>
                <a:spcPts val="0"/>
              </a:spcAft>
              <a:defRPr>
                <a:latin typeface="Times New Roman" charset="0"/>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defTabSz="913758" fontAlgn="auto">
              <a:spcBef>
                <a:spcPts val="0"/>
              </a:spcBef>
              <a:spcAft>
                <a:spcPts val="0"/>
              </a:spcAft>
              <a:defRPr>
                <a:latin typeface="Times New Roman" charset="0"/>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defTabSz="913758">
              <a:defRPr>
                <a:latin typeface="Times New Roman" charset="0"/>
              </a:defRPr>
            </a:lvl1pPr>
          </a:lstStyle>
          <a:p>
            <a:pPr>
              <a:defRPr/>
            </a:pPr>
            <a:fld id="{2B71FF39-E945-F948-81AD-DB19A1EDABEE}" type="slidenum">
              <a:rPr lang="en-US"/>
              <a:pPr>
                <a:defRPr/>
              </a:pPr>
              <a:t>‹#›</a:t>
            </a:fld>
            <a:endParaRPr lang="en-US"/>
          </a:p>
        </p:txBody>
      </p:sp>
    </p:spTree>
    <p:extLst>
      <p:ext uri="{BB962C8B-B14F-4D97-AF65-F5344CB8AC3E}">
        <p14:creationId xmlns:p14="http://schemas.microsoft.com/office/powerpoint/2010/main" val="16582805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fontAlgn="base">
              <a:spcBef>
                <a:spcPct val="0"/>
              </a:spcBef>
              <a:spcAft>
                <a:spcPct val="0"/>
              </a:spcAft>
              <a:defRPr/>
            </a:pPr>
            <a:fld id="{EC2F638E-2095-9846-B154-6EF4A80F4F68}" type="slidenum">
              <a:rPr lang="en-US" sz="2400"/>
              <a:pPr fontAlgn="base">
                <a:spcBef>
                  <a:spcPct val="0"/>
                </a:spcBef>
                <a:spcAft>
                  <a:spcPct val="0"/>
                </a:spcAft>
                <a:defRPr/>
              </a:pPr>
              <a:t>‹#›</a:t>
            </a:fld>
            <a:endParaRPr lang="en-US" sz="2400"/>
          </a:p>
        </p:txBody>
      </p:sp>
    </p:spTree>
    <p:extLst>
      <p:ext uri="{BB962C8B-B14F-4D97-AF65-F5344CB8AC3E}">
        <p14:creationId xmlns:p14="http://schemas.microsoft.com/office/powerpoint/2010/main" val="4846775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3" name="Rectangle 1031"/>
          <p:cNvSpPr>
            <a:spLocks noGrp="1" noChangeArrowheads="1"/>
          </p:cNvSpPr>
          <p:nvPr>
            <p:ph type="ftr" sz="quarter" idx="11"/>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4" name="Rectangle 1032"/>
          <p:cNvSpPr>
            <a:spLocks noGrp="1" noChangeArrowheads="1"/>
          </p:cNvSpPr>
          <p:nvPr>
            <p:ph type="sldNum" sz="quarter" idx="12"/>
          </p:nvPr>
        </p:nvSpPr>
        <p:spPr/>
        <p:txBody>
          <a:bodyPr/>
          <a:lstStyle>
            <a:lvl1pPr defTabSz="913758">
              <a:defRPr>
                <a:latin typeface="Times New Roman" charset="0"/>
              </a:defRPr>
            </a:lvl1pPr>
          </a:lstStyle>
          <a:p>
            <a:pPr>
              <a:defRPr/>
            </a:pPr>
            <a:fld id="{3FD5702F-5EFF-894C-A028-CA6694D26368}" type="slidenum">
              <a:rPr lang="en-US"/>
              <a:pPr>
                <a:defRPr/>
              </a:pPr>
              <a:t>‹#›</a:t>
            </a:fld>
            <a:endParaRPr lang="en-US"/>
          </a:p>
        </p:txBody>
      </p:sp>
    </p:spTree>
    <p:extLst>
      <p:ext uri="{BB962C8B-B14F-4D97-AF65-F5344CB8AC3E}">
        <p14:creationId xmlns:p14="http://schemas.microsoft.com/office/powerpoint/2010/main" val="7862883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sz="quarter"/>
          </p:nvPr>
        </p:nvSpPr>
        <p:spPr>
          <a:xfrm>
            <a:off x="3581404"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63491" name="Rectangle 1027"/>
          <p:cNvSpPr>
            <a:spLocks noGrp="1" noChangeArrowheads="1"/>
          </p:cNvSpPr>
          <p:nvPr>
            <p:ph type="subTitle" sz="quarter" idx="1"/>
          </p:nvPr>
        </p:nvSpPr>
        <p:spPr>
          <a:xfrm>
            <a:off x="5181604" y="4038600"/>
            <a:ext cx="3960813" cy="1752600"/>
          </a:xfrm>
          <a:ln w="9525">
            <a:headEnd/>
            <a:tailEnd/>
          </a:ln>
        </p:spPr>
        <p:txBody>
          <a:bodyPr lIns="92010" tIns="46005" rIns="92010" bIns="46005" anchor="ctr"/>
          <a:lstStyle>
            <a:lvl1pPr marL="0" indent="0" algn="ctr">
              <a:buFont typeface="Wingdings" charset="2"/>
              <a:buNone/>
              <a:defRPr>
                <a:solidFill>
                  <a:schemeClr val="bg2"/>
                </a:solidFill>
              </a:defRPr>
            </a:lvl1pPr>
          </a:lstStyle>
          <a:p>
            <a:r>
              <a:rPr lang="en-US"/>
              <a:t>Click to edit Master subtitle style</a:t>
            </a:r>
          </a:p>
        </p:txBody>
      </p:sp>
      <p:sp>
        <p:nvSpPr>
          <p:cNvPr id="4" name="Rectangle 1028"/>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1029"/>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1030"/>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4C485DA6-7743-E74B-B1F2-7AEDEEC3F06A}" type="slidenum">
              <a:rPr lang="en-US"/>
              <a:pPr>
                <a:defRPr/>
              </a:pPr>
              <a:t>‹#›</a:t>
            </a:fld>
            <a:endParaRPr lang="en-US"/>
          </a:p>
        </p:txBody>
      </p:sp>
    </p:spTree>
    <p:extLst>
      <p:ext uri="{BB962C8B-B14F-4D97-AF65-F5344CB8AC3E}">
        <p14:creationId xmlns:p14="http://schemas.microsoft.com/office/powerpoint/2010/main" val="29094803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sldNum" sz="quarter" idx="12"/>
          </p:nvPr>
        </p:nvSpPr>
        <p:spPr>
          <a:ln/>
        </p:spPr>
        <p:txBody>
          <a:bodyPr/>
          <a:lstStyle>
            <a:lvl1pPr>
              <a:defRPr/>
            </a:lvl1pPr>
          </a:lstStyle>
          <a:p>
            <a:pPr>
              <a:defRPr/>
            </a:pPr>
            <a:fld id="{9EBF92D1-992C-7E4D-BC21-F8CEAB241B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89906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sldNum" sz="quarter" idx="12"/>
          </p:nvPr>
        </p:nvSpPr>
        <p:spPr>
          <a:ln/>
        </p:spPr>
        <p:txBody>
          <a:bodyPr/>
          <a:lstStyle>
            <a:lvl1pPr>
              <a:defRPr/>
            </a:lvl1pPr>
          </a:lstStyle>
          <a:p>
            <a:pPr>
              <a:defRPr/>
            </a:pPr>
            <a:fld id="{8C3C7EF2-A8EC-1045-A296-ADE9836ED4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64238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29"/>
          <p:cNvSpPr>
            <a:spLocks noGrp="1" noChangeArrowheads="1"/>
          </p:cNvSpPr>
          <p:nvPr>
            <p:ph type="sldNum" sz="quarter" idx="12"/>
          </p:nvPr>
        </p:nvSpPr>
        <p:spPr>
          <a:ln/>
        </p:spPr>
        <p:txBody>
          <a:bodyPr/>
          <a:lstStyle>
            <a:lvl1pPr>
              <a:defRPr/>
            </a:lvl1pPr>
          </a:lstStyle>
          <a:p>
            <a:pPr>
              <a:defRPr/>
            </a:pPr>
            <a:fld id="{EB5E55AA-E426-A648-BAA7-E317F1C705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99886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29"/>
          <p:cNvSpPr>
            <a:spLocks noGrp="1" noChangeArrowheads="1"/>
          </p:cNvSpPr>
          <p:nvPr>
            <p:ph type="sldNum" sz="quarter" idx="12"/>
          </p:nvPr>
        </p:nvSpPr>
        <p:spPr>
          <a:ln/>
        </p:spPr>
        <p:txBody>
          <a:bodyPr/>
          <a:lstStyle>
            <a:lvl1pPr>
              <a:defRPr/>
            </a:lvl1pPr>
          </a:lstStyle>
          <a:p>
            <a:pPr>
              <a:defRPr/>
            </a:pPr>
            <a:fld id="{52CD51CB-5CCD-4043-81E6-431B145086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24962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sldNum" sz="quarter" idx="12"/>
          </p:nvPr>
        </p:nvSpPr>
        <p:spPr>
          <a:ln/>
        </p:spPr>
        <p:txBody>
          <a:bodyPr/>
          <a:lstStyle>
            <a:lvl1pPr>
              <a:defRPr/>
            </a:lvl1pPr>
          </a:lstStyle>
          <a:p>
            <a:pPr>
              <a:defRPr/>
            </a:pPr>
            <a:fld id="{4459B241-6A22-5543-AAAC-F6609C5399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0700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5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56.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58.xml"/><Relationship Id="rId1" Type="http://schemas.openxmlformats.org/officeDocument/2006/relationships/slideLayout" Target="../slideLayouts/slideLayout57.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59.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61.xml"/><Relationship Id="rId1" Type="http://schemas.openxmlformats.org/officeDocument/2006/relationships/slideLayout" Target="../slideLayouts/slideLayout60.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6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6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7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2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91.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92.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4.xml"/><Relationship Id="rId1" Type="http://schemas.openxmlformats.org/officeDocument/2006/relationships/slideLayout" Target="../slideLayouts/slideLayout93.xml"/><Relationship Id="rId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4.jpe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2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4.jpe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2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7.xml"/><Relationship Id="rId1" Type="http://schemas.openxmlformats.org/officeDocument/2006/relationships/slideLayout" Target="../slideLayouts/slideLayout11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8.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pPr fontAlgn="base">
              <a:spcBef>
                <a:spcPct val="0"/>
              </a:spcBef>
              <a:spcAft>
                <a:spcPct val="0"/>
              </a:spcAft>
            </a:pPr>
            <a:endParaRPr lang="en-US" sz="2400">
              <a:solidFill>
                <a:srgbClr val="000000"/>
              </a:solidFill>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fontAlgn="base" hangingPunct="1">
              <a:spcBef>
                <a:spcPts val="500"/>
              </a:spcBef>
              <a:spcAft>
                <a:spcPct val="0"/>
              </a:spcAft>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13517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9" tIns="41968" rIns="80709" bIns="41968" anchor="ctr">
            <a:spAutoFit/>
          </a:bodyPr>
          <a:lstStyle/>
          <a:p>
            <a:pPr algn="ctr" fontAlgn="base">
              <a:spcBef>
                <a:spcPct val="0"/>
              </a:spcBef>
              <a:spcAft>
                <a:spcPct val="0"/>
              </a:spcAft>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rPr>
              <a:t>9.65.08.</a:t>
            </a:r>
          </a:p>
        </p:txBody>
      </p:sp>
      <p:sp>
        <p:nvSpPr>
          <p:cNvPr id="13517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41" tIns="45520" rIns="91041" bIns="45520">
            <a:spAutoFit/>
          </a:bodyPr>
          <a:lstStyle/>
          <a:p>
            <a:pPr fontAlgn="base">
              <a:lnSpc>
                <a:spcPct val="125000"/>
              </a:lnSpc>
              <a:spcBef>
                <a:spcPts val="1350"/>
              </a:spcBef>
              <a:spcAft>
                <a:spcPct val="0"/>
              </a:spcAft>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2400" b="1">
                <a:solidFill>
                  <a:srgbClr val="FFFF00"/>
                </a:solidFill>
                <a:latin typeface="Helvetica" charset="0"/>
              </a:rPr>
              <a:t>The  New Testament          Comes Together</a:t>
            </a:r>
          </a:p>
        </p:txBody>
      </p:sp>
    </p:spTree>
    <p:extLst>
      <p:ext uri="{BB962C8B-B14F-4D97-AF65-F5344CB8AC3E}">
        <p14:creationId xmlns:p14="http://schemas.microsoft.com/office/powerpoint/2010/main" val="3175042708"/>
      </p:ext>
    </p:extLst>
  </p:cSld>
  <p:clrMap bg1="lt1" tx1="dk1" bg2="lt2" tx2="dk2" accent1="accent1" accent2="accent2" accent3="accent3" accent4="accent4" accent5="accent5" accent6="accent6" hlink="hlink" folHlink="folHlink"/>
  <p:sldLayoutIdLst>
    <p:sldLayoutId id="2147483711"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pPr fontAlgn="base">
              <a:spcBef>
                <a:spcPct val="0"/>
              </a:spcBef>
              <a:spcAft>
                <a:spcPct val="0"/>
              </a:spcAft>
            </a:pPr>
            <a:endParaRPr lang="en-US" sz="2400">
              <a:solidFill>
                <a:srgbClr val="000000"/>
              </a:solidFill>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fontAlgn="base" hangingPunct="1">
              <a:spcBef>
                <a:spcPts val="500"/>
              </a:spcBef>
              <a:spcAft>
                <a:spcPct val="0"/>
              </a:spcAft>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13517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9" tIns="41968" rIns="80709" bIns="41968" anchor="ctr">
            <a:spAutoFit/>
          </a:bodyPr>
          <a:lstStyle/>
          <a:p>
            <a:pPr algn="ctr" fontAlgn="base">
              <a:spcBef>
                <a:spcPct val="0"/>
              </a:spcBef>
              <a:spcAft>
                <a:spcPct val="0"/>
              </a:spcAft>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rPr>
              <a:t>9.65.08.</a:t>
            </a:r>
          </a:p>
        </p:txBody>
      </p:sp>
      <p:sp>
        <p:nvSpPr>
          <p:cNvPr id="13517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41" tIns="45520" rIns="91041" bIns="45520">
            <a:spAutoFit/>
          </a:bodyPr>
          <a:lstStyle/>
          <a:p>
            <a:pPr fontAlgn="base">
              <a:lnSpc>
                <a:spcPct val="125000"/>
              </a:lnSpc>
              <a:spcBef>
                <a:spcPts val="1350"/>
              </a:spcBef>
              <a:spcAft>
                <a:spcPct val="0"/>
              </a:spcAft>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2400" b="1">
                <a:solidFill>
                  <a:srgbClr val="FFFF00"/>
                </a:solidFill>
                <a:latin typeface="Helvetica" charset="0"/>
              </a:rPr>
              <a:t>The  New Testament          Comes Together</a:t>
            </a:r>
          </a:p>
        </p:txBody>
      </p:sp>
    </p:spTree>
    <p:extLst>
      <p:ext uri="{BB962C8B-B14F-4D97-AF65-F5344CB8AC3E}">
        <p14:creationId xmlns:p14="http://schemas.microsoft.com/office/powerpoint/2010/main" val="4076789044"/>
      </p:ext>
    </p:extLst>
  </p:cSld>
  <p:clrMap bg1="lt1" tx1="dk1" bg2="lt2" tx2="dk2" accent1="accent1" accent2="accent2" accent3="accent3" accent4="accent4" accent5="accent5" accent6="accent6" hlink="hlink" folHlink="folHlink"/>
  <p:sldLayoutIdLst>
    <p:sldLayoutId id="2147483713"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pPr fontAlgn="base">
              <a:spcBef>
                <a:spcPct val="0"/>
              </a:spcBef>
              <a:spcAft>
                <a:spcPct val="0"/>
              </a:spcAft>
            </a:pPr>
            <a:endParaRPr lang="en-US" sz="2400">
              <a:solidFill>
                <a:srgbClr val="000000"/>
              </a:solidFill>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fontAlgn="base" hangingPunct="1">
              <a:spcBef>
                <a:spcPts val="500"/>
              </a:spcBef>
              <a:spcAft>
                <a:spcPct val="0"/>
              </a:spcAft>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6861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9" tIns="41968" rIns="80709" bIns="41968" anchor="ctr">
            <a:spAutoFit/>
          </a:bodyPr>
          <a:lstStyle/>
          <a:p>
            <a:pPr algn="ctr" fontAlgn="base">
              <a:spcBef>
                <a:spcPct val="0"/>
              </a:spcBef>
              <a:spcAft>
                <a:spcPct val="0"/>
              </a:spcAft>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rPr>
              <a:t>9.65.08.</a:t>
            </a:r>
          </a:p>
        </p:txBody>
      </p:sp>
      <p:sp>
        <p:nvSpPr>
          <p:cNvPr id="6861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41" tIns="45520" rIns="91041" bIns="45520">
            <a:spAutoFit/>
          </a:bodyPr>
          <a:lstStyle/>
          <a:p>
            <a:pPr fontAlgn="base">
              <a:lnSpc>
                <a:spcPct val="125000"/>
              </a:lnSpc>
              <a:spcBef>
                <a:spcPts val="1350"/>
              </a:spcBef>
              <a:spcAft>
                <a:spcPct val="0"/>
              </a:spcAft>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2400" b="1">
                <a:solidFill>
                  <a:srgbClr val="FFFF00"/>
                </a:solidFill>
                <a:latin typeface="Helvetica" charset="0"/>
              </a:rPr>
              <a:t>The  New Testament          Comes Together</a:t>
            </a:r>
          </a:p>
        </p:txBody>
      </p:sp>
    </p:spTree>
    <p:extLst>
      <p:ext uri="{BB962C8B-B14F-4D97-AF65-F5344CB8AC3E}">
        <p14:creationId xmlns:p14="http://schemas.microsoft.com/office/powerpoint/2010/main" val="3839039262"/>
      </p:ext>
    </p:extLst>
  </p:cSld>
  <p:clrMap bg1="lt1" tx1="dk1" bg2="lt2" tx2="dk2" accent1="accent1" accent2="accent2" accent3="accent3" accent4="accent4" accent5="accent5" accent6="accent6" hlink="hlink" folHlink="folHlink"/>
  <p:sldLayoutIdLst>
    <p:sldLayoutId id="2147483715"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69634" name="Group 2"/>
          <p:cNvGrpSpPr>
            <a:grpSpLocks/>
          </p:cNvGrpSpPr>
          <p:nvPr/>
        </p:nvGrpSpPr>
        <p:grpSpPr bwMode="auto">
          <a:xfrm>
            <a:off x="1" y="1591"/>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fontAlgn="base">
                <a:spcBef>
                  <a:spcPct val="0"/>
                </a:spcBef>
                <a:spcAft>
                  <a:spcPct val="0"/>
                </a:spcAft>
                <a:defRPr/>
              </a:pPr>
              <a:endParaRPr lang="en-US" sz="2400">
                <a:solidFill>
                  <a:srgbClr val="FFFFFF"/>
                </a:solidFill>
                <a:ea typeface="ＭＳ Ｐゴシック" charset="0"/>
              </a:endParaRPr>
            </a:p>
          </p:txBody>
        </p:sp>
        <p:sp>
          <p:nvSpPr>
            <p:cNvPr id="69641"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400">
                <a:solidFill>
                  <a:srgbClr val="FFFFFF"/>
                </a:solidFill>
                <a:ea typeface="ＭＳ Ｐゴシック" charset="0"/>
              </a:endParaRPr>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FF"/>
                </a:solidFill>
                <a:latin typeface="Times New Roman" pitchFamily="-107" charset="0"/>
                <a:ea typeface="+mn-ea"/>
                <a:cs typeface="+mn-cs"/>
              </a:defRPr>
            </a:lvl1pPr>
          </a:lstStyle>
          <a:p>
            <a:pPr fontAlgn="base">
              <a:spcBef>
                <a:spcPct val="0"/>
              </a:spcBef>
              <a:spcAft>
                <a:spcPct val="0"/>
              </a:spcAft>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FF"/>
                </a:solidFill>
                <a:latin typeface="Times New Roman" pitchFamily="-107" charset="0"/>
                <a:ea typeface="+mn-ea"/>
                <a:cs typeface="+mn-cs"/>
              </a:defRPr>
            </a:lvl1pPr>
          </a:lstStyle>
          <a:p>
            <a:pPr fontAlgn="base">
              <a:spcBef>
                <a:spcPct val="0"/>
              </a:spcBef>
              <a:spcAft>
                <a:spcPct val="0"/>
              </a:spcAft>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FF"/>
                </a:solidFill>
              </a:defRPr>
            </a:lvl1pPr>
          </a:lstStyle>
          <a:p>
            <a:pPr fontAlgn="base">
              <a:spcBef>
                <a:spcPct val="0"/>
              </a:spcBef>
              <a:spcAft>
                <a:spcPct val="0"/>
              </a:spcAft>
              <a:defRPr/>
            </a:pPr>
            <a:fld id="{D96771AC-D6B7-5744-A7EF-E7E7860B59FA}"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69639"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6764394"/>
      </p:ext>
    </p:extLst>
  </p:cSld>
  <p:clrMap bg1="dk2" tx1="lt1" bg2="dk1" tx2="lt2" accent1="accent1" accent2="accent2" accent3="accent3" accent4="accent4" accent5="accent5" accent6="accent6" hlink="hlink" folHlink="folHlink"/>
  <p:sldLayoutIdLst>
    <p:sldLayoutId id="2147483717" r:id="rId1"/>
    <p:sldLayoutId id="2147483718"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659" indent="-342659"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428" indent="-285548"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270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72707" name="Rectangle 1027"/>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fontAlgn="base">
              <a:spcBef>
                <a:spcPct val="0"/>
              </a:spcBef>
              <a:spcAft>
                <a:spcPct val="0"/>
              </a:spcAft>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fontAlgn="base">
              <a:spcBef>
                <a:spcPct val="0"/>
              </a:spcBef>
              <a:spcAft>
                <a:spcPct val="0"/>
              </a:spcAft>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7D9AA7CC-1DED-AC41-9566-80E69F0681AB}" type="slidenum">
              <a:rPr lang="en-US">
                <a:ea typeface="ＭＳ Ｐゴシック" charset="0"/>
              </a:rPr>
              <a:pPr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2915571876"/>
      </p:ext>
    </p:extLst>
  </p:cSld>
  <p:clrMap bg1="lt1" tx1="dk1" bg2="lt2" tx2="dk2" accent1="accent1" accent2="accent2" accent3="accent3" accent4="accent4" accent5="accent5" accent6="accent6" hlink="hlink" folHlink="folHlink"/>
  <p:sldLayoutIdLst>
    <p:sldLayoutId id="2147483720"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latin typeface="Arial" pitchFamily="-108" charset="0"/>
        </a:defRPr>
      </a:lvl6pPr>
      <a:lvl7pPr marL="913758" algn="ctr" rtl="0" fontAlgn="base">
        <a:spcBef>
          <a:spcPct val="0"/>
        </a:spcBef>
        <a:spcAft>
          <a:spcPct val="0"/>
        </a:spcAft>
        <a:defRPr sz="4400">
          <a:solidFill>
            <a:schemeClr val="tx2"/>
          </a:solidFill>
          <a:latin typeface="Arial" pitchFamily="-108" charset="0"/>
        </a:defRPr>
      </a:lvl7pPr>
      <a:lvl8pPr marL="1370639" algn="ctr" rtl="0" fontAlgn="base">
        <a:spcBef>
          <a:spcPct val="0"/>
        </a:spcBef>
        <a:spcAft>
          <a:spcPct val="0"/>
        </a:spcAft>
        <a:defRPr sz="4400">
          <a:solidFill>
            <a:schemeClr val="tx2"/>
          </a:solidFill>
          <a:latin typeface="Arial" pitchFamily="-108" charset="0"/>
        </a:defRPr>
      </a:lvl8pPr>
      <a:lvl9pPr marL="1827517" algn="ctr" rtl="0" fontAlgn="base">
        <a:spcBef>
          <a:spcPct val="0"/>
        </a:spcBef>
        <a:spcAft>
          <a:spcPct val="0"/>
        </a:spcAft>
        <a:defRPr sz="4400">
          <a:solidFill>
            <a:schemeClr val="tx2"/>
          </a:solidFill>
          <a:latin typeface="Arial" pitchFamily="-108"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599077" indent="-228439"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69634" name="Group 2"/>
          <p:cNvGrpSpPr>
            <a:grpSpLocks/>
          </p:cNvGrpSpPr>
          <p:nvPr/>
        </p:nvGrpSpPr>
        <p:grpSpPr bwMode="auto">
          <a:xfrm>
            <a:off x="1" y="1591"/>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fontAlgn="base">
                <a:spcBef>
                  <a:spcPct val="0"/>
                </a:spcBef>
                <a:spcAft>
                  <a:spcPct val="0"/>
                </a:spcAft>
                <a:defRPr/>
              </a:pPr>
              <a:endParaRPr lang="en-US" sz="2400">
                <a:solidFill>
                  <a:srgbClr val="FFFFFF"/>
                </a:solidFill>
                <a:ea typeface="ＭＳ Ｐゴシック" charset="0"/>
              </a:endParaRPr>
            </a:p>
          </p:txBody>
        </p:sp>
        <p:sp>
          <p:nvSpPr>
            <p:cNvPr id="69641"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400">
                <a:solidFill>
                  <a:srgbClr val="FFFFFF"/>
                </a:solidFill>
                <a:ea typeface="ＭＳ Ｐゴシック" charset="0"/>
              </a:endParaRPr>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FF"/>
                </a:solidFill>
                <a:latin typeface="Times New Roman" pitchFamily="-107" charset="0"/>
                <a:ea typeface="+mn-ea"/>
                <a:cs typeface="+mn-cs"/>
              </a:defRPr>
            </a:lvl1pPr>
          </a:lstStyle>
          <a:p>
            <a:pPr fontAlgn="base">
              <a:spcBef>
                <a:spcPct val="0"/>
              </a:spcBef>
              <a:spcAft>
                <a:spcPct val="0"/>
              </a:spcAft>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FF"/>
                </a:solidFill>
                <a:latin typeface="Times New Roman" pitchFamily="-107" charset="0"/>
                <a:ea typeface="+mn-ea"/>
                <a:cs typeface="+mn-cs"/>
              </a:defRPr>
            </a:lvl1pPr>
          </a:lstStyle>
          <a:p>
            <a:pPr fontAlgn="base">
              <a:spcBef>
                <a:spcPct val="0"/>
              </a:spcBef>
              <a:spcAft>
                <a:spcPct val="0"/>
              </a:spcAft>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FF"/>
                </a:solidFill>
              </a:defRPr>
            </a:lvl1pPr>
          </a:lstStyle>
          <a:p>
            <a:pPr fontAlgn="base">
              <a:spcBef>
                <a:spcPct val="0"/>
              </a:spcBef>
              <a:spcAft>
                <a:spcPct val="0"/>
              </a:spcAft>
              <a:defRPr/>
            </a:pPr>
            <a:fld id="{D96771AC-D6B7-5744-A7EF-E7E7860B59FA}"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69639"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1242724"/>
      </p:ext>
    </p:extLst>
  </p:cSld>
  <p:clrMap bg1="dk2" tx1="lt1" bg2="dk1" tx2="lt2" accent1="accent1" accent2="accent2" accent3="accent3" accent4="accent4" accent5="accent5" accent6="accent6" hlink="hlink" folHlink="folHlink"/>
  <p:sldLayoutIdLst>
    <p:sldLayoutId id="2147483722" r:id="rId1"/>
    <p:sldLayoutId id="2147483723"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659" indent="-342659"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428" indent="-285548"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74755" name="Rectangle 1027"/>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fontAlgn="base">
              <a:spcBef>
                <a:spcPct val="0"/>
              </a:spcBef>
              <a:spcAft>
                <a:spcPct val="0"/>
              </a:spcAft>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fontAlgn="base">
              <a:spcBef>
                <a:spcPct val="0"/>
              </a:spcBef>
              <a:spcAft>
                <a:spcPct val="0"/>
              </a:spcAft>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11A47066-2F8F-A744-B0AD-3FC79711F637}" type="slidenum">
              <a:rPr lang="en-US">
                <a:ea typeface="ＭＳ Ｐゴシック" charset="0"/>
              </a:rPr>
              <a:pPr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511719732"/>
      </p:ext>
    </p:extLst>
  </p:cSld>
  <p:clrMap bg1="lt1" tx1="dk1" bg2="lt2" tx2="dk2" accent1="accent1" accent2="accent2" accent3="accent3" accent4="accent4" accent5="accent5" accent6="accent6" hlink="hlink" folHlink="folHlink"/>
  <p:sldLayoutIdLst>
    <p:sldLayoutId id="2147483725"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latin typeface="Arial" pitchFamily="-108" charset="0"/>
        </a:defRPr>
      </a:lvl6pPr>
      <a:lvl7pPr marL="913758" algn="ctr" rtl="0" fontAlgn="base">
        <a:spcBef>
          <a:spcPct val="0"/>
        </a:spcBef>
        <a:spcAft>
          <a:spcPct val="0"/>
        </a:spcAft>
        <a:defRPr sz="4400">
          <a:solidFill>
            <a:schemeClr val="tx2"/>
          </a:solidFill>
          <a:latin typeface="Arial" pitchFamily="-108" charset="0"/>
        </a:defRPr>
      </a:lvl7pPr>
      <a:lvl8pPr marL="1370639" algn="ctr" rtl="0" fontAlgn="base">
        <a:spcBef>
          <a:spcPct val="0"/>
        </a:spcBef>
        <a:spcAft>
          <a:spcPct val="0"/>
        </a:spcAft>
        <a:defRPr sz="4400">
          <a:solidFill>
            <a:schemeClr val="tx2"/>
          </a:solidFill>
          <a:latin typeface="Arial" pitchFamily="-108" charset="0"/>
        </a:defRPr>
      </a:lvl8pPr>
      <a:lvl9pPr marL="1827517" algn="ctr" rtl="0" fontAlgn="base">
        <a:spcBef>
          <a:spcPct val="0"/>
        </a:spcBef>
        <a:spcAft>
          <a:spcPct val="0"/>
        </a:spcAft>
        <a:defRPr sz="4400">
          <a:solidFill>
            <a:schemeClr val="tx2"/>
          </a:solidFill>
          <a:latin typeface="Arial" pitchFamily="-108"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599077" indent="-228439"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2836" indent="-228439" algn="l" rtl="0" fontAlgn="base">
        <a:spcBef>
          <a:spcPct val="20000"/>
        </a:spcBef>
        <a:spcAft>
          <a:spcPct val="0"/>
        </a:spcAft>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76802" name="Group 2"/>
          <p:cNvGrpSpPr>
            <a:grpSpLocks/>
          </p:cNvGrpSpPr>
          <p:nvPr/>
        </p:nvGrpSpPr>
        <p:grpSpPr bwMode="auto">
          <a:xfrm>
            <a:off x="1" y="1591"/>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fontAlgn="base">
                <a:spcBef>
                  <a:spcPct val="0"/>
                </a:spcBef>
                <a:spcAft>
                  <a:spcPct val="0"/>
                </a:spcAft>
                <a:defRPr/>
              </a:pPr>
              <a:endParaRPr lang="en-US" sz="2400">
                <a:solidFill>
                  <a:srgbClr val="FFFFFF"/>
                </a:solidFill>
                <a:ea typeface="ＭＳ Ｐゴシック" charset="0"/>
              </a:endParaRPr>
            </a:p>
          </p:txBody>
        </p:sp>
        <p:sp>
          <p:nvSpPr>
            <p:cNvPr id="76809"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400">
                <a:solidFill>
                  <a:srgbClr val="FFFFFF"/>
                </a:solidFill>
                <a:ea typeface="ＭＳ Ｐゴシック" charset="0"/>
              </a:endParaRPr>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FF"/>
                </a:solidFill>
                <a:latin typeface="Times New Roman" pitchFamily="-107" charset="0"/>
                <a:ea typeface="+mn-ea"/>
                <a:cs typeface="+mn-cs"/>
              </a:defRPr>
            </a:lvl1pPr>
          </a:lstStyle>
          <a:p>
            <a:pPr fontAlgn="base">
              <a:spcBef>
                <a:spcPct val="0"/>
              </a:spcBef>
              <a:spcAft>
                <a:spcPct val="0"/>
              </a:spcAft>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FF"/>
                </a:solidFill>
                <a:latin typeface="Times New Roman" pitchFamily="-107" charset="0"/>
                <a:ea typeface="+mn-ea"/>
                <a:cs typeface="+mn-cs"/>
              </a:defRPr>
            </a:lvl1pPr>
          </a:lstStyle>
          <a:p>
            <a:pPr fontAlgn="base">
              <a:spcBef>
                <a:spcPct val="0"/>
              </a:spcBef>
              <a:spcAft>
                <a:spcPct val="0"/>
              </a:spcAft>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FF"/>
                </a:solidFill>
              </a:defRPr>
            </a:lvl1pPr>
          </a:lstStyle>
          <a:p>
            <a:pPr fontAlgn="base">
              <a:spcBef>
                <a:spcPct val="0"/>
              </a:spcBef>
              <a:spcAft>
                <a:spcPct val="0"/>
              </a:spcAft>
              <a:defRPr/>
            </a:pPr>
            <a:fld id="{31D289E6-4F46-B741-A35F-B9A26045326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76807"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663987"/>
      </p:ext>
    </p:extLst>
  </p:cSld>
  <p:clrMap bg1="dk2" tx1="lt1" bg2="dk1" tx2="lt2" accent1="accent1" accent2="accent2" accent3="accent3" accent4="accent4" accent5="accent5" accent6="accent6" hlink="hlink" folHlink="folHlink"/>
  <p:sldLayoutIdLst>
    <p:sldLayoutId id="214748372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659" indent="-342659"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428" indent="-285548"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08546" name="Group 2"/>
          <p:cNvGrpSpPr>
            <a:grpSpLocks/>
          </p:cNvGrpSpPr>
          <p:nvPr/>
        </p:nvGrpSpPr>
        <p:grpSpPr bwMode="auto">
          <a:xfrm>
            <a:off x="0" y="3"/>
            <a:ext cx="9144000" cy="6918325"/>
            <a:chOff x="0" y="0"/>
            <a:chExt cx="5760" cy="4358"/>
          </a:xfrm>
        </p:grpSpPr>
        <p:sp>
          <p:nvSpPr>
            <p:cNvPr id="30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latin typeface="Arial" charset="0"/>
                <a:ea typeface="ＭＳ Ｐゴシック" charset="-128"/>
                <a:cs typeface="ＭＳ Ｐゴシック" charset="-128"/>
              </a:endParaRPr>
            </a:p>
          </p:txBody>
        </p:sp>
        <p:sp>
          <p:nvSpPr>
            <p:cNvPr id="307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latin typeface="Arial" charset="0"/>
                <a:ea typeface="ＭＳ Ｐゴシック" charset="-128"/>
                <a:cs typeface="ＭＳ Ｐゴシック" charset="-128"/>
              </a:endParaRPr>
            </a:p>
          </p:txBody>
        </p:sp>
        <p:sp>
          <p:nvSpPr>
            <p:cNvPr id="307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latin typeface="Arial" charset="0"/>
                <a:ea typeface="ＭＳ Ｐゴシック" charset="-128"/>
                <a:cs typeface="ＭＳ Ｐゴシック" charset="-128"/>
              </a:endParaRPr>
            </a:p>
          </p:txBody>
        </p:sp>
        <p:sp>
          <p:nvSpPr>
            <p:cNvPr id="307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latin typeface="Arial" charset="0"/>
                <a:ea typeface="ＭＳ Ｐゴシック" charset="-128"/>
                <a:cs typeface="ＭＳ Ｐゴシック" charset="-128"/>
              </a:endParaRPr>
            </a:p>
          </p:txBody>
        </p:sp>
        <p:sp>
          <p:nvSpPr>
            <p:cNvPr id="3079"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latin typeface="Arial" charset="0"/>
                <a:ea typeface="ＭＳ Ｐゴシック" charset="-128"/>
                <a:cs typeface="ＭＳ Ｐゴシック" charset="-128"/>
              </a:endParaRPr>
            </a:p>
          </p:txBody>
        </p:sp>
        <p:sp>
          <p:nvSpPr>
            <p:cNvPr id="3080"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latin typeface="Arial" charset="0"/>
                <a:ea typeface="ＭＳ Ｐゴシック" charset="-128"/>
                <a:cs typeface="ＭＳ Ｐゴシック" charset="-128"/>
              </a:endParaRPr>
            </a:p>
          </p:txBody>
        </p:sp>
        <p:sp>
          <p:nvSpPr>
            <p:cNvPr id="308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latin typeface="Arial" charset="0"/>
                <a:ea typeface="ＭＳ Ｐゴシック" charset="-128"/>
                <a:cs typeface="ＭＳ Ｐゴシック" charset="-128"/>
              </a:endParaRPr>
            </a:p>
          </p:txBody>
        </p:sp>
        <p:sp>
          <p:nvSpPr>
            <p:cNvPr id="3082"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latin typeface="Arial" charset="0"/>
                <a:ea typeface="ＭＳ Ｐゴシック" charset="-128"/>
                <a:cs typeface="ＭＳ Ｐゴシック" charset="-128"/>
              </a:endParaRPr>
            </a:p>
          </p:txBody>
        </p:sp>
      </p:grpSp>
      <p:sp>
        <p:nvSpPr>
          <p:cNvPr id="108547" name="Rectangle 11"/>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eaLnBrk="1" hangingPunct="1">
              <a:spcBef>
                <a:spcPct val="50000"/>
              </a:spcBef>
              <a:defRPr sz="1400">
                <a:solidFill>
                  <a:srgbClr val="FFFFCC"/>
                </a:solidFill>
                <a:latin typeface="Times New Roman"/>
                <a:ea typeface="ＭＳ Ｐゴシック" charset="-128"/>
                <a:cs typeface="ＭＳ Ｐゴシック" charset="-128"/>
              </a:defRPr>
            </a:lvl1pPr>
          </a:lstStyle>
          <a:p>
            <a:pPr fontAlgn="base">
              <a:spcAft>
                <a:spcPct val="0"/>
              </a:spcAft>
              <a:defRPr/>
            </a:pPr>
            <a:endParaRPr lang="en-US"/>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ctr" eaLnBrk="1" hangingPunct="1">
              <a:spcBef>
                <a:spcPct val="50000"/>
              </a:spcBef>
              <a:defRPr sz="1400">
                <a:solidFill>
                  <a:srgbClr val="FFFFCC"/>
                </a:solidFill>
                <a:latin typeface="Times New Roman"/>
                <a:ea typeface="ＭＳ Ｐゴシック" charset="-128"/>
                <a:cs typeface="ＭＳ Ｐゴシック" charset="-128"/>
              </a:defRPr>
            </a:lvl1pPr>
          </a:lstStyle>
          <a:p>
            <a:pPr fontAlgn="base">
              <a:spcAft>
                <a:spcPct val="0"/>
              </a:spcAft>
              <a:defRPr/>
            </a:pPr>
            <a:endParaRPr lang="en-US"/>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r" eaLnBrk="1" hangingPunct="1">
              <a:spcBef>
                <a:spcPct val="50000"/>
              </a:spcBef>
              <a:defRPr sz="1400">
                <a:solidFill>
                  <a:srgbClr val="FFFFCC"/>
                </a:solidFill>
                <a:latin typeface="Times New Roman" charset="0"/>
              </a:defRPr>
            </a:lvl1pPr>
          </a:lstStyle>
          <a:p>
            <a:pPr fontAlgn="base">
              <a:spcAft>
                <a:spcPct val="0"/>
              </a:spcAft>
              <a:defRPr/>
            </a:pPr>
            <a:fld id="{75D963F1-9BF7-8D42-A866-FABD8DB0E299}" type="slidenum">
              <a:rPr lang="en-US">
                <a:ea typeface="ＭＳ Ｐゴシック" charset="0"/>
              </a:rPr>
              <a:pPr fontAlgn="base">
                <a:spcAft>
                  <a:spcPct val="0"/>
                </a:spcAft>
                <a:defRPr/>
              </a:pPr>
              <a:t>‹#›</a:t>
            </a:fld>
            <a:endParaRPr lang="en-US">
              <a:ea typeface="ＭＳ Ｐゴシック" charset="0"/>
            </a:endParaRPr>
          </a:p>
        </p:txBody>
      </p:sp>
      <p:sp>
        <p:nvSpPr>
          <p:cNvPr id="108551" name="Rectangle 15"/>
          <p:cNvSpPr>
            <a:spLocks noGrp="1" noChangeArrowheads="1"/>
          </p:cNvSpPr>
          <p:nvPr>
            <p:ph type="body" idx="1"/>
          </p:nvPr>
        </p:nvSpPr>
        <p:spPr bwMode="auto">
          <a:xfrm>
            <a:off x="0" y="1981200"/>
            <a:ext cx="9144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3168089"/>
      </p:ext>
    </p:extLst>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xStyles>
    <p:titleStyle>
      <a:lvl1pPr algn="ctr" rtl="0" eaLnBrk="0" fontAlgn="base" hangingPunct="0">
        <a:spcBef>
          <a:spcPct val="0"/>
        </a:spcBef>
        <a:spcAft>
          <a:spcPct val="0"/>
        </a:spcAft>
        <a:defRPr sz="44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5pPr>
      <a:lvl6pPr marL="456880" algn="ctr" rtl="0" fontAlgn="base">
        <a:spcBef>
          <a:spcPct val="0"/>
        </a:spcBef>
        <a:spcAft>
          <a:spcPct val="0"/>
        </a:spcAft>
        <a:defRPr sz="4400">
          <a:solidFill>
            <a:schemeClr val="tx2"/>
          </a:solidFill>
          <a:latin typeface="Times New Roman" charset="0"/>
        </a:defRPr>
      </a:lvl6pPr>
      <a:lvl7pPr marL="913758" algn="ctr" rtl="0" fontAlgn="base">
        <a:spcBef>
          <a:spcPct val="0"/>
        </a:spcBef>
        <a:spcAft>
          <a:spcPct val="0"/>
        </a:spcAft>
        <a:defRPr sz="4400">
          <a:solidFill>
            <a:schemeClr val="tx2"/>
          </a:solidFill>
          <a:latin typeface="Times New Roman" charset="0"/>
        </a:defRPr>
      </a:lvl7pPr>
      <a:lvl8pPr marL="1370639" algn="ctr" rtl="0" fontAlgn="base">
        <a:spcBef>
          <a:spcPct val="0"/>
        </a:spcBef>
        <a:spcAft>
          <a:spcPct val="0"/>
        </a:spcAft>
        <a:defRPr sz="4400">
          <a:solidFill>
            <a:schemeClr val="tx2"/>
          </a:solidFill>
          <a:latin typeface="Times New Roman" charset="0"/>
        </a:defRPr>
      </a:lvl8pPr>
      <a:lvl9pPr marL="1827517" algn="ctr" rtl="0" fontAlgn="base">
        <a:spcBef>
          <a:spcPct val="0"/>
        </a:spcBef>
        <a:spcAft>
          <a:spcPct val="0"/>
        </a:spcAft>
        <a:defRPr sz="4400">
          <a:solidFill>
            <a:schemeClr val="tx2"/>
          </a:solidFill>
          <a:latin typeface="Times New Roman" charset="0"/>
        </a:defRPr>
      </a:lvl9pPr>
    </p:titleStyle>
    <p:bodyStyle>
      <a:lvl1pPr marL="342659" indent="-342659" algn="l" rtl="0" eaLnBrk="0" fontAlgn="base" hangingPunct="0">
        <a:spcBef>
          <a:spcPct val="20000"/>
        </a:spcBef>
        <a:spcAft>
          <a:spcPct val="0"/>
        </a:spcAft>
        <a:buChar char="•"/>
        <a:defRPr sz="3200">
          <a:solidFill>
            <a:srgbClr val="FFFFFF"/>
          </a:solidFill>
          <a:latin typeface="Arial"/>
          <a:ea typeface="ＭＳ Ｐゴシック" charset="0"/>
          <a:cs typeface="Arial"/>
        </a:defRPr>
      </a:lvl1pPr>
      <a:lvl2pPr marL="742428" indent="-285548" algn="l" rtl="0" eaLnBrk="0" fontAlgn="base" hangingPunct="0">
        <a:spcBef>
          <a:spcPct val="20000"/>
        </a:spcBef>
        <a:spcAft>
          <a:spcPct val="0"/>
        </a:spcAft>
        <a:buChar char="–"/>
        <a:defRPr sz="2800">
          <a:solidFill>
            <a:srgbClr val="FFFFFF"/>
          </a:solidFill>
          <a:latin typeface="Arial"/>
          <a:ea typeface="ＭＳ Ｐゴシック" charset="-128"/>
          <a:cs typeface="Arial"/>
        </a:defRPr>
      </a:lvl2pPr>
      <a:lvl3pPr marL="1142199" indent="-228439" algn="l" rtl="0" eaLnBrk="0" fontAlgn="base" hangingPunct="0">
        <a:spcBef>
          <a:spcPct val="20000"/>
        </a:spcBef>
        <a:spcAft>
          <a:spcPct val="0"/>
        </a:spcAft>
        <a:buChar char="•"/>
        <a:defRPr sz="2400">
          <a:solidFill>
            <a:srgbClr val="FFFFFF"/>
          </a:solidFill>
          <a:latin typeface="Arial"/>
          <a:ea typeface="ＭＳ Ｐゴシック" charset="-128"/>
          <a:cs typeface="Arial"/>
        </a:defRPr>
      </a:lvl3pPr>
      <a:lvl4pPr marL="1599077" indent="-228439" algn="l" rtl="0" eaLnBrk="0" fontAlgn="base" hangingPunct="0">
        <a:spcBef>
          <a:spcPct val="20000"/>
        </a:spcBef>
        <a:spcAft>
          <a:spcPct val="0"/>
        </a:spcAft>
        <a:buChar char="–"/>
        <a:defRPr sz="2000">
          <a:solidFill>
            <a:srgbClr val="FFFFFF"/>
          </a:solidFill>
          <a:latin typeface="Arial"/>
          <a:ea typeface="ＭＳ Ｐゴシック" charset="-128"/>
          <a:cs typeface="Arial"/>
        </a:defRPr>
      </a:lvl4pPr>
      <a:lvl5pPr marL="2055957" indent="-228439" algn="l" rtl="0" eaLnBrk="0" fontAlgn="base" hangingPunct="0">
        <a:spcBef>
          <a:spcPct val="20000"/>
        </a:spcBef>
        <a:spcAft>
          <a:spcPct val="0"/>
        </a:spcAft>
        <a:buChar char="»"/>
        <a:defRPr sz="2000">
          <a:solidFill>
            <a:srgbClr val="FFFFFF"/>
          </a:solidFill>
          <a:latin typeface="Arial"/>
          <a:ea typeface="ＭＳ Ｐゴシック" charset="-128"/>
          <a:cs typeface="Arial"/>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fontAlgn="base">
              <a:spcBef>
                <a:spcPct val="0"/>
              </a:spcBef>
              <a:spcAft>
                <a:spcPct val="0"/>
              </a:spcAft>
              <a:defRPr/>
            </a:pPr>
            <a:fld id="{F3E0B065-6F85-1942-B475-8BA0555833B7}" type="slidenum">
              <a:rPr lang="en-GB">
                <a:ea typeface="ＭＳ Ｐゴシック" charset="0"/>
              </a:rPr>
              <a:pPr fontAlgn="base">
                <a:spcBef>
                  <a:spcPct val="0"/>
                </a:spcBef>
                <a:spcAft>
                  <a:spcPct val="0"/>
                </a:spcAft>
                <a:defRPr/>
              </a:pPr>
              <a:t>‹#›</a:t>
            </a:fld>
            <a:endParaRPr lang="en-GB">
              <a:ea typeface="ＭＳ Ｐゴシック" charset="0"/>
            </a:endParaRPr>
          </a:p>
        </p:txBody>
      </p:sp>
    </p:spTree>
    <p:extLst>
      <p:ext uri="{BB962C8B-B14F-4D97-AF65-F5344CB8AC3E}">
        <p14:creationId xmlns:p14="http://schemas.microsoft.com/office/powerpoint/2010/main" val="2238179220"/>
      </p:ext>
    </p:extLst>
  </p:cSld>
  <p:clrMap bg1="lt1" tx1="dk1" bg2="lt2" tx2="dk2" accent1="accent1" accent2="accent2" accent3="accent3" accent4="accent4" accent5="accent5" accent6="accent6" hlink="hlink" folHlink="folHlink"/>
  <p:sldLayoutIdLst>
    <p:sldLayoutId id="214748374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pPr fontAlgn="base">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2301645829"/>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8478838" cy="6173788"/>
            <a:chOff x="0" y="0"/>
            <a:chExt cx="5341" cy="3889"/>
          </a:xfrm>
        </p:grpSpPr>
        <p:sp>
          <p:nvSpPr>
            <p:cNvPr id="27656"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fontAlgn="base">
                <a:spcBef>
                  <a:spcPct val="0"/>
                </a:spcBef>
                <a:spcAft>
                  <a:spcPct val="0"/>
                </a:spcAft>
              </a:pPr>
              <a:endParaRPr lang="en-US" sz="2400">
                <a:solidFill>
                  <a:srgbClr val="FFFFFF"/>
                </a:solidFill>
                <a:ea typeface="ＭＳ Ｐゴシック" charset="0"/>
              </a:endParaRPr>
            </a:p>
          </p:txBody>
        </p:sp>
        <p:sp>
          <p:nvSpPr>
            <p:cNvPr id="27657"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fontAlgn="base">
                <a:spcBef>
                  <a:spcPct val="0"/>
                </a:spcBef>
                <a:spcAft>
                  <a:spcPct val="0"/>
                </a:spcAft>
              </a:pPr>
              <a:endParaRPr lang="en-US" sz="2400">
                <a:solidFill>
                  <a:srgbClr val="FFFFFF"/>
                </a:solidFill>
                <a:ea typeface="ＭＳ Ｐゴシック" charset="0"/>
              </a:endParaRPr>
            </a:p>
          </p:txBody>
        </p:sp>
        <p:sp>
          <p:nvSpPr>
            <p:cNvPr id="27658"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fontAlgn="base">
                <a:spcBef>
                  <a:spcPct val="0"/>
                </a:spcBef>
                <a:spcAft>
                  <a:spcPct val="0"/>
                </a:spcAft>
              </a:pPr>
              <a:endParaRPr lang="en-US" sz="2400">
                <a:solidFill>
                  <a:srgbClr val="FFFFFF"/>
                </a:solidFill>
                <a:ea typeface="ＭＳ Ｐゴシック" charset="0"/>
              </a:endParaRPr>
            </a:p>
          </p:txBody>
        </p:sp>
        <p:sp>
          <p:nvSpPr>
            <p:cNvPr id="27659"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fontAlgn="base">
                <a:spcBef>
                  <a:spcPct val="0"/>
                </a:spcBef>
                <a:spcAft>
                  <a:spcPct val="0"/>
                </a:spcAft>
              </a:pPr>
              <a:endParaRPr lang="en-US" sz="2400">
                <a:solidFill>
                  <a:srgbClr val="FFFFFF"/>
                </a:solidFill>
                <a:ea typeface="ＭＳ Ｐゴシック" charset="0"/>
              </a:endParaRPr>
            </a:p>
          </p:txBody>
        </p:sp>
      </p:grpSp>
      <p:sp>
        <p:nvSpPr>
          <p:cNvPr id="17415"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p>
            <a:pPr lvl="0"/>
            <a:r>
              <a:rPr lang="en-US"/>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spcBef>
                <a:spcPct val="50000"/>
              </a:spcBef>
              <a:defRPr sz="1400">
                <a:solidFill>
                  <a:srgbClr val="FFFFFF"/>
                </a:solidFill>
                <a:latin typeface="Times New Roman" pitchFamily="-105" charset="0"/>
                <a:ea typeface="+mn-ea"/>
                <a:cs typeface="+mn-cs"/>
              </a:defRPr>
            </a:lvl1pPr>
          </a:lstStyle>
          <a:p>
            <a:pPr fontAlgn="base">
              <a:spcAft>
                <a:spcPct val="0"/>
              </a:spcAft>
              <a:defRPr/>
            </a:pPr>
            <a:endParaRPr lang="en-U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ctr">
              <a:spcBef>
                <a:spcPct val="50000"/>
              </a:spcBef>
              <a:defRPr sz="1400">
                <a:solidFill>
                  <a:srgbClr val="FFFFFF"/>
                </a:solidFill>
                <a:latin typeface="Times New Roman" pitchFamily="-105" charset="0"/>
                <a:ea typeface="+mn-ea"/>
                <a:cs typeface="+mn-cs"/>
              </a:defRPr>
            </a:lvl1pPr>
          </a:lstStyle>
          <a:p>
            <a:pPr fontAlgn="base">
              <a:spcAft>
                <a:spcPct val="0"/>
              </a:spcAft>
              <a:defRPr/>
            </a:pPr>
            <a:endParaRPr lang="en-US"/>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r">
              <a:spcBef>
                <a:spcPct val="50000"/>
              </a:spcBef>
              <a:defRPr sz="1400">
                <a:solidFill>
                  <a:srgbClr val="FFFFFF"/>
                </a:solidFill>
              </a:defRPr>
            </a:lvl1pPr>
          </a:lstStyle>
          <a:p>
            <a:pPr fontAlgn="base">
              <a:spcAft>
                <a:spcPct val="0"/>
              </a:spcAft>
              <a:defRPr/>
            </a:pPr>
            <a:fld id="{1F891283-1B31-FF4E-B177-E7A2DD278F53}" type="slidenum">
              <a:rPr lang="en-US">
                <a:ea typeface="ＭＳ Ｐゴシック" charset="0"/>
              </a:rPr>
              <a:pPr fontAlgn="base">
                <a:spcAft>
                  <a:spcPct val="0"/>
                </a:spcAft>
                <a:defRPr/>
              </a:pPr>
              <a:t>‹#›</a:t>
            </a:fld>
            <a:endParaRPr lang="en-US">
              <a:ea typeface="ＭＳ Ｐゴシック" charset="0"/>
            </a:endParaRPr>
          </a:p>
        </p:txBody>
      </p:sp>
      <p:sp>
        <p:nvSpPr>
          <p:cNvPr id="17419" name="Rectangle 11"/>
          <p:cNvSpPr>
            <a:spLocks noGrp="1" noChangeArrowheads="1"/>
          </p:cNvSpPr>
          <p:nvPr>
            <p:ph type="body" idx="1"/>
          </p:nvPr>
        </p:nvSpPr>
        <p:spPr bwMode="auto">
          <a:xfrm>
            <a:off x="685800" y="1641478"/>
            <a:ext cx="7772400" cy="4454525"/>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7184647"/>
      </p:ext>
    </p:extLst>
  </p:cSld>
  <p:clrMap bg1="dk2" tx1="lt1" bg2="dk1" tx2="lt2" accent1="accent1" accent2="accent2" accent3="accent3" accent4="accent4" accent5="accent5" accent6="accent6" hlink="hlink" folHlink="folHlink"/>
  <p:sldLayoutIdLst>
    <p:sldLayoutId id="2147483745"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659" indent="-342659"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428" indent="-285548"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2199" indent="-228439"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599077" indent="-228439" algn="l" rtl="0" eaLnBrk="0" fontAlgn="base" hangingPunct="0">
        <a:spcBef>
          <a:spcPct val="20000"/>
        </a:spcBef>
        <a:spcAft>
          <a:spcPct val="0"/>
        </a:spcAft>
        <a:buClr>
          <a:schemeClr val="tx2"/>
        </a:buClr>
        <a:buSzPct val="7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5957" indent="-228439"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2836"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69716"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6595"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3472"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457200" y="992188"/>
            <a:ext cx="8153400" cy="1600200"/>
            <a:chOff x="288" y="625"/>
            <a:chExt cx="5136" cy="1008"/>
          </a:xfrm>
        </p:grpSpPr>
        <p:sp>
          <p:nvSpPr>
            <p:cNvPr id="33800"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FFFFCC"/>
                </a:solidFill>
                <a:ea typeface="ＭＳ Ｐゴシック" charset="0"/>
              </a:endParaRPr>
            </a:p>
          </p:txBody>
        </p:sp>
        <p:sp>
          <p:nvSpPr>
            <p:cNvPr id="33801"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FFFFCC"/>
                </a:solidFill>
                <a:ea typeface="ＭＳ Ｐゴシック" charset="0"/>
              </a:endParaRPr>
            </a:p>
          </p:txBody>
        </p:sp>
        <p:sp>
          <p:nvSpPr>
            <p:cNvPr id="33802"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FFFFCC"/>
                </a:solidFill>
                <a:ea typeface="ＭＳ Ｐゴシック" charset="0"/>
              </a:endParaRPr>
            </a:p>
          </p:txBody>
        </p:sp>
        <p:sp>
          <p:nvSpPr>
            <p:cNvPr id="33803"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FFFFCC"/>
                </a:solidFill>
                <a:ea typeface="ＭＳ Ｐゴシック" charset="0"/>
              </a:endParaRPr>
            </a:p>
          </p:txBody>
        </p:sp>
      </p:grpSp>
      <p:sp>
        <p:nvSpPr>
          <p:cNvPr id="33795"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33796"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fontAlgn="base">
              <a:spcBef>
                <a:spcPct val="0"/>
              </a:spcBef>
              <a:spcAft>
                <a:spcPct val="0"/>
              </a:spcAft>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fontAlgn="base">
              <a:spcBef>
                <a:spcPct val="0"/>
              </a:spcBef>
              <a:spcAft>
                <a:spcPct val="0"/>
              </a:spcAft>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fontAlgn="base">
              <a:spcBef>
                <a:spcPct val="0"/>
              </a:spcBef>
              <a:spcAft>
                <a:spcPct val="0"/>
              </a:spcAft>
              <a:defRPr/>
            </a:pPr>
            <a:fld id="{F8EC5CAA-95A2-2A49-8EF8-139EEE3FAF09}" type="slidenum">
              <a:rPr lang="en-US">
                <a:ea typeface="ＭＳ Ｐゴシック" charset="0"/>
              </a:rPr>
              <a:pPr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1991961321"/>
      </p:ext>
    </p:extLst>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106" name="Group 2"/>
          <p:cNvGrpSpPr>
            <a:grpSpLocks/>
          </p:cNvGrpSpPr>
          <p:nvPr/>
        </p:nvGrpSpPr>
        <p:grpSpPr bwMode="auto">
          <a:xfrm>
            <a:off x="457200" y="992188"/>
            <a:ext cx="8153400" cy="1600200"/>
            <a:chOff x="288" y="625"/>
            <a:chExt cx="5136" cy="1008"/>
          </a:xfrm>
        </p:grpSpPr>
        <p:sp>
          <p:nvSpPr>
            <p:cNvPr id="4711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FFFFCC"/>
                </a:solidFill>
                <a:ea typeface="ＭＳ Ｐゴシック" charset="0"/>
              </a:endParaRPr>
            </a:p>
          </p:txBody>
        </p:sp>
        <p:sp>
          <p:nvSpPr>
            <p:cNvPr id="4711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FFFFCC"/>
                </a:solidFill>
                <a:ea typeface="ＭＳ Ｐゴシック" charset="0"/>
              </a:endParaRPr>
            </a:p>
          </p:txBody>
        </p:sp>
        <p:sp>
          <p:nvSpPr>
            <p:cNvPr id="4711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FFFFCC"/>
                </a:solidFill>
                <a:ea typeface="ＭＳ Ｐゴシック" charset="0"/>
              </a:endParaRPr>
            </a:p>
          </p:txBody>
        </p:sp>
        <p:sp>
          <p:nvSpPr>
            <p:cNvPr id="4711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FFFFCC"/>
                </a:solidFill>
                <a:ea typeface="ＭＳ Ｐゴシック" charset="0"/>
              </a:endParaRPr>
            </a:p>
          </p:txBody>
        </p:sp>
      </p:grpSp>
      <p:sp>
        <p:nvSpPr>
          <p:cNvPr id="4710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4710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defTabSz="456880">
              <a:defRPr sz="1400">
                <a:solidFill>
                  <a:srgbClr val="FFFFCC"/>
                </a:solidFill>
                <a:latin typeface="Arial" charset="0"/>
                <a:ea typeface="ＭＳ Ｐゴシック" charset="-128"/>
                <a:cs typeface="ＭＳ Ｐゴシック" charset="-128"/>
              </a:defRPr>
            </a:lvl1pPr>
          </a:lstStyle>
          <a:p>
            <a:pPr fontAlgn="base">
              <a:spcBef>
                <a:spcPct val="0"/>
              </a:spcBef>
              <a:spcAft>
                <a:spcPct val="0"/>
              </a:spcAft>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defTabSz="456880">
              <a:defRPr sz="1400">
                <a:solidFill>
                  <a:srgbClr val="FFFFCC"/>
                </a:solidFill>
                <a:latin typeface="Arial" charset="0"/>
                <a:ea typeface="ＭＳ Ｐゴシック" charset="-128"/>
                <a:cs typeface="ＭＳ Ｐゴシック" charset="-128"/>
              </a:defRPr>
            </a:lvl1pPr>
          </a:lstStyle>
          <a:p>
            <a:pPr fontAlgn="base">
              <a:spcBef>
                <a:spcPct val="0"/>
              </a:spcBef>
              <a:spcAft>
                <a:spcPct val="0"/>
              </a:spcAft>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defTabSz="456880">
              <a:defRPr sz="1400">
                <a:solidFill>
                  <a:srgbClr val="FFFFCC"/>
                </a:solidFill>
                <a:latin typeface="Arial" charset="0"/>
              </a:defRPr>
            </a:lvl1pPr>
          </a:lstStyle>
          <a:p>
            <a:pPr fontAlgn="base">
              <a:spcBef>
                <a:spcPct val="0"/>
              </a:spcBef>
              <a:spcAft>
                <a:spcPct val="0"/>
              </a:spcAft>
              <a:defRPr/>
            </a:pPr>
            <a:fld id="{07F4B235-5935-184A-B708-9239EFE33AB7}" type="slidenum">
              <a:rPr lang="en-US">
                <a:ea typeface="ＭＳ Ｐゴシック" charset="0"/>
              </a:rPr>
              <a:pPr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976151833"/>
      </p:ext>
    </p:extLst>
  </p:cSld>
  <p:clrMap bg1="dk2" tx1="lt1" bg2="dk1" tx2="lt2" accent1="accent1" accent2="accent2" accent3="accent3" accent4="accent4" accent5="accent5" accent6="accent6" hlink="hlink" folHlink="folHlink"/>
  <p:sldLayoutIdLst>
    <p:sldLayoutId id="2147483760"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pPr fontAlgn="base">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369635507"/>
      </p:ext>
    </p:extLst>
  </p:cSld>
  <p:clrMap bg1="lt1" tx1="dk1" bg2="lt2" tx2="dk2" accent1="accent1" accent2="accent2" accent3="accent3" accent4="accent4" accent5="accent5" accent6="accent6" hlink="hlink" folHlink="folHlink"/>
  <p:sldLayoutIdLst>
    <p:sldLayoutId id="2147483762"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6"/>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120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defTabSz="456880" eaLnBrk="0" hangingPunct="0">
              <a:defRPr sz="1400">
                <a:solidFill>
                  <a:srgbClr val="212164"/>
                </a:solidFill>
                <a:latin typeface="Arial" charset="0"/>
                <a:ea typeface="ＭＳ Ｐゴシック" charset="-128"/>
                <a:cs typeface="ＭＳ Ｐゴシック" charset="-128"/>
              </a:defRPr>
            </a:lvl1pPr>
          </a:lstStyle>
          <a:p>
            <a:pPr fontAlgn="base">
              <a:spcBef>
                <a:spcPct val="0"/>
              </a:spcBef>
              <a:spcAft>
                <a:spcPct val="0"/>
              </a:spcAft>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ctr" defTabSz="456880" eaLnBrk="0" hangingPunct="0">
              <a:defRPr sz="1400">
                <a:solidFill>
                  <a:srgbClr val="212164"/>
                </a:solidFill>
                <a:latin typeface="Arial" charset="0"/>
                <a:ea typeface="ＭＳ Ｐゴシック" charset="-128"/>
                <a:cs typeface="ＭＳ Ｐゴシック" charset="-128"/>
              </a:defRPr>
            </a:lvl1pPr>
          </a:lstStyle>
          <a:p>
            <a:pPr fontAlgn="base">
              <a:spcBef>
                <a:spcPct val="0"/>
              </a:spcBef>
              <a:spcAft>
                <a:spcPct val="0"/>
              </a:spcAft>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r" defTabSz="456880" eaLnBrk="0" hangingPunct="0">
              <a:defRPr sz="1400">
                <a:solidFill>
                  <a:srgbClr val="212164"/>
                </a:solidFill>
                <a:latin typeface="Arial" charset="0"/>
              </a:defRPr>
            </a:lvl1pPr>
          </a:lstStyle>
          <a:p>
            <a:pPr fontAlgn="base">
              <a:spcBef>
                <a:spcPct val="0"/>
              </a:spcBef>
              <a:spcAft>
                <a:spcPct val="0"/>
              </a:spcAft>
              <a:defRPr/>
            </a:pPr>
            <a:fld id="{223D8E35-2756-3E43-9D47-AD7494C57F0C}"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47072545"/>
      </p:ext>
    </p:extLst>
  </p:cSld>
  <p:clrMap bg1="lt1" tx1="dk1" bg2="lt2" tx2="dk2" accent1="accent1" accent2="accent2" accent3="accent3" accent4="accent4" accent5="accent5" accent6="accent6" hlink="hlink" folHlink="folHlink"/>
  <p:sldLayoutIdLst>
    <p:sldLayoutId id="2147483764"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688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3758"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0639"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7517"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659" indent="-342659" algn="l" rtl="0" eaLnBrk="0" fontAlgn="base" hangingPunct="0">
        <a:spcBef>
          <a:spcPct val="20000"/>
        </a:spcBef>
        <a:spcAft>
          <a:spcPct val="0"/>
        </a:spcAft>
        <a:buChar char="•"/>
        <a:defRPr kumimoji="1" sz="3200">
          <a:solidFill>
            <a:schemeClr val="tx1"/>
          </a:solidFill>
          <a:latin typeface="+mn-lt"/>
          <a:ea typeface="+mn-ea"/>
          <a:cs typeface="+mn-cs"/>
        </a:defRPr>
      </a:lvl1pPr>
      <a:lvl2pPr marL="742428" indent="-285548" algn="l" rtl="0" eaLnBrk="0" fontAlgn="base" hangingPunct="0">
        <a:spcBef>
          <a:spcPct val="20000"/>
        </a:spcBef>
        <a:spcAft>
          <a:spcPct val="0"/>
        </a:spcAft>
        <a:buChar char="–"/>
        <a:defRPr kumimoji="1"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kumimoji="1"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kumimoji="1"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kumimoji="1" sz="2000">
          <a:solidFill>
            <a:schemeClr val="tx1"/>
          </a:solidFill>
          <a:latin typeface="+mn-lt"/>
          <a:ea typeface="+mn-ea"/>
          <a:cs typeface="+mn-cs"/>
        </a:defRPr>
      </a:lvl5pPr>
      <a:lvl6pPr marL="2512836" indent="-228439" algn="l" rtl="0" fontAlgn="base">
        <a:spcBef>
          <a:spcPct val="20000"/>
        </a:spcBef>
        <a:spcAft>
          <a:spcPct val="0"/>
        </a:spcAft>
        <a:buChar char="»"/>
        <a:defRPr kumimoji="1" sz="2000">
          <a:solidFill>
            <a:schemeClr val="tx1"/>
          </a:solidFill>
          <a:latin typeface="+mn-lt"/>
          <a:ea typeface="+mn-ea"/>
          <a:cs typeface="+mn-cs"/>
        </a:defRPr>
      </a:lvl6pPr>
      <a:lvl7pPr marL="2969716" indent="-228439" algn="l" rtl="0" fontAlgn="base">
        <a:spcBef>
          <a:spcPct val="20000"/>
        </a:spcBef>
        <a:spcAft>
          <a:spcPct val="0"/>
        </a:spcAft>
        <a:buChar char="»"/>
        <a:defRPr kumimoji="1" sz="2000">
          <a:solidFill>
            <a:schemeClr val="tx1"/>
          </a:solidFill>
          <a:latin typeface="+mn-lt"/>
          <a:ea typeface="+mn-ea"/>
          <a:cs typeface="+mn-cs"/>
        </a:defRPr>
      </a:lvl7pPr>
      <a:lvl8pPr marL="3426595" indent="-228439" algn="l" rtl="0" fontAlgn="base">
        <a:spcBef>
          <a:spcPct val="20000"/>
        </a:spcBef>
        <a:spcAft>
          <a:spcPct val="0"/>
        </a:spcAft>
        <a:buChar char="»"/>
        <a:defRPr kumimoji="1" sz="2000">
          <a:solidFill>
            <a:schemeClr val="tx1"/>
          </a:solidFill>
          <a:latin typeface="+mn-lt"/>
          <a:ea typeface="+mn-ea"/>
          <a:cs typeface="+mn-cs"/>
        </a:defRPr>
      </a:lvl8pPr>
      <a:lvl9pPr marL="3883472" indent="-228439"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ctr" anchorCtr="0" compatLnSpc="1">
            <a:prstTxWarp prst="textNoShape">
              <a:avLst/>
            </a:prstTxWarp>
          </a:bodyPr>
          <a:lstStyle/>
          <a:p>
            <a:pPr lvl="0"/>
            <a:r>
              <a:rPr lang="en-US"/>
              <a:t>Click to edit Master title style</a:t>
            </a:r>
          </a:p>
        </p:txBody>
      </p:sp>
      <p:sp>
        <p:nvSpPr>
          <p:cNvPr id="62467" name="Rectangle 1027"/>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spcBef>
                <a:spcPct val="50000"/>
              </a:spcBef>
              <a:defRPr sz="1400">
                <a:ea typeface="+mn-ea"/>
                <a:cs typeface="+mn-cs"/>
              </a:defRPr>
            </a:lvl1pPr>
          </a:lstStyle>
          <a:p>
            <a:pPr fontAlgn="base">
              <a:spcAft>
                <a:spcPct val="0"/>
              </a:spcAft>
              <a:defRPr/>
            </a:pPr>
            <a:endParaRPr lang="en-US">
              <a:solidFill>
                <a:srgbClr val="000000"/>
              </a:solidFill>
            </a:endParaRPr>
          </a:p>
        </p:txBody>
      </p:sp>
      <p:sp>
        <p:nvSpPr>
          <p:cNvPr id="62468" name="Rectangle 1028"/>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ctr">
              <a:spcBef>
                <a:spcPct val="50000"/>
              </a:spcBef>
              <a:defRPr sz="1400">
                <a:ea typeface="+mn-ea"/>
                <a:cs typeface="+mn-cs"/>
              </a:defRPr>
            </a:lvl1pPr>
          </a:lstStyle>
          <a:p>
            <a:pPr fontAlgn="base">
              <a:spcAft>
                <a:spcPct val="0"/>
              </a:spcAft>
              <a:defRPr/>
            </a:pPr>
            <a:endParaRPr lang="en-US">
              <a:solidFill>
                <a:srgbClr val="000000"/>
              </a:solidFill>
            </a:endParaRPr>
          </a:p>
        </p:txBody>
      </p:sp>
      <p:sp>
        <p:nvSpPr>
          <p:cNvPr id="62469" name="Rectangle 1029"/>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r">
              <a:spcBef>
                <a:spcPct val="50000"/>
              </a:spcBef>
              <a:defRPr sz="1400"/>
            </a:lvl1pPr>
          </a:lstStyle>
          <a:p>
            <a:pPr fontAlgn="base">
              <a:spcAft>
                <a:spcPct val="0"/>
              </a:spcAft>
              <a:defRPr/>
            </a:pPr>
            <a:fld id="{120FA792-21B3-364E-AFBB-9E8481E2E90F}" type="slidenum">
              <a:rPr lang="en-US">
                <a:solidFill>
                  <a:srgbClr val="000000"/>
                </a:solidFill>
                <a:ea typeface="ＭＳ Ｐゴシック" charset="0"/>
              </a:rPr>
              <a:pPr fontAlgn="base">
                <a:spcAft>
                  <a:spcPct val="0"/>
                </a:spcAft>
                <a:defRPr/>
              </a:pPr>
              <a:t>‹#›</a:t>
            </a:fld>
            <a:endParaRPr lang="en-US">
              <a:solidFill>
                <a:srgbClr val="000000"/>
              </a:solidFill>
              <a:ea typeface="ＭＳ Ｐゴシック" charset="0"/>
            </a:endParaRPr>
          </a:p>
        </p:txBody>
      </p:sp>
      <p:pic>
        <p:nvPicPr>
          <p:cNvPr id="13318" name="Picture 1030"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9" name="Rectangle 1031"/>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124270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Times New Roman" charset="0"/>
        </a:defRPr>
      </a:lvl6pPr>
      <a:lvl7pPr marL="913758" algn="ctr" rtl="0" fontAlgn="base">
        <a:spcBef>
          <a:spcPct val="0"/>
        </a:spcBef>
        <a:spcAft>
          <a:spcPct val="0"/>
        </a:spcAft>
        <a:defRPr sz="4400">
          <a:solidFill>
            <a:schemeClr val="tx2"/>
          </a:solidFill>
          <a:latin typeface="Times New Roman" charset="0"/>
        </a:defRPr>
      </a:lvl7pPr>
      <a:lvl8pPr marL="1370639" algn="ctr" rtl="0" fontAlgn="base">
        <a:spcBef>
          <a:spcPct val="0"/>
        </a:spcBef>
        <a:spcAft>
          <a:spcPct val="0"/>
        </a:spcAft>
        <a:defRPr sz="4400">
          <a:solidFill>
            <a:schemeClr val="tx2"/>
          </a:solidFill>
          <a:latin typeface="Times New Roman" charset="0"/>
        </a:defRPr>
      </a:lvl8pPr>
      <a:lvl9pPr marL="1827517" algn="ctr" rtl="0" fontAlgn="base">
        <a:spcBef>
          <a:spcPct val="0"/>
        </a:spcBef>
        <a:spcAft>
          <a:spcPct val="0"/>
        </a:spcAft>
        <a:defRPr sz="4400">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SzPct val="95000"/>
        <a:buChar char="–"/>
        <a:defRPr sz="2800">
          <a:solidFill>
            <a:schemeClr val="tx1"/>
          </a:solidFill>
          <a:latin typeface="+mn-lt"/>
          <a:ea typeface="ＭＳ Ｐゴシック"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128"/>
        </a:defRPr>
      </a:lvl3pPr>
      <a:lvl4pPr marL="1599077" indent="-228439" algn="l" rtl="0" eaLnBrk="0" fontAlgn="base" hangingPunct="0">
        <a:spcBef>
          <a:spcPct val="20000"/>
        </a:spcBef>
        <a:spcAft>
          <a:spcPct val="0"/>
        </a:spcAft>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har char="•"/>
        <a:defRPr sz="2000">
          <a:solidFill>
            <a:schemeClr val="tx1"/>
          </a:solidFill>
          <a:latin typeface="+mn-lt"/>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11971"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b="0">
                <a:solidFill>
                  <a:schemeClr val="tx1"/>
                </a:solidFill>
                <a:effectLst/>
                <a:latin typeface="+mn-lt"/>
                <a:ea typeface="+mn-ea"/>
                <a:cs typeface="+mn-cs"/>
              </a:defRPr>
            </a:lvl1pPr>
          </a:lstStyle>
          <a:p>
            <a:pPr fontAlgn="base">
              <a:spcAft>
                <a:spcPct val="0"/>
              </a:spcAft>
              <a:defRPr/>
            </a:pPr>
            <a:endParaRPr lang="en-US">
              <a:solidFill>
                <a:srgbClr val="000000"/>
              </a:solidFill>
            </a:endParaRPr>
          </a:p>
        </p:txBody>
      </p:sp>
      <p:sp>
        <p:nvSpPr>
          <p:cNvPr id="211972"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b="0">
                <a:solidFill>
                  <a:schemeClr val="tx1"/>
                </a:solidFill>
                <a:effectLst/>
                <a:latin typeface="+mn-lt"/>
                <a:ea typeface="+mn-ea"/>
                <a:cs typeface="+mn-cs"/>
              </a:defRPr>
            </a:lvl1pPr>
          </a:lstStyle>
          <a:p>
            <a:pPr fontAlgn="base">
              <a:spcAft>
                <a:spcPct val="0"/>
              </a:spcAft>
              <a:defRPr/>
            </a:pPr>
            <a:endParaRPr lang="en-US">
              <a:solidFill>
                <a:srgbClr val="000000"/>
              </a:solidFill>
            </a:endParaRPr>
          </a:p>
        </p:txBody>
      </p:sp>
      <p:sp>
        <p:nvSpPr>
          <p:cNvPr id="211973"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b="0">
                <a:solidFill>
                  <a:schemeClr val="tx1"/>
                </a:solidFill>
                <a:latin typeface="Times New Roman" charset="0"/>
              </a:defRPr>
            </a:lvl1pPr>
          </a:lstStyle>
          <a:p>
            <a:pPr fontAlgn="base">
              <a:spcAft>
                <a:spcPct val="0"/>
              </a:spcAft>
              <a:defRPr/>
            </a:pPr>
            <a:fld id="{86A960E2-6D61-4245-8688-7C4703469621}" type="slidenum">
              <a:rPr lang="en-US">
                <a:solidFill>
                  <a:srgbClr val="000000"/>
                </a:solidFill>
                <a:ea typeface="ＭＳ Ｐゴシック" charset="0"/>
              </a:rPr>
              <a:pPr fontAlgn="base">
                <a:spcAft>
                  <a:spcPct val="0"/>
                </a:spcAft>
                <a:defRPr/>
              </a:pPr>
              <a:t>‹#›</a:t>
            </a:fld>
            <a:endParaRPr lang="en-US">
              <a:solidFill>
                <a:srgbClr val="000000"/>
              </a:solidFill>
              <a:ea typeface="ＭＳ Ｐゴシック" charset="0"/>
            </a:endParaRPr>
          </a:p>
        </p:txBody>
      </p:sp>
      <p:pic>
        <p:nvPicPr>
          <p:cNvPr id="40966"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7"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07387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65" tIns="45683" rIns="91365" bIns="45683" numCol="1" anchor="ctr" anchorCtr="0" compatLnSpc="1">
            <a:prstTxWarp prst="textNoShape">
              <a:avLst/>
            </a:prstTxWarp>
          </a:bodyPr>
          <a:lstStyle/>
          <a:p>
            <a:pPr lvl="0"/>
            <a:r>
              <a:rPr lang="en-GB"/>
              <a:t>Click to edit Master title style</a:t>
            </a:r>
          </a:p>
        </p:txBody>
      </p:sp>
      <p:sp>
        <p:nvSpPr>
          <p:cNvPr id="296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65" tIns="45683" rIns="91365" bIns="45683"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65" tIns="45683" rIns="91365" bIns="45683" numCol="1" anchor="t" anchorCtr="0" compatLnSpc="1">
            <a:prstTxWarp prst="textNoShape">
              <a:avLst/>
            </a:prstTxWarp>
          </a:bodyPr>
          <a:lstStyle>
            <a:lvl1pPr>
              <a:defRPr sz="1400">
                <a:solidFill>
                  <a:srgbClr val="000000"/>
                </a:solidFill>
                <a:ea typeface="+mn-ea"/>
                <a:cs typeface="+mn-cs"/>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65" tIns="45683" rIns="91365" bIns="45683" numCol="1" anchor="t" anchorCtr="0" compatLnSpc="1">
            <a:prstTxWarp prst="textNoShape">
              <a:avLst/>
            </a:prstTxWarp>
          </a:bodyPr>
          <a:lstStyle>
            <a:lvl1pPr algn="ctr">
              <a:defRPr sz="1400">
                <a:solidFill>
                  <a:srgbClr val="000000"/>
                </a:solidFill>
                <a:ea typeface="+mn-ea"/>
                <a:cs typeface="+mn-cs"/>
              </a:defRPr>
            </a:lvl1pPr>
          </a:lstStyle>
          <a:p>
            <a:pPr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65" tIns="45683" rIns="91365" bIns="45683" numCol="1" anchor="t" anchorCtr="0" compatLnSpc="1">
            <a:prstTxWarp prst="textNoShape">
              <a:avLst/>
            </a:prstTxWarp>
          </a:bodyPr>
          <a:lstStyle>
            <a:lvl1pPr algn="r">
              <a:defRPr sz="1400">
                <a:solidFill>
                  <a:srgbClr val="000000"/>
                </a:solidFill>
                <a:cs typeface="Times New Roman" charset="0"/>
              </a:defRPr>
            </a:lvl1pPr>
          </a:lstStyle>
          <a:p>
            <a:pPr fontAlgn="base">
              <a:spcBef>
                <a:spcPct val="0"/>
              </a:spcBef>
              <a:spcAft>
                <a:spcPct val="0"/>
              </a:spcAft>
              <a:defRPr/>
            </a:pPr>
            <a:fld id="{B8187A86-9729-B444-B7C7-0B374CA37DDF}" type="slidenum">
              <a:rPr lang="en-GB">
                <a:ea typeface="ＭＳ Ｐゴシック" charset="0"/>
              </a:rPr>
              <a:pPr fontAlgn="base">
                <a:spcBef>
                  <a:spcPct val="0"/>
                </a:spcBef>
                <a:spcAft>
                  <a:spcPct val="0"/>
                </a:spcAft>
                <a:defRPr/>
              </a:pPr>
              <a:t>‹#›</a:t>
            </a:fld>
            <a:endParaRPr lang="en-GB">
              <a:ea typeface="ＭＳ Ｐゴシック" charset="0"/>
            </a:endParaRPr>
          </a:p>
        </p:txBody>
      </p:sp>
    </p:spTree>
    <p:extLst>
      <p:ext uri="{BB962C8B-B14F-4D97-AF65-F5344CB8AC3E}">
        <p14:creationId xmlns:p14="http://schemas.microsoft.com/office/powerpoint/2010/main" val="3487837862"/>
      </p:ext>
    </p:extLst>
  </p:cSld>
  <p:clrMap bg1="lt1" tx1="dk1" bg2="lt2" tx2="dk2" accent1="accent1" accent2="accent2" accent3="accent3" accent4="accent4" accent5="accent5" accent6="accent6" hlink="hlink" folHlink="folHlink"/>
  <p:sldLayoutIdLst>
    <p:sldLayoutId id="2147483792" r:id="rId1"/>
  </p:sldLayoutIdLst>
  <p:txStyles>
    <p:titleStyle>
      <a:lvl1pPr algn="ctr" rtl="0" eaLnBrk="0" fontAlgn="base" hangingPunct="0">
        <a:spcBef>
          <a:spcPct val="0"/>
        </a:spcBef>
        <a:spcAft>
          <a:spcPct val="0"/>
        </a:spcAft>
        <a:defRPr sz="4400">
          <a:solidFill>
            <a:schemeClr val="tx2"/>
          </a:solidFill>
          <a:latin typeface="Arial"/>
          <a:ea typeface="ＭＳ Ｐゴシック" charset="0"/>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Times New Roman" charset="0"/>
        </a:defRPr>
      </a:lvl5pPr>
      <a:lvl6pPr marL="456827"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651"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47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303"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1073" indent="-341073" algn="l" rtl="0" eaLnBrk="0" fontAlgn="base" hangingPunct="0">
        <a:spcBef>
          <a:spcPct val="20000"/>
        </a:spcBef>
        <a:spcAft>
          <a:spcPct val="0"/>
        </a:spcAft>
        <a:buChar char="•"/>
        <a:defRPr sz="3200">
          <a:solidFill>
            <a:schemeClr val="tx1"/>
          </a:solidFill>
          <a:latin typeface="Arial"/>
          <a:ea typeface="ＭＳ Ｐゴシック" charset="0"/>
          <a:cs typeface="Arial"/>
        </a:defRPr>
      </a:lvl1pPr>
      <a:lvl2pPr marL="740842" indent="-283963" algn="l" rtl="0" eaLnBrk="0" fontAlgn="base" hangingPunct="0">
        <a:spcBef>
          <a:spcPct val="20000"/>
        </a:spcBef>
        <a:spcAft>
          <a:spcPct val="0"/>
        </a:spcAft>
        <a:buChar char="–"/>
        <a:defRPr sz="2800">
          <a:solidFill>
            <a:schemeClr val="tx1"/>
          </a:solidFill>
          <a:latin typeface="Arial"/>
          <a:ea typeface="+mn-ea"/>
          <a:cs typeface="Arial"/>
        </a:defRPr>
      </a:lvl2pPr>
      <a:lvl3pPr marL="1140612" indent="-226856" algn="l" rtl="0" eaLnBrk="0" fontAlgn="base" hangingPunct="0">
        <a:spcBef>
          <a:spcPct val="20000"/>
        </a:spcBef>
        <a:spcAft>
          <a:spcPct val="0"/>
        </a:spcAft>
        <a:buChar char="•"/>
        <a:defRPr sz="2400">
          <a:solidFill>
            <a:schemeClr val="tx1"/>
          </a:solidFill>
          <a:latin typeface="Arial"/>
          <a:ea typeface="+mn-ea"/>
          <a:cs typeface="Arial"/>
        </a:defRPr>
      </a:lvl3pPr>
      <a:lvl4pPr marL="1597492" indent="-226856" algn="l" rtl="0" eaLnBrk="0" fontAlgn="base" hangingPunct="0">
        <a:spcBef>
          <a:spcPct val="20000"/>
        </a:spcBef>
        <a:spcAft>
          <a:spcPct val="0"/>
        </a:spcAft>
        <a:buChar char="–"/>
        <a:defRPr sz="2000">
          <a:solidFill>
            <a:schemeClr val="tx1"/>
          </a:solidFill>
          <a:latin typeface="Arial"/>
          <a:ea typeface="+mn-ea"/>
          <a:cs typeface="Arial"/>
        </a:defRPr>
      </a:lvl4pPr>
      <a:lvl5pPr marL="2054372" indent="-226856" algn="l" rtl="0" eaLnBrk="0" fontAlgn="base" hangingPunct="0">
        <a:spcBef>
          <a:spcPct val="20000"/>
        </a:spcBef>
        <a:spcAft>
          <a:spcPct val="0"/>
        </a:spcAft>
        <a:buChar char="»"/>
        <a:defRPr sz="2000">
          <a:solidFill>
            <a:schemeClr val="tx1"/>
          </a:solidFill>
          <a:latin typeface="Arial"/>
          <a:ea typeface="+mn-ea"/>
          <a:cs typeface="Arial"/>
        </a:defRPr>
      </a:lvl5pPr>
      <a:lvl6pPr marL="2512542" indent="-228413" algn="l" rtl="0" fontAlgn="base">
        <a:spcBef>
          <a:spcPct val="20000"/>
        </a:spcBef>
        <a:spcAft>
          <a:spcPct val="0"/>
        </a:spcAft>
        <a:buChar char="»"/>
        <a:defRPr sz="2000">
          <a:solidFill>
            <a:schemeClr val="tx1"/>
          </a:solidFill>
          <a:latin typeface="+mn-lt"/>
          <a:ea typeface="+mn-ea"/>
          <a:cs typeface="+mn-cs"/>
        </a:defRPr>
      </a:lvl6pPr>
      <a:lvl7pPr marL="2969369" indent="-228413" algn="l" rtl="0" fontAlgn="base">
        <a:spcBef>
          <a:spcPct val="20000"/>
        </a:spcBef>
        <a:spcAft>
          <a:spcPct val="0"/>
        </a:spcAft>
        <a:buChar char="»"/>
        <a:defRPr sz="2000">
          <a:solidFill>
            <a:schemeClr val="tx1"/>
          </a:solidFill>
          <a:latin typeface="+mn-lt"/>
          <a:ea typeface="+mn-ea"/>
          <a:cs typeface="+mn-cs"/>
        </a:defRPr>
      </a:lvl7pPr>
      <a:lvl8pPr marL="3426194" indent="-228413" algn="l" rtl="0" fontAlgn="base">
        <a:spcBef>
          <a:spcPct val="20000"/>
        </a:spcBef>
        <a:spcAft>
          <a:spcPct val="0"/>
        </a:spcAft>
        <a:buChar char="»"/>
        <a:defRPr sz="2000">
          <a:solidFill>
            <a:schemeClr val="tx1"/>
          </a:solidFill>
          <a:latin typeface="+mn-lt"/>
          <a:ea typeface="+mn-ea"/>
          <a:cs typeface="+mn-cs"/>
        </a:defRPr>
      </a:lvl8pPr>
      <a:lvl9pPr marL="3883018" indent="-228413"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749658919"/>
      </p:ext>
    </p:extLst>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1334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charset="0"/>
                <a:ea typeface="+mn-ea"/>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charset="0"/>
                <a:ea typeface="+mn-ea"/>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2CB39461-21D7-4343-A12B-705CA23C8FA3}" type="slidenum">
              <a:rPr lang="en-US">
                <a:ea typeface="ＭＳ Ｐゴシック" charset="0"/>
              </a:rPr>
              <a:pPr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359697542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Arial" charset="0"/>
        </a:defRPr>
      </a:lvl6pPr>
      <a:lvl7pPr marL="913758" algn="ctr" rtl="0" fontAlgn="base">
        <a:spcBef>
          <a:spcPct val="0"/>
        </a:spcBef>
        <a:spcAft>
          <a:spcPct val="0"/>
        </a:spcAft>
        <a:defRPr sz="4400">
          <a:solidFill>
            <a:schemeClr val="tx2"/>
          </a:solidFill>
          <a:latin typeface="Arial" charset="0"/>
        </a:defRPr>
      </a:lvl7pPr>
      <a:lvl8pPr marL="1370639" algn="ctr" rtl="0" fontAlgn="base">
        <a:spcBef>
          <a:spcPct val="0"/>
        </a:spcBef>
        <a:spcAft>
          <a:spcPct val="0"/>
        </a:spcAft>
        <a:defRPr sz="4400">
          <a:solidFill>
            <a:schemeClr val="tx2"/>
          </a:solidFill>
          <a:latin typeface="Arial" charset="0"/>
        </a:defRPr>
      </a:lvl8pPr>
      <a:lvl9pPr marL="1827517" algn="ctr"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128"/>
        </a:defRPr>
      </a:lvl3pPr>
      <a:lvl4pPr marL="1599077" indent="-228439" algn="l" rtl="0" eaLnBrk="0" fontAlgn="base" hangingPunct="0">
        <a:spcBef>
          <a:spcPct val="20000"/>
        </a:spcBef>
        <a:spcAft>
          <a:spcPct val="0"/>
        </a:spcAft>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har char="»"/>
        <a:defRPr sz="2000">
          <a:solidFill>
            <a:schemeClr val="tx1"/>
          </a:solidFill>
          <a:latin typeface="+mn-lt"/>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pPr fontAlgn="base">
              <a:spcBef>
                <a:spcPct val="0"/>
              </a:spcBef>
              <a:spcAft>
                <a:spcPct val="0"/>
              </a:spcAft>
            </a:pPr>
            <a:endParaRPr lang="en-US" sz="2400">
              <a:solidFill>
                <a:srgbClr val="000000"/>
              </a:solidFill>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fontAlgn="base" hangingPunct="1">
              <a:spcBef>
                <a:spcPts val="500"/>
              </a:spcBef>
              <a:spcAft>
                <a:spcPct val="0"/>
              </a:spcAft>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13517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9" tIns="41968" rIns="80709" bIns="41968" anchor="ctr">
            <a:spAutoFit/>
          </a:bodyPr>
          <a:lstStyle/>
          <a:p>
            <a:pPr algn="ctr" fontAlgn="base">
              <a:spcBef>
                <a:spcPct val="0"/>
              </a:spcBef>
              <a:spcAft>
                <a:spcPct val="0"/>
              </a:spcAft>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rPr>
              <a:t>9.65.08.</a:t>
            </a:r>
          </a:p>
        </p:txBody>
      </p:sp>
      <p:sp>
        <p:nvSpPr>
          <p:cNvPr id="13517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41" tIns="45520" rIns="91041" bIns="45520">
            <a:spAutoFit/>
          </a:bodyPr>
          <a:lstStyle/>
          <a:p>
            <a:pPr fontAlgn="base">
              <a:lnSpc>
                <a:spcPct val="125000"/>
              </a:lnSpc>
              <a:spcBef>
                <a:spcPts val="1350"/>
              </a:spcBef>
              <a:spcAft>
                <a:spcPct val="0"/>
              </a:spcAft>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2400" b="1">
                <a:solidFill>
                  <a:srgbClr val="FFFF00"/>
                </a:solidFill>
                <a:latin typeface="Helvetica" charset="0"/>
              </a:rPr>
              <a:t>The  New Testament          Comes Together</a:t>
            </a:r>
          </a:p>
        </p:txBody>
      </p:sp>
    </p:spTree>
    <p:extLst>
      <p:ext uri="{BB962C8B-B14F-4D97-AF65-F5344CB8AC3E}">
        <p14:creationId xmlns:p14="http://schemas.microsoft.com/office/powerpoint/2010/main" val="3857999851"/>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pPr fontAlgn="base">
              <a:spcBef>
                <a:spcPct val="0"/>
              </a:spcBef>
              <a:spcAft>
                <a:spcPct val="0"/>
              </a:spcAft>
            </a:pPr>
            <a:endParaRPr lang="en-US" sz="2400">
              <a:solidFill>
                <a:srgbClr val="000000"/>
              </a:solidFill>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fontAlgn="base" hangingPunct="1">
              <a:spcBef>
                <a:spcPts val="500"/>
              </a:spcBef>
              <a:spcAft>
                <a:spcPct val="0"/>
              </a:spcAft>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13517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9" tIns="41968" rIns="80709" bIns="41968" anchor="ctr">
            <a:spAutoFit/>
          </a:bodyPr>
          <a:lstStyle/>
          <a:p>
            <a:pPr algn="ctr" fontAlgn="base">
              <a:spcBef>
                <a:spcPct val="0"/>
              </a:spcBef>
              <a:spcAft>
                <a:spcPct val="0"/>
              </a:spcAft>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rPr>
              <a:t>9.65.08.</a:t>
            </a:r>
          </a:p>
        </p:txBody>
      </p:sp>
      <p:sp>
        <p:nvSpPr>
          <p:cNvPr id="13517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41" tIns="45520" rIns="91041" bIns="45520">
            <a:spAutoFit/>
          </a:bodyPr>
          <a:lstStyle/>
          <a:p>
            <a:pPr fontAlgn="base">
              <a:lnSpc>
                <a:spcPct val="125000"/>
              </a:lnSpc>
              <a:spcBef>
                <a:spcPts val="1350"/>
              </a:spcBef>
              <a:spcAft>
                <a:spcPct val="0"/>
              </a:spcAft>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2400" b="1">
                <a:solidFill>
                  <a:srgbClr val="FFFF00"/>
                </a:solidFill>
                <a:latin typeface="Helvetica" charset="0"/>
              </a:rPr>
              <a:t>The  New Testament          Comes Together</a:t>
            </a:r>
          </a:p>
        </p:txBody>
      </p:sp>
    </p:spTree>
    <p:extLst>
      <p:ext uri="{BB962C8B-B14F-4D97-AF65-F5344CB8AC3E}">
        <p14:creationId xmlns:p14="http://schemas.microsoft.com/office/powerpoint/2010/main" val="221917692"/>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fontAlgn="base">
                <a:spcBef>
                  <a:spcPct val="0"/>
                </a:spcBef>
                <a:spcAft>
                  <a:spcPct val="0"/>
                </a:spcAft>
                <a:defRPr/>
              </a:pPr>
              <a:endParaRPr lang="en-US" sz="2400">
                <a:solidFill>
                  <a:srgbClr val="003366"/>
                </a:solidFill>
                <a:latin typeface="Times New Roman" charset="0"/>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fontAlgn="base">
                <a:spcBef>
                  <a:spcPct val="0"/>
                </a:spcBef>
                <a:spcAft>
                  <a:spcPct val="0"/>
                </a:spcAft>
                <a:defRPr/>
              </a:pPr>
              <a:endParaRPr lang="en-US" sz="2400">
                <a:solidFill>
                  <a:srgbClr val="003366"/>
                </a:solidFill>
                <a:latin typeface="Times New Roman" charset="0"/>
                <a:ea typeface="ＭＳ Ｐゴシック" charset="-128"/>
                <a:cs typeface="ＭＳ Ｐゴシック" charset="-128"/>
              </a:endParaRPr>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fontAlgn="base">
              <a:spcBef>
                <a:spcPct val="0"/>
              </a:spcBef>
              <a:spcAft>
                <a:spcPct val="0"/>
              </a:spcAft>
            </a:pPr>
            <a:endParaRPr kumimoji="1" lang="en-US" sz="2400">
              <a:solidFill>
                <a:srgbClr val="003366"/>
              </a:solidFill>
              <a:latin typeface="Times New Roman" charset="0"/>
              <a:ea typeface="ＭＳ Ｐゴシック" charset="0"/>
            </a:endParaRPr>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a:defRPr sz="1400">
                <a:latin typeface="+mn-lt"/>
                <a:ea typeface="+mn-ea"/>
                <a:cs typeface="+mn-cs"/>
              </a:defRPr>
            </a:lvl1pPr>
          </a:lstStyle>
          <a:p>
            <a:pPr fontAlgn="base">
              <a:spcBef>
                <a:spcPct val="0"/>
              </a:spcBef>
              <a:spcAft>
                <a:spcPct val="0"/>
              </a:spcAft>
              <a:defRPr/>
            </a:pPr>
            <a:endParaRPr lang="en-US">
              <a:solidFill>
                <a:srgbClr val="003366"/>
              </a:solidFill>
            </a:endParaRPr>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a:defRPr sz="1400">
                <a:latin typeface="+mn-lt"/>
                <a:ea typeface="+mn-ea"/>
                <a:cs typeface="+mn-cs"/>
              </a:defRPr>
            </a:lvl1pPr>
          </a:lstStyle>
          <a:p>
            <a:pPr fontAlgn="base">
              <a:spcBef>
                <a:spcPct val="0"/>
              </a:spcBef>
              <a:spcAft>
                <a:spcPct val="0"/>
              </a:spcAft>
              <a:defRPr/>
            </a:pPr>
            <a:endParaRPr lang="en-US">
              <a:solidFill>
                <a:srgbClr val="003366"/>
              </a:solidFill>
            </a:endParaRPr>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a:defRPr sz="2600" b="1">
                <a:solidFill>
                  <a:schemeClr val="bg1"/>
                </a:solidFill>
                <a:latin typeface="Arial" charset="0"/>
              </a:defRPr>
            </a:lvl1pPr>
          </a:lstStyle>
          <a:p>
            <a:pPr fontAlgn="base">
              <a:spcBef>
                <a:spcPct val="0"/>
              </a:spcBef>
              <a:spcAft>
                <a:spcPct val="0"/>
              </a:spcAft>
              <a:defRPr/>
            </a:pPr>
            <a:fld id="{31E6D7D5-22A4-6F4D-B726-C230C9366739}" type="slidenum">
              <a:rPr lang="en-US">
                <a:solidFill>
                  <a:srgbClr val="FFFFFF"/>
                </a:solidFill>
                <a:ea typeface="ＭＳ Ｐゴシック" charset="0"/>
              </a:rPr>
              <a:pPr fontAlgn="base">
                <a:spcBef>
                  <a:spcPct val="0"/>
                </a:spcBef>
                <a:spcAft>
                  <a:spcPct val="0"/>
                </a:spcAft>
                <a:defRPr/>
              </a:pPr>
              <a:t>‹#›</a:t>
            </a:fld>
            <a:endParaRPr lang="en-US">
              <a:solidFill>
                <a:srgbClr val="FFFFFF"/>
              </a:solidFill>
              <a:ea typeface="ＭＳ Ｐゴシック" charset="0"/>
            </a:endParaRPr>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003366"/>
                </a:solidFill>
                <a:latin typeface="Times New Roman" charset="0"/>
                <a:ea typeface="ＭＳ Ｐゴシック" charset="0"/>
              </a:endParaRPr>
            </a:p>
          </p:txBody>
        </p:sp>
        <p:sp>
          <p:nvSpPr>
            <p:cNvPr id="1035"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2400">
                <a:solidFill>
                  <a:srgbClr val="003366"/>
                </a:solidFill>
                <a:latin typeface="Times New Roman" charset="0"/>
                <a:ea typeface="ＭＳ Ｐゴシック" charset="0"/>
              </a:endParaRPr>
            </a:p>
          </p:txBody>
        </p:sp>
      </p:grpSp>
    </p:spTree>
    <p:extLst>
      <p:ext uri="{BB962C8B-B14F-4D97-AF65-F5344CB8AC3E}">
        <p14:creationId xmlns:p14="http://schemas.microsoft.com/office/powerpoint/2010/main" val="295889094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15394" name="Group 2"/>
          <p:cNvGrpSpPr>
            <a:grpSpLocks/>
          </p:cNvGrpSpPr>
          <p:nvPr/>
        </p:nvGrpSpPr>
        <p:grpSpPr bwMode="auto">
          <a:xfrm>
            <a:off x="0" y="0"/>
            <a:ext cx="8478838" cy="6173788"/>
            <a:chOff x="0" y="0"/>
            <a:chExt cx="5341" cy="3889"/>
          </a:xfrm>
        </p:grpSpPr>
        <p:sp>
          <p:nvSpPr>
            <p:cNvPr id="315400"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fontAlgn="base">
                <a:spcBef>
                  <a:spcPct val="0"/>
                </a:spcBef>
                <a:spcAft>
                  <a:spcPct val="0"/>
                </a:spcAft>
              </a:pPr>
              <a:endParaRPr lang="en-US" sz="2400">
                <a:solidFill>
                  <a:srgbClr val="FFFFFF"/>
                </a:solidFill>
                <a:ea typeface="ＭＳ Ｐゴシック" charset="0"/>
              </a:endParaRPr>
            </a:p>
          </p:txBody>
        </p:sp>
        <p:sp>
          <p:nvSpPr>
            <p:cNvPr id="315401"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fontAlgn="base">
                <a:spcBef>
                  <a:spcPct val="0"/>
                </a:spcBef>
                <a:spcAft>
                  <a:spcPct val="0"/>
                </a:spcAft>
              </a:pPr>
              <a:endParaRPr lang="en-US" sz="2400">
                <a:solidFill>
                  <a:srgbClr val="FFFFFF"/>
                </a:solidFill>
                <a:ea typeface="ＭＳ Ｐゴシック" charset="0"/>
              </a:endParaRPr>
            </a:p>
          </p:txBody>
        </p:sp>
        <p:sp>
          <p:nvSpPr>
            <p:cNvPr id="315402"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fontAlgn="base">
                <a:spcBef>
                  <a:spcPct val="0"/>
                </a:spcBef>
                <a:spcAft>
                  <a:spcPct val="0"/>
                </a:spcAft>
              </a:pPr>
              <a:endParaRPr lang="en-US" sz="2400">
                <a:solidFill>
                  <a:srgbClr val="FFFFFF"/>
                </a:solidFill>
                <a:ea typeface="ＭＳ Ｐゴシック" charset="0"/>
              </a:endParaRPr>
            </a:p>
          </p:txBody>
        </p:sp>
        <p:sp>
          <p:nvSpPr>
            <p:cNvPr id="315403"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fontAlgn="base">
                <a:spcBef>
                  <a:spcPct val="0"/>
                </a:spcBef>
                <a:spcAft>
                  <a:spcPct val="0"/>
                </a:spcAft>
              </a:pPr>
              <a:endParaRPr lang="en-US" sz="2400">
                <a:solidFill>
                  <a:srgbClr val="FFFFFF"/>
                </a:solidFill>
                <a:ea typeface="ＭＳ Ｐゴシック" charset="0"/>
              </a:endParaRPr>
            </a:p>
          </p:txBody>
        </p:sp>
      </p:grpSp>
      <p:sp>
        <p:nvSpPr>
          <p:cNvPr id="17415" name="Rectangle 7"/>
          <p:cNvSpPr>
            <a:spLocks noGrp="1" noChangeArrowheads="1"/>
          </p:cNvSpPr>
          <p:nvPr>
            <p:ph type="title"/>
          </p:nvPr>
        </p:nvSpPr>
        <p:spPr bwMode="auto">
          <a:xfrm>
            <a:off x="34931" y="228600"/>
            <a:ext cx="9070975" cy="1219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p>
            <a:pPr lvl="0"/>
            <a:r>
              <a:rPr lang="en-US" dirty="0"/>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spcBef>
                <a:spcPct val="50000"/>
              </a:spcBef>
              <a:defRPr sz="1400">
                <a:solidFill>
                  <a:srgbClr val="FFFFFF"/>
                </a:solidFill>
                <a:latin typeface="Times New Roman" pitchFamily="-105" charset="0"/>
                <a:ea typeface="+mn-ea"/>
                <a:cs typeface="+mn-cs"/>
              </a:defRPr>
            </a:lvl1pPr>
          </a:lstStyle>
          <a:p>
            <a:pPr fontAlgn="base">
              <a:spcAft>
                <a:spcPct val="0"/>
              </a:spcAft>
              <a:defRPr/>
            </a:pPr>
            <a:endParaRPr lang="en-U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ctr">
              <a:spcBef>
                <a:spcPct val="50000"/>
              </a:spcBef>
              <a:defRPr sz="1400">
                <a:solidFill>
                  <a:srgbClr val="FFFFFF"/>
                </a:solidFill>
                <a:latin typeface="Times New Roman" pitchFamily="-105" charset="0"/>
                <a:ea typeface="+mn-ea"/>
                <a:cs typeface="+mn-cs"/>
              </a:defRPr>
            </a:lvl1pPr>
          </a:lstStyle>
          <a:p>
            <a:pPr fontAlgn="base">
              <a:spcAft>
                <a:spcPct val="0"/>
              </a:spcAft>
              <a:defRPr/>
            </a:pPr>
            <a:endParaRPr lang="en-US"/>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r">
              <a:spcBef>
                <a:spcPct val="50000"/>
              </a:spcBef>
              <a:defRPr sz="1400">
                <a:solidFill>
                  <a:srgbClr val="FFFFFF"/>
                </a:solidFill>
              </a:defRPr>
            </a:lvl1pPr>
          </a:lstStyle>
          <a:p>
            <a:pPr fontAlgn="base">
              <a:spcAft>
                <a:spcPct val="0"/>
              </a:spcAft>
              <a:defRPr/>
            </a:pPr>
            <a:fld id="{909030FB-453C-394E-8B8F-3AF9D29ED57D}" type="slidenum">
              <a:rPr lang="en-US">
                <a:ea typeface="ＭＳ Ｐゴシック" charset="0"/>
              </a:rPr>
              <a:pPr fontAlgn="base">
                <a:spcAft>
                  <a:spcPct val="0"/>
                </a:spcAft>
                <a:defRPr/>
              </a:pPr>
              <a:t>‹#›</a:t>
            </a:fld>
            <a:endParaRPr lang="en-US">
              <a:ea typeface="ＭＳ Ｐゴシック" charset="0"/>
            </a:endParaRPr>
          </a:p>
        </p:txBody>
      </p:sp>
      <p:sp>
        <p:nvSpPr>
          <p:cNvPr id="17419" name="Rectangle 11"/>
          <p:cNvSpPr>
            <a:spLocks noGrp="1" noChangeArrowheads="1"/>
          </p:cNvSpPr>
          <p:nvPr>
            <p:ph type="body" idx="1"/>
          </p:nvPr>
        </p:nvSpPr>
        <p:spPr bwMode="auto">
          <a:xfrm>
            <a:off x="34931" y="1641478"/>
            <a:ext cx="9070975" cy="4454525"/>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9493401"/>
      </p:ext>
    </p:extLst>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pitchFamily="-105"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659" indent="-342659" algn="l" rtl="0" eaLnBrk="0" fontAlgn="base" hangingPunct="0">
        <a:spcBef>
          <a:spcPct val="20000"/>
        </a:spcBef>
        <a:spcAft>
          <a:spcPct val="0"/>
        </a:spcAft>
        <a:buClr>
          <a:schemeClr val="tx2"/>
        </a:buClr>
        <a:buSzPct val="75000"/>
        <a:buFont typeface="Wingdings" charset="0"/>
        <a:buChar char="n"/>
        <a:defRPr sz="3200" b="1">
          <a:solidFill>
            <a:schemeClr val="tx1"/>
          </a:solidFill>
          <a:effectLst>
            <a:outerShdw blurRad="38100" dist="38100" dir="2700000" algn="tl">
              <a:srgbClr val="000000"/>
            </a:outerShdw>
          </a:effectLst>
          <a:latin typeface="Arial"/>
          <a:ea typeface="ＭＳ Ｐゴシック" pitchFamily="-105" charset="-128"/>
          <a:cs typeface="Arial"/>
        </a:defRPr>
      </a:lvl1pPr>
      <a:lvl2pPr marL="742428" indent="-285548"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000000"/>
            </a:outerShdw>
          </a:effectLst>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tx1"/>
        </a:buClr>
        <a:buChar char="»"/>
        <a:defRPr sz="2400" b="1">
          <a:solidFill>
            <a:schemeClr val="tx1"/>
          </a:solidFill>
          <a:effectLst>
            <a:outerShdw blurRad="38100" dist="38100" dir="2700000" algn="tl">
              <a:srgbClr val="000000"/>
            </a:outerShdw>
          </a:effectLst>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2"/>
        </a:buClr>
        <a:buSzPct val="75000"/>
        <a:buFont typeface="Wingdings" charset="0"/>
        <a:buChar char="n"/>
        <a:defRPr sz="2000" b="1">
          <a:solidFill>
            <a:schemeClr val="tx1"/>
          </a:solidFill>
          <a:effectLst>
            <a:outerShdw blurRad="38100" dist="38100" dir="2700000" algn="tl">
              <a:srgbClr val="000000"/>
            </a:outerShdw>
          </a:effectLst>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tx1"/>
        </a:buClr>
        <a:buChar char="–"/>
        <a:defRPr sz="2000" b="1">
          <a:solidFill>
            <a:schemeClr val="tx1"/>
          </a:solidFill>
          <a:effectLst>
            <a:outerShdw blurRad="38100" dist="38100" dir="2700000" algn="tl">
              <a:srgbClr val="000000"/>
            </a:outerShdw>
          </a:effectLst>
          <a:latin typeface="Arial"/>
          <a:ea typeface="ＭＳ Ｐゴシック" pitchFamily="-108" charset="-128"/>
          <a:cs typeface="Arial"/>
        </a:defRPr>
      </a:lvl5pPr>
      <a:lvl6pPr marL="2512836"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69716"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6595"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3472"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fontAlgn="base">
                <a:spcBef>
                  <a:spcPct val="0"/>
                </a:spcBef>
                <a:spcAft>
                  <a:spcPct val="0"/>
                </a:spcAft>
                <a:defRPr/>
              </a:pPr>
              <a:endParaRPr lang="en-US" sz="2400">
                <a:solidFill>
                  <a:srgbClr val="003366"/>
                </a:solidFill>
                <a:latin typeface="Times New Roman" charset="0"/>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fontAlgn="base">
                <a:spcBef>
                  <a:spcPct val="0"/>
                </a:spcBef>
                <a:spcAft>
                  <a:spcPct val="0"/>
                </a:spcAft>
                <a:defRPr/>
              </a:pPr>
              <a:endParaRPr lang="en-US" sz="2400">
                <a:solidFill>
                  <a:srgbClr val="003366"/>
                </a:solidFill>
                <a:latin typeface="Times New Roman" charset="0"/>
                <a:ea typeface="ＭＳ Ｐゴシック" charset="-128"/>
                <a:cs typeface="ＭＳ Ｐゴシック" charset="-128"/>
              </a:endParaRPr>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fontAlgn="base">
              <a:spcBef>
                <a:spcPct val="0"/>
              </a:spcBef>
              <a:spcAft>
                <a:spcPct val="0"/>
              </a:spcAft>
            </a:pPr>
            <a:endParaRPr kumimoji="1" lang="en-US" sz="2400">
              <a:solidFill>
                <a:srgbClr val="003366"/>
              </a:solidFill>
              <a:latin typeface="Times New Roman" charset="0"/>
              <a:ea typeface="ＭＳ Ｐゴシック" charset="0"/>
            </a:endParaRPr>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a:defRPr sz="1400">
                <a:latin typeface="+mn-lt"/>
                <a:ea typeface="+mn-ea"/>
                <a:cs typeface="+mn-cs"/>
              </a:defRPr>
            </a:lvl1pPr>
          </a:lstStyle>
          <a:p>
            <a:pPr fontAlgn="base">
              <a:spcBef>
                <a:spcPct val="0"/>
              </a:spcBef>
              <a:spcAft>
                <a:spcPct val="0"/>
              </a:spcAft>
              <a:defRPr/>
            </a:pPr>
            <a:endParaRPr lang="en-US">
              <a:solidFill>
                <a:srgbClr val="003366"/>
              </a:solidFill>
            </a:endParaRPr>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a:defRPr sz="1400">
                <a:latin typeface="+mn-lt"/>
                <a:ea typeface="+mn-ea"/>
                <a:cs typeface="+mn-cs"/>
              </a:defRPr>
            </a:lvl1pPr>
          </a:lstStyle>
          <a:p>
            <a:pPr fontAlgn="base">
              <a:spcBef>
                <a:spcPct val="0"/>
              </a:spcBef>
              <a:spcAft>
                <a:spcPct val="0"/>
              </a:spcAft>
              <a:defRPr/>
            </a:pPr>
            <a:endParaRPr lang="en-US">
              <a:solidFill>
                <a:srgbClr val="003366"/>
              </a:solidFill>
            </a:endParaRPr>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a:defRPr sz="2600" b="1">
                <a:solidFill>
                  <a:schemeClr val="bg1"/>
                </a:solidFill>
                <a:latin typeface="Arial" charset="0"/>
              </a:defRPr>
            </a:lvl1pPr>
          </a:lstStyle>
          <a:p>
            <a:pPr fontAlgn="base">
              <a:spcBef>
                <a:spcPct val="0"/>
              </a:spcBef>
              <a:spcAft>
                <a:spcPct val="0"/>
              </a:spcAft>
              <a:defRPr/>
            </a:pPr>
            <a:fld id="{31E6D7D5-22A4-6F4D-B726-C230C9366739}" type="slidenum">
              <a:rPr lang="en-US">
                <a:solidFill>
                  <a:srgbClr val="FFFFFF"/>
                </a:solidFill>
                <a:ea typeface="ＭＳ Ｐゴシック" charset="0"/>
              </a:rPr>
              <a:pPr fontAlgn="base">
                <a:spcBef>
                  <a:spcPct val="0"/>
                </a:spcBef>
                <a:spcAft>
                  <a:spcPct val="0"/>
                </a:spcAft>
                <a:defRPr/>
              </a:pPr>
              <a:t>‹#›</a:t>
            </a:fld>
            <a:endParaRPr lang="en-US">
              <a:solidFill>
                <a:srgbClr val="FFFFFF"/>
              </a:solidFill>
              <a:ea typeface="ＭＳ Ｐゴシック" charset="0"/>
            </a:endParaRPr>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003366"/>
                </a:solidFill>
                <a:latin typeface="Times New Roman" charset="0"/>
                <a:ea typeface="ＭＳ Ｐゴシック" charset="0"/>
              </a:endParaRPr>
            </a:p>
          </p:txBody>
        </p:sp>
        <p:sp>
          <p:nvSpPr>
            <p:cNvPr id="1035"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2400">
                <a:solidFill>
                  <a:srgbClr val="003366"/>
                </a:solidFill>
                <a:latin typeface="Times New Roman" charset="0"/>
                <a:ea typeface="ＭＳ Ｐゴシック" charset="0"/>
              </a:endParaRPr>
            </a:p>
          </p:txBody>
        </p:sp>
      </p:grpSp>
    </p:spTree>
    <p:extLst>
      <p:ext uri="{BB962C8B-B14F-4D97-AF65-F5344CB8AC3E}">
        <p14:creationId xmlns:p14="http://schemas.microsoft.com/office/powerpoint/2010/main" val="266893110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charset="0"/>
                <a:ea typeface="ＭＳ Ｐゴシック" charset="0"/>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charset="0"/>
                <a:ea typeface="ＭＳ Ｐゴシック" charset="0"/>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charset="0"/>
                <a:ea typeface="ＭＳ Ｐゴシック" charset="0"/>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charset="0"/>
                <a:ea typeface="ＭＳ Ｐゴシック" charset="0"/>
              </a:endParaRPr>
            </a:p>
          </p:txBody>
        </p:sp>
        <p:sp>
          <p:nvSpPr>
            <p:cNvPr id="5530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endParaRPr>
            </a:p>
          </p:txBody>
        </p:sp>
        <p:sp>
          <p:nvSpPr>
            <p:cNvPr id="5530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endParaRPr>
            </a:p>
          </p:txBody>
        </p:sp>
        <p:sp>
          <p:nvSpPr>
            <p:cNvPr id="5531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fontAlgn="base">
              <a:spcBef>
                <a:spcPct val="0"/>
              </a:spcBef>
              <a:spcAft>
                <a:spcPct val="0"/>
              </a:spcAft>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fontAlgn="base">
              <a:spcBef>
                <a:spcPct val="0"/>
              </a:spcBef>
              <a:spcAft>
                <a:spcPct val="0"/>
              </a:spcAft>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fontAlgn="base">
              <a:spcBef>
                <a:spcPct val="0"/>
              </a:spcBef>
              <a:spcAft>
                <a:spcPct val="0"/>
              </a:spcAft>
              <a:defRPr/>
            </a:pPr>
            <a:fld id="{C8FD2D36-1A96-FD46-BDFE-EF9D73E9EDDE}" type="slidenum">
              <a:rPr lang="en-US">
                <a:ea typeface="ＭＳ Ｐゴシック" charset="0"/>
              </a:rPr>
              <a:pPr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3168318973"/>
      </p:ext>
    </p:extLst>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4.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wordproject.org/bibles/ml/43/1.htm"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https://www.wordproject.org/bibles/ml/41/1.htm" TargetMode="External"/><Relationship Id="rId5" Type="http://schemas.openxmlformats.org/officeDocument/2006/relationships/hyperlink" Target="https://www.wordproject.org/bibles/ml/40/1.htm"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wordproject.org/bibles/ml/43/1.htm"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hyperlink" Target="https://www.wordproject.org/bibles/ml/41/1.htm" TargetMode="External"/><Relationship Id="rId5" Type="http://schemas.openxmlformats.org/officeDocument/2006/relationships/hyperlink" Target="https://www.wordproject.org/bibles/ml/40/1.htm"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wordproject.org/bibles/ml/43/1.htm"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https://www.wordproject.org/bibles/ml/41/1.htm" TargetMode="External"/><Relationship Id="rId5" Type="http://schemas.openxmlformats.org/officeDocument/2006/relationships/hyperlink" Target="https://www.wordproject.org/bibles/ml/40/1.htm" TargetMode="Externa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59.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61.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63.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63.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95.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11.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1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27.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3"/>
          <p:cNvSpPr>
            <a:spLocks noChangeArrowheads="1"/>
          </p:cNvSpPr>
          <p:nvPr/>
        </p:nvSpPr>
        <p:spPr bwMode="auto">
          <a:xfrm>
            <a:off x="2857500" y="1314450"/>
            <a:ext cx="9144000" cy="457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p>
            <a:pPr fontAlgn="base">
              <a:spcBef>
                <a:spcPct val="0"/>
              </a:spcBef>
              <a:spcAft>
                <a:spcPct val="0"/>
              </a:spcAft>
            </a:pPr>
            <a:endParaRPr lang="en-US" sz="2400">
              <a:solidFill>
                <a:srgbClr val="003366"/>
              </a:solidFill>
              <a:latin typeface="Times New Roman" charset="0"/>
              <a:ea typeface="ＭＳ Ｐゴシック" charset="0"/>
            </a:endParaRPr>
          </a:p>
        </p:txBody>
      </p:sp>
      <p:pic>
        <p:nvPicPr>
          <p:cNvPr id="13721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95936" y="1196752"/>
            <a:ext cx="5116415" cy="5661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7219" name="Rectangle 7"/>
          <p:cNvSpPr>
            <a:spLocks noGrp="1" noChangeArrowheads="1"/>
          </p:cNvSpPr>
          <p:nvPr>
            <p:ph type="title" idx="4294967295"/>
          </p:nvPr>
        </p:nvSpPr>
        <p:spPr>
          <a:xfrm>
            <a:off x="1720924" y="116632"/>
            <a:ext cx="6667500" cy="1728192"/>
          </a:xfrm>
        </p:spPr>
        <p:txBody>
          <a:bodyPr anchor="t"/>
          <a:lstStyle/>
          <a:p>
            <a:pPr eaLnBrk="1" hangingPunct="1"/>
            <a:r>
              <a:rPr lang="ml-IN" sz="5400" dirty="0">
                <a:latin typeface="Arial" charset="0"/>
                <a:ea typeface="ＭＳ Ｐゴシック" charset="0"/>
                <a:cs typeface="ＭＳ Ｐゴシック" charset="0"/>
              </a:rPr>
              <a:t>പുതിയ നിയമ</a:t>
            </a:r>
            <a:br>
              <a:rPr lang="en-US" sz="5400" dirty="0">
                <a:latin typeface="Arial" charset="0"/>
                <a:ea typeface="ＭＳ Ｐゴシック" charset="0"/>
                <a:cs typeface="ＭＳ Ｐゴシック" charset="0"/>
              </a:rPr>
            </a:br>
            <a:r>
              <a:rPr lang="ml-IN" sz="5400" dirty="0">
                <a:latin typeface="Arial" charset="0"/>
                <a:ea typeface="ＭＳ Ｐゴシック" charset="0"/>
                <a:cs typeface="ＭＳ Ｐゴシック" charset="0"/>
              </a:rPr>
              <a:t>അവലോകനം</a:t>
            </a:r>
            <a:endParaRPr lang="en-US" sz="5400" dirty="0">
              <a:latin typeface="Arial" charset="0"/>
              <a:ea typeface="ＭＳ Ｐゴシック" charset="0"/>
              <a:cs typeface="ＭＳ Ｐゴシック" charset="0"/>
            </a:endParaRPr>
          </a:p>
        </p:txBody>
      </p:sp>
      <p:sp>
        <p:nvSpPr>
          <p:cNvPr id="6" name="Rectangle 5"/>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ea typeface="ＭＳ Ｐゴシック" charset="0"/>
                <a:cs typeface="Arial"/>
              </a:rPr>
              <a:t>Dr. Rick Griffith • Singapore Bible College • BibleStudyDownloads.org</a:t>
            </a:r>
          </a:p>
        </p:txBody>
      </p:sp>
    </p:spTree>
    <p:extLst>
      <p:ext uri="{BB962C8B-B14F-4D97-AF65-F5344CB8AC3E}">
        <p14:creationId xmlns:p14="http://schemas.microsoft.com/office/powerpoint/2010/main" val="294436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4"/>
          <p:cNvSpPr txBox="1">
            <a:spLocks noChangeArrowheads="1"/>
          </p:cNvSpPr>
          <p:nvPr/>
        </p:nvSpPr>
        <p:spPr bwMode="auto">
          <a:xfrm>
            <a:off x="8426454" y="152405"/>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a:solidFill>
                  <a:srgbClr val="FFFFFF"/>
                </a:solidFill>
                <a:latin typeface="Arial" charset="0"/>
                <a:cs typeface="Arial" charset="0"/>
              </a:rPr>
              <a:t>48</a:t>
            </a:r>
          </a:p>
        </p:txBody>
      </p:sp>
      <p:grpSp>
        <p:nvGrpSpPr>
          <p:cNvPr id="150530" name="Group 5"/>
          <p:cNvGrpSpPr>
            <a:grpSpLocks/>
          </p:cNvGrpSpPr>
          <p:nvPr/>
        </p:nvGrpSpPr>
        <p:grpSpPr bwMode="auto">
          <a:xfrm>
            <a:off x="5218114" y="671514"/>
            <a:ext cx="2401886" cy="1766886"/>
            <a:chOff x="331" y="508"/>
            <a:chExt cx="1513" cy="1113"/>
          </a:xfrm>
        </p:grpSpPr>
        <p:sp>
          <p:nvSpPr>
            <p:cNvPr id="150534" name="Text Box 6"/>
            <p:cNvSpPr txBox="1">
              <a:spLocks noChangeArrowheads="1"/>
            </p:cNvSpPr>
            <p:nvPr/>
          </p:nvSpPr>
          <p:spPr bwMode="auto">
            <a:xfrm rot="16200000">
              <a:off x="29" y="1105"/>
              <a:ext cx="818" cy="213"/>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ml-IN" sz="1600" b="1" cap="all" dirty="0">
                  <a:solidFill>
                    <a:schemeClr val="bg1"/>
                  </a:solidFill>
                </a:rPr>
                <a:t>മത്തായി</a:t>
              </a:r>
              <a:endParaRPr lang="en-US" sz="1600" b="1" dirty="0">
                <a:solidFill>
                  <a:schemeClr val="bg1"/>
                </a:solidFill>
                <a:latin typeface="Arial" charset="0"/>
                <a:cs typeface="Arial" charset="0"/>
              </a:endParaRPr>
            </a:p>
          </p:txBody>
        </p:sp>
        <p:sp>
          <p:nvSpPr>
            <p:cNvPr id="150535" name="Text Box 7"/>
            <p:cNvSpPr txBox="1">
              <a:spLocks noChangeArrowheads="1"/>
            </p:cNvSpPr>
            <p:nvPr/>
          </p:nvSpPr>
          <p:spPr bwMode="auto">
            <a:xfrm rot="16200000">
              <a:off x="360" y="999"/>
              <a:ext cx="1031" cy="213"/>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ml-IN" sz="1600" b="1" dirty="0">
                  <a:solidFill>
                    <a:schemeClr val="bg1"/>
                  </a:solidFill>
                  <a:latin typeface="Arial" charset="0"/>
                  <a:cs typeface="Arial" charset="0"/>
                </a:rPr>
                <a:t>മാർക്കോസ്</a:t>
              </a:r>
              <a:endParaRPr lang="en-US" sz="1600" b="1" dirty="0">
                <a:solidFill>
                  <a:schemeClr val="bg1"/>
                </a:solidFill>
                <a:latin typeface="Arial" charset="0"/>
                <a:cs typeface="Arial" charset="0"/>
              </a:endParaRPr>
            </a:p>
          </p:txBody>
        </p:sp>
        <p:sp>
          <p:nvSpPr>
            <p:cNvPr id="150536" name="Text Box 8"/>
            <p:cNvSpPr txBox="1">
              <a:spLocks noChangeArrowheads="1"/>
            </p:cNvSpPr>
            <p:nvPr/>
          </p:nvSpPr>
          <p:spPr bwMode="auto">
            <a:xfrm rot="16200000">
              <a:off x="856" y="1058"/>
              <a:ext cx="913" cy="213"/>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ml-IN" sz="1600" b="1" dirty="0">
                  <a:solidFill>
                    <a:schemeClr val="bg1"/>
                  </a:solidFill>
                </a:rPr>
                <a:t>ലൂക്കോസ്</a:t>
              </a:r>
              <a:endParaRPr lang="en-US" sz="1600" b="1" dirty="0">
                <a:solidFill>
                  <a:schemeClr val="bg1"/>
                </a:solidFill>
                <a:latin typeface="Arial" charset="0"/>
                <a:cs typeface="Arial" charset="0"/>
              </a:endParaRPr>
            </a:p>
          </p:txBody>
        </p:sp>
        <p:sp>
          <p:nvSpPr>
            <p:cNvPr id="150537" name="Text Box 9"/>
            <p:cNvSpPr txBox="1">
              <a:spLocks noChangeArrowheads="1"/>
            </p:cNvSpPr>
            <p:nvPr/>
          </p:nvSpPr>
          <p:spPr bwMode="auto">
            <a:xfrm rot="16200000">
              <a:off x="1181" y="958"/>
              <a:ext cx="1113" cy="213"/>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ml-IN" sz="1600" b="1" dirty="0">
                  <a:solidFill>
                    <a:schemeClr val="bg1"/>
                  </a:solidFill>
                  <a:latin typeface="Arial" charset="0"/>
                  <a:cs typeface="Arial" charset="0"/>
                </a:rPr>
                <a:t>യോഹന്നാൻ</a:t>
              </a:r>
              <a:endParaRPr lang="en-US" sz="1600" b="1" dirty="0">
                <a:solidFill>
                  <a:schemeClr val="bg1"/>
                </a:solidFill>
                <a:latin typeface="Arial" charset="0"/>
                <a:cs typeface="Arial" charset="0"/>
              </a:endParaRPr>
            </a:p>
          </p:txBody>
        </p:sp>
      </p:grpSp>
      <p:sp>
        <p:nvSpPr>
          <p:cNvPr id="66570" name="Rectangle 10"/>
          <p:cNvSpPr>
            <a:spLocks noGrp="1" noChangeArrowheads="1"/>
          </p:cNvSpPr>
          <p:nvPr>
            <p:ph type="title"/>
          </p:nvPr>
        </p:nvSpPr>
        <p:spPr>
          <a:xfrm>
            <a:off x="0" y="457200"/>
            <a:ext cx="4724400" cy="1066800"/>
          </a:xfrm>
        </p:spPr>
        <p:txBody>
          <a:bodyPr/>
          <a:lstStyle/>
          <a:p>
            <a:pPr eaLnBrk="1" hangingPunct="1">
              <a:defRPr/>
            </a:pPr>
            <a:r>
              <a:rPr lang="ml-IN" sz="3200" b="1" dirty="0">
                <a:solidFill>
                  <a:schemeClr val="tx1"/>
                </a:solidFill>
                <a:effectLst/>
                <a:latin typeface="Arial" charset="0"/>
                <a:ea typeface="ＭＳ Ｐゴシック" charset="0"/>
                <a:cs typeface="Arial" charset="0"/>
              </a:rPr>
              <a:t>സുവിശേഷങ്ങൾ</a:t>
            </a:r>
            <a:r>
              <a:rPr lang="ml-IN" dirty="0">
                <a:solidFill>
                  <a:schemeClr val="tx1"/>
                </a:solidFill>
                <a:effectLst/>
                <a:latin typeface="Arial" charset="0"/>
                <a:ea typeface="ＭＳ Ｐゴシック" charset="0"/>
                <a:cs typeface="Arial" charset="0"/>
              </a:rPr>
              <a:t> </a:t>
            </a:r>
            <a:endParaRPr lang="en-US" dirty="0">
              <a:solidFill>
                <a:schemeClr val="tx1"/>
              </a:solidFill>
              <a:effectLst/>
              <a:latin typeface="Arial" charset="0"/>
              <a:ea typeface="ＭＳ Ｐゴシック" charset="0"/>
              <a:cs typeface="Arial" charset="0"/>
            </a:endParaRPr>
          </a:p>
        </p:txBody>
      </p:sp>
      <p:sp>
        <p:nvSpPr>
          <p:cNvPr id="150532" name="Text Box 11"/>
          <p:cNvSpPr txBox="1">
            <a:spLocks noChangeArrowheads="1"/>
          </p:cNvSpPr>
          <p:nvPr/>
        </p:nvSpPr>
        <p:spPr bwMode="auto">
          <a:xfrm>
            <a:off x="228601" y="1276290"/>
            <a:ext cx="457199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sz="2000" i="1" dirty="0">
                <a:solidFill>
                  <a:srgbClr val="FFFFFF"/>
                </a:solidFill>
                <a:latin typeface="Arial" charset="0"/>
                <a:cs typeface="Arial" charset="0"/>
              </a:rPr>
              <a:t>Bible Visual Resource Book,</a:t>
            </a:r>
            <a:r>
              <a:rPr lang="en-US" sz="2000" dirty="0">
                <a:solidFill>
                  <a:srgbClr val="FFFFFF"/>
                </a:solidFill>
                <a:latin typeface="Arial" charset="0"/>
                <a:cs typeface="Arial" charset="0"/>
              </a:rPr>
              <a:t> 177</a:t>
            </a:r>
          </a:p>
        </p:txBody>
      </p:sp>
      <p:sp>
        <p:nvSpPr>
          <p:cNvPr id="66572" name="Rectangle 12"/>
          <p:cNvSpPr>
            <a:spLocks noChangeArrowheads="1"/>
          </p:cNvSpPr>
          <p:nvPr/>
        </p:nvSpPr>
        <p:spPr bwMode="auto">
          <a:xfrm>
            <a:off x="0" y="2971800"/>
            <a:ext cx="9144000" cy="5105400"/>
          </a:xfrm>
          <a:prstGeom prst="rect">
            <a:avLst/>
          </a:prstGeom>
          <a:noFill/>
          <a:ln w="9525">
            <a:noFill/>
            <a:miter lim="800000"/>
            <a:headEnd/>
            <a:tailEnd/>
          </a:ln>
          <a:effectLst/>
        </p:spPr>
        <p:txBody>
          <a:bodyPr lIns="91376" tIns="45688" rIns="91376" bIns="45688"/>
          <a:lstStyle/>
          <a:p>
            <a:pPr marL="342659" indent="-342659" fontAlgn="base">
              <a:lnSpc>
                <a:spcPct val="90000"/>
              </a:lnSpc>
              <a:spcBef>
                <a:spcPct val="20000"/>
              </a:spcBef>
              <a:spcAft>
                <a:spcPct val="0"/>
              </a:spcAft>
              <a:buClr>
                <a:srgbClr val="FFFFCC"/>
              </a:buClr>
              <a:buSzPct val="75000"/>
              <a:buFont typeface="Wingdings" charset="0"/>
              <a:buChar char="§"/>
              <a:defRPr/>
            </a:pPr>
            <a:r>
              <a:rPr lang="ml-IN" altLang="ja-JP" b="1" dirty="0">
                <a:solidFill>
                  <a:srgbClr val="FFFFFF"/>
                </a:solidFill>
                <a:latin typeface="Arial Narrow"/>
                <a:ea typeface="ＭＳ Ｐゴシック" charset="0"/>
                <a:cs typeface="Arial Narrow"/>
              </a:rPr>
              <a:t>സുവിശേഷത്തിനു ഉപയോഗിച്ചിരിക്കുന്ന യവനായ പദത്തിന്റെ അർത്ഥം "നല്ല സന്ദേശം" എന്നാണ്</a:t>
            </a:r>
            <a:r>
              <a:rPr lang="ml-IN" altLang="ja-JP" sz="2800" b="1" dirty="0">
                <a:solidFill>
                  <a:srgbClr val="FFFFFF"/>
                </a:solidFill>
                <a:latin typeface="Arial Narrow"/>
                <a:ea typeface="ＭＳ Ｐゴシック" charset="0"/>
                <a:cs typeface="Arial Narrow"/>
              </a:rPr>
              <a:t> </a:t>
            </a:r>
            <a:endParaRPr lang="en-US" altLang="ja-JP" sz="2800" b="1" dirty="0">
              <a:solidFill>
                <a:srgbClr val="FFFFFF"/>
              </a:solidFill>
              <a:latin typeface="Arial Narrow"/>
              <a:ea typeface="ＭＳ Ｐゴシック" charset="0"/>
              <a:cs typeface="Arial Narrow"/>
            </a:endParaRPr>
          </a:p>
          <a:p>
            <a:pPr marL="342659" indent="-342659" fontAlgn="base">
              <a:lnSpc>
                <a:spcPct val="90000"/>
              </a:lnSpc>
              <a:spcBef>
                <a:spcPct val="20000"/>
              </a:spcBef>
              <a:spcAft>
                <a:spcPct val="0"/>
              </a:spcAft>
              <a:buClr>
                <a:srgbClr val="FFFFCC"/>
              </a:buClr>
              <a:buSzPct val="75000"/>
              <a:buFont typeface="Wingdings" charset="0"/>
              <a:buChar char="§"/>
              <a:defRPr/>
            </a:pPr>
            <a:endParaRPr lang="en-US" altLang="ja-JP" sz="2800" b="1" dirty="0">
              <a:solidFill>
                <a:srgbClr val="FFFFFF"/>
              </a:solidFill>
              <a:latin typeface="Arial Narrow"/>
              <a:ea typeface="ＭＳ Ｐゴシック" charset="0"/>
              <a:cs typeface="Arial Narrow"/>
            </a:endParaRPr>
          </a:p>
          <a:p>
            <a:pPr marL="342659" indent="-342659" fontAlgn="base">
              <a:lnSpc>
                <a:spcPct val="90000"/>
              </a:lnSpc>
              <a:spcBef>
                <a:spcPct val="20000"/>
              </a:spcBef>
              <a:spcAft>
                <a:spcPct val="0"/>
              </a:spcAft>
              <a:buClr>
                <a:srgbClr val="FFFFCC"/>
              </a:buClr>
              <a:buSzPct val="75000"/>
              <a:buFont typeface="Wingdings" charset="0"/>
              <a:buChar char="§"/>
              <a:defRPr/>
            </a:pPr>
            <a:r>
              <a:rPr lang="ml-IN" b="1" dirty="0">
                <a:solidFill>
                  <a:srgbClr val="FFFFFF"/>
                </a:solidFill>
                <a:latin typeface="Arial Narrow"/>
                <a:ea typeface="ＭＳ Ｐゴシック" charset="0"/>
                <a:cs typeface="Arial Narrow"/>
              </a:rPr>
              <a:t>നാല്‌ സുവിശേഷങ്ങളും യേശുവിനെ കുറിച്ചുള്ള നല്ല വിശേഷം പ്രഘോഷിക്കുന്നു</a:t>
            </a:r>
            <a:r>
              <a:rPr lang="en-US" b="1" dirty="0">
                <a:solidFill>
                  <a:srgbClr val="FFFFFF"/>
                </a:solidFill>
                <a:latin typeface="Arial Narrow"/>
                <a:ea typeface="ＭＳ Ｐゴシック" charset="0"/>
                <a:cs typeface="Arial Narrow"/>
              </a:rPr>
              <a:t>.</a:t>
            </a:r>
          </a:p>
          <a:p>
            <a:pPr marL="342659" indent="-342659" fontAlgn="base">
              <a:lnSpc>
                <a:spcPct val="90000"/>
              </a:lnSpc>
              <a:spcBef>
                <a:spcPct val="20000"/>
              </a:spcBef>
              <a:spcAft>
                <a:spcPct val="0"/>
              </a:spcAft>
              <a:buClr>
                <a:srgbClr val="FFFFCC"/>
              </a:buClr>
              <a:buSzPct val="75000"/>
              <a:buFont typeface="Wingdings" charset="0"/>
              <a:buChar char="§"/>
              <a:defRPr/>
            </a:pPr>
            <a:endParaRPr lang="en-US" b="1" dirty="0">
              <a:solidFill>
                <a:srgbClr val="FFFFFF"/>
              </a:solidFill>
              <a:latin typeface="Arial Narrow"/>
              <a:ea typeface="ＭＳ Ｐゴシック" charset="0"/>
              <a:cs typeface="Arial Narrow"/>
            </a:endParaRPr>
          </a:p>
          <a:p>
            <a:pPr marL="342659" indent="-342659" fontAlgn="base">
              <a:lnSpc>
                <a:spcPct val="90000"/>
              </a:lnSpc>
              <a:spcBef>
                <a:spcPct val="20000"/>
              </a:spcBef>
              <a:spcAft>
                <a:spcPct val="0"/>
              </a:spcAft>
              <a:buClr>
                <a:srgbClr val="FFFFCC"/>
              </a:buClr>
              <a:buSzPct val="75000"/>
              <a:buFont typeface="Wingdings" charset="0"/>
              <a:buChar char="§"/>
              <a:defRPr/>
            </a:pPr>
            <a:r>
              <a:rPr lang="ml-IN" b="1" dirty="0">
                <a:solidFill>
                  <a:srgbClr val="FFFFFF"/>
                </a:solidFill>
                <a:latin typeface="Arial Narrow"/>
                <a:ea typeface="ＭＳ Ｐゴシック" charset="0"/>
                <a:cs typeface="Arial Narrow"/>
              </a:rPr>
              <a:t>പുരാതന ലോകം ചരിത്രം, സാഹിത്യം, പ്രവചനം എന്നിവയെകുറിച്ച്  അറിവുള്ളവർ ആയിരുന്നു എന്നാൽ "സുവിശേഷം" അവർക്ക് പുതുമയായിരുന്നു</a:t>
            </a:r>
            <a:r>
              <a:rPr lang="en-US" b="1" dirty="0">
                <a:solidFill>
                  <a:srgbClr val="FFFFFF"/>
                </a:solidFill>
                <a:latin typeface="Arial Narrow"/>
                <a:ea typeface="ＭＳ Ｐゴシック" charset="0"/>
                <a:cs typeface="Arial Narrow"/>
              </a:rPr>
              <a:t>. </a:t>
            </a:r>
          </a:p>
        </p:txBody>
      </p:sp>
    </p:spTree>
    <p:extLst>
      <p:ext uri="{BB962C8B-B14F-4D97-AF65-F5344CB8AC3E}">
        <p14:creationId xmlns:p14="http://schemas.microsoft.com/office/powerpoint/2010/main" val="2461603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additive="base">
                                        <p:cTn id="7" dur="500" fill="hold"/>
                                        <p:tgtEl>
                                          <p:spTgt spid="66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2" end="2"/>
                                            </p:txEl>
                                          </p:spTgt>
                                        </p:tgtEl>
                                        <p:attrNameLst>
                                          <p:attrName>style.visibility</p:attrName>
                                        </p:attrNameLst>
                                      </p:cBhvr>
                                      <p:to>
                                        <p:strVal val="visible"/>
                                      </p:to>
                                    </p:set>
                                    <p:anim calcmode="lin" valueType="num">
                                      <p:cBhvr additive="base">
                                        <p:cTn id="13"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4" end="4"/>
                                            </p:txEl>
                                          </p:spTgt>
                                        </p:tgtEl>
                                        <p:attrNameLst>
                                          <p:attrName>style.visibility</p:attrName>
                                        </p:attrNameLst>
                                      </p:cBhvr>
                                      <p:to>
                                        <p:strVal val="visible"/>
                                      </p:to>
                                    </p:set>
                                    <p:anim calcmode="lin" valueType="num">
                                      <p:cBhvr additive="base">
                                        <p:cTn id="19"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3"/>
          <p:cNvSpPr txBox="1">
            <a:spLocks noChangeArrowheads="1"/>
          </p:cNvSpPr>
          <p:nvPr/>
        </p:nvSpPr>
        <p:spPr bwMode="auto">
          <a:xfrm>
            <a:off x="8578854" y="152405"/>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a:solidFill>
                  <a:srgbClr val="FFFFFF"/>
                </a:solidFill>
                <a:latin typeface="Arial" charset="0"/>
                <a:cs typeface="Arial" charset="0"/>
              </a:rPr>
              <a:t>48</a:t>
            </a:r>
          </a:p>
        </p:txBody>
      </p:sp>
      <p:sp>
        <p:nvSpPr>
          <p:cNvPr id="152578" name="Text Box 5"/>
          <p:cNvSpPr txBox="1">
            <a:spLocks noChangeArrowheads="1"/>
          </p:cNvSpPr>
          <p:nvPr/>
        </p:nvSpPr>
        <p:spPr bwMode="auto">
          <a:xfrm rot="-5400000">
            <a:off x="5887043" y="857843"/>
            <a:ext cx="1298624" cy="338490"/>
          </a:xfrm>
          <a:prstGeom prst="rect">
            <a:avLst/>
          </a:prstGeom>
          <a:solidFill>
            <a:srgbClr val="FFFF00"/>
          </a:solidFill>
          <a:ln w="12700">
            <a:solidFill>
              <a:schemeClr val="bg1"/>
            </a:solid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ml-IN" sz="1600" b="1" cap="all" dirty="0">
                <a:solidFill>
                  <a:schemeClr val="bg1"/>
                </a:solidFill>
              </a:rPr>
              <a:t>മത്തായി</a:t>
            </a:r>
            <a:endParaRPr lang="en-US" sz="1600" b="1" dirty="0">
              <a:solidFill>
                <a:srgbClr val="000000"/>
              </a:solidFill>
              <a:latin typeface="Arial" charset="0"/>
              <a:cs typeface="Arial" charset="0"/>
            </a:endParaRPr>
          </a:p>
        </p:txBody>
      </p:sp>
      <p:sp>
        <p:nvSpPr>
          <p:cNvPr id="152579" name="Text Box 6"/>
          <p:cNvSpPr txBox="1">
            <a:spLocks noChangeArrowheads="1"/>
          </p:cNvSpPr>
          <p:nvPr/>
        </p:nvSpPr>
        <p:spPr bwMode="auto">
          <a:xfrm rot="-5400000">
            <a:off x="6175126" y="688726"/>
            <a:ext cx="1636857" cy="338490"/>
          </a:xfrm>
          <a:prstGeom prst="rect">
            <a:avLst/>
          </a:prstGeom>
          <a:solidFill>
            <a:srgbClr val="FFFF00"/>
          </a:solidFill>
          <a:ln w="12700">
            <a:solidFill>
              <a:schemeClr val="bg1"/>
            </a:solid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ml-IN" sz="1600" b="1" dirty="0">
                <a:solidFill>
                  <a:schemeClr val="bg1"/>
                </a:solidFill>
                <a:latin typeface="Arial" charset="0"/>
                <a:cs typeface="Arial" charset="0"/>
              </a:rPr>
              <a:t>മാർക്കോസ്</a:t>
            </a:r>
            <a:endParaRPr lang="en-US" sz="1600" b="1" dirty="0">
              <a:solidFill>
                <a:srgbClr val="000000"/>
              </a:solidFill>
              <a:latin typeface="Arial" charset="0"/>
              <a:cs typeface="Arial" charset="0"/>
            </a:endParaRPr>
          </a:p>
        </p:txBody>
      </p:sp>
      <p:sp>
        <p:nvSpPr>
          <p:cNvPr id="152580" name="Text Box 7"/>
          <p:cNvSpPr txBox="1">
            <a:spLocks noChangeArrowheads="1"/>
          </p:cNvSpPr>
          <p:nvPr/>
        </p:nvSpPr>
        <p:spPr bwMode="auto">
          <a:xfrm rot="-5400000">
            <a:off x="6726101" y="782501"/>
            <a:ext cx="1449307" cy="338490"/>
          </a:xfrm>
          <a:prstGeom prst="rect">
            <a:avLst/>
          </a:prstGeom>
          <a:solidFill>
            <a:srgbClr val="FFFF00"/>
          </a:solidFill>
          <a:ln w="12700">
            <a:solidFill>
              <a:schemeClr val="bg1"/>
            </a:solid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ml-IN" sz="1600" b="1" dirty="0">
                <a:solidFill>
                  <a:schemeClr val="bg1"/>
                </a:solidFill>
              </a:rPr>
              <a:t>ലൂക്കോസ്</a:t>
            </a:r>
            <a:endParaRPr lang="en-US" sz="1600" b="1" dirty="0">
              <a:solidFill>
                <a:srgbClr val="000000"/>
              </a:solidFill>
              <a:latin typeface="Arial" charset="0"/>
              <a:cs typeface="Arial" charset="0"/>
            </a:endParaRPr>
          </a:p>
        </p:txBody>
      </p:sp>
      <p:sp>
        <p:nvSpPr>
          <p:cNvPr id="152581" name="Text Box 8"/>
          <p:cNvSpPr txBox="1">
            <a:spLocks noChangeArrowheads="1"/>
          </p:cNvSpPr>
          <p:nvPr/>
        </p:nvSpPr>
        <p:spPr bwMode="auto">
          <a:xfrm rot="-5400000">
            <a:off x="7405604" y="776204"/>
            <a:ext cx="1766701" cy="338490"/>
          </a:xfrm>
          <a:prstGeom prst="rect">
            <a:avLst/>
          </a:prstGeom>
          <a:solidFill>
            <a:schemeClr val="tx2"/>
          </a:solidFill>
          <a:ln w="12700">
            <a:solidFill>
              <a:schemeClr val="bg1"/>
            </a:solid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ml-IN" sz="1600" b="1" dirty="0">
                <a:solidFill>
                  <a:schemeClr val="bg1"/>
                </a:solidFill>
                <a:latin typeface="Arial" charset="0"/>
                <a:cs typeface="Arial" charset="0"/>
              </a:rPr>
              <a:t>യോഹന്നാൻ</a:t>
            </a:r>
            <a:endParaRPr lang="en-US" sz="1600" b="1" dirty="0">
              <a:solidFill>
                <a:srgbClr val="000000"/>
              </a:solidFill>
              <a:latin typeface="Arial" charset="0"/>
              <a:cs typeface="Arial" charset="0"/>
            </a:endParaRPr>
          </a:p>
        </p:txBody>
      </p:sp>
      <p:sp>
        <p:nvSpPr>
          <p:cNvPr id="67595" name="Text Box 11"/>
          <p:cNvSpPr txBox="1">
            <a:spLocks noChangeArrowheads="1"/>
          </p:cNvSpPr>
          <p:nvPr/>
        </p:nvSpPr>
        <p:spPr bwMode="auto">
          <a:xfrm>
            <a:off x="2514600" y="1828800"/>
            <a:ext cx="6629400" cy="1719803"/>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91376" tIns="45688" rIns="91376" bIns="45688"/>
          <a:lstStyle>
            <a:defPPr>
              <a:defRPr lang="en-US"/>
            </a:defPPr>
            <a:lvl1pPr marL="342900" indent="-342900">
              <a:lnSpc>
                <a:spcPct val="90000"/>
              </a:lnSpc>
              <a:spcBef>
                <a:spcPct val="20000"/>
              </a:spcBef>
              <a:buClr>
                <a:srgbClr val="FFFFCC"/>
              </a:buClr>
              <a:buSzPct val="75000"/>
              <a:buFont typeface="Wingdings" charset="0"/>
              <a:buChar char="§"/>
              <a:defRPr sz="2800" b="1">
                <a:solidFill>
                  <a:srgbClr val="FFFFFF"/>
                </a:solidFill>
                <a:latin typeface="Arial Narrow"/>
                <a:cs typeface="Arial Narrow"/>
              </a:defRPr>
            </a:lvl1pPr>
          </a:lstStyle>
          <a:p>
            <a:pPr fontAlgn="base">
              <a:lnSpc>
                <a:spcPct val="150000"/>
              </a:lnSpc>
              <a:spcAft>
                <a:spcPct val="0"/>
              </a:spcAft>
            </a:pPr>
            <a:r>
              <a:rPr lang="ml-IN" sz="1600" dirty="0">
                <a:ea typeface="ＭＳ Ｐゴシック" charset="0"/>
              </a:rPr>
              <a:t>ആദ്യത്തെ മൂന്ന് സുവിശേഷങ്ങൾ തമ്മിൽ വളരെ സാമ്യങ്ങൾ ഉള്ളതുകൊണ്ട് അവയെ </a:t>
            </a:r>
            <a:r>
              <a:rPr lang="en-US" sz="1600" dirty="0">
                <a:ea typeface="ＭＳ Ｐゴシック" charset="0"/>
              </a:rPr>
              <a:t>“</a:t>
            </a:r>
            <a:r>
              <a:rPr lang="ml-IN" sz="1600" dirty="0">
                <a:ea typeface="ＭＳ Ｐゴシック" charset="0"/>
              </a:rPr>
              <a:t>സിനോപ്റ്റിക്</a:t>
            </a:r>
            <a:r>
              <a:rPr lang="en-US" sz="1600" dirty="0">
                <a:ea typeface="ＭＳ Ｐゴシック" charset="0"/>
              </a:rPr>
              <a:t>”</a:t>
            </a:r>
            <a:r>
              <a:rPr lang="ml-IN" sz="1600" dirty="0">
                <a:ea typeface="ＭＳ Ｐゴシック" charset="0"/>
              </a:rPr>
              <a:t> എന്ന് വിളിക്കുന്നു </a:t>
            </a:r>
            <a:r>
              <a:rPr lang="en-US" sz="1600" dirty="0">
                <a:ea typeface="ＭＳ Ｐゴシック" charset="0"/>
              </a:rPr>
              <a:t>(</a:t>
            </a:r>
            <a:r>
              <a:rPr lang="en-US" sz="1600" i="1" dirty="0" err="1">
                <a:ea typeface="ＭＳ Ｐゴシック" charset="0"/>
              </a:rPr>
              <a:t>syn</a:t>
            </a:r>
            <a:r>
              <a:rPr lang="en-US" sz="1600" i="1" dirty="0">
                <a:ea typeface="ＭＳ Ｐゴシック" charset="0"/>
              </a:rPr>
              <a:t>, </a:t>
            </a:r>
            <a:r>
              <a:rPr lang="ru-RU" sz="1600" dirty="0">
                <a:ea typeface="ＭＳ Ｐゴシック" charset="0"/>
              </a:rPr>
              <a:t>"</a:t>
            </a:r>
            <a:r>
              <a:rPr lang="ml-IN" sz="1600" dirty="0">
                <a:ea typeface="ＭＳ Ｐゴシック" charset="0"/>
              </a:rPr>
              <a:t>ഒരുപോലെ</a:t>
            </a:r>
            <a:r>
              <a:rPr lang="ru-RU" sz="1600" dirty="0">
                <a:ea typeface="ＭＳ Ｐゴシック" charset="0"/>
              </a:rPr>
              <a:t>"</a:t>
            </a:r>
            <a:r>
              <a:rPr lang="en-US" sz="1600" dirty="0">
                <a:ea typeface="ＭＳ Ｐゴシック" charset="0"/>
              </a:rPr>
              <a:t>; </a:t>
            </a:r>
            <a:r>
              <a:rPr lang="en-US" sz="1600" i="1" dirty="0">
                <a:ea typeface="ＭＳ Ｐゴシック" charset="0"/>
              </a:rPr>
              <a:t>optic</a:t>
            </a:r>
            <a:r>
              <a:rPr lang="en-US" sz="1600" dirty="0">
                <a:ea typeface="ＭＳ Ｐゴシック" charset="0"/>
              </a:rPr>
              <a:t>, </a:t>
            </a:r>
            <a:r>
              <a:rPr lang="ru-RU" sz="1600" dirty="0">
                <a:ea typeface="ＭＳ Ｐゴシック" charset="0"/>
              </a:rPr>
              <a:t>"</a:t>
            </a:r>
            <a:r>
              <a:rPr lang="ml-IN" sz="1600" dirty="0">
                <a:ea typeface="ＭＳ Ｐゴシック" charset="0"/>
              </a:rPr>
              <a:t>കാണുക</a:t>
            </a:r>
            <a:r>
              <a:rPr lang="ru-RU" sz="1600" dirty="0">
                <a:ea typeface="ＭＳ Ｐゴシック" charset="0"/>
              </a:rPr>
              <a:t>"</a:t>
            </a:r>
            <a:r>
              <a:rPr lang="en-US" sz="1600" dirty="0">
                <a:ea typeface="ＭＳ Ｐゴシック" charset="0"/>
              </a:rPr>
              <a:t>; thus </a:t>
            </a:r>
            <a:r>
              <a:rPr lang="ru-RU" sz="1600" dirty="0">
                <a:ea typeface="ＭＳ Ｐゴシック" charset="0"/>
              </a:rPr>
              <a:t>“</a:t>
            </a:r>
            <a:r>
              <a:rPr lang="ml-IN" sz="1600" dirty="0">
                <a:ea typeface="ＭＳ Ｐゴシック" charset="0"/>
              </a:rPr>
              <a:t>ഒരുപോലെ കാണുക </a:t>
            </a:r>
            <a:r>
              <a:rPr lang="ru-RU" sz="1600" dirty="0">
                <a:ea typeface="ＭＳ Ｐゴシック" charset="0"/>
              </a:rPr>
              <a:t>"</a:t>
            </a:r>
            <a:endParaRPr lang="en-US" dirty="0">
              <a:ea typeface="ＭＳ Ｐゴシック" charset="0"/>
            </a:endParaRPr>
          </a:p>
        </p:txBody>
      </p:sp>
      <p:sp>
        <p:nvSpPr>
          <p:cNvPr id="67596" name="Rectangle 12"/>
          <p:cNvSpPr>
            <a:spLocks noGrp="1" noChangeArrowheads="1"/>
          </p:cNvSpPr>
          <p:nvPr>
            <p:ph type="title"/>
          </p:nvPr>
        </p:nvSpPr>
        <p:spPr>
          <a:xfrm>
            <a:off x="3048000" y="228600"/>
            <a:ext cx="3200400" cy="954043"/>
          </a:xfrm>
          <a:solidFill>
            <a:schemeClr val="bg1"/>
          </a:solidFill>
        </p:spPr>
        <p:txBody>
          <a:bodyPr wrap="square" anchor="t" anchorCtr="0">
            <a:spAutoFit/>
          </a:bodyPr>
          <a:lstStyle/>
          <a:p>
            <a:pPr eaLnBrk="1" hangingPunct="1">
              <a:defRPr/>
            </a:pPr>
            <a:r>
              <a:rPr lang="ml-IN" sz="2400" b="1" dirty="0">
                <a:solidFill>
                  <a:srgbClr val="FFFF00"/>
                </a:solidFill>
                <a:effectLst/>
                <a:latin typeface="Arial" charset="0"/>
                <a:ea typeface="SimSun" charset="0"/>
                <a:cs typeface="SimSun" charset="0"/>
              </a:rPr>
              <a:t>സിനോപ്‌റ്റിക്‌സ്</a:t>
            </a:r>
            <a:br>
              <a:rPr lang="en-US" sz="2400" b="1" dirty="0">
                <a:solidFill>
                  <a:srgbClr val="FFFF00"/>
                </a:solidFill>
                <a:effectLst/>
                <a:latin typeface="Arial" charset="0"/>
                <a:ea typeface="SimSun" charset="0"/>
                <a:cs typeface="SimSun" charset="0"/>
              </a:rPr>
            </a:br>
            <a:r>
              <a:rPr lang="en-US" sz="2400" b="1" dirty="0">
                <a:solidFill>
                  <a:srgbClr val="FFFF00"/>
                </a:solidFill>
                <a:effectLst/>
                <a:latin typeface="Arial" charset="0"/>
                <a:ea typeface="SimSun" charset="0"/>
                <a:cs typeface="SimSun" charset="0"/>
              </a:rPr>
              <a:t>SYNOPTICS</a:t>
            </a:r>
            <a:r>
              <a:rPr lang="ml-IN" sz="3200" b="1" dirty="0">
                <a:solidFill>
                  <a:srgbClr val="FFFF00"/>
                </a:solidFill>
                <a:effectLst/>
                <a:latin typeface="Arial" charset="0"/>
                <a:ea typeface="SimSun" charset="0"/>
                <a:cs typeface="SimSun" charset="0"/>
              </a:rPr>
              <a:t> </a:t>
            </a:r>
            <a:endParaRPr lang="en-US" sz="3600" b="1" dirty="0">
              <a:solidFill>
                <a:srgbClr val="FFFF00"/>
              </a:solidFill>
              <a:effectLst/>
              <a:latin typeface="Arial" charset="0"/>
              <a:ea typeface="SimSun" charset="0"/>
              <a:cs typeface="SimSun" charset="0"/>
            </a:endParaRPr>
          </a:p>
        </p:txBody>
      </p:sp>
      <p:sp>
        <p:nvSpPr>
          <p:cNvPr id="67597" name="Rectangle 13"/>
          <p:cNvSpPr>
            <a:spLocks noChangeArrowheads="1"/>
          </p:cNvSpPr>
          <p:nvPr/>
        </p:nvSpPr>
        <p:spPr bwMode="auto">
          <a:xfrm>
            <a:off x="-76200" y="630798"/>
            <a:ext cx="2743200" cy="5693802"/>
          </a:xfrm>
          <a:prstGeom prst="rect">
            <a:avLst/>
          </a:prstGeom>
          <a:noFill/>
          <a:ln w="9525">
            <a:noFill/>
            <a:miter lim="800000"/>
            <a:headEnd/>
            <a:tailEnd/>
          </a:ln>
          <a:effectLst/>
        </p:spPr>
        <p:txBody>
          <a:bodyPr wrap="square" lIns="91376" tIns="45688" rIns="91376" bIns="45688">
            <a:spAutoFit/>
          </a:bodyPr>
          <a:lstStyle/>
          <a:p>
            <a:pPr marL="176091" indent="-176091" fontAlgn="base">
              <a:lnSpc>
                <a:spcPct val="90000"/>
              </a:lnSpc>
              <a:spcBef>
                <a:spcPct val="20000"/>
              </a:spcBef>
              <a:spcAft>
                <a:spcPct val="0"/>
              </a:spcAft>
              <a:buClr>
                <a:srgbClr val="FFFFCC"/>
              </a:buClr>
              <a:buSzPct val="75000"/>
              <a:buFont typeface="Wingdings" charset="0"/>
              <a:buChar char="§"/>
              <a:defRPr/>
            </a:pPr>
            <a:r>
              <a:rPr lang="ml-IN" sz="1600" b="1" dirty="0">
                <a:solidFill>
                  <a:srgbClr val="FFFFFF"/>
                </a:solidFill>
                <a:effectLst>
                  <a:outerShdw blurRad="38100" dist="38100" dir="2700000" algn="tl">
                    <a:srgbClr val="010199"/>
                  </a:outerShdw>
                </a:effectLst>
                <a:ea typeface="ＭＳ Ｐゴシック" charset="0"/>
                <a:cs typeface="Arial" charset="0"/>
              </a:rPr>
              <a:t>എന്തുകൊണ്ട് നാല് സുവിശേഷങ്ങൾ</a:t>
            </a:r>
            <a:r>
              <a:rPr lang="en-US" sz="1600" b="1" dirty="0">
                <a:solidFill>
                  <a:srgbClr val="FFFFFF"/>
                </a:solidFill>
                <a:effectLst>
                  <a:outerShdw blurRad="38100" dist="38100" dir="2700000" algn="tl">
                    <a:srgbClr val="010199"/>
                  </a:outerShdw>
                </a:effectLst>
                <a:ea typeface="ＭＳ Ｐゴシック" charset="0"/>
                <a:cs typeface="Arial" charset="0"/>
              </a:rPr>
              <a:t>? </a:t>
            </a:r>
          </a:p>
          <a:p>
            <a:pPr marL="176091" indent="-176091" fontAlgn="base">
              <a:lnSpc>
                <a:spcPct val="90000"/>
              </a:lnSpc>
              <a:spcBef>
                <a:spcPct val="20000"/>
              </a:spcBef>
              <a:spcAft>
                <a:spcPct val="0"/>
              </a:spcAft>
              <a:buClr>
                <a:srgbClr val="FFFFCC"/>
              </a:buClr>
              <a:buSzPct val="75000"/>
              <a:buFont typeface="Wingdings" charset="0"/>
              <a:buChar char="§"/>
              <a:defRPr/>
            </a:pPr>
            <a:endParaRPr lang="en-US" sz="1600" b="1" dirty="0">
              <a:solidFill>
                <a:srgbClr val="FFFFFF"/>
              </a:solidFill>
              <a:effectLst>
                <a:outerShdw blurRad="38100" dist="38100" dir="2700000" algn="tl">
                  <a:srgbClr val="010199"/>
                </a:outerShdw>
              </a:effectLst>
              <a:ea typeface="ＭＳ Ｐゴシック" charset="0"/>
              <a:cs typeface="Arial" charset="0"/>
            </a:endParaRPr>
          </a:p>
          <a:p>
            <a:pPr marL="176091" indent="-176091" fontAlgn="base">
              <a:lnSpc>
                <a:spcPct val="90000"/>
              </a:lnSpc>
              <a:spcBef>
                <a:spcPct val="20000"/>
              </a:spcBef>
              <a:spcAft>
                <a:spcPct val="0"/>
              </a:spcAft>
              <a:buClr>
                <a:srgbClr val="FFFFCC"/>
              </a:buClr>
              <a:buSzPct val="75000"/>
              <a:buFont typeface="Wingdings" charset="0"/>
              <a:buChar char="§"/>
              <a:defRPr/>
            </a:pPr>
            <a:r>
              <a:rPr lang="ml-IN" sz="1600" b="1" dirty="0">
                <a:solidFill>
                  <a:srgbClr val="FFFFFF"/>
                </a:solidFill>
                <a:effectLst>
                  <a:outerShdw blurRad="38100" dist="38100" dir="2700000" algn="tl">
                    <a:srgbClr val="010199"/>
                  </a:outerShdw>
                </a:effectLst>
                <a:ea typeface="ＭＳ Ｐゴシック" charset="0"/>
                <a:cs typeface="Arial" charset="0"/>
              </a:rPr>
              <a:t>ഒരു രത്നത്തിന്റെ ഭംഗിയും ശോഭയും പലർക്കും വ്യത്യസ്ത രീതിയിൽ ആയിരിക്കും അനുഭവപ്പെടുക</a:t>
            </a:r>
            <a:endParaRPr lang="en-US" sz="1600" b="1" dirty="0">
              <a:solidFill>
                <a:srgbClr val="FFFFFF"/>
              </a:solidFill>
              <a:effectLst>
                <a:outerShdw blurRad="38100" dist="38100" dir="2700000" algn="tl">
                  <a:srgbClr val="010199"/>
                </a:outerShdw>
              </a:effectLst>
              <a:ea typeface="ＭＳ Ｐゴシック" charset="0"/>
              <a:cs typeface="Arial" charset="0"/>
            </a:endParaRPr>
          </a:p>
          <a:p>
            <a:pPr marL="176091" indent="-176091" fontAlgn="base">
              <a:lnSpc>
                <a:spcPct val="90000"/>
              </a:lnSpc>
              <a:spcBef>
                <a:spcPct val="20000"/>
              </a:spcBef>
              <a:spcAft>
                <a:spcPct val="0"/>
              </a:spcAft>
              <a:buClr>
                <a:srgbClr val="FFFFCC"/>
              </a:buClr>
              <a:buSzPct val="75000"/>
              <a:buFont typeface="Wingdings" charset="0"/>
              <a:buChar char="§"/>
              <a:defRPr/>
            </a:pPr>
            <a:r>
              <a:rPr lang="ml-IN" sz="2400" b="1" dirty="0">
                <a:solidFill>
                  <a:srgbClr val="FFFFFF"/>
                </a:solidFill>
                <a:effectLst>
                  <a:outerShdw blurRad="38100" dist="38100" dir="2700000" algn="tl">
                    <a:srgbClr val="010199"/>
                  </a:outerShdw>
                </a:effectLst>
                <a:ea typeface="ＭＳ Ｐゴシック" charset="0"/>
                <a:cs typeface="Arial" charset="0"/>
              </a:rPr>
              <a:t> </a:t>
            </a:r>
            <a:r>
              <a:rPr lang="ml-IN" sz="1600" b="1" i="1" dirty="0">
                <a:solidFill>
                  <a:srgbClr val="FFFFFF"/>
                </a:solidFill>
                <a:effectLst>
                  <a:outerShdw blurRad="38100" dist="38100" dir="2700000" algn="tl">
                    <a:srgbClr val="010199"/>
                  </a:outerShdw>
                </a:effectLst>
                <a:ea typeface="ＭＳ Ｐゴシック" charset="0"/>
                <a:cs typeface="Arial" charset="0"/>
              </a:rPr>
              <a:t>മത്തായി യേശുവിൻറെ ജീവിതത്തിലെ ഒരു സവിശേഷത ചിത്രീകരിക്കുമ്പോൾ മാർക്കോസ് മറ്റൊരു വശം ലൂക്കോസ് മൂന്നാമതൊരു പ്രത്യകത വരച്ചുകാട്ടുമ്പോൾ യോഹന്നാൻ ചിത്രം പൂർത്തീകരിക്കുന്നു </a:t>
            </a:r>
            <a:endParaRPr lang="en-US" sz="1600" b="1" dirty="0">
              <a:solidFill>
                <a:srgbClr val="FFFFFF"/>
              </a:solidFill>
              <a:effectLst>
                <a:outerShdw blurRad="38100" dist="38100" dir="2700000" algn="tl">
                  <a:srgbClr val="010199"/>
                </a:outerShdw>
              </a:effectLst>
              <a:ea typeface="ＭＳ Ｐゴシック" charset="0"/>
              <a:cs typeface="Times New Roman" charset="0"/>
            </a:endParaRPr>
          </a:p>
        </p:txBody>
      </p:sp>
      <p:sp>
        <p:nvSpPr>
          <p:cNvPr id="11" name="Text Box 11"/>
          <p:cNvSpPr txBox="1">
            <a:spLocks noChangeArrowheads="1"/>
          </p:cNvSpPr>
          <p:nvPr/>
        </p:nvSpPr>
        <p:spPr bwMode="auto">
          <a:xfrm>
            <a:off x="4495800" y="6457890"/>
            <a:ext cx="4571999"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fontAlgn="base" hangingPunct="1">
              <a:spcBef>
                <a:spcPct val="0"/>
              </a:spcBef>
              <a:spcAft>
                <a:spcPct val="0"/>
              </a:spcAft>
            </a:pPr>
            <a:r>
              <a:rPr lang="en-US" sz="1600" i="1" dirty="0">
                <a:solidFill>
                  <a:srgbClr val="FFFFFF"/>
                </a:solidFill>
                <a:latin typeface="Arial" charset="0"/>
                <a:cs typeface="Arial" charset="0"/>
              </a:rPr>
              <a:t>Bible Visual Resource Book,</a:t>
            </a:r>
            <a:r>
              <a:rPr lang="en-US" sz="1600" dirty="0">
                <a:solidFill>
                  <a:srgbClr val="FFFFFF"/>
                </a:solidFill>
                <a:latin typeface="Arial" charset="0"/>
                <a:cs typeface="Arial" charset="0"/>
              </a:rPr>
              <a:t> 177</a:t>
            </a:r>
          </a:p>
        </p:txBody>
      </p:sp>
      <p:grpSp>
        <p:nvGrpSpPr>
          <p:cNvPr id="12" name="Group 11"/>
          <p:cNvGrpSpPr/>
          <p:nvPr/>
        </p:nvGrpSpPr>
        <p:grpSpPr>
          <a:xfrm>
            <a:off x="2771800" y="3707160"/>
            <a:ext cx="6364263" cy="2794000"/>
            <a:chOff x="2771800" y="3707160"/>
            <a:chExt cx="6364263" cy="2794000"/>
          </a:xfrm>
        </p:grpSpPr>
        <p:pic>
          <p:nvPicPr>
            <p:cNvPr id="13"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3363" y="3707160"/>
              <a:ext cx="6362700"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Box 11"/>
            <p:cNvSpPr txBox="1">
              <a:spLocks noChangeArrowheads="1"/>
            </p:cNvSpPr>
            <p:nvPr/>
          </p:nvSpPr>
          <p:spPr bwMode="auto">
            <a:xfrm>
              <a:off x="2771800" y="3717065"/>
              <a:ext cx="3384376" cy="287999"/>
            </a:xfrm>
            <a:prstGeom prst="rect">
              <a:avLst/>
            </a:prstGeom>
            <a:solidFill>
              <a:schemeClr val="tx1"/>
            </a:solidFill>
            <a:ln>
              <a:noFill/>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solidFill>
                    <a:schemeClr val="bg1"/>
                  </a:solidFill>
                  <a:latin typeface="Arial" charset="0"/>
                  <a:cs typeface="Arial" charset="0"/>
                </a:rPr>
                <a:t>When Events Happened</a:t>
              </a:r>
            </a:p>
          </p:txBody>
        </p:sp>
      </p:grpSp>
    </p:spTree>
    <p:extLst>
      <p:ext uri="{BB962C8B-B14F-4D97-AF65-F5344CB8AC3E}">
        <p14:creationId xmlns:p14="http://schemas.microsoft.com/office/powerpoint/2010/main" val="3527765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7">
                                            <p:txEl>
                                              <p:pRg st="2" end="2"/>
                                            </p:txEl>
                                          </p:spTgt>
                                        </p:tgtEl>
                                        <p:attrNameLst>
                                          <p:attrName>style.visibility</p:attrName>
                                        </p:attrNameLst>
                                      </p:cBhvr>
                                      <p:to>
                                        <p:strVal val="visible"/>
                                      </p:to>
                                    </p:set>
                                    <p:anim calcmode="lin" valueType="num">
                                      <p:cBhvr additive="base">
                                        <p:cTn id="25" dur="500" fill="hold"/>
                                        <p:tgtEl>
                                          <p:spTgt spid="6759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97">
                                            <p:txEl>
                                              <p:pRg st="3" end="3"/>
                                            </p:txEl>
                                          </p:spTgt>
                                        </p:tgtEl>
                                        <p:attrNameLst>
                                          <p:attrName>style.visibility</p:attrName>
                                        </p:attrNameLst>
                                      </p:cBhvr>
                                      <p:to>
                                        <p:strVal val="visible"/>
                                      </p:to>
                                    </p:set>
                                    <p:anim calcmode="lin" valueType="num">
                                      <p:cBhvr additive="base">
                                        <p:cTn id="31" dur="500" fill="hold"/>
                                        <p:tgtEl>
                                          <p:spTgt spid="6759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9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3"/>
          <p:cNvSpPr txBox="1">
            <a:spLocks noChangeArrowheads="1"/>
          </p:cNvSpPr>
          <p:nvPr/>
        </p:nvSpPr>
        <p:spPr bwMode="auto">
          <a:xfrm>
            <a:off x="8540754" y="76205"/>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a:solidFill>
                  <a:srgbClr val="FFFFFF"/>
                </a:solidFill>
                <a:latin typeface="Arial" charset="0"/>
                <a:cs typeface="Arial" charset="0"/>
              </a:rPr>
              <a:t>49</a:t>
            </a:r>
          </a:p>
        </p:txBody>
      </p:sp>
      <p:sp>
        <p:nvSpPr>
          <p:cNvPr id="68613" name="Rectangle 5"/>
          <p:cNvSpPr>
            <a:spLocks noGrp="1" noChangeArrowheads="1"/>
          </p:cNvSpPr>
          <p:nvPr>
            <p:ph type="title"/>
          </p:nvPr>
        </p:nvSpPr>
        <p:spPr>
          <a:xfrm>
            <a:off x="1403651" y="260654"/>
            <a:ext cx="6192688" cy="830932"/>
          </a:xfrm>
          <a:solidFill>
            <a:schemeClr val="bg2"/>
          </a:solidFill>
        </p:spPr>
        <p:txBody>
          <a:bodyPr wrap="square" anchor="t" anchorCtr="0">
            <a:spAutoFit/>
          </a:bodyPr>
          <a:lstStyle/>
          <a:p>
            <a:pPr eaLnBrk="1" hangingPunct="1">
              <a:defRPr/>
            </a:pPr>
            <a:r>
              <a:rPr lang="ml-IN" sz="2400" b="1" dirty="0">
                <a:solidFill>
                  <a:schemeClr val="tx1"/>
                </a:solidFill>
                <a:effectLst>
                  <a:outerShdw blurRad="38100" dist="38100" dir="2700000" algn="tl">
                    <a:srgbClr val="000000"/>
                  </a:outerShdw>
                </a:effectLst>
                <a:ea typeface="SimSun" charset="0"/>
                <a:cs typeface="Arial"/>
              </a:rPr>
              <a:t>പ്രഥമ മൂന്ന് സുവിശേഷങ്ങളിലെ സാമ്യതകൾ </a:t>
            </a:r>
            <a:endParaRPr lang="en-US" sz="2400" b="1" dirty="0">
              <a:solidFill>
                <a:schemeClr val="tx1"/>
              </a:solidFill>
              <a:effectLst>
                <a:outerShdw blurRad="38100" dist="38100" dir="2700000" algn="tl">
                  <a:srgbClr val="000000"/>
                </a:outerShdw>
              </a:effectLst>
              <a:latin typeface="Arial"/>
              <a:ea typeface="SimSun" charset="0"/>
              <a:cs typeface="Arial"/>
            </a:endParaRPr>
          </a:p>
        </p:txBody>
      </p:sp>
      <p:sp>
        <p:nvSpPr>
          <p:cNvPr id="68614" name="Rectangle 6"/>
          <p:cNvSpPr>
            <a:spLocks noChangeArrowheads="1"/>
          </p:cNvSpPr>
          <p:nvPr/>
        </p:nvSpPr>
        <p:spPr bwMode="auto">
          <a:xfrm>
            <a:off x="152400" y="1143000"/>
            <a:ext cx="8915400" cy="5715000"/>
          </a:xfrm>
          <a:prstGeom prst="rect">
            <a:avLst/>
          </a:prstGeom>
          <a:noFill/>
          <a:ln w="9525">
            <a:noFill/>
            <a:miter lim="800000"/>
            <a:headEnd/>
            <a:tailEnd/>
          </a:ln>
          <a:effectLst/>
        </p:spPr>
        <p:txBody>
          <a:bodyPr lIns="91376" tIns="45688" rIns="91376" bIns="45688" anchor="ctr"/>
          <a:lstStyle/>
          <a:p>
            <a:pPr marL="342659" indent="-342659" fontAlgn="base">
              <a:spcBef>
                <a:spcPct val="20000"/>
              </a:spcBef>
              <a:spcAft>
                <a:spcPct val="0"/>
              </a:spcAft>
              <a:buClr>
                <a:srgbClr val="FFFFCC"/>
              </a:buClr>
              <a:buSzPct val="75000"/>
              <a:buFont typeface="Wingdings" charset="0"/>
              <a:buChar char="l"/>
              <a:defRPr/>
            </a:pPr>
            <a:r>
              <a:rPr lang="ml-IN" b="1" dirty="0">
                <a:solidFill>
                  <a:srgbClr val="FFFFFF"/>
                </a:solidFill>
                <a:effectLst>
                  <a:outerShdw blurRad="38100" dist="38100" dir="2700000" algn="tl">
                    <a:srgbClr val="010199"/>
                  </a:outerShdw>
                </a:effectLst>
                <a:ea typeface="ＭＳ Ｐゴシック" charset="0"/>
                <a:cs typeface="Arial"/>
              </a:rPr>
              <a:t>മത്തായി മാർക്കോസ് ലൂക്കോസ് വളരെ സാമ്യതകൾ പുലർത്തുമ്പോൾ യോഹന്നാൻ എഴുതിയ സുവിശേഷം വളരെ വ്യത്യസ്തമായി നിൽക്കുന്നു</a:t>
            </a:r>
            <a:r>
              <a:rPr lang="en-US" b="1" dirty="0">
                <a:solidFill>
                  <a:srgbClr val="FFFFFF"/>
                </a:solidFill>
                <a:effectLst>
                  <a:outerShdw blurRad="38100" dist="38100" dir="2700000" algn="tl">
                    <a:srgbClr val="010199"/>
                  </a:outerShdw>
                </a:effectLst>
                <a:ea typeface="ＭＳ Ｐゴシック" charset="0"/>
                <a:cs typeface="Arial"/>
              </a:rPr>
              <a:t>. </a:t>
            </a:r>
          </a:p>
          <a:p>
            <a:pPr fontAlgn="base">
              <a:spcBef>
                <a:spcPct val="20000"/>
              </a:spcBef>
              <a:spcAft>
                <a:spcPct val="0"/>
              </a:spcAft>
              <a:buClr>
                <a:srgbClr val="FFFFCC"/>
              </a:buClr>
              <a:buSzPct val="75000"/>
              <a:defRPr/>
            </a:pPr>
            <a:endParaRPr lang="en-US" b="1" dirty="0">
              <a:solidFill>
                <a:srgbClr val="FFFFFF"/>
              </a:solidFill>
              <a:effectLst>
                <a:outerShdw blurRad="38100" dist="38100" dir="2700000" algn="tl">
                  <a:srgbClr val="010199"/>
                </a:outerShdw>
              </a:effectLst>
              <a:ea typeface="ＭＳ Ｐゴシック" charset="0"/>
              <a:cs typeface="Arial"/>
            </a:endParaRPr>
          </a:p>
          <a:p>
            <a:pPr marL="342659" indent="-342659" fontAlgn="base">
              <a:spcBef>
                <a:spcPct val="20000"/>
              </a:spcBef>
              <a:spcAft>
                <a:spcPct val="0"/>
              </a:spcAft>
              <a:buClr>
                <a:srgbClr val="FFFFCC"/>
              </a:buClr>
              <a:buSzPct val="75000"/>
              <a:buFont typeface="Wingdings" charset="0"/>
              <a:buChar char="l"/>
              <a:defRPr/>
            </a:pPr>
            <a:r>
              <a:rPr lang="ml-IN" b="1" dirty="0">
                <a:solidFill>
                  <a:srgbClr val="FFFFFF"/>
                </a:solidFill>
                <a:effectLst>
                  <a:outerShdw blurRad="38100" dist="38100" dir="2700000" algn="tl">
                    <a:srgbClr val="010199"/>
                  </a:outerShdw>
                </a:effectLst>
                <a:ea typeface="ＭＳ Ｐゴシック" charset="0"/>
                <a:cs typeface="Arial"/>
              </a:rPr>
              <a:t>എങ്ങനെ ആദ്യ മൂന്ന് സുവിശേഷങ്ങൾ സാമ്യത പുലർത്തുന്നു? </a:t>
            </a:r>
            <a:endParaRPr lang="en-US" sz="2200" b="1" dirty="0">
              <a:solidFill>
                <a:srgbClr val="FFFFFF"/>
              </a:solidFill>
              <a:effectLst>
                <a:outerShdw blurRad="38100" dist="38100" dir="2700000" algn="tl">
                  <a:srgbClr val="010199"/>
                </a:outerShdw>
              </a:effectLst>
              <a:ea typeface="ＭＳ Ｐゴシック" charset="0"/>
              <a:cs typeface="Arial"/>
            </a:endParaRPr>
          </a:p>
          <a:p>
            <a:pPr marL="742428" lvl="1" indent="-285548" fontAlgn="base">
              <a:spcBef>
                <a:spcPct val="20000"/>
              </a:spcBef>
              <a:spcAft>
                <a:spcPct val="0"/>
              </a:spcAft>
              <a:buClr>
                <a:srgbClr val="B2B2B2"/>
              </a:buClr>
              <a:buSzPct val="75000"/>
              <a:buFont typeface="Wingdings" charset="0"/>
              <a:buChar char="l"/>
              <a:defRPr/>
            </a:pPr>
            <a:r>
              <a:rPr lang="ml-IN" b="1" i="1" dirty="0">
                <a:solidFill>
                  <a:srgbClr val="FFFFFF"/>
                </a:solidFill>
                <a:effectLst>
                  <a:outerShdw blurRad="38100" dist="38100" dir="2700000" algn="tl">
                    <a:srgbClr val="010199"/>
                  </a:outerShdw>
                </a:effectLst>
                <a:ea typeface="ＭＳ Ｐゴシック" charset="0"/>
                <a:cs typeface="Arial"/>
              </a:rPr>
              <a:t>ഭാഷയിൽ </a:t>
            </a:r>
            <a:endParaRPr lang="en-US" b="1" i="1" dirty="0">
              <a:solidFill>
                <a:srgbClr val="FFFFFF"/>
              </a:solidFill>
              <a:effectLst>
                <a:outerShdw blurRad="38100" dist="38100" dir="2700000" algn="tl">
                  <a:srgbClr val="010199"/>
                </a:outerShdw>
              </a:effectLst>
              <a:ea typeface="ＭＳ Ｐゴシック" charset="0"/>
              <a:cs typeface="Arial"/>
            </a:endParaRPr>
          </a:p>
          <a:p>
            <a:pPr marL="742428" lvl="1" indent="-285548" fontAlgn="base">
              <a:spcBef>
                <a:spcPct val="20000"/>
              </a:spcBef>
              <a:spcAft>
                <a:spcPct val="0"/>
              </a:spcAft>
              <a:buClr>
                <a:srgbClr val="B2B2B2"/>
              </a:buClr>
              <a:buSzPct val="75000"/>
              <a:buFont typeface="Wingdings" charset="0"/>
              <a:buChar char="l"/>
              <a:defRPr/>
            </a:pPr>
            <a:r>
              <a:rPr lang="ml-IN" b="1" i="1" dirty="0">
                <a:effectLst>
                  <a:outerShdw blurRad="38100" dist="38100" dir="2700000" algn="tl">
                    <a:srgbClr val="010199"/>
                  </a:outerShdw>
                </a:effectLst>
                <a:ea typeface="ＭＳ Ｐゴシック" charset="0"/>
                <a:cs typeface="Arial"/>
              </a:rPr>
              <a:t>ഉൾപ്പെടുത്തിയിരിക്കുന്ന വിവരണങ്ങൾ </a:t>
            </a:r>
            <a:endParaRPr lang="en-US" b="1" i="1" dirty="0">
              <a:effectLst>
                <a:outerShdw blurRad="38100" dist="38100" dir="2700000" algn="tl">
                  <a:srgbClr val="010199"/>
                </a:outerShdw>
              </a:effectLst>
              <a:ea typeface="ＭＳ Ｐゴシック" charset="0"/>
              <a:cs typeface="Arial"/>
            </a:endParaRPr>
          </a:p>
          <a:p>
            <a:pPr marL="742428" lvl="1" indent="-285548" fontAlgn="base">
              <a:spcBef>
                <a:spcPct val="20000"/>
              </a:spcBef>
              <a:spcAft>
                <a:spcPct val="0"/>
              </a:spcAft>
              <a:buClr>
                <a:srgbClr val="B2B2B2"/>
              </a:buClr>
              <a:buSzPct val="75000"/>
              <a:buFont typeface="Wingdings" charset="0"/>
              <a:buChar char="l"/>
              <a:defRPr/>
            </a:pPr>
            <a:r>
              <a:rPr lang="ml-IN" b="1" i="1" dirty="0">
                <a:solidFill>
                  <a:srgbClr val="FFFFFF"/>
                </a:solidFill>
                <a:effectLst>
                  <a:outerShdw blurRad="38100" dist="38100" dir="2700000" algn="tl">
                    <a:srgbClr val="010199"/>
                  </a:outerShdw>
                </a:effectLst>
                <a:ea typeface="ＭＳ Ｐゴシック" charset="0"/>
                <a:cs typeface="Arial"/>
              </a:rPr>
              <a:t>സംഭവങ്ങളുടെ ക്രമവും യേശുവിൻറെ ജീവിതത്തിലെ പ്രസ്താവനകൾ </a:t>
            </a:r>
            <a:endParaRPr lang="en-US" b="1" i="1" dirty="0">
              <a:solidFill>
                <a:srgbClr val="FFFFFF"/>
              </a:solidFill>
              <a:effectLst>
                <a:outerShdw blurRad="38100" dist="38100" dir="2700000" algn="tl">
                  <a:srgbClr val="010199"/>
                </a:outerShdw>
              </a:effectLst>
              <a:ea typeface="ＭＳ Ｐゴシック" charset="0"/>
              <a:cs typeface="Arial"/>
            </a:endParaRPr>
          </a:p>
          <a:p>
            <a:pPr marL="742428" lvl="1" indent="-285548" fontAlgn="base">
              <a:spcBef>
                <a:spcPct val="20000"/>
              </a:spcBef>
              <a:spcAft>
                <a:spcPct val="0"/>
              </a:spcAft>
              <a:buClr>
                <a:srgbClr val="B2B2B2"/>
              </a:buClr>
              <a:buSzPct val="75000"/>
              <a:buFont typeface="Wingdings" charset="0"/>
              <a:buChar char="l"/>
              <a:defRPr/>
            </a:pPr>
            <a:r>
              <a:rPr lang="ml-IN" b="1" i="1" dirty="0">
                <a:solidFill>
                  <a:srgbClr val="FFFFFF"/>
                </a:solidFill>
                <a:effectLst>
                  <a:outerShdw blurRad="38100" dist="38100" dir="2700000" algn="tl">
                    <a:srgbClr val="010199"/>
                  </a:outerShdw>
                </a:effectLst>
                <a:ea typeface="ＭＳ Ｐゴシック" charset="0"/>
                <a:cs typeface="Arial"/>
              </a:rPr>
              <a:t>91 ശതമാനം മാർക്കോസിൻറെ വിവരണങ്ങൾ മത്തായിയിൽ കാണപ്പെടുന്നു</a:t>
            </a:r>
            <a:r>
              <a:rPr lang="ml-IN" sz="2200" b="1" i="1" dirty="0">
                <a:solidFill>
                  <a:srgbClr val="FFFFFF"/>
                </a:solidFill>
                <a:effectLst>
                  <a:outerShdw blurRad="38100" dist="38100" dir="2700000" algn="tl">
                    <a:srgbClr val="010199"/>
                  </a:outerShdw>
                </a:effectLst>
                <a:ea typeface="ＭＳ Ｐゴシック" charset="0"/>
                <a:cs typeface="Arial"/>
              </a:rPr>
              <a:t> </a:t>
            </a:r>
            <a:endParaRPr lang="en-US" sz="2200" b="1" i="1" dirty="0">
              <a:solidFill>
                <a:srgbClr val="FFFFFF"/>
              </a:solidFill>
              <a:effectLst>
                <a:outerShdw blurRad="38100" dist="38100" dir="2700000" algn="tl">
                  <a:srgbClr val="010199"/>
                </a:outerShdw>
              </a:effectLst>
              <a:ea typeface="ＭＳ Ｐゴシック" charset="0"/>
              <a:cs typeface="Arial"/>
            </a:endParaRPr>
          </a:p>
          <a:p>
            <a:pPr marL="742428" lvl="1" indent="-285548" fontAlgn="base">
              <a:spcBef>
                <a:spcPct val="20000"/>
              </a:spcBef>
              <a:spcAft>
                <a:spcPct val="0"/>
              </a:spcAft>
              <a:buClr>
                <a:srgbClr val="B2B2B2"/>
              </a:buClr>
              <a:buSzPct val="75000"/>
              <a:buFont typeface="Wingdings" charset="0"/>
              <a:buChar char="l"/>
              <a:defRPr/>
            </a:pPr>
            <a:r>
              <a:rPr lang="ml-IN" b="1" i="1" dirty="0">
                <a:solidFill>
                  <a:srgbClr val="FFFFFF"/>
                </a:solidFill>
                <a:effectLst>
                  <a:outerShdw blurRad="38100" dist="38100" dir="2700000" algn="tl">
                    <a:srgbClr val="010199"/>
                  </a:outerShdw>
                </a:effectLst>
                <a:ea typeface="ＭＳ Ｐゴシック" charset="0"/>
                <a:cs typeface="Arial"/>
              </a:rPr>
              <a:t>53  ശതമാനം മാർക്കോസിൻറെ വിവരണങ്ങൾ ലൂക്കോസിൽ  കാണപ്പെടുന്നു</a:t>
            </a:r>
            <a:endParaRPr lang="en-US" sz="2700" b="1" i="1" dirty="0">
              <a:solidFill>
                <a:srgbClr val="FFFFFF"/>
              </a:solidFill>
              <a:effectLst>
                <a:outerShdw blurRad="38100" dist="38100" dir="2700000" algn="tl">
                  <a:srgbClr val="010199"/>
                </a:outerShdw>
              </a:effectLst>
              <a:ea typeface="ＭＳ Ｐゴシック" charset="0"/>
              <a:cs typeface="Arial"/>
            </a:endParaRPr>
          </a:p>
        </p:txBody>
      </p:sp>
      <p:sp>
        <p:nvSpPr>
          <p:cNvPr id="5" name="Text Box 11"/>
          <p:cNvSpPr txBox="1">
            <a:spLocks noChangeArrowheads="1"/>
          </p:cNvSpPr>
          <p:nvPr/>
        </p:nvSpPr>
        <p:spPr bwMode="auto">
          <a:xfrm>
            <a:off x="2267750" y="1047690"/>
            <a:ext cx="457199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sz="2000" i="1" dirty="0">
                <a:solidFill>
                  <a:srgbClr val="FFFFFF"/>
                </a:solidFill>
                <a:latin typeface="Arial" charset="0"/>
                <a:cs typeface="Arial" charset="0"/>
              </a:rPr>
              <a:t>NIV Study Bible,</a:t>
            </a:r>
            <a:r>
              <a:rPr lang="en-US" sz="2000" dirty="0">
                <a:solidFill>
                  <a:srgbClr val="FFFFFF"/>
                </a:solidFill>
                <a:latin typeface="Arial" charset="0"/>
                <a:cs typeface="Arial" charset="0"/>
              </a:rPr>
              <a:t> 1471</a:t>
            </a:r>
          </a:p>
        </p:txBody>
      </p:sp>
    </p:spTree>
    <p:extLst>
      <p:ext uri="{BB962C8B-B14F-4D97-AF65-F5344CB8AC3E}">
        <p14:creationId xmlns:p14="http://schemas.microsoft.com/office/powerpoint/2010/main" val="740266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p:cTn id="7" dur="500" fill="hold"/>
                                        <p:tgtEl>
                                          <p:spTgt spid="686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2" end="2"/>
                                            </p:txEl>
                                          </p:spTgt>
                                        </p:tgtEl>
                                        <p:attrNameLst>
                                          <p:attrName>style.visibility</p:attrName>
                                        </p:attrNameLst>
                                      </p:cBhvr>
                                      <p:to>
                                        <p:strVal val="visible"/>
                                      </p:to>
                                    </p:set>
                                    <p:anim calcmode="lin" valueType="num">
                                      <p:cBhvr>
                                        <p:cTn id="13" dur="500" fill="hold"/>
                                        <p:tgtEl>
                                          <p:spTgt spid="6861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3" end="3"/>
                                            </p:txEl>
                                          </p:spTgt>
                                        </p:tgtEl>
                                        <p:attrNameLst>
                                          <p:attrName>style.visibility</p:attrName>
                                        </p:attrNameLst>
                                      </p:cBhvr>
                                      <p:to>
                                        <p:strVal val="visible"/>
                                      </p:to>
                                    </p:set>
                                    <p:anim calcmode="lin" valueType="num">
                                      <p:cBhvr>
                                        <p:cTn id="19"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4" end="4"/>
                                            </p:txEl>
                                          </p:spTgt>
                                        </p:tgtEl>
                                        <p:attrNameLst>
                                          <p:attrName>style.visibility</p:attrName>
                                        </p:attrNameLst>
                                      </p:cBhvr>
                                      <p:to>
                                        <p:strVal val="visible"/>
                                      </p:to>
                                    </p:set>
                                    <p:anim calcmode="lin" valueType="num">
                                      <p:cBhvr>
                                        <p:cTn id="25"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5" end="5"/>
                                            </p:txEl>
                                          </p:spTgt>
                                        </p:tgtEl>
                                        <p:attrNameLst>
                                          <p:attrName>style.visibility</p:attrName>
                                        </p:attrNameLst>
                                      </p:cBhvr>
                                      <p:to>
                                        <p:strVal val="visible"/>
                                      </p:to>
                                    </p:set>
                                    <p:anim calcmode="lin" valueType="num">
                                      <p:cBhvr>
                                        <p:cTn id="31"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6" end="6"/>
                                            </p:txEl>
                                          </p:spTgt>
                                        </p:tgtEl>
                                        <p:attrNameLst>
                                          <p:attrName>style.visibility</p:attrName>
                                        </p:attrNameLst>
                                      </p:cBhvr>
                                      <p:to>
                                        <p:strVal val="visible"/>
                                      </p:to>
                                    </p:set>
                                    <p:anim calcmode="lin" valueType="num">
                                      <p:cBhvr>
                                        <p:cTn id="37"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7" end="7"/>
                                            </p:txEl>
                                          </p:spTgt>
                                        </p:tgtEl>
                                        <p:attrNameLst>
                                          <p:attrName>style.visibility</p:attrName>
                                        </p:attrNameLst>
                                      </p:cBhvr>
                                      <p:to>
                                        <p:strVal val="visible"/>
                                      </p:to>
                                    </p:set>
                                    <p:anim calcmode="lin" valueType="num">
                                      <p:cBhvr>
                                        <p:cTn id="43" dur="500" fill="hold"/>
                                        <p:tgtEl>
                                          <p:spTgt spid="68614">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56674"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56675" name="Rectangle 3"/>
          <p:cNvSpPr>
            <a:spLocks noChangeArrowheads="1"/>
          </p:cNvSpPr>
          <p:nvPr/>
        </p:nvSpPr>
        <p:spPr bwMode="auto">
          <a:xfrm>
            <a:off x="1152525" y="692154"/>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56676" name="AutoShape 4"/>
          <p:cNvSpPr>
            <a:spLocks noChangeArrowheads="1"/>
          </p:cNvSpPr>
          <p:nvPr/>
        </p:nvSpPr>
        <p:spPr bwMode="auto">
          <a:xfrm>
            <a:off x="1355728" y="850904"/>
            <a:ext cx="6397625" cy="5137150"/>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56677" name="Text Box 5"/>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1124"/>
              </a:spcBef>
              <a:spcAft>
                <a:spcPct val="0"/>
              </a:spcAft>
              <a:buClr>
                <a:srgbClr val="FFA27C"/>
              </a:buClr>
            </a:pPr>
            <a:r>
              <a:rPr lang="en-GB" sz="1800">
                <a:solidFill>
                  <a:srgbClr val="FFA27C"/>
                </a:solidFill>
                <a:latin typeface="Comic Sans MS" charset="0"/>
                <a:ea typeface="MS Gothic" charset="0"/>
                <a:cs typeface="MS Gothic" charset="0"/>
              </a:rPr>
              <a:t> </a:t>
            </a:r>
          </a:p>
        </p:txBody>
      </p:sp>
      <p:sp>
        <p:nvSpPr>
          <p:cNvPr id="156678" name="Text Box 6"/>
          <p:cNvSpPr txBox="1">
            <a:spLocks noChangeArrowheads="1"/>
          </p:cNvSpPr>
          <p:nvPr/>
        </p:nvSpPr>
        <p:spPr bwMode="auto">
          <a:xfrm>
            <a:off x="8355481" y="6540007"/>
            <a:ext cx="303865" cy="223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563"/>
              </a:spcBef>
              <a:spcAft>
                <a:spcPct val="0"/>
              </a:spcAft>
              <a:buClr>
                <a:srgbClr val="FFFFFF"/>
              </a:buClr>
            </a:pPr>
            <a:r>
              <a:rPr lang="en-GB" sz="900" b="1">
                <a:solidFill>
                  <a:srgbClr val="FFFFFF"/>
                </a:solidFill>
                <a:latin typeface="Comic Sans MS" charset="0"/>
                <a:ea typeface="MS Gothic" charset="0"/>
                <a:cs typeface="MS Gothic" charset="0"/>
              </a:rPr>
              <a:t>13</a:t>
            </a:r>
          </a:p>
        </p:txBody>
      </p:sp>
      <p:grpSp>
        <p:nvGrpSpPr>
          <p:cNvPr id="156679" name="Group 7"/>
          <p:cNvGrpSpPr>
            <a:grpSpLocks/>
          </p:cNvGrpSpPr>
          <p:nvPr/>
        </p:nvGrpSpPr>
        <p:grpSpPr bwMode="auto">
          <a:xfrm>
            <a:off x="1152525" y="701676"/>
            <a:ext cx="6751638" cy="5441950"/>
            <a:chOff x="799" y="501"/>
            <a:chExt cx="4678" cy="3885"/>
          </a:xfrm>
        </p:grpSpPr>
        <p:pic>
          <p:nvPicPr>
            <p:cNvPr id="156686"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96" y="658"/>
              <a:ext cx="2468" cy="3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56687" name="Rectangle 9"/>
            <p:cNvSpPr>
              <a:spLocks noChangeArrowheads="1"/>
            </p:cNvSpPr>
            <p:nvPr/>
          </p:nvSpPr>
          <p:spPr bwMode="auto">
            <a:xfrm>
              <a:off x="799" y="501"/>
              <a:ext cx="4679" cy="3886"/>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pPr>
              <a:endParaRPr lang="en-US" sz="2400">
                <a:solidFill>
                  <a:srgbClr val="000000"/>
                </a:solidFill>
              </a:endParaRPr>
            </a:p>
          </p:txBody>
        </p:sp>
      </p:grpSp>
      <p:sp>
        <p:nvSpPr>
          <p:cNvPr id="15370" name="Text Box 10"/>
          <p:cNvSpPr txBox="1">
            <a:spLocks noChangeArrowheads="1"/>
          </p:cNvSpPr>
          <p:nvPr/>
        </p:nvSpPr>
        <p:spPr bwMode="auto">
          <a:xfrm>
            <a:off x="1476375" y="4435481"/>
            <a:ext cx="6276978" cy="823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1575"/>
              </a:spcBef>
              <a:spcAft>
                <a:spcPct val="0"/>
              </a:spcAft>
              <a:buClr>
                <a:srgbClr val="FFFF00"/>
              </a:buClr>
            </a:pPr>
            <a:r>
              <a:rPr lang="ml-IN" b="1" dirty="0">
                <a:solidFill>
                  <a:srgbClr val="FFFF00"/>
                </a:solidFill>
                <a:effectLst>
                  <a:outerShdw blurRad="38100" dist="38100" dir="2700000" algn="tl">
                    <a:srgbClr val="000000">
                      <a:alpha val="43137"/>
                    </a:srgbClr>
                  </a:outerShdw>
                </a:effectLst>
                <a:latin typeface="Helvetica" charset="0"/>
                <a:ea typeface="MS Gothic" charset="0"/>
                <a:cs typeface="MS Gothic" charset="0"/>
              </a:rPr>
              <a:t>നാല് വ്യത്യസ്ത ജാലകങ്ങളിലൂടെ (വീക്ഷണകോണുകളിലൂടെ)</a:t>
            </a:r>
            <a:endParaRPr lang="en-GB" b="1" dirty="0">
              <a:solidFill>
                <a:srgbClr val="FFFF00"/>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15371" name="Text Box 11"/>
          <p:cNvSpPr txBox="1">
            <a:spLocks noChangeArrowheads="1"/>
          </p:cNvSpPr>
          <p:nvPr/>
        </p:nvSpPr>
        <p:spPr bwMode="auto">
          <a:xfrm>
            <a:off x="2139951" y="6154315"/>
            <a:ext cx="4027488" cy="531072"/>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1800"/>
              </a:spcBef>
              <a:spcAft>
                <a:spcPct val="0"/>
              </a:spcAft>
              <a:buClr>
                <a:srgbClr val="FFFF00"/>
              </a:buClr>
            </a:pPr>
            <a:r>
              <a:rPr lang="en-GB" sz="2900" b="1">
                <a:solidFill>
                  <a:srgbClr val="FFFF00"/>
                </a:solidFill>
                <a:latin typeface="Comic Sans MS" charset="0"/>
                <a:ea typeface="MS Gothic" charset="0"/>
                <a:cs typeface="MS Gothic" charset="0"/>
              </a:rPr>
              <a:t>STUDY HELP #21</a:t>
            </a:r>
          </a:p>
        </p:txBody>
      </p:sp>
      <p:sp>
        <p:nvSpPr>
          <p:cNvPr id="156682" name="Text Box 13"/>
          <p:cNvSpPr txBox="1">
            <a:spLocks noChangeArrowheads="1"/>
          </p:cNvSpPr>
          <p:nvPr/>
        </p:nvSpPr>
        <p:spPr bwMode="auto">
          <a:xfrm>
            <a:off x="8694916" y="6482267"/>
            <a:ext cx="279044" cy="300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900"/>
              </a:spcBef>
              <a:spcAft>
                <a:spcPct val="0"/>
              </a:spcAft>
              <a:buClr>
                <a:srgbClr val="FFFFFF"/>
              </a:buClr>
            </a:pPr>
            <a:r>
              <a:rPr lang="en-GB" sz="1400" b="1">
                <a:solidFill>
                  <a:srgbClr val="FFFFFF"/>
                </a:solidFill>
                <a:latin typeface="Comic Sans MS" charset="0"/>
                <a:ea typeface="MS Gothic" charset="0"/>
                <a:cs typeface="MS Gothic" charset="0"/>
              </a:rPr>
              <a:t>2</a:t>
            </a:r>
          </a:p>
        </p:txBody>
      </p:sp>
      <p:sp>
        <p:nvSpPr>
          <p:cNvPr id="156683" name="Title 14"/>
          <p:cNvSpPr>
            <a:spLocks noGrp="1"/>
          </p:cNvSpPr>
          <p:nvPr>
            <p:ph type="title" idx="4294967295"/>
          </p:nvPr>
        </p:nvSpPr>
        <p:spPr bwMode="auto">
          <a:xfrm>
            <a:off x="1219200" y="1905000"/>
            <a:ext cx="6629400" cy="2438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r>
              <a:rPr lang="ru-RU" altLang="ja-JP" sz="3900" b="1" i="1" dirty="0">
                <a:solidFill>
                  <a:srgbClr val="FFFFFF"/>
                </a:solidFill>
                <a:latin typeface="Arial" charset="0"/>
                <a:cs typeface="MS Gothic" charset="0"/>
              </a:rPr>
              <a:t>"</a:t>
            </a:r>
            <a:r>
              <a:rPr lang="ml-IN" altLang="ja-JP" sz="2800" b="1" i="1" dirty="0">
                <a:solidFill>
                  <a:srgbClr val="FFFFFF"/>
                </a:solidFill>
                <a:latin typeface="Arial" charset="0"/>
                <a:cs typeface="MS Gothic" charset="0"/>
              </a:rPr>
              <a:t>കർത്താവായ യേശു ക്രിസ്തുവിന്റെ പൂർത്തീകരിക്കപ്പെട്ട ഛായാചിത്രം (വിവരണം)</a:t>
            </a:r>
            <a:r>
              <a:rPr lang="ru-RU" altLang="ja-JP" sz="3900" b="1" i="1" dirty="0">
                <a:solidFill>
                  <a:srgbClr val="FFFFFF"/>
                </a:solidFill>
                <a:latin typeface="Arial" charset="0"/>
                <a:cs typeface="MS Gothic" charset="0"/>
              </a:rPr>
              <a:t>"</a:t>
            </a:r>
            <a:endParaRPr lang="en-US" dirty="0">
              <a:latin typeface="Times New Roman" charset="0"/>
              <a:cs typeface="MS Gothic" charset="0"/>
            </a:endParaRPr>
          </a:p>
        </p:txBody>
      </p:sp>
      <p:sp>
        <p:nvSpPr>
          <p:cNvPr id="16" name="Text Box 11"/>
          <p:cNvSpPr txBox="1">
            <a:spLocks noChangeArrowheads="1"/>
          </p:cNvSpPr>
          <p:nvPr/>
        </p:nvSpPr>
        <p:spPr bwMode="auto">
          <a:xfrm>
            <a:off x="457200" y="177800"/>
            <a:ext cx="8077200" cy="530225"/>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1800"/>
              </a:spcBef>
              <a:spcAft>
                <a:spcPct val="0"/>
              </a:spcAft>
              <a:buClr>
                <a:srgbClr val="FFFF00"/>
              </a:buClr>
            </a:pPr>
            <a:r>
              <a:rPr lang="en-GB" sz="2900" b="1" dirty="0">
                <a:solidFill>
                  <a:srgbClr val="FFFF00"/>
                </a:solidFill>
                <a:latin typeface="Comic Sans MS" charset="0"/>
                <a:ea typeface="MS Gothic" charset="0"/>
                <a:cs typeface="MS Gothic" charset="0"/>
              </a:rPr>
              <a:t>From </a:t>
            </a:r>
            <a:r>
              <a:rPr lang="ru-RU" sz="2900" b="1" dirty="0">
                <a:solidFill>
                  <a:srgbClr val="FFFF00"/>
                </a:solidFill>
                <a:latin typeface="Comic Sans MS" charset="0"/>
                <a:ea typeface="MS Gothic" charset="0"/>
                <a:cs typeface="MS Gothic" charset="0"/>
              </a:rPr>
              <a:t>"</a:t>
            </a:r>
            <a:r>
              <a:rPr lang="en-GB" sz="2900" b="1" dirty="0">
                <a:solidFill>
                  <a:srgbClr val="FFFF00"/>
                </a:solidFill>
                <a:latin typeface="Comic Sans MS" charset="0"/>
                <a:ea typeface="MS Gothic" charset="0"/>
                <a:cs typeface="MS Gothic" charset="0"/>
              </a:rPr>
              <a:t>The Bible…Basically</a:t>
            </a:r>
            <a:r>
              <a:rPr lang="ru-RU" sz="2900" b="1" dirty="0">
                <a:solidFill>
                  <a:srgbClr val="FFFF00"/>
                </a:solidFill>
                <a:latin typeface="Comic Sans MS" charset="0"/>
                <a:ea typeface="MS Gothic" charset="0"/>
                <a:cs typeface="MS Gothic" charset="0"/>
              </a:rPr>
              <a:t>"</a:t>
            </a:r>
            <a:r>
              <a:rPr lang="en-GB" sz="2900" b="1" dirty="0">
                <a:solidFill>
                  <a:srgbClr val="FFFF00"/>
                </a:solidFill>
                <a:latin typeface="Comic Sans MS" charset="0"/>
                <a:ea typeface="MS Gothic" charset="0"/>
                <a:cs typeface="MS Gothic" charset="0"/>
              </a:rPr>
              <a:t> Seminar…</a:t>
            </a:r>
          </a:p>
        </p:txBody>
      </p:sp>
      <p:sp>
        <p:nvSpPr>
          <p:cNvPr id="17" name="TextBox 16"/>
          <p:cNvSpPr txBox="1"/>
          <p:nvPr/>
        </p:nvSpPr>
        <p:spPr>
          <a:xfrm>
            <a:off x="8459792" y="14291"/>
            <a:ext cx="698049"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22937710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100000">
                                          <p:val>
                                            <p:fltVal val="0"/>
                                          </p:val>
                                        </p:tav>
                                        <p:tav>
                                          <p:val>
                                            <p:strVal val="#ppt_w"/>
                                          </p:val>
                                        </p:tav>
                                      </p:tavLst>
                                    </p:anim>
                                    <p:anim calcmode="lin" valueType="num">
                                      <p:cBhvr>
                                        <p:cTn id="8" dur="500" fill="hold"/>
                                        <p:tgtEl>
                                          <p:spTgt spid="15371"/>
                                        </p:tgtEl>
                                        <p:attrNameLst>
                                          <p:attrName>ppt_h</p:attrName>
                                        </p:attrNameLst>
                                      </p:cBhvr>
                                      <p:tavLst>
                                        <p:tav tm="100000">
                                          <p:val>
                                            <p:fltVal val="0"/>
                                          </p:val>
                                        </p:tav>
                                        <p:tav>
                                          <p:val>
                                            <p:strVal val="#ppt_h"/>
                                          </p:val>
                                        </p:tav>
                                      </p:tavLst>
                                    </p:anim>
                                    <p:anim calcmode="lin" valueType="num">
                                      <p:cBhvr>
                                        <p:cTn id="9" dur="500" fill="hold"/>
                                        <p:tgtEl>
                                          <p:spTgt spid="15371"/>
                                        </p:tgtEl>
                                        <p:attrNameLst>
                                          <p:attrName>ppt_x</p:attrName>
                                        </p:attrNameLst>
                                      </p:cBhvr>
                                      <p:tavLst>
                                        <p:tav tm="100000">
                                          <p:val>
                                            <p:fltVal val="0.5"/>
                                          </p:val>
                                        </p:tav>
                                        <p:tav>
                                          <p:val>
                                            <p:strVal val="#ppt_x"/>
                                          </p:val>
                                        </p:tav>
                                      </p:tavLst>
                                    </p:anim>
                                    <p:anim calcmode="lin" valueType="num">
                                      <p:cBhvr>
                                        <p:cTn id="10" dur="500" fill="hold"/>
                                        <p:tgtEl>
                                          <p:spTgt spid="15371"/>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fill="hold" nodeType="clickEffect">
                                  <p:stCondLst>
                                    <p:cond delay="0"/>
                                  </p:stCondLst>
                                  <p:childTnLst>
                                    <p:set>
                                      <p:cBhvr>
                                        <p:cTn id="14" dur="1" fill="hold">
                                          <p:stCondLst>
                                            <p:cond delay="0"/>
                                          </p:stCondLst>
                                        </p:cTn>
                                        <p:tgtEl>
                                          <p:spTgt spid="15370"/>
                                        </p:tgtEl>
                                        <p:attrNameLst>
                                          <p:attrName>style.visibility</p:attrName>
                                        </p:attrNameLst>
                                      </p:cBhvr>
                                      <p:to>
                                        <p:strVal val="visible"/>
                                      </p:to>
                                    </p:set>
                                    <p:animEffect transition="in" filter="fade">
                                      <p:cBhvr>
                                        <p:cTn id="15" dur="1000"/>
                                        <p:tgtEl>
                                          <p:spTgt spid="15370"/>
                                        </p:tgtEl>
                                      </p:cBhvr>
                                    </p:animEffect>
                                  </p:childTnLst>
                                </p:cTn>
                              </p:par>
                              <p:par>
                                <p:cTn id="16" presetID="23" presetClass="entr" presetSubtype="52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100000">
                                          <p:val>
                                            <p:fltVal val="0"/>
                                          </p:val>
                                        </p:tav>
                                        <p:tav>
                                          <p:val>
                                            <p:strVal val="#ppt_w"/>
                                          </p:val>
                                        </p:tav>
                                      </p:tavLst>
                                    </p:anim>
                                    <p:anim calcmode="lin" valueType="num">
                                      <p:cBhvr>
                                        <p:cTn id="19" dur="500" fill="hold"/>
                                        <p:tgtEl>
                                          <p:spTgt spid="16"/>
                                        </p:tgtEl>
                                        <p:attrNameLst>
                                          <p:attrName>ppt_h</p:attrName>
                                        </p:attrNameLst>
                                      </p:cBhvr>
                                      <p:tavLst>
                                        <p:tav tm="100000">
                                          <p:val>
                                            <p:fltVal val="0"/>
                                          </p:val>
                                        </p:tav>
                                        <p:tav>
                                          <p:val>
                                            <p:strVal val="#ppt_h"/>
                                          </p:val>
                                        </p:tav>
                                      </p:tavLst>
                                    </p:anim>
                                    <p:anim calcmode="lin" valueType="num">
                                      <p:cBhvr>
                                        <p:cTn id="20" dur="500" fill="hold"/>
                                        <p:tgtEl>
                                          <p:spTgt spid="16"/>
                                        </p:tgtEl>
                                        <p:attrNameLst>
                                          <p:attrName>ppt_x</p:attrName>
                                        </p:attrNameLst>
                                      </p:cBhvr>
                                      <p:tavLst>
                                        <p:tav tm="100000">
                                          <p:val>
                                            <p:fltVal val="0.5"/>
                                          </p:val>
                                        </p:tav>
                                        <p:tav>
                                          <p:val>
                                            <p:strVal val="#ppt_x"/>
                                          </p:val>
                                        </p:tav>
                                      </p:tavLst>
                                    </p:anim>
                                    <p:anim calcmode="lin" valueType="num">
                                      <p:cBhvr>
                                        <p:cTn id="21" dur="500" fill="hold"/>
                                        <p:tgtEl>
                                          <p:spTgt spid="16"/>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58722"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58723"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58724" name="AutoShape 4"/>
          <p:cNvSpPr>
            <a:spLocks noChangeArrowheads="1"/>
          </p:cNvSpPr>
          <p:nvPr/>
        </p:nvSpPr>
        <p:spPr bwMode="auto">
          <a:xfrm>
            <a:off x="1355728" y="820738"/>
            <a:ext cx="6397625" cy="513873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58725" name="Text Box 6"/>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1124"/>
              </a:spcBef>
              <a:spcAft>
                <a:spcPct val="0"/>
              </a:spcAft>
              <a:buClr>
                <a:srgbClr val="FFA27C"/>
              </a:buClr>
            </a:pPr>
            <a:r>
              <a:rPr lang="en-GB" sz="1800">
                <a:solidFill>
                  <a:srgbClr val="FFA27C"/>
                </a:solidFill>
                <a:latin typeface="Comic Sans MS" charset="0"/>
                <a:ea typeface="MS Gothic" charset="0"/>
                <a:cs typeface="MS Gothic" charset="0"/>
              </a:rPr>
              <a:t> </a:t>
            </a:r>
          </a:p>
        </p:txBody>
      </p:sp>
      <p:sp>
        <p:nvSpPr>
          <p:cNvPr id="16391" name="Text Box 7"/>
          <p:cNvSpPr txBox="1">
            <a:spLocks noChangeArrowheads="1"/>
          </p:cNvSpPr>
          <p:nvPr/>
        </p:nvSpPr>
        <p:spPr bwMode="auto">
          <a:xfrm>
            <a:off x="1398588" y="1714501"/>
            <a:ext cx="6173787" cy="531072"/>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1800"/>
              </a:spcBef>
              <a:spcAft>
                <a:spcPct val="0"/>
              </a:spcAft>
              <a:buClr>
                <a:srgbClr val="FFFF00"/>
              </a:buClr>
            </a:pPr>
            <a:r>
              <a:rPr lang="en-GB" sz="2900" b="1" dirty="0">
                <a:solidFill>
                  <a:srgbClr val="FFFF00"/>
                </a:solidFill>
                <a:latin typeface="Arial" charset="0"/>
                <a:ea typeface="MS Gothic" charset="0"/>
                <a:cs typeface="MS Gothic" charset="0"/>
              </a:rPr>
              <a:t>• </a:t>
            </a:r>
            <a:r>
              <a:rPr lang="ml-IN" sz="2000" b="1" dirty="0">
                <a:solidFill>
                  <a:srgbClr val="FFFF00"/>
                </a:solidFill>
                <a:latin typeface="Arial" charset="0"/>
                <a:ea typeface="MS Gothic" charset="0"/>
                <a:cs typeface="MS Gothic" charset="0"/>
              </a:rPr>
              <a:t>വ്യത്യസ്തമായ </a:t>
            </a:r>
            <a:r>
              <a:rPr lang="ml-IN" sz="2000" b="1" i="1" u="sng" dirty="0">
                <a:solidFill>
                  <a:schemeClr val="bg1"/>
                </a:solidFill>
                <a:latin typeface="Arial" charset="0"/>
                <a:ea typeface="MS Gothic" charset="0"/>
                <a:cs typeface="MS Gothic" charset="0"/>
              </a:rPr>
              <a:t>പ്രേക്ഷകർ</a:t>
            </a:r>
            <a:r>
              <a:rPr lang="ml-IN" sz="2000" b="1" dirty="0">
                <a:solidFill>
                  <a:srgbClr val="FFFF00"/>
                </a:solidFill>
                <a:latin typeface="Arial" charset="0"/>
                <a:ea typeface="MS Gothic" charset="0"/>
                <a:cs typeface="MS Gothic" charset="0"/>
              </a:rPr>
              <a:t> </a:t>
            </a:r>
            <a:endParaRPr lang="en-GB" sz="2000" b="1" i="1" u="sng" dirty="0">
              <a:solidFill>
                <a:srgbClr val="FFFFFF"/>
              </a:solidFill>
              <a:latin typeface="Arial" charset="0"/>
              <a:ea typeface="MS Gothic" charset="0"/>
              <a:cs typeface="MS Gothic" charset="0"/>
            </a:endParaRPr>
          </a:p>
        </p:txBody>
      </p:sp>
      <p:sp>
        <p:nvSpPr>
          <p:cNvPr id="16392" name="Text Box 8"/>
          <p:cNvSpPr txBox="1">
            <a:spLocks noChangeArrowheads="1"/>
          </p:cNvSpPr>
          <p:nvPr/>
        </p:nvSpPr>
        <p:spPr bwMode="auto">
          <a:xfrm>
            <a:off x="990600" y="2286000"/>
            <a:ext cx="6951663" cy="1146575"/>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1800"/>
              </a:spcBef>
              <a:spcAft>
                <a:spcPct val="0"/>
              </a:spcAft>
              <a:buClr>
                <a:srgbClr val="FFFF00"/>
              </a:buClr>
            </a:pPr>
            <a:r>
              <a:rPr lang="en-GB" sz="2900" b="1" dirty="0">
                <a:solidFill>
                  <a:srgbClr val="FFFF00"/>
                </a:solidFill>
                <a:latin typeface="Arial" charset="0"/>
                <a:ea typeface="MS Gothic" charset="0"/>
                <a:cs typeface="MS Gothic" charset="0"/>
              </a:rPr>
              <a:t>• </a:t>
            </a:r>
            <a:r>
              <a:rPr lang="ml-IN" sz="2000" b="1" dirty="0">
                <a:solidFill>
                  <a:srgbClr val="FFFF00"/>
                </a:solidFill>
                <a:latin typeface="Arial" charset="0"/>
                <a:ea typeface="MS Gothic" charset="0"/>
                <a:cs typeface="MS Gothic" charset="0"/>
              </a:rPr>
              <a:t>യേശുവിൻറെ ജീവിതത്തെക്കുറിച്ചുള്ള അവരവരുടേതായ അതുല്യമായ </a:t>
            </a:r>
            <a:r>
              <a:rPr lang="ml-IN" sz="2000" b="1" i="1" u="sng" dirty="0">
                <a:solidFill>
                  <a:schemeClr val="bg1"/>
                </a:solidFill>
                <a:latin typeface="Arial" charset="0"/>
                <a:ea typeface="MS Gothic" charset="0"/>
                <a:cs typeface="MS Gothic" charset="0"/>
              </a:rPr>
              <a:t>അവതരണ ശൈലി </a:t>
            </a:r>
            <a:endParaRPr lang="en-GB" sz="2000" b="1" i="1" u="sng" dirty="0">
              <a:solidFill>
                <a:schemeClr val="bg1"/>
              </a:solidFill>
              <a:latin typeface="Arial" charset="0"/>
              <a:ea typeface="MS Gothic" charset="0"/>
              <a:cs typeface="MS Gothic" charset="0"/>
            </a:endParaRPr>
          </a:p>
        </p:txBody>
      </p:sp>
      <p:sp>
        <p:nvSpPr>
          <p:cNvPr id="16393" name="Text Box 9"/>
          <p:cNvSpPr txBox="1">
            <a:spLocks noChangeArrowheads="1"/>
          </p:cNvSpPr>
          <p:nvPr/>
        </p:nvSpPr>
        <p:spPr bwMode="auto">
          <a:xfrm>
            <a:off x="1509713" y="3429000"/>
            <a:ext cx="6088062" cy="1454351"/>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1800"/>
              </a:spcBef>
              <a:spcAft>
                <a:spcPct val="0"/>
              </a:spcAft>
              <a:buClr>
                <a:srgbClr val="FFFF00"/>
              </a:buClr>
            </a:pPr>
            <a:r>
              <a:rPr lang="en-GB" sz="2900" b="1" dirty="0">
                <a:solidFill>
                  <a:srgbClr val="FFFF00"/>
                </a:solidFill>
                <a:latin typeface="Arial" charset="0"/>
                <a:ea typeface="MS Gothic" charset="0"/>
                <a:cs typeface="MS Gothic" charset="0"/>
              </a:rPr>
              <a:t>• </a:t>
            </a:r>
            <a:r>
              <a:rPr lang="ml-IN" sz="2000" b="1" dirty="0">
                <a:solidFill>
                  <a:srgbClr val="FFFF00"/>
                </a:solidFill>
                <a:latin typeface="Arial" charset="0"/>
                <a:ea typeface="MS Gothic" charset="0"/>
                <a:cs typeface="MS Gothic" charset="0"/>
              </a:rPr>
              <a:t>ഓരോ എഴുത്തുകാരനും സുവിശേഷം എഴുതുന്നതുനു വ്യത്യസ്തങ്ങളായ  അടിസ്ഥാനപരമായ </a:t>
            </a:r>
            <a:r>
              <a:rPr lang="ml-IN" sz="2000" b="1" i="1" u="sng" dirty="0">
                <a:solidFill>
                  <a:schemeClr val="bg1"/>
                </a:solidFill>
                <a:latin typeface="Arial" charset="0"/>
                <a:ea typeface="MS Gothic" charset="0"/>
                <a:cs typeface="MS Gothic" charset="0"/>
              </a:rPr>
              <a:t>ലക്ഷ്യം</a:t>
            </a:r>
            <a:r>
              <a:rPr lang="ml-IN" sz="2000" b="1" dirty="0">
                <a:solidFill>
                  <a:srgbClr val="FFFF00"/>
                </a:solidFill>
                <a:latin typeface="Arial" charset="0"/>
                <a:ea typeface="MS Gothic" charset="0"/>
                <a:cs typeface="MS Gothic" charset="0"/>
              </a:rPr>
              <a:t> ഉണ്ട് </a:t>
            </a:r>
            <a:endParaRPr lang="en-GB" sz="2000" b="1" dirty="0">
              <a:solidFill>
                <a:srgbClr val="FFFF00"/>
              </a:solidFill>
              <a:latin typeface="Arial" charset="0"/>
              <a:ea typeface="MS Gothic" charset="0"/>
              <a:cs typeface="MS Gothic" charset="0"/>
            </a:endParaRPr>
          </a:p>
        </p:txBody>
      </p:sp>
      <p:sp>
        <p:nvSpPr>
          <p:cNvPr id="16394" name="Text Box 10"/>
          <p:cNvSpPr txBox="1">
            <a:spLocks noChangeArrowheads="1"/>
          </p:cNvSpPr>
          <p:nvPr/>
        </p:nvSpPr>
        <p:spPr bwMode="auto">
          <a:xfrm>
            <a:off x="1508131" y="4953000"/>
            <a:ext cx="6416675" cy="531022"/>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1800"/>
              </a:spcBef>
              <a:spcAft>
                <a:spcPct val="0"/>
              </a:spcAft>
              <a:buClr>
                <a:srgbClr val="FFFF00"/>
              </a:buClr>
            </a:pPr>
            <a:r>
              <a:rPr lang="en-GB" sz="2900" b="1" dirty="0">
                <a:solidFill>
                  <a:srgbClr val="FFFF00"/>
                </a:solidFill>
                <a:latin typeface="Arial" charset="0"/>
                <a:ea typeface="MS Gothic" charset="0"/>
                <a:cs typeface="MS Gothic" charset="0"/>
              </a:rPr>
              <a:t>• </a:t>
            </a:r>
            <a:r>
              <a:rPr lang="ml-IN" sz="2000" b="1" dirty="0">
                <a:solidFill>
                  <a:srgbClr val="FFFF00"/>
                </a:solidFill>
                <a:latin typeface="Arial" charset="0"/>
                <a:ea typeface="MS Gothic" charset="0"/>
                <a:cs typeface="MS Gothic" charset="0"/>
              </a:rPr>
              <a:t>സുവിശേഷം എഴുതിയ </a:t>
            </a:r>
            <a:r>
              <a:rPr lang="ml-IN" sz="2000" b="1" i="1" u="sng" dirty="0">
                <a:solidFill>
                  <a:schemeClr val="bg1"/>
                </a:solidFill>
                <a:latin typeface="Arial" charset="0"/>
                <a:ea typeface="MS Gothic" charset="0"/>
                <a:cs typeface="MS Gothic" charset="0"/>
              </a:rPr>
              <a:t>കാലഘട്ടം</a:t>
            </a:r>
            <a:r>
              <a:rPr lang="ml-IN" sz="2000" b="1" dirty="0">
                <a:solidFill>
                  <a:srgbClr val="FFFF00"/>
                </a:solidFill>
                <a:latin typeface="Arial" charset="0"/>
                <a:ea typeface="MS Gothic" charset="0"/>
                <a:cs typeface="MS Gothic" charset="0"/>
              </a:rPr>
              <a:t> </a:t>
            </a:r>
            <a:endParaRPr lang="en-GB" sz="2000" b="1" dirty="0">
              <a:solidFill>
                <a:srgbClr val="FFFF00"/>
              </a:solidFill>
              <a:latin typeface="Arial" charset="0"/>
              <a:ea typeface="MS Gothic" charset="0"/>
              <a:cs typeface="MS Gothic" charset="0"/>
            </a:endParaRPr>
          </a:p>
        </p:txBody>
      </p:sp>
      <p:sp>
        <p:nvSpPr>
          <p:cNvPr id="158730" name="Text Box 11"/>
          <p:cNvSpPr txBox="1">
            <a:spLocks noChangeArrowheads="1"/>
          </p:cNvSpPr>
          <p:nvPr/>
        </p:nvSpPr>
        <p:spPr bwMode="auto">
          <a:xfrm>
            <a:off x="8355396" y="6540007"/>
            <a:ext cx="304040" cy="223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563"/>
              </a:spcBef>
              <a:spcAft>
                <a:spcPct val="0"/>
              </a:spcAft>
              <a:buClr>
                <a:srgbClr val="FFFFFF"/>
              </a:buClr>
            </a:pPr>
            <a:r>
              <a:rPr lang="en-GB" sz="900" b="1">
                <a:solidFill>
                  <a:srgbClr val="FFFFFF"/>
                </a:solidFill>
                <a:latin typeface="Comic Sans MS" charset="0"/>
                <a:ea typeface="MS Gothic" charset="0"/>
                <a:cs typeface="MS Gothic" charset="0"/>
              </a:rPr>
              <a:t>14</a:t>
            </a:r>
          </a:p>
        </p:txBody>
      </p:sp>
      <p:sp>
        <p:nvSpPr>
          <p:cNvPr id="158731" name="Text Box 12"/>
          <p:cNvSpPr txBox="1">
            <a:spLocks noChangeArrowheads="1"/>
          </p:cNvSpPr>
          <p:nvPr/>
        </p:nvSpPr>
        <p:spPr bwMode="auto">
          <a:xfrm>
            <a:off x="8693550" y="6485442"/>
            <a:ext cx="281776" cy="300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900"/>
              </a:spcBef>
              <a:spcAft>
                <a:spcPct val="0"/>
              </a:spcAft>
              <a:buClr>
                <a:srgbClr val="FFFFFF"/>
              </a:buClr>
            </a:pPr>
            <a:r>
              <a:rPr lang="en-GB" sz="1400" b="1">
                <a:solidFill>
                  <a:srgbClr val="FFFFFF"/>
                </a:solidFill>
                <a:latin typeface="Comic Sans MS" charset="0"/>
                <a:ea typeface="MS Gothic" charset="0"/>
                <a:cs typeface="MS Gothic" charset="0"/>
              </a:rPr>
              <a:t>4</a:t>
            </a:r>
          </a:p>
        </p:txBody>
      </p:sp>
      <p:sp>
        <p:nvSpPr>
          <p:cNvPr id="14" name="Title 13"/>
          <p:cNvSpPr>
            <a:spLocks noGrp="1"/>
          </p:cNvSpPr>
          <p:nvPr>
            <p:ph type="title" idx="4294967295"/>
          </p:nvPr>
        </p:nvSpPr>
        <p:spPr>
          <a:xfrm>
            <a:off x="457200" y="990606"/>
            <a:ext cx="8229600" cy="792163"/>
          </a:xfrm>
          <a:prstGeom prst="rect">
            <a:avLst/>
          </a:prstGeom>
        </p:spPr>
        <p:txBody>
          <a:bodyPr lIns="91376" tIns="45688" rIns="91376" bIns="45688"/>
          <a:lstStyle/>
          <a:p>
            <a:pPr>
              <a:defRPr/>
            </a:pPr>
            <a:r>
              <a:rPr lang="ml-IN" sz="2400" b="1" i="1" cap="all" dirty="0">
                <a:solidFill>
                  <a:srgbClr val="66FFFF"/>
                </a:solidFill>
                <a:latin typeface="Arial" charset="0"/>
                <a:cs typeface="MS Gothic" charset="0"/>
              </a:rPr>
              <a:t>ഓരോ സുവിശേഷ എഴുത്തുകാരനും അവരുടേതായ </a:t>
            </a:r>
            <a:r>
              <a:rPr lang="en-GB" sz="2400" b="1" i="1" cap="all" dirty="0">
                <a:solidFill>
                  <a:srgbClr val="66FFFF"/>
                </a:solidFill>
                <a:latin typeface="Arial" charset="0"/>
                <a:cs typeface="MS Gothic" charset="0"/>
              </a:rPr>
              <a:t>:</a:t>
            </a:r>
          </a:p>
        </p:txBody>
      </p:sp>
      <p:sp>
        <p:nvSpPr>
          <p:cNvPr id="15" name="TextBox 14"/>
          <p:cNvSpPr txBox="1"/>
          <p:nvPr/>
        </p:nvSpPr>
        <p:spPr>
          <a:xfrm>
            <a:off x="8459792" y="5"/>
            <a:ext cx="698049"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3092593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wipe(left)">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6077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077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0772"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0773"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0774"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0775"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grpSp>
        <p:nvGrpSpPr>
          <p:cNvPr id="2" name="Group 8"/>
          <p:cNvGrpSpPr>
            <a:grpSpLocks/>
          </p:cNvGrpSpPr>
          <p:nvPr/>
        </p:nvGrpSpPr>
        <p:grpSpPr bwMode="auto">
          <a:xfrm>
            <a:off x="1778000" y="1411288"/>
            <a:ext cx="5702300" cy="4191000"/>
            <a:chOff x="1232" y="1008"/>
            <a:chExt cx="3951" cy="2991"/>
          </a:xfrm>
        </p:grpSpPr>
        <p:grpSp>
          <p:nvGrpSpPr>
            <p:cNvPr id="160787" name="Group 9"/>
            <p:cNvGrpSpPr>
              <a:grpSpLocks/>
            </p:cNvGrpSpPr>
            <p:nvPr/>
          </p:nvGrpSpPr>
          <p:grpSpPr bwMode="auto">
            <a:xfrm>
              <a:off x="1232" y="2928"/>
              <a:ext cx="1615" cy="1071"/>
              <a:chOff x="1232" y="2928"/>
              <a:chExt cx="1615" cy="1071"/>
            </a:xfrm>
          </p:grpSpPr>
          <p:sp>
            <p:nvSpPr>
              <p:cNvPr id="160803" name="Line 10"/>
              <p:cNvSpPr>
                <a:spLocks noChangeShapeType="1"/>
              </p:cNvSpPr>
              <p:nvPr/>
            </p:nvSpPr>
            <p:spPr bwMode="auto">
              <a:xfrm>
                <a:off x="124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400">
                  <a:solidFill>
                    <a:srgbClr val="000000"/>
                  </a:solidFill>
                  <a:ea typeface="ＭＳ Ｐゴシック" charset="0"/>
                </a:endParaRPr>
              </a:p>
            </p:txBody>
          </p:sp>
          <p:sp>
            <p:nvSpPr>
              <p:cNvPr id="160804" name="Line 11"/>
              <p:cNvSpPr>
                <a:spLocks noChangeShapeType="1"/>
              </p:cNvSpPr>
              <p:nvPr/>
            </p:nvSpPr>
            <p:spPr bwMode="auto">
              <a:xfrm>
                <a:off x="123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400">
                  <a:solidFill>
                    <a:srgbClr val="000000"/>
                  </a:solidFill>
                  <a:ea typeface="ＭＳ Ｐゴシック" charset="0"/>
                </a:endParaRPr>
              </a:p>
            </p:txBody>
          </p:sp>
          <p:sp>
            <p:nvSpPr>
              <p:cNvPr id="160805" name="Line 12"/>
              <p:cNvSpPr>
                <a:spLocks noChangeShapeType="1"/>
              </p:cNvSpPr>
              <p:nvPr/>
            </p:nvSpPr>
            <p:spPr bwMode="auto">
              <a:xfrm>
                <a:off x="123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400">
                  <a:solidFill>
                    <a:srgbClr val="000000"/>
                  </a:solidFill>
                  <a:ea typeface="ＭＳ Ｐゴシック" charset="0"/>
                </a:endParaRPr>
              </a:p>
            </p:txBody>
          </p:sp>
          <p:sp>
            <p:nvSpPr>
              <p:cNvPr id="160806" name="Line 13"/>
              <p:cNvSpPr>
                <a:spLocks noChangeShapeType="1"/>
              </p:cNvSpPr>
              <p:nvPr/>
            </p:nvSpPr>
            <p:spPr bwMode="auto">
              <a:xfrm>
                <a:off x="123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400">
                  <a:solidFill>
                    <a:srgbClr val="000000"/>
                  </a:solidFill>
                  <a:ea typeface="ＭＳ Ｐゴシック" charset="0"/>
                </a:endParaRPr>
              </a:p>
            </p:txBody>
          </p:sp>
        </p:grpSp>
        <p:grpSp>
          <p:nvGrpSpPr>
            <p:cNvPr id="160788" name="Group 14"/>
            <p:cNvGrpSpPr>
              <a:grpSpLocks/>
            </p:cNvGrpSpPr>
            <p:nvPr/>
          </p:nvGrpSpPr>
          <p:grpSpPr bwMode="auto">
            <a:xfrm>
              <a:off x="3552" y="2928"/>
              <a:ext cx="1615" cy="1071"/>
              <a:chOff x="3552" y="2928"/>
              <a:chExt cx="1615" cy="1071"/>
            </a:xfrm>
          </p:grpSpPr>
          <p:sp>
            <p:nvSpPr>
              <p:cNvPr id="160799" name="Line 15"/>
              <p:cNvSpPr>
                <a:spLocks noChangeShapeType="1"/>
              </p:cNvSpPr>
              <p:nvPr/>
            </p:nvSpPr>
            <p:spPr bwMode="auto">
              <a:xfrm>
                <a:off x="356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400">
                  <a:solidFill>
                    <a:srgbClr val="000000"/>
                  </a:solidFill>
                  <a:ea typeface="ＭＳ Ｐゴシック" charset="0"/>
                </a:endParaRPr>
              </a:p>
            </p:txBody>
          </p:sp>
          <p:sp>
            <p:nvSpPr>
              <p:cNvPr id="160800" name="Line 16"/>
              <p:cNvSpPr>
                <a:spLocks noChangeShapeType="1"/>
              </p:cNvSpPr>
              <p:nvPr/>
            </p:nvSpPr>
            <p:spPr bwMode="auto">
              <a:xfrm>
                <a:off x="355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400">
                  <a:solidFill>
                    <a:srgbClr val="000000"/>
                  </a:solidFill>
                  <a:ea typeface="ＭＳ Ｐゴシック" charset="0"/>
                </a:endParaRPr>
              </a:p>
            </p:txBody>
          </p:sp>
          <p:sp>
            <p:nvSpPr>
              <p:cNvPr id="160801" name="Line 17"/>
              <p:cNvSpPr>
                <a:spLocks noChangeShapeType="1"/>
              </p:cNvSpPr>
              <p:nvPr/>
            </p:nvSpPr>
            <p:spPr bwMode="auto">
              <a:xfrm>
                <a:off x="355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400">
                  <a:solidFill>
                    <a:srgbClr val="000000"/>
                  </a:solidFill>
                  <a:ea typeface="ＭＳ Ｐゴシック" charset="0"/>
                </a:endParaRPr>
              </a:p>
            </p:txBody>
          </p:sp>
          <p:sp>
            <p:nvSpPr>
              <p:cNvPr id="160802" name="Line 18"/>
              <p:cNvSpPr>
                <a:spLocks noChangeShapeType="1"/>
              </p:cNvSpPr>
              <p:nvPr/>
            </p:nvSpPr>
            <p:spPr bwMode="auto">
              <a:xfrm>
                <a:off x="355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400">
                  <a:solidFill>
                    <a:srgbClr val="000000"/>
                  </a:solidFill>
                  <a:ea typeface="ＭＳ Ｐゴシック" charset="0"/>
                </a:endParaRPr>
              </a:p>
            </p:txBody>
          </p:sp>
        </p:grpSp>
        <p:grpSp>
          <p:nvGrpSpPr>
            <p:cNvPr id="160789" name="Group 19"/>
            <p:cNvGrpSpPr>
              <a:grpSpLocks/>
            </p:cNvGrpSpPr>
            <p:nvPr/>
          </p:nvGrpSpPr>
          <p:grpSpPr bwMode="auto">
            <a:xfrm>
              <a:off x="3568" y="1008"/>
              <a:ext cx="1615" cy="1071"/>
              <a:chOff x="3568" y="1008"/>
              <a:chExt cx="1615" cy="1071"/>
            </a:xfrm>
          </p:grpSpPr>
          <p:sp>
            <p:nvSpPr>
              <p:cNvPr id="160795" name="Line 20"/>
              <p:cNvSpPr>
                <a:spLocks noChangeShapeType="1"/>
              </p:cNvSpPr>
              <p:nvPr/>
            </p:nvSpPr>
            <p:spPr bwMode="auto">
              <a:xfrm>
                <a:off x="3584"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400">
                  <a:solidFill>
                    <a:srgbClr val="000000"/>
                  </a:solidFill>
                  <a:ea typeface="ＭＳ Ｐゴシック" charset="0"/>
                </a:endParaRPr>
              </a:p>
            </p:txBody>
          </p:sp>
          <p:sp>
            <p:nvSpPr>
              <p:cNvPr id="160796" name="Line 21"/>
              <p:cNvSpPr>
                <a:spLocks noChangeShapeType="1"/>
              </p:cNvSpPr>
              <p:nvPr/>
            </p:nvSpPr>
            <p:spPr bwMode="auto">
              <a:xfrm>
                <a:off x="3568"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400">
                  <a:solidFill>
                    <a:srgbClr val="000000"/>
                  </a:solidFill>
                  <a:ea typeface="ＭＳ Ｐゴシック" charset="0"/>
                </a:endParaRPr>
              </a:p>
            </p:txBody>
          </p:sp>
          <p:sp>
            <p:nvSpPr>
              <p:cNvPr id="160797" name="Line 22"/>
              <p:cNvSpPr>
                <a:spLocks noChangeShapeType="1"/>
              </p:cNvSpPr>
              <p:nvPr/>
            </p:nvSpPr>
            <p:spPr bwMode="auto">
              <a:xfrm>
                <a:off x="3568"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400">
                  <a:solidFill>
                    <a:srgbClr val="000000"/>
                  </a:solidFill>
                  <a:ea typeface="ＭＳ Ｐゴシック" charset="0"/>
                </a:endParaRPr>
              </a:p>
            </p:txBody>
          </p:sp>
          <p:sp>
            <p:nvSpPr>
              <p:cNvPr id="160798" name="Line 23"/>
              <p:cNvSpPr>
                <a:spLocks noChangeShapeType="1"/>
              </p:cNvSpPr>
              <p:nvPr/>
            </p:nvSpPr>
            <p:spPr bwMode="auto">
              <a:xfrm>
                <a:off x="3568"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400">
                  <a:solidFill>
                    <a:srgbClr val="000000"/>
                  </a:solidFill>
                  <a:ea typeface="ＭＳ Ｐゴシック" charset="0"/>
                </a:endParaRPr>
              </a:p>
            </p:txBody>
          </p:sp>
        </p:grpSp>
        <p:grpSp>
          <p:nvGrpSpPr>
            <p:cNvPr id="160790" name="Group 24"/>
            <p:cNvGrpSpPr>
              <a:grpSpLocks/>
            </p:cNvGrpSpPr>
            <p:nvPr/>
          </p:nvGrpSpPr>
          <p:grpSpPr bwMode="auto">
            <a:xfrm>
              <a:off x="1264" y="1008"/>
              <a:ext cx="1615" cy="1071"/>
              <a:chOff x="1264" y="1008"/>
              <a:chExt cx="1615" cy="1071"/>
            </a:xfrm>
          </p:grpSpPr>
          <p:sp>
            <p:nvSpPr>
              <p:cNvPr id="160791" name="Line 25"/>
              <p:cNvSpPr>
                <a:spLocks noChangeShapeType="1"/>
              </p:cNvSpPr>
              <p:nvPr/>
            </p:nvSpPr>
            <p:spPr bwMode="auto">
              <a:xfrm>
                <a:off x="1280"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400">
                  <a:solidFill>
                    <a:srgbClr val="000000"/>
                  </a:solidFill>
                  <a:ea typeface="ＭＳ Ｐゴシック" charset="0"/>
                </a:endParaRPr>
              </a:p>
            </p:txBody>
          </p:sp>
          <p:sp>
            <p:nvSpPr>
              <p:cNvPr id="160792" name="Line 26"/>
              <p:cNvSpPr>
                <a:spLocks noChangeShapeType="1"/>
              </p:cNvSpPr>
              <p:nvPr/>
            </p:nvSpPr>
            <p:spPr bwMode="auto">
              <a:xfrm>
                <a:off x="1264"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400">
                  <a:solidFill>
                    <a:srgbClr val="000000"/>
                  </a:solidFill>
                  <a:ea typeface="ＭＳ Ｐゴシック" charset="0"/>
                </a:endParaRPr>
              </a:p>
            </p:txBody>
          </p:sp>
          <p:sp>
            <p:nvSpPr>
              <p:cNvPr id="160793" name="Line 27"/>
              <p:cNvSpPr>
                <a:spLocks noChangeShapeType="1"/>
              </p:cNvSpPr>
              <p:nvPr/>
            </p:nvSpPr>
            <p:spPr bwMode="auto">
              <a:xfrm>
                <a:off x="1264"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400">
                  <a:solidFill>
                    <a:srgbClr val="000000"/>
                  </a:solidFill>
                  <a:ea typeface="ＭＳ Ｐゴシック" charset="0"/>
                </a:endParaRPr>
              </a:p>
            </p:txBody>
          </p:sp>
          <p:sp>
            <p:nvSpPr>
              <p:cNvPr id="160794" name="Line 28"/>
              <p:cNvSpPr>
                <a:spLocks noChangeShapeType="1"/>
              </p:cNvSpPr>
              <p:nvPr/>
            </p:nvSpPr>
            <p:spPr bwMode="auto">
              <a:xfrm>
                <a:off x="1264"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400">
                  <a:solidFill>
                    <a:srgbClr val="000000"/>
                  </a:solidFill>
                  <a:ea typeface="ＭＳ Ｐゴシック" charset="0"/>
                </a:endParaRPr>
              </a:p>
            </p:txBody>
          </p:sp>
        </p:grpSp>
      </p:grpSp>
      <p:grpSp>
        <p:nvGrpSpPr>
          <p:cNvPr id="7" name="Group 29"/>
          <p:cNvGrpSpPr>
            <a:grpSpLocks/>
          </p:cNvGrpSpPr>
          <p:nvPr/>
        </p:nvGrpSpPr>
        <p:grpSpPr bwMode="auto">
          <a:xfrm>
            <a:off x="1412875" y="946156"/>
            <a:ext cx="3860800" cy="3332163"/>
            <a:chOff x="979" y="675"/>
            <a:chExt cx="2675" cy="2379"/>
          </a:xfrm>
        </p:grpSpPr>
        <p:sp>
          <p:nvSpPr>
            <p:cNvPr id="160783" name="Rectangle 3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2</a:t>
              </a:r>
            </a:p>
          </p:txBody>
        </p:sp>
        <p:sp>
          <p:nvSpPr>
            <p:cNvPr id="160784" name="Rectangle 3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3</a:t>
              </a:r>
            </a:p>
          </p:txBody>
        </p:sp>
        <p:sp>
          <p:nvSpPr>
            <p:cNvPr id="160785" name="Rectangle 3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4</a:t>
              </a:r>
            </a:p>
          </p:txBody>
        </p:sp>
        <p:sp>
          <p:nvSpPr>
            <p:cNvPr id="160786" name="Rectangle 3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1</a:t>
              </a:r>
            </a:p>
          </p:txBody>
        </p:sp>
      </p:grpSp>
      <p:sp>
        <p:nvSpPr>
          <p:cNvPr id="160778" name="Text Box 34"/>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1124"/>
              </a:spcBef>
              <a:spcAft>
                <a:spcPct val="0"/>
              </a:spcAft>
              <a:buClr>
                <a:srgbClr val="FFA27C"/>
              </a:buClr>
            </a:pPr>
            <a:r>
              <a:rPr lang="en-GB" sz="1800">
                <a:solidFill>
                  <a:srgbClr val="FFA27C"/>
                </a:solidFill>
                <a:latin typeface="Comic Sans MS" charset="0"/>
                <a:ea typeface="MS Gothic" charset="0"/>
                <a:cs typeface="MS Gothic" charset="0"/>
              </a:rPr>
              <a:t> </a:t>
            </a:r>
          </a:p>
        </p:txBody>
      </p:sp>
      <p:sp>
        <p:nvSpPr>
          <p:cNvPr id="160779" name="Text Box 35"/>
          <p:cNvSpPr txBox="1">
            <a:spLocks noChangeArrowheads="1"/>
          </p:cNvSpPr>
          <p:nvPr/>
        </p:nvSpPr>
        <p:spPr bwMode="auto">
          <a:xfrm>
            <a:off x="8020051" y="6538914"/>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endParaRPr lang="en-US">
              <a:solidFill>
                <a:srgbClr val="000000"/>
              </a:solidFill>
              <a:ea typeface="MS Gothic" charset="0"/>
              <a:cs typeface="MS Gothic" charset="0"/>
            </a:endParaRPr>
          </a:p>
        </p:txBody>
      </p:sp>
      <p:sp>
        <p:nvSpPr>
          <p:cNvPr id="160780" name="Text Box 36"/>
          <p:cNvSpPr txBox="1">
            <a:spLocks noChangeArrowheads="1"/>
          </p:cNvSpPr>
          <p:nvPr/>
        </p:nvSpPr>
        <p:spPr bwMode="auto">
          <a:xfrm>
            <a:off x="8355481" y="6540007"/>
            <a:ext cx="303865" cy="223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563"/>
              </a:spcBef>
              <a:spcAft>
                <a:spcPct val="0"/>
              </a:spcAft>
              <a:buClr>
                <a:srgbClr val="FFFFFF"/>
              </a:buClr>
            </a:pPr>
            <a:r>
              <a:rPr lang="en-GB" sz="900" b="1">
                <a:solidFill>
                  <a:srgbClr val="FFFFFF"/>
                </a:solidFill>
                <a:latin typeface="Comic Sans MS" charset="0"/>
                <a:ea typeface="MS Gothic" charset="0"/>
                <a:cs typeface="MS Gothic" charset="0"/>
              </a:rPr>
              <a:t>15</a:t>
            </a:r>
          </a:p>
        </p:txBody>
      </p:sp>
      <p:sp>
        <p:nvSpPr>
          <p:cNvPr id="39" name="Title 38"/>
          <p:cNvSpPr>
            <a:spLocks noGrp="1"/>
          </p:cNvSpPr>
          <p:nvPr>
            <p:ph type="title" idx="4294967295"/>
          </p:nvPr>
        </p:nvSpPr>
        <p:spPr bwMode="auto">
          <a:xfrm>
            <a:off x="457200" y="2057400"/>
            <a:ext cx="8229600" cy="132989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00" tIns="41963" rIns="80700" bIns="41963">
            <a:spAutoFit/>
          </a:bodyPr>
          <a:lstStyle/>
          <a:p>
            <a:pPr>
              <a:spcBef>
                <a:spcPts val="1800"/>
              </a:spcBef>
              <a:buClr>
                <a:srgbClr val="FFEA18"/>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ml-IN" sz="2900" b="1" dirty="0">
                <a:solidFill>
                  <a:srgbClr val="FFEA18"/>
                </a:solidFill>
                <a:latin typeface="Comic Sans MS" charset="0"/>
                <a:cs typeface="MS Gothic" charset="0"/>
              </a:rPr>
              <a:t>സുവിശേഷങ്ങൾ </a:t>
            </a:r>
            <a:br>
              <a:rPr lang="en-US" sz="2900" b="1" dirty="0">
                <a:solidFill>
                  <a:srgbClr val="FFEA18"/>
                </a:solidFill>
                <a:latin typeface="Comic Sans MS" charset="0"/>
                <a:cs typeface="MS Gothic" charset="0"/>
              </a:rPr>
            </a:br>
            <a:r>
              <a:rPr lang="ml-IN" sz="2900" b="1" dirty="0">
                <a:solidFill>
                  <a:srgbClr val="FFEA18"/>
                </a:solidFill>
                <a:latin typeface="Comic Sans MS" charset="0"/>
                <a:cs typeface="MS Gothic" charset="0"/>
              </a:rPr>
              <a:t>നാല് വ്യക്തിപരമായ</a:t>
            </a:r>
            <a:br>
              <a:rPr lang="ml-IN" sz="3200" dirty="0"/>
            </a:br>
            <a:r>
              <a:rPr lang="en-US" sz="2900" b="1" dirty="0">
                <a:solidFill>
                  <a:srgbClr val="FFEA18"/>
                </a:solidFill>
                <a:latin typeface="Comic Sans MS" charset="0"/>
                <a:cs typeface="MS Gothic" charset="0"/>
              </a:rPr>
              <a:t> </a:t>
            </a:r>
            <a:r>
              <a:rPr lang="ml-IN" sz="2900" b="1" dirty="0">
                <a:solidFill>
                  <a:srgbClr val="FFEA18"/>
                </a:solidFill>
                <a:latin typeface="Comic Sans MS" charset="0"/>
                <a:cs typeface="MS Gothic" charset="0"/>
              </a:rPr>
              <a:t>വിവരണങ്ങൾ</a:t>
            </a:r>
            <a:r>
              <a:rPr lang="en-US" sz="2900" b="1" dirty="0">
                <a:solidFill>
                  <a:srgbClr val="FFEA18"/>
                </a:solidFill>
                <a:latin typeface="Comic Sans MS" charset="0"/>
                <a:cs typeface="MS Gothic" charset="0"/>
              </a:rPr>
              <a:t>…</a:t>
            </a:r>
          </a:p>
        </p:txBody>
      </p:sp>
      <p:sp>
        <p:nvSpPr>
          <p:cNvPr id="41" name="TextBox 40"/>
          <p:cNvSpPr txBox="1"/>
          <p:nvPr/>
        </p:nvSpPr>
        <p:spPr>
          <a:xfrm>
            <a:off x="8459792" y="5"/>
            <a:ext cx="698049"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35822402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nodeType="afterGroup">
                            <p:stCondLst>
                              <p:cond delay="2300"/>
                            </p:stCondLst>
                            <p:childTnLst>
                              <p:par>
                                <p:cTn id="13" presetID="10" presetClass="entr"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nodeType="afterGroup">
                            <p:stCondLst>
                              <p:cond delay="3300"/>
                            </p:stCondLst>
                            <p:childTnLst>
                              <p:par>
                                <p:cTn id="17" presetID="10" presetClass="entr"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6281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19"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2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2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22"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23"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grpSp>
        <p:nvGrpSpPr>
          <p:cNvPr id="162824" name="Group 8"/>
          <p:cNvGrpSpPr>
            <a:grpSpLocks/>
          </p:cNvGrpSpPr>
          <p:nvPr/>
        </p:nvGrpSpPr>
        <p:grpSpPr bwMode="auto">
          <a:xfrm>
            <a:off x="1412875" y="946156"/>
            <a:ext cx="3814615" cy="3332163"/>
            <a:chOff x="979" y="675"/>
            <a:chExt cx="2643" cy="2379"/>
          </a:xfrm>
        </p:grpSpPr>
        <p:sp>
          <p:nvSpPr>
            <p:cNvPr id="162835"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2</a:t>
              </a:r>
            </a:p>
          </p:txBody>
        </p:sp>
        <p:sp>
          <p:nvSpPr>
            <p:cNvPr id="162836"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3</a:t>
              </a:r>
            </a:p>
          </p:txBody>
        </p:sp>
        <p:sp>
          <p:nvSpPr>
            <p:cNvPr id="162837" name="Rectangle 11"/>
            <p:cNvSpPr>
              <a:spLocks noChangeArrowheads="1"/>
            </p:cNvSpPr>
            <p:nvPr/>
          </p:nvSpPr>
          <p:spPr bwMode="auto">
            <a:xfrm>
              <a:off x="3273"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dirty="0">
                  <a:solidFill>
                    <a:srgbClr val="FAFD00"/>
                  </a:solidFill>
                  <a:latin typeface="Helvetica" charset="0"/>
                </a:rPr>
                <a:t>4</a:t>
              </a:r>
            </a:p>
          </p:txBody>
        </p:sp>
        <p:sp>
          <p:nvSpPr>
            <p:cNvPr id="162838"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1</a:t>
              </a:r>
            </a:p>
          </p:txBody>
        </p:sp>
      </p:grpSp>
      <p:sp>
        <p:nvSpPr>
          <p:cNvPr id="18445" name="Rectangle 13"/>
          <p:cNvSpPr>
            <a:spLocks noChangeArrowheads="1"/>
          </p:cNvSpPr>
          <p:nvPr/>
        </p:nvSpPr>
        <p:spPr bwMode="auto">
          <a:xfrm>
            <a:off x="1757363" y="3692526"/>
            <a:ext cx="2566987" cy="1259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lvl="0"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ml-IN" sz="2800" dirty="0">
                <a:solidFill>
                  <a:schemeClr val="accent3"/>
                </a:solidFill>
              </a:rPr>
              <a:t>ലൂക്കോസ്</a:t>
            </a:r>
            <a:r>
              <a:rPr lang="ml-IN" sz="2800" dirty="0">
                <a:solidFill>
                  <a:schemeClr val="dk1"/>
                </a:solidFill>
              </a:rPr>
              <a:t> </a:t>
            </a:r>
            <a:endParaRPr lang="en-US" sz="2800" dirty="0">
              <a:solidFill>
                <a:schemeClr val="dk1"/>
              </a:solidFill>
            </a:endParaRPr>
          </a:p>
          <a:p>
            <a:pPr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endParaRPr lang="en-GB" sz="3200" b="1" dirty="0">
              <a:solidFill>
                <a:srgbClr val="66FF99"/>
              </a:solidFill>
              <a:latin typeface="Helvetica" charset="0"/>
            </a:endParaRPr>
          </a:p>
        </p:txBody>
      </p:sp>
      <p:sp>
        <p:nvSpPr>
          <p:cNvPr id="18446" name="Rectangle 14"/>
          <p:cNvSpPr>
            <a:spLocks noChangeArrowheads="1"/>
          </p:cNvSpPr>
          <p:nvPr/>
        </p:nvSpPr>
        <p:spPr bwMode="auto">
          <a:xfrm>
            <a:off x="1757363" y="1004889"/>
            <a:ext cx="2355850" cy="51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lvl="0"/>
            <a:r>
              <a:rPr lang="en-US" sz="2800" dirty="0" err="1">
                <a:hlinkClick r:id="rId5" tooltip="Mt [40]"/>
              </a:rPr>
              <a:t>മത്തായി</a:t>
            </a:r>
            <a:endParaRPr lang="en-US" sz="2800" dirty="0"/>
          </a:p>
        </p:txBody>
      </p:sp>
      <p:sp>
        <p:nvSpPr>
          <p:cNvPr id="18447" name="Rectangle 15"/>
          <p:cNvSpPr>
            <a:spLocks noChangeArrowheads="1"/>
          </p:cNvSpPr>
          <p:nvPr/>
        </p:nvSpPr>
        <p:spPr bwMode="auto">
          <a:xfrm>
            <a:off x="5227490" y="1025526"/>
            <a:ext cx="2621110" cy="51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lvl="0"/>
            <a:r>
              <a:rPr lang="en-US" sz="2800" dirty="0" err="1">
                <a:hlinkClick r:id="rId6" tooltip="Mr [41]"/>
              </a:rPr>
              <a:t>മർക്കൊസ്</a:t>
            </a:r>
            <a:endParaRPr lang="en-US" sz="2800" dirty="0"/>
          </a:p>
        </p:txBody>
      </p:sp>
      <p:sp>
        <p:nvSpPr>
          <p:cNvPr id="18448" name="Rectangle 16"/>
          <p:cNvSpPr>
            <a:spLocks noChangeArrowheads="1"/>
          </p:cNvSpPr>
          <p:nvPr/>
        </p:nvSpPr>
        <p:spPr bwMode="auto">
          <a:xfrm>
            <a:off x="5105400" y="3684589"/>
            <a:ext cx="3186117" cy="51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lvl="0"/>
            <a:r>
              <a:rPr lang="en-US" sz="2800" dirty="0" err="1">
                <a:hlinkClick r:id="rId7" tooltip="Jh [43]"/>
              </a:rPr>
              <a:t>യോഹന്നാ</a:t>
            </a:r>
            <a:r>
              <a:rPr lang="en-US" sz="2800" dirty="0">
                <a:hlinkClick r:id="rId7" tooltip="Jh [43]"/>
              </a:rPr>
              <a:t>ൻ</a:t>
            </a:r>
            <a:endParaRPr lang="en-US" sz="2800" dirty="0"/>
          </a:p>
        </p:txBody>
      </p:sp>
      <p:sp>
        <p:nvSpPr>
          <p:cNvPr id="162829" name="Text Box 17"/>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1124"/>
              </a:spcBef>
              <a:spcAft>
                <a:spcPct val="0"/>
              </a:spcAft>
              <a:buClr>
                <a:srgbClr val="FFA27C"/>
              </a:buClr>
            </a:pPr>
            <a:r>
              <a:rPr lang="en-GB" sz="1800">
                <a:solidFill>
                  <a:srgbClr val="FFA27C"/>
                </a:solidFill>
                <a:latin typeface="Comic Sans MS" charset="0"/>
                <a:ea typeface="MS Gothic" charset="0"/>
                <a:cs typeface="MS Gothic" charset="0"/>
              </a:rPr>
              <a:t> </a:t>
            </a:r>
          </a:p>
        </p:txBody>
      </p:sp>
      <p:sp>
        <p:nvSpPr>
          <p:cNvPr id="162830"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endParaRPr lang="en-US">
              <a:solidFill>
                <a:srgbClr val="000000"/>
              </a:solidFill>
              <a:ea typeface="MS Gothic" charset="0"/>
              <a:cs typeface="MS Gothic" charset="0"/>
            </a:endParaRPr>
          </a:p>
        </p:txBody>
      </p:sp>
      <p:sp>
        <p:nvSpPr>
          <p:cNvPr id="162831" name="Text Box 19"/>
          <p:cNvSpPr txBox="1">
            <a:spLocks noChangeArrowheads="1"/>
          </p:cNvSpPr>
          <p:nvPr/>
        </p:nvSpPr>
        <p:spPr bwMode="auto">
          <a:xfrm>
            <a:off x="8355481" y="6540007"/>
            <a:ext cx="303865" cy="223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563"/>
              </a:spcBef>
              <a:spcAft>
                <a:spcPct val="0"/>
              </a:spcAft>
              <a:buClr>
                <a:srgbClr val="FFFFFF"/>
              </a:buClr>
            </a:pPr>
            <a:r>
              <a:rPr lang="en-GB" sz="900" b="1">
                <a:solidFill>
                  <a:srgbClr val="FFFFFF"/>
                </a:solidFill>
                <a:latin typeface="Comic Sans MS" charset="0"/>
                <a:ea typeface="MS Gothic" charset="0"/>
                <a:cs typeface="MS Gothic" charset="0"/>
              </a:rPr>
              <a:t>16</a:t>
            </a:r>
          </a:p>
        </p:txBody>
      </p:sp>
      <p:sp>
        <p:nvSpPr>
          <p:cNvPr id="162832" name="Text Box 20"/>
          <p:cNvSpPr txBox="1">
            <a:spLocks noChangeArrowheads="1"/>
          </p:cNvSpPr>
          <p:nvPr/>
        </p:nvSpPr>
        <p:spPr bwMode="auto">
          <a:xfrm>
            <a:off x="8698092" y="6482267"/>
            <a:ext cx="279044" cy="300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900"/>
              </a:spcBef>
              <a:spcAft>
                <a:spcPct val="0"/>
              </a:spcAft>
              <a:buClr>
                <a:srgbClr val="FFFFFF"/>
              </a:buClr>
            </a:pPr>
            <a:r>
              <a:rPr lang="en-GB" sz="1400" b="1">
                <a:solidFill>
                  <a:srgbClr val="FFFFFF"/>
                </a:solidFill>
                <a:latin typeface="Comic Sans MS" charset="0"/>
                <a:ea typeface="MS Gothic" charset="0"/>
                <a:cs typeface="MS Gothic" charset="0"/>
              </a:rPr>
              <a:t>3</a:t>
            </a:r>
          </a:p>
        </p:txBody>
      </p:sp>
      <p:sp>
        <p:nvSpPr>
          <p:cNvPr id="24" name="Title 2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r>
              <a:rPr lang="en-GB" sz="2900" b="1">
                <a:solidFill>
                  <a:srgbClr val="FFEA18"/>
                </a:solidFill>
                <a:latin typeface="Comic Sans MS" charset="0"/>
                <a:cs typeface="MS Gothic" charset="0"/>
              </a:rPr>
              <a:t>FRAMING THE GOSPELS…</a:t>
            </a:r>
            <a:endParaRPr lang="en-US">
              <a:latin typeface="Times New Roman" charset="0"/>
              <a:cs typeface="MS Gothic" charset="0"/>
            </a:endParaRPr>
          </a:p>
        </p:txBody>
      </p:sp>
      <p:sp>
        <p:nvSpPr>
          <p:cNvPr id="25" name="TextBox 24"/>
          <p:cNvSpPr txBox="1"/>
          <p:nvPr/>
        </p:nvSpPr>
        <p:spPr>
          <a:xfrm>
            <a:off x="8459792" y="5"/>
            <a:ext cx="698049"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3839630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6281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19"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2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2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22"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23"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grpSp>
        <p:nvGrpSpPr>
          <p:cNvPr id="162824" name="Group 8"/>
          <p:cNvGrpSpPr>
            <a:grpSpLocks/>
          </p:cNvGrpSpPr>
          <p:nvPr/>
        </p:nvGrpSpPr>
        <p:grpSpPr bwMode="auto">
          <a:xfrm>
            <a:off x="1412875" y="946156"/>
            <a:ext cx="3814615" cy="3332163"/>
            <a:chOff x="979" y="675"/>
            <a:chExt cx="2643" cy="2379"/>
          </a:xfrm>
        </p:grpSpPr>
        <p:sp>
          <p:nvSpPr>
            <p:cNvPr id="162835"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2</a:t>
              </a:r>
            </a:p>
          </p:txBody>
        </p:sp>
        <p:sp>
          <p:nvSpPr>
            <p:cNvPr id="162836"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3</a:t>
              </a:r>
            </a:p>
          </p:txBody>
        </p:sp>
        <p:sp>
          <p:nvSpPr>
            <p:cNvPr id="162837" name="Rectangle 11"/>
            <p:cNvSpPr>
              <a:spLocks noChangeArrowheads="1"/>
            </p:cNvSpPr>
            <p:nvPr/>
          </p:nvSpPr>
          <p:spPr bwMode="auto">
            <a:xfrm>
              <a:off x="3273"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dirty="0">
                  <a:solidFill>
                    <a:srgbClr val="FAFD00"/>
                  </a:solidFill>
                  <a:latin typeface="Helvetica" charset="0"/>
                </a:rPr>
                <a:t>4</a:t>
              </a:r>
            </a:p>
          </p:txBody>
        </p:sp>
        <p:sp>
          <p:nvSpPr>
            <p:cNvPr id="162838"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1</a:t>
              </a:r>
            </a:p>
          </p:txBody>
        </p:sp>
      </p:grpSp>
      <p:sp>
        <p:nvSpPr>
          <p:cNvPr id="18445" name="Rectangle 13"/>
          <p:cNvSpPr>
            <a:spLocks noChangeArrowheads="1"/>
          </p:cNvSpPr>
          <p:nvPr/>
        </p:nvSpPr>
        <p:spPr bwMode="auto">
          <a:xfrm>
            <a:off x="1757363" y="3692526"/>
            <a:ext cx="2566987" cy="1259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ml-IN" sz="2800" dirty="0">
                <a:solidFill>
                  <a:srgbClr val="FFFFFF"/>
                </a:solidFill>
              </a:rPr>
              <a:t>ലൂക്കോസ്</a:t>
            </a:r>
            <a:endParaRPr lang="en-US" sz="2800" dirty="0">
              <a:solidFill>
                <a:srgbClr val="000000"/>
              </a:solidFill>
            </a:endParaRPr>
          </a:p>
          <a:p>
            <a:pPr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ml-IN" sz="2000" b="1" dirty="0">
                <a:solidFill>
                  <a:srgbClr val="FFFF00"/>
                </a:solidFill>
                <a:latin typeface="Helvetica" charset="0"/>
              </a:rPr>
              <a:t>യവനർ</a:t>
            </a:r>
            <a:r>
              <a:rPr lang="ml-IN" sz="3200" b="1" dirty="0">
                <a:solidFill>
                  <a:srgbClr val="66FF99"/>
                </a:solidFill>
                <a:latin typeface="Helvetica" charset="0"/>
              </a:rPr>
              <a:t> </a:t>
            </a:r>
            <a:endParaRPr lang="en-GB" sz="3200" b="1" dirty="0">
              <a:solidFill>
                <a:srgbClr val="66FF99"/>
              </a:solidFill>
              <a:latin typeface="Helvetica" charset="0"/>
            </a:endParaRPr>
          </a:p>
        </p:txBody>
      </p:sp>
      <p:sp>
        <p:nvSpPr>
          <p:cNvPr id="18446" name="Rectangle 14"/>
          <p:cNvSpPr>
            <a:spLocks noChangeArrowheads="1"/>
          </p:cNvSpPr>
          <p:nvPr/>
        </p:nvSpPr>
        <p:spPr bwMode="auto">
          <a:xfrm>
            <a:off x="1757363" y="1004889"/>
            <a:ext cx="2355850" cy="1249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r>
              <a:rPr lang="en-US" sz="2800" dirty="0" err="1">
                <a:solidFill>
                  <a:srgbClr val="000000"/>
                </a:solidFill>
                <a:hlinkClick r:id="rId5" tooltip="Mt [40]"/>
              </a:rPr>
              <a:t>മത്തായി</a:t>
            </a:r>
            <a:endParaRPr lang="en-US" sz="2800" dirty="0">
              <a:solidFill>
                <a:srgbClr val="000000"/>
              </a:solidFill>
            </a:endParaRPr>
          </a:p>
          <a:p>
            <a:endParaRPr lang="en-US" sz="2000" dirty="0">
              <a:solidFill>
                <a:srgbClr val="000000"/>
              </a:solidFill>
            </a:endParaRPr>
          </a:p>
          <a:p>
            <a:r>
              <a:rPr lang="ml-IN" sz="2000" b="1" dirty="0">
                <a:solidFill>
                  <a:srgbClr val="FFFF00"/>
                </a:solidFill>
              </a:rPr>
              <a:t>യഹൂദർ</a:t>
            </a:r>
            <a:r>
              <a:rPr lang="ml-IN" sz="2800" b="1" dirty="0">
                <a:solidFill>
                  <a:srgbClr val="000000"/>
                </a:solidFill>
              </a:rPr>
              <a:t> </a:t>
            </a:r>
            <a:endParaRPr lang="en-US" sz="2800" b="1" dirty="0">
              <a:solidFill>
                <a:srgbClr val="000000"/>
              </a:solidFill>
            </a:endParaRPr>
          </a:p>
        </p:txBody>
      </p:sp>
      <p:sp>
        <p:nvSpPr>
          <p:cNvPr id="18447" name="Rectangle 15"/>
          <p:cNvSpPr>
            <a:spLocks noChangeArrowheads="1"/>
          </p:cNvSpPr>
          <p:nvPr/>
        </p:nvSpPr>
        <p:spPr bwMode="auto">
          <a:xfrm>
            <a:off x="5227490" y="1025526"/>
            <a:ext cx="2621110" cy="1249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r>
              <a:rPr lang="en-US" sz="2800" dirty="0" err="1">
                <a:solidFill>
                  <a:srgbClr val="000000"/>
                </a:solidFill>
                <a:hlinkClick r:id="rId6" tooltip="Mr [41]"/>
              </a:rPr>
              <a:t>മർക്കൊസ്</a:t>
            </a:r>
            <a:endParaRPr lang="en-US" sz="2800" dirty="0">
              <a:solidFill>
                <a:srgbClr val="000000"/>
              </a:solidFill>
            </a:endParaRPr>
          </a:p>
          <a:p>
            <a:endParaRPr lang="en-US" sz="2000" dirty="0">
              <a:solidFill>
                <a:srgbClr val="000000"/>
              </a:solidFill>
            </a:endParaRPr>
          </a:p>
          <a:p>
            <a:r>
              <a:rPr lang="ml-IN" sz="2000" b="1" dirty="0">
                <a:solidFill>
                  <a:srgbClr val="FFFF00"/>
                </a:solidFill>
              </a:rPr>
              <a:t>റോമർ</a:t>
            </a:r>
            <a:r>
              <a:rPr lang="ml-IN" sz="2800" b="1" dirty="0">
                <a:solidFill>
                  <a:srgbClr val="000000"/>
                </a:solidFill>
              </a:rPr>
              <a:t> </a:t>
            </a:r>
            <a:endParaRPr lang="en-US" sz="2800" b="1" dirty="0">
              <a:solidFill>
                <a:srgbClr val="000000"/>
              </a:solidFill>
            </a:endParaRPr>
          </a:p>
        </p:txBody>
      </p:sp>
      <p:sp>
        <p:nvSpPr>
          <p:cNvPr id="18448" name="Rectangle 16"/>
          <p:cNvSpPr>
            <a:spLocks noChangeArrowheads="1"/>
          </p:cNvSpPr>
          <p:nvPr/>
        </p:nvSpPr>
        <p:spPr bwMode="auto">
          <a:xfrm>
            <a:off x="5105400" y="3684589"/>
            <a:ext cx="3186117" cy="1126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r>
              <a:rPr lang="en-US" sz="2800" dirty="0" err="1">
                <a:solidFill>
                  <a:srgbClr val="000000"/>
                </a:solidFill>
                <a:hlinkClick r:id="rId7" tooltip="Jh [43]"/>
              </a:rPr>
              <a:t>യോഹന്നാ</a:t>
            </a:r>
            <a:r>
              <a:rPr lang="en-US" sz="2800" dirty="0">
                <a:solidFill>
                  <a:srgbClr val="000000"/>
                </a:solidFill>
                <a:hlinkClick r:id="rId7" tooltip="Jh [43]"/>
              </a:rPr>
              <a:t>ൻ</a:t>
            </a:r>
            <a:endParaRPr lang="en-US" sz="2800" dirty="0">
              <a:solidFill>
                <a:srgbClr val="000000"/>
              </a:solidFill>
            </a:endParaRPr>
          </a:p>
          <a:p>
            <a:endParaRPr lang="en-US" sz="2000" dirty="0">
              <a:solidFill>
                <a:srgbClr val="000000"/>
              </a:solidFill>
            </a:endParaRPr>
          </a:p>
          <a:p>
            <a:r>
              <a:rPr lang="ml-IN" sz="2000" b="1" dirty="0">
                <a:solidFill>
                  <a:srgbClr val="FFFF00"/>
                </a:solidFill>
              </a:rPr>
              <a:t>സഭ</a:t>
            </a:r>
            <a:endParaRPr lang="en-US" sz="2000" b="1" dirty="0">
              <a:solidFill>
                <a:srgbClr val="FFFF00"/>
              </a:solidFill>
            </a:endParaRPr>
          </a:p>
        </p:txBody>
      </p:sp>
      <p:sp>
        <p:nvSpPr>
          <p:cNvPr id="162829" name="Text Box 17"/>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1124"/>
              </a:spcBef>
              <a:spcAft>
                <a:spcPct val="0"/>
              </a:spcAft>
              <a:buClr>
                <a:srgbClr val="FFA27C"/>
              </a:buClr>
            </a:pPr>
            <a:r>
              <a:rPr lang="en-GB" sz="1800">
                <a:solidFill>
                  <a:srgbClr val="FFA27C"/>
                </a:solidFill>
                <a:latin typeface="Comic Sans MS" charset="0"/>
                <a:ea typeface="MS Gothic" charset="0"/>
                <a:cs typeface="MS Gothic" charset="0"/>
              </a:rPr>
              <a:t> </a:t>
            </a:r>
          </a:p>
        </p:txBody>
      </p:sp>
      <p:sp>
        <p:nvSpPr>
          <p:cNvPr id="162830"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endParaRPr lang="en-US">
              <a:solidFill>
                <a:srgbClr val="000000"/>
              </a:solidFill>
              <a:ea typeface="MS Gothic" charset="0"/>
              <a:cs typeface="MS Gothic" charset="0"/>
            </a:endParaRPr>
          </a:p>
        </p:txBody>
      </p:sp>
      <p:sp>
        <p:nvSpPr>
          <p:cNvPr id="162831" name="Text Box 19"/>
          <p:cNvSpPr txBox="1">
            <a:spLocks noChangeArrowheads="1"/>
          </p:cNvSpPr>
          <p:nvPr/>
        </p:nvSpPr>
        <p:spPr bwMode="auto">
          <a:xfrm>
            <a:off x="8355481" y="6540007"/>
            <a:ext cx="303865" cy="223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563"/>
              </a:spcBef>
              <a:spcAft>
                <a:spcPct val="0"/>
              </a:spcAft>
              <a:buClr>
                <a:srgbClr val="FFFFFF"/>
              </a:buClr>
            </a:pPr>
            <a:r>
              <a:rPr lang="en-GB" sz="900" b="1">
                <a:solidFill>
                  <a:srgbClr val="FFFFFF"/>
                </a:solidFill>
                <a:latin typeface="Comic Sans MS" charset="0"/>
                <a:ea typeface="MS Gothic" charset="0"/>
                <a:cs typeface="MS Gothic" charset="0"/>
              </a:rPr>
              <a:t>16</a:t>
            </a:r>
          </a:p>
        </p:txBody>
      </p:sp>
      <p:sp>
        <p:nvSpPr>
          <p:cNvPr id="162832" name="Text Box 20"/>
          <p:cNvSpPr txBox="1">
            <a:spLocks noChangeArrowheads="1"/>
          </p:cNvSpPr>
          <p:nvPr/>
        </p:nvSpPr>
        <p:spPr bwMode="auto">
          <a:xfrm>
            <a:off x="8698092" y="6482267"/>
            <a:ext cx="279044" cy="300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900"/>
              </a:spcBef>
              <a:spcAft>
                <a:spcPct val="0"/>
              </a:spcAft>
              <a:buClr>
                <a:srgbClr val="FFFFFF"/>
              </a:buClr>
            </a:pPr>
            <a:r>
              <a:rPr lang="en-GB" sz="1400" b="1">
                <a:solidFill>
                  <a:srgbClr val="FFFFFF"/>
                </a:solidFill>
                <a:latin typeface="Comic Sans MS" charset="0"/>
                <a:ea typeface="MS Gothic" charset="0"/>
                <a:cs typeface="MS Gothic" charset="0"/>
              </a:rPr>
              <a:t>3</a:t>
            </a:r>
          </a:p>
        </p:txBody>
      </p:sp>
      <p:sp>
        <p:nvSpPr>
          <p:cNvPr id="24" name="Title 2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r>
              <a:rPr lang="ml-IN" sz="2800" b="1" dirty="0">
                <a:solidFill>
                  <a:srgbClr val="FFFF00"/>
                </a:solidFill>
              </a:rPr>
              <a:t>സുവിശേഷങ്ങളുടെ പ്രേക്ഷകർ</a:t>
            </a:r>
            <a:r>
              <a:rPr lang="en-GB" sz="2900" b="1" dirty="0">
                <a:solidFill>
                  <a:srgbClr val="FFEA18"/>
                </a:solidFill>
                <a:latin typeface="Comic Sans MS" charset="0"/>
                <a:cs typeface="MS Gothic" charset="0"/>
              </a:rPr>
              <a:t>…</a:t>
            </a:r>
            <a:endParaRPr lang="en-US" dirty="0">
              <a:latin typeface="Times New Roman" charset="0"/>
              <a:cs typeface="MS Gothic" charset="0"/>
            </a:endParaRPr>
          </a:p>
        </p:txBody>
      </p:sp>
      <p:sp>
        <p:nvSpPr>
          <p:cNvPr id="25" name="TextBox 24"/>
          <p:cNvSpPr txBox="1"/>
          <p:nvPr/>
        </p:nvSpPr>
        <p:spPr>
          <a:xfrm>
            <a:off x="8459792" y="5"/>
            <a:ext cx="698049"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12455653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6281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19"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2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2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22"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23" name="AutoShape 7"/>
          <p:cNvSpPr>
            <a:spLocks noChangeArrowheads="1"/>
          </p:cNvSpPr>
          <p:nvPr/>
        </p:nvSpPr>
        <p:spPr bwMode="auto">
          <a:xfrm>
            <a:off x="1338263" y="8382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grpSp>
        <p:nvGrpSpPr>
          <p:cNvPr id="162824" name="Group 8"/>
          <p:cNvGrpSpPr>
            <a:grpSpLocks/>
          </p:cNvGrpSpPr>
          <p:nvPr/>
        </p:nvGrpSpPr>
        <p:grpSpPr bwMode="auto">
          <a:xfrm>
            <a:off x="1377222" y="930749"/>
            <a:ext cx="3814615" cy="3332163"/>
            <a:chOff x="979" y="675"/>
            <a:chExt cx="2643" cy="2379"/>
          </a:xfrm>
        </p:grpSpPr>
        <p:sp>
          <p:nvSpPr>
            <p:cNvPr id="162835"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2</a:t>
              </a:r>
            </a:p>
          </p:txBody>
        </p:sp>
        <p:sp>
          <p:nvSpPr>
            <p:cNvPr id="162836"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dirty="0">
                  <a:solidFill>
                    <a:srgbClr val="FAFD00"/>
                  </a:solidFill>
                  <a:latin typeface="Helvetica" charset="0"/>
                </a:rPr>
                <a:t>3</a:t>
              </a:r>
            </a:p>
          </p:txBody>
        </p:sp>
        <p:sp>
          <p:nvSpPr>
            <p:cNvPr id="162837" name="Rectangle 11"/>
            <p:cNvSpPr>
              <a:spLocks noChangeArrowheads="1"/>
            </p:cNvSpPr>
            <p:nvPr/>
          </p:nvSpPr>
          <p:spPr bwMode="auto">
            <a:xfrm>
              <a:off x="3273"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dirty="0">
                  <a:solidFill>
                    <a:srgbClr val="FAFD00"/>
                  </a:solidFill>
                  <a:latin typeface="Helvetica" charset="0"/>
                </a:rPr>
                <a:t>4</a:t>
              </a:r>
            </a:p>
          </p:txBody>
        </p:sp>
        <p:sp>
          <p:nvSpPr>
            <p:cNvPr id="162838"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1</a:t>
              </a:r>
            </a:p>
          </p:txBody>
        </p:sp>
      </p:grpSp>
      <p:sp>
        <p:nvSpPr>
          <p:cNvPr id="18445" name="Rectangle 13"/>
          <p:cNvSpPr>
            <a:spLocks noChangeArrowheads="1"/>
          </p:cNvSpPr>
          <p:nvPr/>
        </p:nvSpPr>
        <p:spPr bwMode="auto">
          <a:xfrm>
            <a:off x="1757363" y="3692526"/>
            <a:ext cx="2566987" cy="237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ml-IN" sz="2800" dirty="0">
                <a:solidFill>
                  <a:srgbClr val="FFFFFF"/>
                </a:solidFill>
              </a:rPr>
              <a:t>ലൂക്കോസ്</a:t>
            </a:r>
            <a:endParaRPr lang="en-US" sz="2800" dirty="0">
              <a:solidFill>
                <a:srgbClr val="000000"/>
              </a:solidFill>
            </a:endParaRPr>
          </a:p>
          <a:p>
            <a:pPr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ml-IN" sz="2000" b="1" dirty="0">
                <a:solidFill>
                  <a:srgbClr val="FFFF00"/>
                </a:solidFill>
                <a:latin typeface="Helvetica" charset="0"/>
              </a:rPr>
              <a:t>യവനർ</a:t>
            </a:r>
            <a:r>
              <a:rPr lang="ml-IN" sz="3200" b="1" dirty="0">
                <a:solidFill>
                  <a:srgbClr val="66FF99"/>
                </a:solidFill>
                <a:latin typeface="Helvetica" charset="0"/>
              </a:rPr>
              <a:t> </a:t>
            </a:r>
            <a:endParaRPr lang="en-US" sz="3200" b="1" dirty="0">
              <a:solidFill>
                <a:srgbClr val="66FF99"/>
              </a:solidFill>
              <a:latin typeface="Helvetica" charset="0"/>
            </a:endParaRPr>
          </a:p>
          <a:p>
            <a:pPr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ml-IN" sz="2800" b="1" dirty="0">
                <a:solidFill>
                  <a:srgbClr val="66FF99"/>
                </a:solidFill>
                <a:latin typeface="Helvetica" charset="0"/>
              </a:rPr>
              <a:t>ദൈവം/ മനുഷ്യൻ </a:t>
            </a:r>
            <a:endParaRPr lang="en-GB" sz="2800" b="1" dirty="0">
              <a:solidFill>
                <a:srgbClr val="66FF99"/>
              </a:solidFill>
              <a:latin typeface="Helvetica" charset="0"/>
            </a:endParaRPr>
          </a:p>
        </p:txBody>
      </p:sp>
      <p:sp>
        <p:nvSpPr>
          <p:cNvPr id="18446" name="Rectangle 14"/>
          <p:cNvSpPr>
            <a:spLocks noChangeArrowheads="1"/>
          </p:cNvSpPr>
          <p:nvPr/>
        </p:nvSpPr>
        <p:spPr bwMode="auto">
          <a:xfrm>
            <a:off x="1737593" y="990600"/>
            <a:ext cx="2758207" cy="1249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r>
              <a:rPr lang="en-US" sz="2800" dirty="0" err="1">
                <a:solidFill>
                  <a:srgbClr val="000000"/>
                </a:solidFill>
                <a:hlinkClick r:id="rId5" tooltip="Mt [40]"/>
              </a:rPr>
              <a:t>മത്തായി</a:t>
            </a:r>
            <a:endParaRPr lang="en-US" sz="2000" dirty="0">
              <a:solidFill>
                <a:srgbClr val="000000"/>
              </a:solidFill>
            </a:endParaRPr>
          </a:p>
          <a:p>
            <a:r>
              <a:rPr lang="ml-IN" sz="2000" b="1" dirty="0">
                <a:solidFill>
                  <a:srgbClr val="FFFF00"/>
                </a:solidFill>
              </a:rPr>
              <a:t>യഹൂദർ</a:t>
            </a:r>
            <a:endParaRPr lang="en-US" sz="2000" b="1" dirty="0">
              <a:solidFill>
                <a:srgbClr val="FFFF00"/>
              </a:solidFill>
            </a:endParaRPr>
          </a:p>
          <a:p>
            <a:r>
              <a:rPr lang="ml-IN" sz="2800" b="1" dirty="0">
                <a:solidFill>
                  <a:schemeClr val="accent1">
                    <a:lumMod val="60000"/>
                    <a:lumOff val="40000"/>
                  </a:schemeClr>
                </a:solidFill>
              </a:rPr>
              <a:t>രാജാവായി  </a:t>
            </a:r>
            <a:endParaRPr lang="en-US" sz="2800" b="1" dirty="0">
              <a:solidFill>
                <a:schemeClr val="accent1">
                  <a:lumMod val="60000"/>
                  <a:lumOff val="40000"/>
                </a:schemeClr>
              </a:solidFill>
            </a:endParaRPr>
          </a:p>
        </p:txBody>
      </p:sp>
      <p:sp>
        <p:nvSpPr>
          <p:cNvPr id="18447" name="Rectangle 15"/>
          <p:cNvSpPr>
            <a:spLocks noChangeArrowheads="1"/>
          </p:cNvSpPr>
          <p:nvPr/>
        </p:nvSpPr>
        <p:spPr bwMode="auto">
          <a:xfrm>
            <a:off x="5227490" y="1025526"/>
            <a:ext cx="2621110" cy="13728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r>
              <a:rPr lang="en-US" sz="2800" dirty="0" err="1">
                <a:solidFill>
                  <a:srgbClr val="000000"/>
                </a:solidFill>
                <a:hlinkClick r:id="rId6" tooltip="Mr [41]"/>
              </a:rPr>
              <a:t>മർക്കൊസ്</a:t>
            </a:r>
            <a:endParaRPr lang="en-US" sz="2000" dirty="0">
              <a:solidFill>
                <a:srgbClr val="000000"/>
              </a:solidFill>
            </a:endParaRPr>
          </a:p>
          <a:p>
            <a:r>
              <a:rPr lang="ml-IN" sz="2000" b="1" dirty="0">
                <a:solidFill>
                  <a:srgbClr val="FFFF00"/>
                </a:solidFill>
              </a:rPr>
              <a:t>റോമർ</a:t>
            </a:r>
            <a:r>
              <a:rPr lang="ml-IN" sz="2800" b="1" dirty="0">
                <a:solidFill>
                  <a:srgbClr val="000000"/>
                </a:solidFill>
              </a:rPr>
              <a:t> </a:t>
            </a:r>
            <a:endParaRPr lang="en-US" sz="2800" b="1" dirty="0">
              <a:solidFill>
                <a:srgbClr val="000000"/>
              </a:solidFill>
            </a:endParaRPr>
          </a:p>
          <a:p>
            <a:r>
              <a:rPr lang="ml-IN" sz="2800" b="1" dirty="0">
                <a:solidFill>
                  <a:schemeClr val="accent1">
                    <a:lumMod val="60000"/>
                    <a:lumOff val="40000"/>
                  </a:schemeClr>
                </a:solidFill>
              </a:rPr>
              <a:t>ദാസനായി</a:t>
            </a:r>
            <a:endParaRPr lang="en-US" sz="2800" b="1" dirty="0">
              <a:solidFill>
                <a:schemeClr val="accent1">
                  <a:lumMod val="60000"/>
                  <a:lumOff val="40000"/>
                </a:schemeClr>
              </a:solidFill>
            </a:endParaRPr>
          </a:p>
        </p:txBody>
      </p:sp>
      <p:sp>
        <p:nvSpPr>
          <p:cNvPr id="18448" name="Rectangle 16"/>
          <p:cNvSpPr>
            <a:spLocks noChangeArrowheads="1"/>
          </p:cNvSpPr>
          <p:nvPr/>
        </p:nvSpPr>
        <p:spPr bwMode="auto">
          <a:xfrm>
            <a:off x="5105400" y="3684589"/>
            <a:ext cx="3186117" cy="1803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r>
              <a:rPr lang="en-US" sz="2800" dirty="0" err="1">
                <a:solidFill>
                  <a:srgbClr val="000000"/>
                </a:solidFill>
                <a:hlinkClick r:id="rId7" tooltip="Jh [43]"/>
              </a:rPr>
              <a:t>യോഹന്നാ</a:t>
            </a:r>
            <a:r>
              <a:rPr lang="en-US" sz="2800" dirty="0">
                <a:solidFill>
                  <a:srgbClr val="000000"/>
                </a:solidFill>
                <a:hlinkClick r:id="rId7" tooltip="Jh [43]"/>
              </a:rPr>
              <a:t>ൻ</a:t>
            </a:r>
            <a:endParaRPr lang="en-US" sz="2000" dirty="0">
              <a:solidFill>
                <a:srgbClr val="000000"/>
              </a:solidFill>
            </a:endParaRPr>
          </a:p>
          <a:p>
            <a:r>
              <a:rPr lang="ml-IN" sz="2000" b="1" dirty="0">
                <a:solidFill>
                  <a:srgbClr val="FFFF00"/>
                </a:solidFill>
              </a:rPr>
              <a:t>സഭ</a:t>
            </a:r>
            <a:endParaRPr lang="en-US" sz="2000" b="1" dirty="0">
              <a:solidFill>
                <a:srgbClr val="FFFF00"/>
              </a:solidFill>
            </a:endParaRPr>
          </a:p>
          <a:p>
            <a:endParaRPr lang="en-US" sz="3200" b="1" dirty="0">
              <a:solidFill>
                <a:srgbClr val="66FF99"/>
              </a:solidFill>
              <a:latin typeface="Helvetica" charset="0"/>
            </a:endParaRPr>
          </a:p>
          <a:p>
            <a:r>
              <a:rPr lang="ml-IN" sz="3200" b="1" dirty="0">
                <a:solidFill>
                  <a:srgbClr val="66FF99"/>
                </a:solidFill>
                <a:latin typeface="Helvetica" charset="0"/>
              </a:rPr>
              <a:t>ദൈവം</a:t>
            </a:r>
            <a:endParaRPr lang="en-US" sz="3200" b="1" dirty="0">
              <a:solidFill>
                <a:srgbClr val="FFFF00"/>
              </a:solidFill>
            </a:endParaRPr>
          </a:p>
        </p:txBody>
      </p:sp>
      <p:sp>
        <p:nvSpPr>
          <p:cNvPr id="162829" name="Text Box 17"/>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1124"/>
              </a:spcBef>
              <a:spcAft>
                <a:spcPct val="0"/>
              </a:spcAft>
              <a:buClr>
                <a:srgbClr val="FFA27C"/>
              </a:buClr>
            </a:pPr>
            <a:r>
              <a:rPr lang="en-GB" sz="1800">
                <a:solidFill>
                  <a:srgbClr val="FFA27C"/>
                </a:solidFill>
                <a:latin typeface="Comic Sans MS" charset="0"/>
                <a:ea typeface="MS Gothic" charset="0"/>
                <a:cs typeface="MS Gothic" charset="0"/>
              </a:rPr>
              <a:t> </a:t>
            </a:r>
          </a:p>
        </p:txBody>
      </p:sp>
      <p:sp>
        <p:nvSpPr>
          <p:cNvPr id="162830"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endParaRPr lang="en-US">
              <a:solidFill>
                <a:srgbClr val="000000"/>
              </a:solidFill>
              <a:ea typeface="MS Gothic" charset="0"/>
              <a:cs typeface="MS Gothic" charset="0"/>
            </a:endParaRPr>
          </a:p>
        </p:txBody>
      </p:sp>
      <p:sp>
        <p:nvSpPr>
          <p:cNvPr id="162831" name="Text Box 19"/>
          <p:cNvSpPr txBox="1">
            <a:spLocks noChangeArrowheads="1"/>
          </p:cNvSpPr>
          <p:nvPr/>
        </p:nvSpPr>
        <p:spPr bwMode="auto">
          <a:xfrm>
            <a:off x="8355481" y="6540007"/>
            <a:ext cx="303865" cy="223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563"/>
              </a:spcBef>
              <a:spcAft>
                <a:spcPct val="0"/>
              </a:spcAft>
              <a:buClr>
                <a:srgbClr val="FFFFFF"/>
              </a:buClr>
            </a:pPr>
            <a:r>
              <a:rPr lang="en-GB" sz="900" b="1">
                <a:solidFill>
                  <a:srgbClr val="FFFFFF"/>
                </a:solidFill>
                <a:latin typeface="Comic Sans MS" charset="0"/>
                <a:ea typeface="MS Gothic" charset="0"/>
                <a:cs typeface="MS Gothic" charset="0"/>
              </a:rPr>
              <a:t>16</a:t>
            </a:r>
          </a:p>
        </p:txBody>
      </p:sp>
      <p:sp>
        <p:nvSpPr>
          <p:cNvPr id="162832" name="Text Box 20"/>
          <p:cNvSpPr txBox="1">
            <a:spLocks noChangeArrowheads="1"/>
          </p:cNvSpPr>
          <p:nvPr/>
        </p:nvSpPr>
        <p:spPr bwMode="auto">
          <a:xfrm>
            <a:off x="8698092" y="6482267"/>
            <a:ext cx="279044" cy="300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900"/>
              </a:spcBef>
              <a:spcAft>
                <a:spcPct val="0"/>
              </a:spcAft>
              <a:buClr>
                <a:srgbClr val="FFFFFF"/>
              </a:buClr>
            </a:pPr>
            <a:r>
              <a:rPr lang="en-GB" sz="1400" b="1">
                <a:solidFill>
                  <a:srgbClr val="FFFFFF"/>
                </a:solidFill>
                <a:latin typeface="Comic Sans MS" charset="0"/>
                <a:ea typeface="MS Gothic" charset="0"/>
                <a:cs typeface="MS Gothic" charset="0"/>
              </a:rPr>
              <a:t>3</a:t>
            </a:r>
          </a:p>
        </p:txBody>
      </p:sp>
      <p:sp>
        <p:nvSpPr>
          <p:cNvPr id="24" name="Title 2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r>
              <a:rPr lang="ml-IN" sz="2800" b="1" dirty="0">
                <a:solidFill>
                  <a:srgbClr val="FFFF00"/>
                </a:solidFill>
              </a:rPr>
              <a:t>യേശുവിനെ ചിത്രീകരിക്കുന്നത് </a:t>
            </a:r>
            <a:r>
              <a:rPr lang="en-GB" sz="2900" b="1" dirty="0">
                <a:solidFill>
                  <a:srgbClr val="FFEA18"/>
                </a:solidFill>
                <a:latin typeface="Comic Sans MS" charset="0"/>
                <a:cs typeface="MS Gothic" charset="0"/>
              </a:rPr>
              <a:t>…</a:t>
            </a:r>
            <a:endParaRPr lang="en-US" dirty="0">
              <a:latin typeface="Times New Roman" charset="0"/>
              <a:cs typeface="MS Gothic" charset="0"/>
            </a:endParaRPr>
          </a:p>
        </p:txBody>
      </p:sp>
      <p:sp>
        <p:nvSpPr>
          <p:cNvPr id="25" name="TextBox 24"/>
          <p:cNvSpPr txBox="1"/>
          <p:nvPr/>
        </p:nvSpPr>
        <p:spPr>
          <a:xfrm>
            <a:off x="8459792" y="5"/>
            <a:ext cx="698049"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29798530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6281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19"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2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2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endParaRPr lang="en-GB" sz="2000" b="1" dirty="0">
              <a:solidFill>
                <a:srgbClr val="66FF99"/>
              </a:solidFill>
              <a:latin typeface="Helvetica" charset="0"/>
            </a:endParaRPr>
          </a:p>
        </p:txBody>
      </p:sp>
      <p:sp>
        <p:nvSpPr>
          <p:cNvPr id="162822"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62823" name="AutoShape 7"/>
          <p:cNvSpPr>
            <a:spLocks noChangeArrowheads="1"/>
          </p:cNvSpPr>
          <p:nvPr/>
        </p:nvSpPr>
        <p:spPr bwMode="auto">
          <a:xfrm>
            <a:off x="1338263" y="8382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fontAlgn="base">
              <a:spcBef>
                <a:spcPct val="0"/>
              </a:spcBef>
              <a:spcAft>
                <a:spcPct val="0"/>
              </a:spcAft>
            </a:pPr>
            <a:endParaRPr lang="en-US" sz="2400">
              <a:solidFill>
                <a:srgbClr val="000000"/>
              </a:solidFill>
            </a:endParaRPr>
          </a:p>
        </p:txBody>
      </p:sp>
      <p:grpSp>
        <p:nvGrpSpPr>
          <p:cNvPr id="162824" name="Group 8"/>
          <p:cNvGrpSpPr>
            <a:grpSpLocks/>
          </p:cNvGrpSpPr>
          <p:nvPr/>
        </p:nvGrpSpPr>
        <p:grpSpPr bwMode="auto">
          <a:xfrm>
            <a:off x="1377222" y="930749"/>
            <a:ext cx="3814615" cy="3316756"/>
            <a:chOff x="979" y="675"/>
            <a:chExt cx="2643" cy="2368"/>
          </a:xfrm>
        </p:grpSpPr>
        <p:sp>
          <p:nvSpPr>
            <p:cNvPr id="162835"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2</a:t>
              </a:r>
            </a:p>
          </p:txBody>
        </p:sp>
        <p:sp>
          <p:nvSpPr>
            <p:cNvPr id="162836" name="Rectangle 10"/>
            <p:cNvSpPr>
              <a:spLocks noChangeArrowheads="1"/>
            </p:cNvSpPr>
            <p:nvPr/>
          </p:nvSpPr>
          <p:spPr bwMode="auto">
            <a:xfrm>
              <a:off x="989" y="2513"/>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dirty="0">
                  <a:solidFill>
                    <a:srgbClr val="FAFD00"/>
                  </a:solidFill>
                  <a:latin typeface="Helvetica" charset="0"/>
                </a:rPr>
                <a:t>3</a:t>
              </a:r>
            </a:p>
          </p:txBody>
        </p:sp>
        <p:sp>
          <p:nvSpPr>
            <p:cNvPr id="162837" name="Rectangle 11"/>
            <p:cNvSpPr>
              <a:spLocks noChangeArrowheads="1"/>
            </p:cNvSpPr>
            <p:nvPr/>
          </p:nvSpPr>
          <p:spPr bwMode="auto">
            <a:xfrm>
              <a:off x="3273"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dirty="0">
                  <a:solidFill>
                    <a:srgbClr val="FAFD00"/>
                  </a:solidFill>
                  <a:latin typeface="Helvetica" charset="0"/>
                </a:rPr>
                <a:t>4</a:t>
              </a:r>
            </a:p>
          </p:txBody>
        </p:sp>
        <p:sp>
          <p:nvSpPr>
            <p:cNvPr id="162838"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1</a:t>
              </a:r>
            </a:p>
          </p:txBody>
        </p:sp>
      </p:grpSp>
      <p:sp>
        <p:nvSpPr>
          <p:cNvPr id="18445" name="Rectangle 13"/>
          <p:cNvSpPr>
            <a:spLocks noChangeArrowheads="1"/>
          </p:cNvSpPr>
          <p:nvPr/>
        </p:nvSpPr>
        <p:spPr bwMode="auto">
          <a:xfrm>
            <a:off x="1728235" y="3557670"/>
            <a:ext cx="3166283" cy="4440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lvl="0"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ml-IN" sz="2800" dirty="0">
                <a:solidFill>
                  <a:srgbClr val="FFFFFF"/>
                </a:solidFill>
              </a:rPr>
              <a:t>ലൂക്കോസ്</a:t>
            </a:r>
            <a:r>
              <a:rPr lang="ml-IN" sz="2800" b="1" dirty="0"/>
              <a:t> </a:t>
            </a:r>
            <a:r>
              <a:rPr lang="en-US" sz="2800" b="1" dirty="0"/>
              <a:t>     </a:t>
            </a:r>
            <a:r>
              <a:rPr lang="ml-IN" sz="2000" b="1" dirty="0">
                <a:solidFill>
                  <a:srgbClr val="FFFF00"/>
                </a:solidFill>
              </a:rPr>
              <a:t>യവനർ </a:t>
            </a:r>
            <a:endParaRPr lang="en-US" sz="2000" b="1" dirty="0">
              <a:solidFill>
                <a:srgbClr val="FFFF00"/>
              </a:solidFill>
            </a:endParaRPr>
          </a:p>
          <a:p>
            <a:pPr lvl="0"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ml-IN" sz="2000" b="1" dirty="0">
                <a:solidFill>
                  <a:srgbClr val="FFFF00"/>
                </a:solidFill>
              </a:rPr>
              <a:t>ദൈവം/മനുഷ്യൻ</a:t>
            </a:r>
            <a:endParaRPr lang="en-US" sz="2000" b="1" dirty="0">
              <a:solidFill>
                <a:srgbClr val="FFFF00"/>
              </a:solidFill>
            </a:endParaRPr>
          </a:p>
          <a:p>
            <a:pPr lvl="0"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ml-IN" sz="2400" b="1" dirty="0">
                <a:solidFill>
                  <a:schemeClr val="accent1">
                    <a:lumMod val="60000"/>
                    <a:lumOff val="40000"/>
                  </a:schemeClr>
                </a:solidFill>
              </a:rPr>
              <a:t>യേശു അനുഭവിച്ചത് </a:t>
            </a:r>
            <a:endParaRPr lang="en-US" sz="2400" dirty="0">
              <a:solidFill>
                <a:schemeClr val="accent1">
                  <a:lumMod val="60000"/>
                  <a:lumOff val="40000"/>
                </a:schemeClr>
              </a:solidFill>
            </a:endParaRPr>
          </a:p>
          <a:p>
            <a:pPr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endParaRPr lang="en-US" sz="2800" dirty="0"/>
          </a:p>
          <a:p>
            <a:pPr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endParaRPr lang="en-US" sz="2800" b="1" dirty="0">
              <a:solidFill>
                <a:srgbClr val="FFFF00"/>
              </a:solidFill>
            </a:endParaRPr>
          </a:p>
          <a:p>
            <a:pPr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endParaRPr lang="en-US" sz="2800" dirty="0">
              <a:solidFill>
                <a:srgbClr val="FFFFFF"/>
              </a:solidFill>
            </a:endParaRPr>
          </a:p>
        </p:txBody>
      </p:sp>
      <p:sp>
        <p:nvSpPr>
          <p:cNvPr id="18446" name="Rectangle 14"/>
          <p:cNvSpPr>
            <a:spLocks noChangeArrowheads="1"/>
          </p:cNvSpPr>
          <p:nvPr/>
        </p:nvSpPr>
        <p:spPr bwMode="auto">
          <a:xfrm>
            <a:off x="1737593" y="838200"/>
            <a:ext cx="2758207" cy="2234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r>
              <a:rPr lang="ml-IN" sz="2800" dirty="0">
                <a:solidFill>
                  <a:schemeClr val="bg1"/>
                </a:solidFill>
              </a:rPr>
              <a:t>മത്തായി </a:t>
            </a:r>
            <a:endParaRPr lang="en-US" sz="2000" dirty="0">
              <a:solidFill>
                <a:schemeClr val="bg1"/>
              </a:solidFill>
            </a:endParaRPr>
          </a:p>
          <a:p>
            <a:r>
              <a:rPr lang="ml-IN" sz="2000" b="1" dirty="0">
                <a:solidFill>
                  <a:srgbClr val="FFFF00"/>
                </a:solidFill>
              </a:rPr>
              <a:t>യഹൂദർ</a:t>
            </a:r>
            <a:endParaRPr lang="en-US" sz="2000" b="1" dirty="0">
              <a:solidFill>
                <a:srgbClr val="FFFF00"/>
              </a:solidFill>
            </a:endParaRPr>
          </a:p>
          <a:p>
            <a:r>
              <a:rPr lang="ml-IN" sz="2000" b="1" dirty="0">
                <a:solidFill>
                  <a:srgbClr val="FFFF00"/>
                </a:solidFill>
              </a:rPr>
              <a:t>രാജാവായി</a:t>
            </a:r>
            <a:endParaRPr lang="en-US" sz="2000" b="1" dirty="0">
              <a:solidFill>
                <a:srgbClr val="FFFF00"/>
              </a:solidFill>
            </a:endParaRPr>
          </a:p>
          <a:p>
            <a:endParaRPr lang="en-US" sz="2400" b="1" dirty="0">
              <a:solidFill>
                <a:srgbClr val="00CC99">
                  <a:lumMod val="60000"/>
                  <a:lumOff val="40000"/>
                </a:srgbClr>
              </a:solidFill>
            </a:endParaRPr>
          </a:p>
          <a:p>
            <a:r>
              <a:rPr lang="ml-IN" sz="2400" b="1" dirty="0">
                <a:solidFill>
                  <a:srgbClr val="00CC99">
                    <a:lumMod val="60000"/>
                    <a:lumOff val="40000"/>
                  </a:srgbClr>
                </a:solidFill>
              </a:rPr>
              <a:t>യേശു പറഞ്ഞത്  </a:t>
            </a:r>
            <a:endParaRPr lang="en-US" sz="2400" b="1" dirty="0">
              <a:solidFill>
                <a:srgbClr val="00CC99">
                  <a:lumMod val="60000"/>
                  <a:lumOff val="40000"/>
                </a:srgbClr>
              </a:solidFill>
            </a:endParaRPr>
          </a:p>
        </p:txBody>
      </p:sp>
      <p:sp>
        <p:nvSpPr>
          <p:cNvPr id="18447" name="Rectangle 15"/>
          <p:cNvSpPr>
            <a:spLocks noChangeArrowheads="1"/>
          </p:cNvSpPr>
          <p:nvPr/>
        </p:nvSpPr>
        <p:spPr bwMode="auto">
          <a:xfrm>
            <a:off x="5227490" y="918868"/>
            <a:ext cx="2621110" cy="2357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r>
              <a:rPr lang="ml-IN" sz="2800" dirty="0">
                <a:solidFill>
                  <a:schemeClr val="bg1"/>
                </a:solidFill>
              </a:rPr>
              <a:t>മാർക്കോസ് </a:t>
            </a:r>
            <a:endParaRPr lang="en-US" sz="2000" dirty="0">
              <a:solidFill>
                <a:schemeClr val="bg1"/>
              </a:solidFill>
            </a:endParaRPr>
          </a:p>
          <a:p>
            <a:r>
              <a:rPr lang="ml-IN" sz="2000" b="1" dirty="0">
                <a:solidFill>
                  <a:srgbClr val="FFFF00"/>
                </a:solidFill>
              </a:rPr>
              <a:t>റോമർ</a:t>
            </a:r>
            <a:r>
              <a:rPr lang="ml-IN" sz="2800" b="1" dirty="0">
                <a:solidFill>
                  <a:srgbClr val="000000"/>
                </a:solidFill>
              </a:rPr>
              <a:t> </a:t>
            </a:r>
            <a:endParaRPr lang="en-US" sz="2800" b="1" dirty="0">
              <a:solidFill>
                <a:srgbClr val="000000"/>
              </a:solidFill>
            </a:endParaRPr>
          </a:p>
          <a:p>
            <a:r>
              <a:rPr lang="ml-IN" sz="2000" b="1" dirty="0">
                <a:solidFill>
                  <a:srgbClr val="FFFF00"/>
                </a:solidFill>
              </a:rPr>
              <a:t>ദാസനായി</a:t>
            </a:r>
            <a:endParaRPr lang="en-US" sz="2000" b="1" dirty="0">
              <a:solidFill>
                <a:srgbClr val="FFFF00"/>
              </a:solidFill>
            </a:endParaRPr>
          </a:p>
          <a:p>
            <a:endParaRPr lang="en-US" sz="2400" b="1" dirty="0">
              <a:solidFill>
                <a:srgbClr val="00CC99">
                  <a:lumMod val="60000"/>
                  <a:lumOff val="40000"/>
                </a:srgbClr>
              </a:solidFill>
            </a:endParaRPr>
          </a:p>
          <a:p>
            <a:r>
              <a:rPr lang="ml-IN" sz="2400" b="1" dirty="0">
                <a:solidFill>
                  <a:srgbClr val="00CC99">
                    <a:lumMod val="60000"/>
                    <a:lumOff val="40000"/>
                  </a:srgbClr>
                </a:solidFill>
              </a:rPr>
              <a:t>യേശു ചെയ്‌തത്‌</a:t>
            </a:r>
            <a:endParaRPr lang="en-US" sz="2400" b="1" dirty="0">
              <a:solidFill>
                <a:srgbClr val="00CC99">
                  <a:lumMod val="60000"/>
                  <a:lumOff val="40000"/>
                </a:srgbClr>
              </a:solidFill>
            </a:endParaRPr>
          </a:p>
        </p:txBody>
      </p:sp>
      <p:sp>
        <p:nvSpPr>
          <p:cNvPr id="18448" name="Rectangle 16"/>
          <p:cNvSpPr>
            <a:spLocks noChangeArrowheads="1"/>
          </p:cNvSpPr>
          <p:nvPr/>
        </p:nvSpPr>
        <p:spPr bwMode="auto">
          <a:xfrm>
            <a:off x="5105400" y="3581400"/>
            <a:ext cx="3186117" cy="2234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r>
              <a:rPr lang="ml-IN" sz="2800" dirty="0">
                <a:solidFill>
                  <a:schemeClr val="bg1"/>
                </a:solidFill>
              </a:rPr>
              <a:t>യോഹന്നാൻ </a:t>
            </a:r>
            <a:endParaRPr lang="en-US" sz="2000" dirty="0">
              <a:solidFill>
                <a:schemeClr val="bg1"/>
              </a:solidFill>
            </a:endParaRPr>
          </a:p>
          <a:p>
            <a:r>
              <a:rPr lang="ml-IN" sz="2000" b="1" dirty="0">
                <a:solidFill>
                  <a:srgbClr val="FFFF00"/>
                </a:solidFill>
              </a:rPr>
              <a:t>സഭ</a:t>
            </a:r>
            <a:endParaRPr lang="en-US" sz="3200" b="1" dirty="0">
              <a:solidFill>
                <a:srgbClr val="66FF99"/>
              </a:solidFill>
              <a:latin typeface="Helvetica" charset="0"/>
            </a:endParaRPr>
          </a:p>
          <a:p>
            <a:r>
              <a:rPr lang="ml-IN" sz="2000" b="1" dirty="0">
                <a:solidFill>
                  <a:srgbClr val="FFFF00"/>
                </a:solidFill>
                <a:latin typeface="Helvetica" charset="0"/>
              </a:rPr>
              <a:t>ദൈവം</a:t>
            </a:r>
            <a:endParaRPr lang="en-US" sz="2000" b="1" dirty="0">
              <a:solidFill>
                <a:srgbClr val="FFFF00"/>
              </a:solidFill>
              <a:latin typeface="Helvetica" charset="0"/>
            </a:endParaRPr>
          </a:p>
          <a:p>
            <a:endParaRPr lang="en-US" sz="2400" b="1" dirty="0">
              <a:solidFill>
                <a:schemeClr val="accent1">
                  <a:lumMod val="60000"/>
                  <a:lumOff val="40000"/>
                </a:schemeClr>
              </a:solidFill>
            </a:endParaRPr>
          </a:p>
          <a:p>
            <a:r>
              <a:rPr lang="ml-IN" sz="2400" b="1" dirty="0">
                <a:solidFill>
                  <a:schemeClr val="accent1">
                    <a:lumMod val="60000"/>
                    <a:lumOff val="40000"/>
                  </a:schemeClr>
                </a:solidFill>
              </a:rPr>
              <a:t>യേശു ഉദ്ദേശിച്ചത്</a:t>
            </a:r>
            <a:endParaRPr lang="en-US" sz="2400" b="1" dirty="0">
              <a:solidFill>
                <a:schemeClr val="accent1">
                  <a:lumMod val="60000"/>
                  <a:lumOff val="40000"/>
                </a:schemeClr>
              </a:solidFill>
            </a:endParaRPr>
          </a:p>
        </p:txBody>
      </p:sp>
      <p:sp>
        <p:nvSpPr>
          <p:cNvPr id="162829" name="Text Box 17"/>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1124"/>
              </a:spcBef>
              <a:spcAft>
                <a:spcPct val="0"/>
              </a:spcAft>
              <a:buClr>
                <a:srgbClr val="FFA27C"/>
              </a:buClr>
            </a:pPr>
            <a:r>
              <a:rPr lang="en-GB" sz="1800">
                <a:solidFill>
                  <a:srgbClr val="FFA27C"/>
                </a:solidFill>
                <a:latin typeface="Comic Sans MS" charset="0"/>
                <a:ea typeface="MS Gothic" charset="0"/>
                <a:cs typeface="MS Gothic" charset="0"/>
              </a:rPr>
              <a:t> </a:t>
            </a:r>
          </a:p>
        </p:txBody>
      </p:sp>
      <p:sp>
        <p:nvSpPr>
          <p:cNvPr id="162830"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endParaRPr lang="en-US">
              <a:solidFill>
                <a:srgbClr val="000000"/>
              </a:solidFill>
              <a:ea typeface="MS Gothic" charset="0"/>
              <a:cs typeface="MS Gothic" charset="0"/>
            </a:endParaRPr>
          </a:p>
        </p:txBody>
      </p:sp>
      <p:sp>
        <p:nvSpPr>
          <p:cNvPr id="162831" name="Text Box 19"/>
          <p:cNvSpPr txBox="1">
            <a:spLocks noChangeArrowheads="1"/>
          </p:cNvSpPr>
          <p:nvPr/>
        </p:nvSpPr>
        <p:spPr bwMode="auto">
          <a:xfrm>
            <a:off x="8355481" y="6540007"/>
            <a:ext cx="303865" cy="223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563"/>
              </a:spcBef>
              <a:spcAft>
                <a:spcPct val="0"/>
              </a:spcAft>
              <a:buClr>
                <a:srgbClr val="FFFFFF"/>
              </a:buClr>
            </a:pPr>
            <a:r>
              <a:rPr lang="en-GB" sz="900" b="1">
                <a:solidFill>
                  <a:srgbClr val="FFFFFF"/>
                </a:solidFill>
                <a:latin typeface="Comic Sans MS" charset="0"/>
                <a:ea typeface="MS Gothic" charset="0"/>
                <a:cs typeface="MS Gothic" charset="0"/>
              </a:rPr>
              <a:t>16</a:t>
            </a:r>
          </a:p>
        </p:txBody>
      </p:sp>
      <p:sp>
        <p:nvSpPr>
          <p:cNvPr id="162832" name="Text Box 20"/>
          <p:cNvSpPr txBox="1">
            <a:spLocks noChangeArrowheads="1"/>
          </p:cNvSpPr>
          <p:nvPr/>
        </p:nvSpPr>
        <p:spPr bwMode="auto">
          <a:xfrm>
            <a:off x="8698092" y="6482267"/>
            <a:ext cx="279044" cy="300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900"/>
              </a:spcBef>
              <a:spcAft>
                <a:spcPct val="0"/>
              </a:spcAft>
              <a:buClr>
                <a:srgbClr val="FFFFFF"/>
              </a:buClr>
            </a:pPr>
            <a:r>
              <a:rPr lang="en-GB" sz="1400" b="1">
                <a:solidFill>
                  <a:srgbClr val="FFFFFF"/>
                </a:solidFill>
                <a:latin typeface="Comic Sans MS" charset="0"/>
                <a:ea typeface="MS Gothic" charset="0"/>
                <a:cs typeface="MS Gothic" charset="0"/>
              </a:rPr>
              <a:t>3</a:t>
            </a:r>
          </a:p>
        </p:txBody>
      </p:sp>
      <p:sp>
        <p:nvSpPr>
          <p:cNvPr id="24" name="Title 2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r>
              <a:rPr lang="ml-IN" sz="2800" b="1" dirty="0">
                <a:solidFill>
                  <a:srgbClr val="FFFF00"/>
                </a:solidFill>
              </a:rPr>
              <a:t>സന്ദേശം ചുരുക്കത്തിൽ</a:t>
            </a:r>
            <a:r>
              <a:rPr lang="en-GB" sz="2900" b="1" dirty="0">
                <a:solidFill>
                  <a:srgbClr val="FFEA18"/>
                </a:solidFill>
                <a:latin typeface="Comic Sans MS" charset="0"/>
                <a:cs typeface="MS Gothic" charset="0"/>
              </a:rPr>
              <a:t>…</a:t>
            </a:r>
            <a:endParaRPr lang="en-US" dirty="0">
              <a:latin typeface="Times New Roman" charset="0"/>
              <a:cs typeface="MS Gothic" charset="0"/>
            </a:endParaRPr>
          </a:p>
        </p:txBody>
      </p:sp>
      <p:sp>
        <p:nvSpPr>
          <p:cNvPr id="25" name="TextBox 24"/>
          <p:cNvSpPr txBox="1"/>
          <p:nvPr/>
        </p:nvSpPr>
        <p:spPr>
          <a:xfrm>
            <a:off x="8459792" y="5"/>
            <a:ext cx="698049"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28138085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rot="-5400000">
            <a:off x="7250421" y="1809444"/>
            <a:ext cx="1712199" cy="307712"/>
          </a:xfrm>
          <a:prstGeom prst="rect">
            <a:avLst/>
          </a:prstGeom>
          <a:solidFill>
            <a:srgbClr val="FFFF00"/>
          </a:solidFill>
          <a:ln w="12700">
            <a:solidFill>
              <a:schemeClr val="tx1"/>
            </a:solid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eaLnBrk="1" hangingPunct="1"/>
            <a:r>
              <a:rPr lang="en-US" sz="1400" b="1" dirty="0" err="1">
                <a:solidFill>
                  <a:schemeClr val="accent4"/>
                </a:solidFill>
              </a:rPr>
              <a:t>പ്രവൃത്തിക</a:t>
            </a:r>
            <a:r>
              <a:rPr lang="en-US" sz="1400" b="1" dirty="0">
                <a:solidFill>
                  <a:schemeClr val="accent4"/>
                </a:solidFill>
              </a:rPr>
              <a:t>ൾ</a:t>
            </a:r>
          </a:p>
        </p:txBody>
      </p:sp>
      <p:grpSp>
        <p:nvGrpSpPr>
          <p:cNvPr id="2" name="Group 4"/>
          <p:cNvGrpSpPr>
            <a:grpSpLocks/>
          </p:cNvGrpSpPr>
          <p:nvPr/>
        </p:nvGrpSpPr>
        <p:grpSpPr bwMode="auto">
          <a:xfrm>
            <a:off x="381000" y="1295400"/>
            <a:ext cx="2147335" cy="1471613"/>
            <a:chOff x="220" y="701"/>
            <a:chExt cx="1633" cy="927"/>
          </a:xfrm>
        </p:grpSpPr>
        <p:sp>
          <p:nvSpPr>
            <p:cNvPr id="139285" name="Text Box 5"/>
            <p:cNvSpPr txBox="1">
              <a:spLocks noChangeArrowheads="1"/>
            </p:cNvSpPr>
            <p:nvPr/>
          </p:nvSpPr>
          <p:spPr bwMode="auto">
            <a:xfrm rot="16200000">
              <a:off x="77" y="1048"/>
              <a:ext cx="519" cy="234"/>
            </a:xfrm>
            <a:prstGeom prst="rect">
              <a:avLst/>
            </a:prstGeom>
            <a:solidFill>
              <a:srgbClr val="FFCCFF"/>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l-IN" sz="1400" b="1" cap="all" dirty="0">
                  <a:solidFill>
                    <a:srgbClr val="000090"/>
                  </a:solidFill>
                </a:rPr>
                <a:t>മത്തായി</a:t>
              </a:r>
            </a:p>
          </p:txBody>
        </p:sp>
        <p:sp>
          <p:nvSpPr>
            <p:cNvPr id="139286" name="Text Box 6"/>
            <p:cNvSpPr txBox="1">
              <a:spLocks noChangeArrowheads="1"/>
            </p:cNvSpPr>
            <p:nvPr/>
          </p:nvSpPr>
          <p:spPr bwMode="auto">
            <a:xfrm rot="16200000">
              <a:off x="339" y="1048"/>
              <a:ext cx="927" cy="234"/>
            </a:xfrm>
            <a:prstGeom prst="rect">
              <a:avLst/>
            </a:prstGeom>
            <a:solidFill>
              <a:srgbClr val="FFCCFF"/>
            </a:solidFill>
            <a:ln w="12700">
              <a:solidFill>
                <a:schemeClr val="tx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r>
                <a:rPr lang="en-US" sz="1400" b="1" dirty="0">
                  <a:solidFill>
                    <a:srgbClr val="000090"/>
                  </a:solidFill>
                </a:rPr>
                <a:t>മർക്കൊസ്</a:t>
              </a:r>
            </a:p>
          </p:txBody>
        </p:sp>
        <p:sp>
          <p:nvSpPr>
            <p:cNvPr id="139287" name="Text Box 7"/>
            <p:cNvSpPr txBox="1">
              <a:spLocks noChangeArrowheads="1"/>
            </p:cNvSpPr>
            <p:nvPr/>
          </p:nvSpPr>
          <p:spPr bwMode="auto">
            <a:xfrm rot="16200000">
              <a:off x="981" y="1048"/>
              <a:ext cx="577" cy="234"/>
            </a:xfrm>
            <a:prstGeom prst="rect">
              <a:avLst/>
            </a:prstGeom>
            <a:solidFill>
              <a:srgbClr val="FFCCFF"/>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l-IN" sz="1400" b="1" dirty="0">
                  <a:solidFill>
                    <a:srgbClr val="000090"/>
                  </a:solidFill>
                </a:rPr>
                <a:t>ലൂക്കോസ്</a:t>
              </a:r>
              <a:endParaRPr lang="en-US" sz="1400" b="1" dirty="0">
                <a:solidFill>
                  <a:srgbClr val="000090"/>
                </a:solidFill>
                <a:latin typeface="Arial" charset="0"/>
                <a:cs typeface="Arial" charset="0"/>
              </a:endParaRPr>
            </a:p>
          </p:txBody>
        </p:sp>
        <p:sp>
          <p:nvSpPr>
            <p:cNvPr id="139288" name="Text Box 8"/>
            <p:cNvSpPr txBox="1">
              <a:spLocks noChangeArrowheads="1"/>
            </p:cNvSpPr>
            <p:nvPr/>
          </p:nvSpPr>
          <p:spPr bwMode="auto">
            <a:xfrm rot="16200000">
              <a:off x="1308" y="1048"/>
              <a:ext cx="856" cy="234"/>
            </a:xfrm>
            <a:prstGeom prst="rect">
              <a:avLst/>
            </a:prstGeom>
            <a:solidFill>
              <a:srgbClr val="FFCCFF"/>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eaLnBrk="1" hangingPunct="1"/>
              <a:r>
                <a:rPr lang="en-US" sz="1400" b="1" dirty="0">
                  <a:solidFill>
                    <a:srgbClr val="000090"/>
                  </a:solidFill>
                </a:rPr>
                <a:t>യോഹന്നാൻ</a:t>
              </a:r>
            </a:p>
          </p:txBody>
        </p:sp>
      </p:grpSp>
      <p:sp>
        <p:nvSpPr>
          <p:cNvPr id="4105" name="Text Box 9"/>
          <p:cNvSpPr txBox="1">
            <a:spLocks noChangeArrowheads="1"/>
          </p:cNvSpPr>
          <p:nvPr/>
        </p:nvSpPr>
        <p:spPr bwMode="auto">
          <a:xfrm>
            <a:off x="228600" y="761452"/>
            <a:ext cx="2633925"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ml-IN" sz="1800" b="1" dirty="0"/>
              <a:t>സുവിശേഷങ്ങൾ </a:t>
            </a:r>
          </a:p>
        </p:txBody>
      </p:sp>
      <p:sp>
        <p:nvSpPr>
          <p:cNvPr id="4106" name="Text Box 10"/>
          <p:cNvSpPr txBox="1">
            <a:spLocks noChangeArrowheads="1"/>
          </p:cNvSpPr>
          <p:nvPr/>
        </p:nvSpPr>
        <p:spPr bwMode="auto">
          <a:xfrm>
            <a:off x="7305675" y="762000"/>
            <a:ext cx="1533525"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ml-IN" sz="1800" b="1" dirty="0"/>
              <a:t>ചരിത്രം</a:t>
            </a:r>
            <a:endParaRPr lang="en-US" sz="1800" b="1" dirty="0">
              <a:latin typeface="Arial" charset="0"/>
              <a:cs typeface="Arial" charset="0"/>
            </a:endParaRPr>
          </a:p>
        </p:txBody>
      </p:sp>
      <p:sp>
        <p:nvSpPr>
          <p:cNvPr id="4107" name="Text Box 11"/>
          <p:cNvSpPr txBox="1">
            <a:spLocks noChangeArrowheads="1"/>
          </p:cNvSpPr>
          <p:nvPr/>
        </p:nvSpPr>
        <p:spPr bwMode="auto">
          <a:xfrm>
            <a:off x="2819400" y="2083777"/>
            <a:ext cx="4828381" cy="430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ml-IN" sz="1800" b="1" dirty="0">
                <a:latin typeface="Arial" charset="0"/>
                <a:cs typeface="Arial" charset="0"/>
              </a:rPr>
              <a:t>പൗലോസിൻറെ</a:t>
            </a:r>
            <a:r>
              <a:rPr lang="en-US" sz="2200" b="1" dirty="0">
                <a:latin typeface="Arial" charset="0"/>
                <a:cs typeface="Arial" charset="0"/>
              </a:rPr>
              <a:t> </a:t>
            </a:r>
            <a:r>
              <a:rPr lang="ml-IN" sz="1800" b="1" dirty="0"/>
              <a:t>ലേഖനങ്ങൾ</a:t>
            </a:r>
            <a:r>
              <a:rPr lang="en-US" sz="1800" b="1" dirty="0">
                <a:latin typeface="Arial" charset="0"/>
                <a:cs typeface="Arial" charset="0"/>
              </a:rPr>
              <a:t> </a:t>
            </a:r>
            <a:r>
              <a:rPr lang="ml-IN" sz="1800" b="1" dirty="0">
                <a:latin typeface="Arial" charset="0"/>
                <a:cs typeface="Arial" charset="0"/>
              </a:rPr>
              <a:t> </a:t>
            </a:r>
            <a:endParaRPr lang="en-US" sz="1800" b="1" dirty="0">
              <a:latin typeface="Arial" charset="0"/>
              <a:cs typeface="Arial" charset="0"/>
            </a:endParaRPr>
          </a:p>
        </p:txBody>
      </p:sp>
      <p:grpSp>
        <p:nvGrpSpPr>
          <p:cNvPr id="3" name="Group 12"/>
          <p:cNvGrpSpPr>
            <a:grpSpLocks/>
          </p:cNvGrpSpPr>
          <p:nvPr/>
        </p:nvGrpSpPr>
        <p:grpSpPr bwMode="auto">
          <a:xfrm>
            <a:off x="399257" y="2590800"/>
            <a:ext cx="8345488" cy="2311402"/>
            <a:chOff x="317" y="1473"/>
            <a:chExt cx="5257" cy="1456"/>
          </a:xfrm>
          <a:solidFill>
            <a:srgbClr val="CCFFCC"/>
          </a:solidFill>
        </p:grpSpPr>
        <p:sp>
          <p:nvSpPr>
            <p:cNvPr id="18454" name="Text Box 13"/>
            <p:cNvSpPr txBox="1">
              <a:spLocks noChangeArrowheads="1"/>
            </p:cNvSpPr>
            <p:nvPr/>
          </p:nvSpPr>
          <p:spPr bwMode="auto">
            <a:xfrm rot="16200000">
              <a:off x="102" y="2216"/>
              <a:ext cx="624" cy="194"/>
            </a:xfrm>
            <a:prstGeom prst="rect">
              <a:avLst/>
            </a:prstGeom>
            <a:grpFill/>
            <a:ln w="12700">
              <a:solidFill>
                <a:schemeClr val="tx1"/>
              </a:solidFill>
              <a:miter lim="800000"/>
              <a:headEnd/>
              <a:tailEnd/>
            </a:ln>
          </p:spPr>
          <p:txBody>
            <a:bodyPr wrap="square">
              <a:spAutoFit/>
            </a:bodyPr>
            <a:lstStyle/>
            <a:p>
              <a:pPr>
                <a:defRPr/>
              </a:pPr>
              <a:r>
                <a:rPr lang="en-US" sz="1400" b="1" dirty="0"/>
                <a:t>റോമർ</a:t>
              </a:r>
              <a:endParaRPr lang="en-US" sz="1400" b="1" dirty="0">
                <a:latin typeface="Arial"/>
                <a:cs typeface="Arial"/>
              </a:endParaRPr>
            </a:p>
          </p:txBody>
        </p:sp>
        <p:sp>
          <p:nvSpPr>
            <p:cNvPr id="18455" name="Text Box 14"/>
            <p:cNvSpPr txBox="1">
              <a:spLocks noChangeArrowheads="1"/>
            </p:cNvSpPr>
            <p:nvPr/>
          </p:nvSpPr>
          <p:spPr bwMode="auto">
            <a:xfrm rot="16200000">
              <a:off x="260" y="2191"/>
              <a:ext cx="1054" cy="194"/>
            </a:xfrm>
            <a:prstGeom prst="rect">
              <a:avLst/>
            </a:prstGeom>
            <a:grpFill/>
            <a:ln w="12700">
              <a:solidFill>
                <a:schemeClr val="tx1"/>
              </a:solidFill>
              <a:miter lim="800000"/>
              <a:headEnd/>
              <a:tailEnd/>
            </a:ln>
          </p:spPr>
          <p:txBody>
            <a:bodyPr wrap="square">
              <a:spAutoFit/>
            </a:bodyPr>
            <a:lstStyle/>
            <a:p>
              <a:pPr>
                <a:defRPr/>
              </a:pPr>
              <a:r>
                <a:rPr lang="en-US" sz="1400" b="1" dirty="0">
                  <a:latin typeface="Arial"/>
                  <a:cs typeface="Arial"/>
                </a:rPr>
                <a:t>1</a:t>
              </a:r>
              <a:r>
                <a:rPr lang="en-US" sz="1400" b="1" dirty="0"/>
                <a:t> കൊരിന്ത്യർ</a:t>
              </a:r>
              <a:endParaRPr lang="en-US" sz="1400" b="1" dirty="0">
                <a:latin typeface="Arial"/>
                <a:cs typeface="Arial"/>
              </a:endParaRPr>
            </a:p>
          </p:txBody>
        </p:sp>
        <p:sp>
          <p:nvSpPr>
            <p:cNvPr id="18456" name="Text Box 15"/>
            <p:cNvSpPr txBox="1">
              <a:spLocks noChangeArrowheads="1"/>
            </p:cNvSpPr>
            <p:nvPr/>
          </p:nvSpPr>
          <p:spPr bwMode="auto">
            <a:xfrm rot="16200000">
              <a:off x="610" y="2169"/>
              <a:ext cx="1067" cy="252"/>
            </a:xfrm>
            <a:prstGeom prst="rect">
              <a:avLst/>
            </a:prstGeom>
            <a:grpFill/>
            <a:ln w="12700">
              <a:solidFill>
                <a:schemeClr val="tx1"/>
              </a:solidFill>
              <a:miter lim="800000"/>
              <a:headEnd/>
              <a:tailEnd/>
            </a:ln>
          </p:spPr>
          <p:txBody>
            <a:bodyPr wrap="none">
              <a:spAutoFit/>
            </a:bodyPr>
            <a:lstStyle/>
            <a:p>
              <a:pPr>
                <a:defRPr/>
              </a:pPr>
              <a:r>
                <a:rPr lang="en-US" sz="1400" b="1" dirty="0">
                  <a:latin typeface="Arial"/>
                  <a:ea typeface="+mn-ea"/>
                  <a:cs typeface="Arial"/>
                </a:rPr>
                <a:t>2</a:t>
              </a:r>
              <a:r>
                <a:rPr lang="en-US" sz="2000" b="1" dirty="0"/>
                <a:t> </a:t>
              </a:r>
              <a:r>
                <a:rPr lang="en-US" sz="1400" b="1" dirty="0"/>
                <a:t>കൊരിന്ത്യർ</a:t>
              </a:r>
              <a:endParaRPr lang="en-US" sz="1400" b="1" dirty="0">
                <a:latin typeface="Arial"/>
                <a:cs typeface="Arial"/>
              </a:endParaRPr>
            </a:p>
          </p:txBody>
        </p:sp>
        <p:sp>
          <p:nvSpPr>
            <p:cNvPr id="18457" name="Text Box 16"/>
            <p:cNvSpPr txBox="1">
              <a:spLocks noChangeArrowheads="1"/>
            </p:cNvSpPr>
            <p:nvPr/>
          </p:nvSpPr>
          <p:spPr bwMode="auto">
            <a:xfrm rot="16200000">
              <a:off x="1223" y="2175"/>
              <a:ext cx="734" cy="194"/>
            </a:xfrm>
            <a:prstGeom prst="rect">
              <a:avLst/>
            </a:prstGeom>
            <a:grpFill/>
            <a:ln w="12700">
              <a:solidFill>
                <a:schemeClr val="tx1"/>
              </a:solidFill>
              <a:miter lim="800000"/>
              <a:headEnd/>
              <a:tailEnd/>
            </a:ln>
          </p:spPr>
          <p:txBody>
            <a:bodyPr wrap="none">
              <a:spAutoFit/>
            </a:bodyPr>
            <a:lstStyle/>
            <a:p>
              <a:pPr>
                <a:defRPr/>
              </a:pPr>
              <a:r>
                <a:rPr lang="en-US" sz="1400" b="1" dirty="0"/>
                <a:t>ഗലാത്യർ</a:t>
              </a:r>
              <a:endParaRPr lang="en-US" sz="1400" b="1" dirty="0">
                <a:latin typeface="Arial"/>
                <a:cs typeface="Arial"/>
              </a:endParaRPr>
            </a:p>
          </p:txBody>
        </p:sp>
        <p:sp>
          <p:nvSpPr>
            <p:cNvPr id="18458" name="Text Box 17"/>
            <p:cNvSpPr txBox="1">
              <a:spLocks noChangeArrowheads="1"/>
            </p:cNvSpPr>
            <p:nvPr/>
          </p:nvSpPr>
          <p:spPr bwMode="auto">
            <a:xfrm rot="16200000">
              <a:off x="1566" y="2210"/>
              <a:ext cx="900" cy="194"/>
            </a:xfrm>
            <a:prstGeom prst="rect">
              <a:avLst/>
            </a:prstGeom>
            <a:grpFill/>
            <a:ln w="12700">
              <a:solidFill>
                <a:schemeClr val="tx1"/>
              </a:solidFill>
              <a:miter lim="800000"/>
              <a:headEnd/>
              <a:tailEnd/>
            </a:ln>
          </p:spPr>
          <p:txBody>
            <a:bodyPr wrap="none">
              <a:spAutoFit/>
            </a:bodyPr>
            <a:lstStyle/>
            <a:p>
              <a:pPr>
                <a:defRPr/>
              </a:pPr>
              <a:r>
                <a:rPr lang="en-US" sz="1400" b="1" dirty="0"/>
                <a:t>എഫെസ്യർ</a:t>
              </a:r>
              <a:endParaRPr lang="en-US" sz="1400" b="1" dirty="0">
                <a:latin typeface="Arial"/>
                <a:cs typeface="Arial"/>
              </a:endParaRPr>
            </a:p>
          </p:txBody>
        </p:sp>
        <p:sp>
          <p:nvSpPr>
            <p:cNvPr id="18459" name="Text Box 18"/>
            <p:cNvSpPr txBox="1">
              <a:spLocks noChangeArrowheads="1"/>
            </p:cNvSpPr>
            <p:nvPr/>
          </p:nvSpPr>
          <p:spPr bwMode="auto">
            <a:xfrm rot="16200000">
              <a:off x="1974" y="2181"/>
              <a:ext cx="937" cy="194"/>
            </a:xfrm>
            <a:prstGeom prst="rect">
              <a:avLst/>
            </a:prstGeom>
            <a:grpFill/>
            <a:ln w="12700">
              <a:solidFill>
                <a:schemeClr val="tx1"/>
              </a:solidFill>
              <a:miter lim="800000"/>
              <a:headEnd/>
              <a:tailEnd/>
            </a:ln>
          </p:spPr>
          <p:txBody>
            <a:bodyPr wrap="none">
              <a:spAutoFit/>
            </a:bodyPr>
            <a:lstStyle/>
            <a:p>
              <a:pPr>
                <a:defRPr/>
              </a:pPr>
              <a:r>
                <a:rPr lang="en-US" sz="1400" b="1" dirty="0"/>
                <a:t>ഫിലിപ്പിയർ</a:t>
              </a:r>
              <a:endParaRPr lang="en-US" sz="1400" b="1" dirty="0">
                <a:latin typeface="Arial"/>
                <a:cs typeface="Arial"/>
              </a:endParaRPr>
            </a:p>
          </p:txBody>
        </p:sp>
        <p:sp>
          <p:nvSpPr>
            <p:cNvPr id="18460" name="Text Box 19"/>
            <p:cNvSpPr txBox="1">
              <a:spLocks noChangeArrowheads="1"/>
            </p:cNvSpPr>
            <p:nvPr/>
          </p:nvSpPr>
          <p:spPr bwMode="auto">
            <a:xfrm rot="16200000">
              <a:off x="2206" y="2094"/>
              <a:ext cx="1243" cy="194"/>
            </a:xfrm>
            <a:prstGeom prst="rect">
              <a:avLst/>
            </a:prstGeom>
            <a:grpFill/>
            <a:ln w="12700">
              <a:solidFill>
                <a:schemeClr val="tx1"/>
              </a:solidFill>
              <a:miter lim="800000"/>
              <a:headEnd/>
              <a:tailEnd/>
            </a:ln>
          </p:spPr>
          <p:txBody>
            <a:bodyPr wrap="none">
              <a:spAutoFit/>
            </a:bodyPr>
            <a:lstStyle/>
            <a:p>
              <a:pPr>
                <a:defRPr/>
              </a:pPr>
              <a:r>
                <a:rPr lang="en-US" sz="1400" b="1" dirty="0"/>
                <a:t>കൊലൊസ്സ്യർ</a:t>
              </a:r>
              <a:endParaRPr lang="en-US" sz="1400" b="1" dirty="0">
                <a:latin typeface="Arial"/>
                <a:cs typeface="Arial"/>
              </a:endParaRPr>
            </a:p>
          </p:txBody>
        </p:sp>
        <p:sp>
          <p:nvSpPr>
            <p:cNvPr id="18461" name="Text Box 20"/>
            <p:cNvSpPr txBox="1">
              <a:spLocks noChangeArrowheads="1"/>
            </p:cNvSpPr>
            <p:nvPr/>
          </p:nvSpPr>
          <p:spPr bwMode="auto">
            <a:xfrm rot="16200000">
              <a:off x="2535" y="2075"/>
              <a:ext cx="1456" cy="252"/>
            </a:xfrm>
            <a:prstGeom prst="rect">
              <a:avLst/>
            </a:prstGeom>
            <a:grpFill/>
            <a:ln w="12700">
              <a:solidFill>
                <a:schemeClr val="tx1"/>
              </a:solidFill>
              <a:miter lim="800000"/>
              <a:headEnd/>
              <a:tailEnd/>
            </a:ln>
          </p:spPr>
          <p:txBody>
            <a:bodyPr wrap="none">
              <a:spAutoFit/>
            </a:bodyPr>
            <a:lstStyle/>
            <a:p>
              <a:pPr>
                <a:defRPr/>
              </a:pPr>
              <a:r>
                <a:rPr lang="en-US" sz="1400" b="1" dirty="0">
                  <a:latin typeface="Arial"/>
                  <a:ea typeface="+mn-ea"/>
                  <a:cs typeface="Arial"/>
                </a:rPr>
                <a:t>1</a:t>
              </a:r>
              <a:r>
                <a:rPr lang="en-US" sz="2000" b="1" dirty="0">
                  <a:latin typeface="Arial"/>
                  <a:ea typeface="+mn-ea"/>
                  <a:cs typeface="Arial"/>
                </a:rPr>
                <a:t> </a:t>
              </a:r>
              <a:r>
                <a:rPr lang="en-US" sz="1400" b="1" dirty="0"/>
                <a:t>തെസ്സലൊനീക്യർ</a:t>
              </a:r>
              <a:endParaRPr lang="en-US" sz="1400" b="1" dirty="0">
                <a:latin typeface="Arial"/>
                <a:cs typeface="Arial"/>
              </a:endParaRPr>
            </a:p>
          </p:txBody>
        </p:sp>
        <p:sp>
          <p:nvSpPr>
            <p:cNvPr id="18462" name="Text Box 21"/>
            <p:cNvSpPr txBox="1">
              <a:spLocks noChangeArrowheads="1"/>
            </p:cNvSpPr>
            <p:nvPr/>
          </p:nvSpPr>
          <p:spPr bwMode="auto">
            <a:xfrm rot="16200000">
              <a:off x="3029" y="2062"/>
              <a:ext cx="1429" cy="252"/>
            </a:xfrm>
            <a:prstGeom prst="rect">
              <a:avLst/>
            </a:prstGeom>
            <a:grpFill/>
            <a:ln w="12700">
              <a:solidFill>
                <a:schemeClr val="tx1"/>
              </a:solidFill>
              <a:miter lim="800000"/>
              <a:headEnd/>
              <a:tailEnd/>
            </a:ln>
          </p:spPr>
          <p:txBody>
            <a:bodyPr wrap="none">
              <a:spAutoFit/>
            </a:bodyPr>
            <a:lstStyle/>
            <a:p>
              <a:pPr>
                <a:defRPr/>
              </a:pPr>
              <a:r>
                <a:rPr lang="en-US" sz="1400" b="1" dirty="0">
                  <a:latin typeface="Arial"/>
                  <a:ea typeface="+mn-ea"/>
                  <a:cs typeface="Arial"/>
                </a:rPr>
                <a:t>2</a:t>
              </a:r>
              <a:r>
                <a:rPr lang="en-US" sz="2000" b="1" dirty="0">
                  <a:latin typeface="Arial"/>
                  <a:ea typeface="+mn-ea"/>
                  <a:cs typeface="Arial"/>
                </a:rPr>
                <a:t> </a:t>
              </a:r>
              <a:r>
                <a:rPr lang="en-US" sz="1400" b="1" dirty="0"/>
                <a:t>തെസ്സലൊനീക്യർ</a:t>
              </a:r>
              <a:endParaRPr lang="en-US" sz="1400" b="1" dirty="0">
                <a:latin typeface="Arial"/>
                <a:cs typeface="Arial"/>
              </a:endParaRPr>
            </a:p>
          </p:txBody>
        </p:sp>
        <p:sp>
          <p:nvSpPr>
            <p:cNvPr id="18463" name="Text Box 22"/>
            <p:cNvSpPr txBox="1">
              <a:spLocks noChangeArrowheads="1"/>
            </p:cNvSpPr>
            <p:nvPr/>
          </p:nvSpPr>
          <p:spPr bwMode="auto">
            <a:xfrm rot="16200000">
              <a:off x="3469" y="2055"/>
              <a:ext cx="1415" cy="252"/>
            </a:xfrm>
            <a:prstGeom prst="rect">
              <a:avLst/>
            </a:prstGeom>
            <a:grpFill/>
            <a:ln w="12700">
              <a:solidFill>
                <a:schemeClr val="tx1"/>
              </a:solidFill>
              <a:miter lim="800000"/>
              <a:headEnd/>
              <a:tailEnd/>
            </a:ln>
          </p:spPr>
          <p:txBody>
            <a:bodyPr wrap="none">
              <a:spAutoFit/>
            </a:bodyPr>
            <a:lstStyle/>
            <a:p>
              <a:pPr>
                <a:defRPr/>
              </a:pPr>
              <a:r>
                <a:rPr lang="en-US" sz="1400" b="1" dirty="0">
                  <a:latin typeface="Arial"/>
                  <a:ea typeface="+mn-ea"/>
                  <a:cs typeface="Arial"/>
                </a:rPr>
                <a:t>1</a:t>
              </a:r>
              <a:r>
                <a:rPr lang="en-US" sz="2000" b="1" dirty="0">
                  <a:latin typeface="Arial"/>
                  <a:ea typeface="+mn-ea"/>
                  <a:cs typeface="Arial"/>
                </a:rPr>
                <a:t> </a:t>
              </a:r>
              <a:r>
                <a:rPr lang="en-US" sz="1400" b="1" dirty="0"/>
                <a:t>തിമൊഥെയൊസ്</a:t>
              </a:r>
              <a:endParaRPr lang="en-US" sz="1400" b="1" dirty="0">
                <a:latin typeface="Arial"/>
                <a:cs typeface="Arial"/>
              </a:endParaRPr>
            </a:p>
          </p:txBody>
        </p:sp>
        <p:sp>
          <p:nvSpPr>
            <p:cNvPr id="18464" name="Text Box 23"/>
            <p:cNvSpPr txBox="1">
              <a:spLocks noChangeArrowheads="1"/>
            </p:cNvSpPr>
            <p:nvPr/>
          </p:nvSpPr>
          <p:spPr bwMode="auto">
            <a:xfrm rot="16200000">
              <a:off x="3997" y="2169"/>
              <a:ext cx="1229" cy="221"/>
            </a:xfrm>
            <a:prstGeom prst="rect">
              <a:avLst/>
            </a:prstGeom>
            <a:grpFill/>
            <a:ln w="12700">
              <a:solidFill>
                <a:schemeClr val="tx1"/>
              </a:solidFill>
              <a:miter lim="800000"/>
              <a:headEnd/>
              <a:tailEnd/>
            </a:ln>
          </p:spPr>
          <p:txBody>
            <a:bodyPr wrap="square">
              <a:spAutoFit/>
            </a:bodyPr>
            <a:lstStyle/>
            <a:p>
              <a:pPr>
                <a:defRPr/>
              </a:pPr>
              <a:r>
                <a:rPr lang="en-US" sz="1600" b="1" dirty="0">
                  <a:latin typeface="Arial"/>
                  <a:ea typeface="+mn-ea"/>
                  <a:cs typeface="Arial"/>
                </a:rPr>
                <a:t>2 </a:t>
              </a:r>
              <a:r>
                <a:rPr lang="en-US" sz="1400" b="1" dirty="0"/>
                <a:t>തിമൊഥെയൊസ്</a:t>
              </a:r>
              <a:endParaRPr lang="en-US" sz="1400" b="1" dirty="0">
                <a:latin typeface="Arial"/>
                <a:cs typeface="Arial"/>
              </a:endParaRPr>
            </a:p>
          </p:txBody>
        </p:sp>
        <p:sp>
          <p:nvSpPr>
            <p:cNvPr id="18465" name="Text Box 24"/>
            <p:cNvSpPr txBox="1">
              <a:spLocks noChangeArrowheads="1"/>
            </p:cNvSpPr>
            <p:nvPr/>
          </p:nvSpPr>
          <p:spPr bwMode="auto">
            <a:xfrm rot="16200000">
              <a:off x="4578" y="2120"/>
              <a:ext cx="912" cy="194"/>
            </a:xfrm>
            <a:prstGeom prst="rect">
              <a:avLst/>
            </a:prstGeom>
            <a:grpFill/>
            <a:ln w="12700">
              <a:solidFill>
                <a:schemeClr val="tx1"/>
              </a:solidFill>
              <a:miter lim="800000"/>
              <a:headEnd/>
              <a:tailEnd/>
            </a:ln>
          </p:spPr>
          <p:txBody>
            <a:bodyPr wrap="none">
              <a:spAutoFit/>
            </a:bodyPr>
            <a:lstStyle/>
            <a:p>
              <a:pPr>
                <a:defRPr/>
              </a:pPr>
              <a:r>
                <a:rPr lang="en-US" sz="1400" b="1" dirty="0" err="1"/>
                <a:t>തീത്തൊസ്</a:t>
              </a:r>
              <a:endParaRPr lang="en-US" sz="1400" b="1" dirty="0">
                <a:latin typeface="Arial"/>
                <a:cs typeface="Arial"/>
              </a:endParaRPr>
            </a:p>
          </p:txBody>
        </p:sp>
        <p:sp>
          <p:nvSpPr>
            <p:cNvPr id="18466" name="Text Box 25"/>
            <p:cNvSpPr txBox="1">
              <a:spLocks noChangeArrowheads="1"/>
            </p:cNvSpPr>
            <p:nvPr/>
          </p:nvSpPr>
          <p:spPr bwMode="auto">
            <a:xfrm rot="16200000">
              <a:off x="5001" y="2140"/>
              <a:ext cx="951" cy="194"/>
            </a:xfrm>
            <a:prstGeom prst="rect">
              <a:avLst/>
            </a:prstGeom>
            <a:grpFill/>
            <a:ln w="12700">
              <a:solidFill>
                <a:schemeClr val="tx1"/>
              </a:solidFill>
              <a:miter lim="800000"/>
              <a:headEnd/>
              <a:tailEnd/>
            </a:ln>
          </p:spPr>
          <p:txBody>
            <a:bodyPr wrap="none">
              <a:spAutoFit/>
            </a:bodyPr>
            <a:lstStyle/>
            <a:p>
              <a:pPr>
                <a:defRPr/>
              </a:pPr>
              <a:r>
                <a:rPr lang="en-US" sz="1400" b="1" dirty="0" err="1"/>
                <a:t>ഫിലേമോ</a:t>
              </a:r>
              <a:r>
                <a:rPr lang="en-US" sz="1400" b="1" dirty="0"/>
                <a:t>ൻ</a:t>
              </a:r>
              <a:endParaRPr lang="en-US" sz="1400" b="1" dirty="0">
                <a:latin typeface="Arial"/>
                <a:cs typeface="Arial"/>
              </a:endParaRPr>
            </a:p>
          </p:txBody>
        </p:sp>
      </p:grpSp>
      <p:sp>
        <p:nvSpPr>
          <p:cNvPr id="4122" name="Text Box 26"/>
          <p:cNvSpPr txBox="1">
            <a:spLocks noChangeArrowheads="1"/>
          </p:cNvSpPr>
          <p:nvPr/>
        </p:nvSpPr>
        <p:spPr bwMode="auto">
          <a:xfrm>
            <a:off x="685800" y="4648200"/>
            <a:ext cx="4215607"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ml-IN" sz="1800" b="1" dirty="0"/>
              <a:t>പൊതുവായ</a:t>
            </a:r>
            <a:r>
              <a:rPr lang="en-US" sz="2000" dirty="0"/>
              <a:t> </a:t>
            </a:r>
            <a:r>
              <a:rPr lang="ml-IN" sz="1800" b="1" dirty="0"/>
              <a:t>ലേഖനങ്ങൾ </a:t>
            </a:r>
            <a:endParaRPr lang="en-US" sz="1800" b="1" dirty="0">
              <a:latin typeface="Arial" charset="0"/>
              <a:cs typeface="Arial" charset="0"/>
            </a:endParaRPr>
          </a:p>
        </p:txBody>
      </p:sp>
      <p:sp>
        <p:nvSpPr>
          <p:cNvPr id="4123" name="Text Box 27"/>
          <p:cNvSpPr txBox="1">
            <a:spLocks noChangeArrowheads="1"/>
          </p:cNvSpPr>
          <p:nvPr/>
        </p:nvSpPr>
        <p:spPr bwMode="auto">
          <a:xfrm>
            <a:off x="6593442" y="4876802"/>
            <a:ext cx="1507015"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ml-IN" sz="1800" b="1" dirty="0"/>
              <a:t>പ്രവചനം</a:t>
            </a:r>
            <a:endParaRPr lang="en-US" sz="1800" b="1" dirty="0">
              <a:latin typeface="Arial" charset="0"/>
              <a:cs typeface="Arial" charset="0"/>
            </a:endParaRPr>
          </a:p>
        </p:txBody>
      </p:sp>
      <p:sp>
        <p:nvSpPr>
          <p:cNvPr id="4124" name="Text Box 28"/>
          <p:cNvSpPr txBox="1">
            <a:spLocks noChangeArrowheads="1"/>
          </p:cNvSpPr>
          <p:nvPr/>
        </p:nvSpPr>
        <p:spPr bwMode="auto">
          <a:xfrm rot="-5400000">
            <a:off x="6675822" y="5806094"/>
            <a:ext cx="1404300" cy="307712"/>
          </a:xfrm>
          <a:prstGeom prst="rect">
            <a:avLst/>
          </a:prstGeom>
          <a:solidFill>
            <a:srgbClr val="165D5D"/>
          </a:solidFill>
          <a:ln w="12700">
            <a:solidFill>
              <a:schemeClr val="tx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dirty="0" err="1">
                <a:solidFill>
                  <a:schemeClr val="bg1"/>
                </a:solidFill>
              </a:rPr>
              <a:t>വെളിപ്പാടു</a:t>
            </a:r>
            <a:endParaRPr lang="en-US" sz="1400" b="1" dirty="0">
              <a:solidFill>
                <a:schemeClr val="bg1"/>
              </a:solidFill>
              <a:latin typeface="Arial" charset="0"/>
              <a:cs typeface="Arial" charset="0"/>
            </a:endParaRPr>
          </a:p>
        </p:txBody>
      </p:sp>
      <p:grpSp>
        <p:nvGrpSpPr>
          <p:cNvPr id="4" name="Group 29"/>
          <p:cNvGrpSpPr>
            <a:grpSpLocks/>
          </p:cNvGrpSpPr>
          <p:nvPr/>
        </p:nvGrpSpPr>
        <p:grpSpPr bwMode="auto">
          <a:xfrm>
            <a:off x="306388" y="5029210"/>
            <a:ext cx="4905375" cy="1793876"/>
            <a:chOff x="193" y="3168"/>
            <a:chExt cx="3090" cy="1130"/>
          </a:xfrm>
        </p:grpSpPr>
        <p:sp>
          <p:nvSpPr>
            <p:cNvPr id="139277" name="Text Box 30"/>
            <p:cNvSpPr txBox="1">
              <a:spLocks noChangeArrowheads="1"/>
            </p:cNvSpPr>
            <p:nvPr/>
          </p:nvSpPr>
          <p:spPr bwMode="auto">
            <a:xfrm rot="16200000">
              <a:off x="-127" y="3611"/>
              <a:ext cx="833" cy="194"/>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eaLnBrk="1" hangingPunct="1"/>
              <a:r>
                <a:rPr lang="en-US" sz="1400" b="1" dirty="0" err="1">
                  <a:solidFill>
                    <a:schemeClr val="dk1"/>
                  </a:solidFill>
                </a:rPr>
                <a:t>എബ്രായ</a:t>
              </a:r>
              <a:r>
                <a:rPr lang="en-US" sz="1400" b="1" dirty="0">
                  <a:solidFill>
                    <a:schemeClr val="dk1"/>
                  </a:solidFill>
                </a:rPr>
                <a:t>ർ</a:t>
              </a:r>
            </a:p>
          </p:txBody>
        </p:sp>
        <p:sp>
          <p:nvSpPr>
            <p:cNvPr id="139278" name="Text Box 31"/>
            <p:cNvSpPr txBox="1">
              <a:spLocks noChangeArrowheads="1"/>
            </p:cNvSpPr>
            <p:nvPr/>
          </p:nvSpPr>
          <p:spPr bwMode="auto">
            <a:xfrm rot="16200000">
              <a:off x="238" y="3695"/>
              <a:ext cx="866" cy="194"/>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dirty="0" err="1">
                  <a:solidFill>
                    <a:schemeClr val="dk1"/>
                  </a:solidFill>
                </a:rPr>
                <a:t>യാക്കോബ്</a:t>
              </a:r>
              <a:endParaRPr lang="en-US" sz="1400" b="1" dirty="0">
                <a:latin typeface="Arial" charset="0"/>
                <a:cs typeface="Arial" charset="0"/>
              </a:endParaRPr>
            </a:p>
          </p:txBody>
        </p:sp>
        <p:sp>
          <p:nvSpPr>
            <p:cNvPr id="139279" name="Text Box 32"/>
            <p:cNvSpPr txBox="1">
              <a:spLocks noChangeArrowheads="1"/>
            </p:cNvSpPr>
            <p:nvPr/>
          </p:nvSpPr>
          <p:spPr bwMode="auto">
            <a:xfrm rot="16200000">
              <a:off x="666" y="3647"/>
              <a:ext cx="877" cy="252"/>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dirty="0">
                  <a:latin typeface="Arial" charset="0"/>
                  <a:cs typeface="Arial" charset="0"/>
                </a:rPr>
                <a:t>1</a:t>
              </a:r>
              <a:r>
                <a:rPr lang="en-US" sz="2000" b="1" dirty="0">
                  <a:latin typeface="Arial" charset="0"/>
                  <a:cs typeface="Arial" charset="0"/>
                </a:rPr>
                <a:t> </a:t>
              </a:r>
              <a:r>
                <a:rPr lang="en-US" sz="1400" b="1" dirty="0" err="1">
                  <a:solidFill>
                    <a:schemeClr val="dk1"/>
                  </a:solidFill>
                </a:rPr>
                <a:t>പത്രൊസ്</a:t>
              </a:r>
              <a:endParaRPr lang="en-US" sz="1400" b="1" dirty="0">
                <a:latin typeface="Arial" charset="0"/>
                <a:cs typeface="Arial" charset="0"/>
              </a:endParaRPr>
            </a:p>
          </p:txBody>
        </p:sp>
        <p:sp>
          <p:nvSpPr>
            <p:cNvPr id="139280" name="Text Box 33"/>
            <p:cNvSpPr txBox="1">
              <a:spLocks noChangeArrowheads="1"/>
            </p:cNvSpPr>
            <p:nvPr/>
          </p:nvSpPr>
          <p:spPr bwMode="auto">
            <a:xfrm rot="16200000">
              <a:off x="1055" y="3647"/>
              <a:ext cx="904" cy="252"/>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dirty="0">
                  <a:latin typeface="Arial" charset="0"/>
                  <a:cs typeface="Arial" charset="0"/>
                </a:rPr>
                <a:t>2</a:t>
              </a:r>
              <a:r>
                <a:rPr lang="en-US" sz="2000" b="1" dirty="0">
                  <a:latin typeface="Arial" charset="0"/>
                  <a:cs typeface="Arial" charset="0"/>
                </a:rPr>
                <a:t> </a:t>
              </a:r>
              <a:r>
                <a:rPr lang="en-US" sz="1400" b="1" dirty="0" err="1">
                  <a:solidFill>
                    <a:schemeClr val="dk1"/>
                  </a:solidFill>
                </a:rPr>
                <a:t>പത്രൊസ്</a:t>
              </a:r>
              <a:endParaRPr lang="en-US" sz="1400" b="1" dirty="0">
                <a:latin typeface="Arial" charset="0"/>
                <a:cs typeface="Arial" charset="0"/>
              </a:endParaRPr>
            </a:p>
          </p:txBody>
        </p:sp>
        <p:sp>
          <p:nvSpPr>
            <p:cNvPr id="139281" name="Text Box 34"/>
            <p:cNvSpPr txBox="1">
              <a:spLocks noChangeArrowheads="1"/>
            </p:cNvSpPr>
            <p:nvPr/>
          </p:nvSpPr>
          <p:spPr bwMode="auto">
            <a:xfrm rot="16200000">
              <a:off x="1365" y="3603"/>
              <a:ext cx="1122" cy="252"/>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dirty="0">
                  <a:latin typeface="Arial" charset="0"/>
                  <a:cs typeface="Arial" charset="0"/>
                </a:rPr>
                <a:t>1</a:t>
              </a:r>
              <a:r>
                <a:rPr lang="en-US" sz="2000" b="1" dirty="0">
                  <a:latin typeface="Arial" charset="0"/>
                  <a:cs typeface="Arial" charset="0"/>
                </a:rPr>
                <a:t> </a:t>
              </a:r>
              <a:r>
                <a:rPr lang="en-US" sz="1400" b="1" dirty="0" err="1">
                  <a:solidFill>
                    <a:schemeClr val="dk1"/>
                  </a:solidFill>
                </a:rPr>
                <a:t>യോഹന്നാ</a:t>
              </a:r>
              <a:r>
                <a:rPr lang="en-US" sz="1400" b="1" dirty="0">
                  <a:solidFill>
                    <a:schemeClr val="dk1"/>
                  </a:solidFill>
                </a:rPr>
                <a:t>ൻ</a:t>
              </a:r>
              <a:endParaRPr lang="en-US" sz="1400" b="1" dirty="0">
                <a:latin typeface="Arial" charset="0"/>
                <a:cs typeface="Arial" charset="0"/>
              </a:endParaRPr>
            </a:p>
          </p:txBody>
        </p:sp>
        <p:sp>
          <p:nvSpPr>
            <p:cNvPr id="139282" name="Text Box 35"/>
            <p:cNvSpPr txBox="1">
              <a:spLocks noChangeArrowheads="1"/>
            </p:cNvSpPr>
            <p:nvPr/>
          </p:nvSpPr>
          <p:spPr bwMode="auto">
            <a:xfrm rot="16200000">
              <a:off x="1797" y="3603"/>
              <a:ext cx="1122" cy="252"/>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dirty="0">
                  <a:latin typeface="Arial" charset="0"/>
                  <a:cs typeface="Arial" charset="0"/>
                </a:rPr>
                <a:t>2</a:t>
              </a:r>
              <a:r>
                <a:rPr lang="en-US" sz="2000" b="1" dirty="0">
                  <a:latin typeface="Arial" charset="0"/>
                  <a:cs typeface="Arial" charset="0"/>
                </a:rPr>
                <a:t> </a:t>
              </a:r>
              <a:r>
                <a:rPr lang="en-US" sz="1400" b="1" dirty="0" err="1">
                  <a:solidFill>
                    <a:schemeClr val="dk1"/>
                  </a:solidFill>
                </a:rPr>
                <a:t>യോഹന്നാ</a:t>
              </a:r>
              <a:r>
                <a:rPr lang="en-US" sz="1400" b="1" dirty="0">
                  <a:solidFill>
                    <a:schemeClr val="dk1"/>
                  </a:solidFill>
                </a:rPr>
                <a:t>ൻ</a:t>
              </a:r>
              <a:endParaRPr lang="en-US" sz="1400" b="1" dirty="0">
                <a:latin typeface="Arial" charset="0"/>
                <a:cs typeface="Arial" charset="0"/>
              </a:endParaRPr>
            </a:p>
          </p:txBody>
        </p:sp>
        <p:sp>
          <p:nvSpPr>
            <p:cNvPr id="139283" name="Text Box 36"/>
            <p:cNvSpPr txBox="1">
              <a:spLocks noChangeArrowheads="1"/>
            </p:cNvSpPr>
            <p:nvPr/>
          </p:nvSpPr>
          <p:spPr bwMode="auto">
            <a:xfrm rot="16200000">
              <a:off x="2251" y="3660"/>
              <a:ext cx="1082" cy="194"/>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dirty="0">
                  <a:latin typeface="Arial" charset="0"/>
                  <a:cs typeface="Arial" charset="0"/>
                </a:rPr>
                <a:t>3 </a:t>
              </a:r>
              <a:r>
                <a:rPr lang="en-US" sz="1400" b="1" dirty="0" err="1">
                  <a:solidFill>
                    <a:schemeClr val="dk1"/>
                  </a:solidFill>
                </a:rPr>
                <a:t>യോഹന്നാ</a:t>
              </a:r>
              <a:r>
                <a:rPr lang="en-US" sz="1400" b="1" dirty="0">
                  <a:solidFill>
                    <a:schemeClr val="dk1"/>
                  </a:solidFill>
                </a:rPr>
                <a:t>ൻ</a:t>
              </a:r>
              <a:endParaRPr lang="en-US" sz="1400" b="1" dirty="0">
                <a:latin typeface="Arial" charset="0"/>
                <a:cs typeface="Arial" charset="0"/>
              </a:endParaRPr>
            </a:p>
          </p:txBody>
        </p:sp>
        <p:sp>
          <p:nvSpPr>
            <p:cNvPr id="139284" name="Text Box 37"/>
            <p:cNvSpPr txBox="1">
              <a:spLocks noChangeArrowheads="1"/>
            </p:cNvSpPr>
            <p:nvPr/>
          </p:nvSpPr>
          <p:spPr bwMode="auto">
            <a:xfrm rot="16200000">
              <a:off x="2949" y="3759"/>
              <a:ext cx="474" cy="194"/>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eaLnBrk="1" hangingPunct="1"/>
              <a:r>
                <a:rPr lang="en-US" sz="1400" b="1" dirty="0">
                  <a:solidFill>
                    <a:schemeClr val="dk1"/>
                  </a:solidFill>
                </a:rPr>
                <a:t>യൂദാ</a:t>
              </a:r>
            </a:p>
          </p:txBody>
        </p:sp>
      </p:grpSp>
      <p:sp>
        <p:nvSpPr>
          <p:cNvPr id="24589" name="Rectangle 38"/>
          <p:cNvSpPr>
            <a:spLocks noGrp="1" noChangeArrowheads="1"/>
          </p:cNvSpPr>
          <p:nvPr>
            <p:ph type="title" idx="4294967295"/>
          </p:nvPr>
        </p:nvSpPr>
        <p:spPr>
          <a:xfrm>
            <a:off x="0" y="0"/>
            <a:ext cx="9144000" cy="830997"/>
          </a:xfrm>
          <a:solidFill>
            <a:srgbClr val="800000"/>
          </a:solidFill>
        </p:spPr>
        <p:txBody>
          <a:bodyPr anchor="t">
            <a:spAutoFit/>
          </a:bodyPr>
          <a:lstStyle/>
          <a:p>
            <a:pPr>
              <a:defRPr/>
            </a:pPr>
            <a:r>
              <a:rPr lang="ml-IN" sz="3200" dirty="0">
                <a:solidFill>
                  <a:srgbClr val="FFFFFF"/>
                </a:solidFill>
                <a:effectLst>
                  <a:outerShdw blurRad="38100" dist="38100" dir="2700000" algn="tl">
                    <a:srgbClr val="000000"/>
                  </a:outerShdw>
                </a:effectLst>
                <a:latin typeface="Arial"/>
                <a:ea typeface="ＭＳ Ｐゴシック" charset="0"/>
                <a:cs typeface="Arial"/>
              </a:rPr>
              <a:t>പുതിയനിയമ</a:t>
            </a:r>
            <a:r>
              <a:rPr lang="ml-IN" sz="4800" dirty="0">
                <a:solidFill>
                  <a:srgbClr val="FFFFFF"/>
                </a:solidFill>
                <a:effectLst>
                  <a:outerShdw blurRad="38100" dist="38100" dir="2700000" algn="tl">
                    <a:srgbClr val="000000"/>
                  </a:outerShdw>
                </a:effectLst>
                <a:latin typeface="Arial"/>
                <a:ea typeface="ＭＳ Ｐゴシック" charset="0"/>
                <a:cs typeface="Arial"/>
              </a:rPr>
              <a:t> </a:t>
            </a:r>
            <a:r>
              <a:rPr lang="ml-IN" sz="3200" dirty="0">
                <a:solidFill>
                  <a:srgbClr val="FFFFFF"/>
                </a:solidFill>
                <a:effectLst>
                  <a:outerShdw blurRad="38100" dist="38100" dir="2700000" algn="tl">
                    <a:srgbClr val="000000"/>
                  </a:outerShdw>
                </a:effectLst>
                <a:latin typeface="Arial"/>
                <a:ea typeface="ＭＳ Ｐゴシック" charset="0"/>
                <a:cs typeface="Arial"/>
              </a:rPr>
              <a:t>പുസ്തകശാല</a:t>
            </a:r>
            <a:endParaRPr lang="en-US" sz="3200" dirty="0">
              <a:solidFill>
                <a:srgbClr val="FFFFFF"/>
              </a:solidFill>
              <a:effectLst>
                <a:outerShdw blurRad="38100" dist="38100" dir="2700000" algn="tl">
                  <a:srgbClr val="000000"/>
                </a:outerShdw>
              </a:effectLst>
              <a:latin typeface="Arial"/>
              <a:ea typeface="ＭＳ Ｐゴシック" charset="0"/>
              <a:cs typeface="Arial"/>
            </a:endParaRPr>
          </a:p>
        </p:txBody>
      </p:sp>
      <p:sp>
        <p:nvSpPr>
          <p:cNvPr id="139276" name="Text Box 5"/>
          <p:cNvSpPr txBox="1">
            <a:spLocks noChangeArrowheads="1"/>
          </p:cNvSpPr>
          <p:nvPr/>
        </p:nvSpPr>
        <p:spPr bwMode="auto">
          <a:xfrm>
            <a:off x="8578850" y="0"/>
            <a:ext cx="469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FFFF"/>
                </a:solidFill>
                <a:latin typeface="Arial" charset="0"/>
                <a:cs typeface="Arial" charset="0"/>
              </a:rPr>
              <a:t>22</a:t>
            </a:r>
          </a:p>
        </p:txBody>
      </p:sp>
    </p:spTree>
    <p:extLst>
      <p:ext uri="{BB962C8B-B14F-4D97-AF65-F5344CB8AC3E}">
        <p14:creationId xmlns:p14="http://schemas.microsoft.com/office/powerpoint/2010/main" val="1797157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4106"/>
                                        </p:tgtEl>
                                        <p:attrNameLst>
                                          <p:attrName>style.visibility</p:attrName>
                                        </p:attrNameLst>
                                      </p:cBhvr>
                                      <p:to>
                                        <p:strVal val="visible"/>
                                      </p:to>
                                    </p:set>
                                    <p:anim calcmode="lin" valueType="num">
                                      <p:cBhvr additive="base">
                                        <p:cTn id="17" dur="500" fill="hold"/>
                                        <p:tgtEl>
                                          <p:spTgt spid="4106"/>
                                        </p:tgtEl>
                                        <p:attrNameLst>
                                          <p:attrName>ppt_x</p:attrName>
                                        </p:attrNameLst>
                                      </p:cBhvr>
                                      <p:tavLst>
                                        <p:tav tm="0">
                                          <p:val>
                                            <p:strVal val="#ppt_x"/>
                                          </p:val>
                                        </p:tav>
                                        <p:tav tm="100000">
                                          <p:val>
                                            <p:strVal val="#ppt_x"/>
                                          </p:val>
                                        </p:tav>
                                      </p:tavLst>
                                    </p:anim>
                                    <p:anim calcmode="lin" valueType="num">
                                      <p:cBhvr additive="base">
                                        <p:cTn id="18" dur="500" fill="hold"/>
                                        <p:tgtEl>
                                          <p:spTgt spid="4106"/>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additive="base">
                                        <p:cTn id="21" dur="500" fill="hold"/>
                                        <p:tgtEl>
                                          <p:spTgt spid="4098"/>
                                        </p:tgtEl>
                                        <p:attrNameLst>
                                          <p:attrName>ppt_x</p:attrName>
                                        </p:attrNameLst>
                                      </p:cBhvr>
                                      <p:tavLst>
                                        <p:tav tm="0">
                                          <p:val>
                                            <p:strVal val="1+#ppt_w/2"/>
                                          </p:val>
                                        </p:tav>
                                        <p:tav tm="100000">
                                          <p:val>
                                            <p:strVal val="#ppt_x"/>
                                          </p:val>
                                        </p:tav>
                                      </p:tavLst>
                                    </p:anim>
                                    <p:anim calcmode="lin" valueType="num">
                                      <p:cBhvr additive="base">
                                        <p:cTn id="22"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4107"/>
                                        </p:tgtEl>
                                        <p:attrNameLst>
                                          <p:attrName>style.visibility</p:attrName>
                                        </p:attrNameLst>
                                      </p:cBhvr>
                                      <p:to>
                                        <p:strVal val="visible"/>
                                      </p:to>
                                    </p:set>
                                    <p:anim calcmode="lin" valueType="num">
                                      <p:cBhvr additive="base">
                                        <p:cTn id="27" dur="500" fill="hold"/>
                                        <p:tgtEl>
                                          <p:spTgt spid="4107"/>
                                        </p:tgtEl>
                                        <p:attrNameLst>
                                          <p:attrName>ppt_x</p:attrName>
                                        </p:attrNameLst>
                                      </p:cBhvr>
                                      <p:tavLst>
                                        <p:tav tm="0">
                                          <p:val>
                                            <p:strVal val="#ppt_x"/>
                                          </p:val>
                                        </p:tav>
                                        <p:tav tm="100000">
                                          <p:val>
                                            <p:strVal val="#ppt_x"/>
                                          </p:val>
                                        </p:tav>
                                      </p:tavLst>
                                    </p:anim>
                                    <p:anim calcmode="lin" valueType="num">
                                      <p:cBhvr additive="base">
                                        <p:cTn id="28" dur="500" fill="hold"/>
                                        <p:tgtEl>
                                          <p:spTgt spid="4107"/>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122"/>
                                        </p:tgtEl>
                                        <p:attrNameLst>
                                          <p:attrName>style.visibility</p:attrName>
                                        </p:attrNameLst>
                                      </p:cBhvr>
                                      <p:to>
                                        <p:strVal val="visible"/>
                                      </p:to>
                                    </p:set>
                                    <p:anim calcmode="lin" valueType="num">
                                      <p:cBhvr additive="base">
                                        <p:cTn id="37" dur="500" fill="hold"/>
                                        <p:tgtEl>
                                          <p:spTgt spid="4122"/>
                                        </p:tgtEl>
                                        <p:attrNameLst>
                                          <p:attrName>ppt_x</p:attrName>
                                        </p:attrNameLst>
                                      </p:cBhvr>
                                      <p:tavLst>
                                        <p:tav tm="0">
                                          <p:val>
                                            <p:strVal val="#ppt_x"/>
                                          </p:val>
                                        </p:tav>
                                        <p:tav tm="100000">
                                          <p:val>
                                            <p:strVal val="#ppt_x"/>
                                          </p:val>
                                        </p:tav>
                                      </p:tavLst>
                                    </p:anim>
                                    <p:anim calcmode="lin" valueType="num">
                                      <p:cBhvr additive="base">
                                        <p:cTn id="38" dur="500" fill="hold"/>
                                        <p:tgtEl>
                                          <p:spTgt spid="4122"/>
                                        </p:tgtEl>
                                        <p:attrNameLst>
                                          <p:attrName>ppt_y</p:attrName>
                                        </p:attrNameLst>
                                      </p:cBhvr>
                                      <p:tavLst>
                                        <p:tav tm="0">
                                          <p:val>
                                            <p:strVal val="0-#ppt_h/2"/>
                                          </p:val>
                                        </p:tav>
                                        <p:tav tm="100000">
                                          <p:val>
                                            <p:strVal val="#ppt_y"/>
                                          </p:val>
                                        </p:tav>
                                      </p:tavLst>
                                    </p:anim>
                                  </p:childTnLst>
                                </p:cTn>
                              </p:par>
                              <p:par>
                                <p:cTn id="39" presetID="2" presetClass="entr" presetSubtype="12"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0-#ppt_w/2"/>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4123"/>
                                        </p:tgtEl>
                                        <p:attrNameLst>
                                          <p:attrName>style.visibility</p:attrName>
                                        </p:attrNameLst>
                                      </p:cBhvr>
                                      <p:to>
                                        <p:strVal val="visible"/>
                                      </p:to>
                                    </p:set>
                                    <p:anim calcmode="lin" valueType="num">
                                      <p:cBhvr additive="base">
                                        <p:cTn id="47" dur="500" fill="hold"/>
                                        <p:tgtEl>
                                          <p:spTgt spid="4123"/>
                                        </p:tgtEl>
                                        <p:attrNameLst>
                                          <p:attrName>ppt_x</p:attrName>
                                        </p:attrNameLst>
                                      </p:cBhvr>
                                      <p:tavLst>
                                        <p:tav tm="0">
                                          <p:val>
                                            <p:strVal val="#ppt_x"/>
                                          </p:val>
                                        </p:tav>
                                        <p:tav tm="100000">
                                          <p:val>
                                            <p:strVal val="#ppt_x"/>
                                          </p:val>
                                        </p:tav>
                                      </p:tavLst>
                                    </p:anim>
                                    <p:anim calcmode="lin" valueType="num">
                                      <p:cBhvr additive="base">
                                        <p:cTn id="48" dur="500" fill="hold"/>
                                        <p:tgtEl>
                                          <p:spTgt spid="4123"/>
                                        </p:tgtEl>
                                        <p:attrNameLst>
                                          <p:attrName>ppt_y</p:attrName>
                                        </p:attrNameLst>
                                      </p:cBhvr>
                                      <p:tavLst>
                                        <p:tav tm="0">
                                          <p:val>
                                            <p:strVal val="0-#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4124"/>
                                        </p:tgtEl>
                                        <p:attrNameLst>
                                          <p:attrName>style.visibility</p:attrName>
                                        </p:attrNameLst>
                                      </p:cBhvr>
                                      <p:to>
                                        <p:strVal val="visible"/>
                                      </p:to>
                                    </p:set>
                                    <p:anim calcmode="lin" valueType="num">
                                      <p:cBhvr additive="base">
                                        <p:cTn id="51" dur="500" fill="hold"/>
                                        <p:tgtEl>
                                          <p:spTgt spid="4124"/>
                                        </p:tgtEl>
                                        <p:attrNameLst>
                                          <p:attrName>ppt_x</p:attrName>
                                        </p:attrNameLst>
                                      </p:cBhvr>
                                      <p:tavLst>
                                        <p:tav tm="0">
                                          <p:val>
                                            <p:strVal val="1+#ppt_w/2"/>
                                          </p:val>
                                        </p:tav>
                                        <p:tav tm="100000">
                                          <p:val>
                                            <p:strVal val="#ppt_x"/>
                                          </p:val>
                                        </p:tav>
                                      </p:tavLst>
                                    </p:anim>
                                    <p:anim calcmode="lin" valueType="num">
                                      <p:cBhvr additive="base">
                                        <p:cTn id="52" dur="500" fill="hold"/>
                                        <p:tgtEl>
                                          <p:spTgt spid="4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P spid="4105" grpId="0" autoUpdateAnimBg="0"/>
      <p:bldP spid="4106" grpId="0" autoUpdateAnimBg="0"/>
      <p:bldP spid="4107" grpId="0" autoUpdateAnimBg="0"/>
      <p:bldP spid="4122" grpId="0" autoUpdateAnimBg="0"/>
      <p:bldP spid="4123" grpId="0" autoUpdateAnimBg="0"/>
      <p:bldP spid="4124"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149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9149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29700" name="AutoShape 4"/>
          <p:cNvSpPr>
            <a:spLocks noChangeArrowheads="1"/>
          </p:cNvSpPr>
          <p:nvPr/>
        </p:nvSpPr>
        <p:spPr bwMode="auto">
          <a:xfrm>
            <a:off x="4725990" y="91440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fontAlgn="base">
              <a:spcBef>
                <a:spcPct val="0"/>
              </a:spcBef>
              <a:spcAft>
                <a:spcPct val="0"/>
              </a:spcAft>
              <a:defRPr/>
            </a:pPr>
            <a:endParaRPr lang="en-US" sz="2400">
              <a:solidFill>
                <a:srgbClr val="000000"/>
              </a:solidFill>
            </a:endParaRPr>
          </a:p>
        </p:txBody>
      </p:sp>
      <p:sp>
        <p:nvSpPr>
          <p:cNvPr id="2970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fontAlgn="base">
              <a:spcBef>
                <a:spcPct val="0"/>
              </a:spcBef>
              <a:spcAft>
                <a:spcPct val="0"/>
              </a:spcAft>
              <a:defRPr/>
            </a:pPr>
            <a:endParaRPr lang="en-US" sz="2400">
              <a:solidFill>
                <a:srgbClr val="000000"/>
              </a:solidFill>
            </a:endParaRPr>
          </a:p>
        </p:txBody>
      </p:sp>
      <p:sp>
        <p:nvSpPr>
          <p:cNvPr id="29702" name="AutoShape 6"/>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fontAlgn="base">
              <a:spcBef>
                <a:spcPct val="0"/>
              </a:spcBef>
              <a:spcAft>
                <a:spcPct val="0"/>
              </a:spcAft>
              <a:defRPr/>
            </a:pPr>
            <a:endParaRPr lang="en-US" sz="2400">
              <a:solidFill>
                <a:srgbClr val="000000"/>
              </a:solidFill>
            </a:endParaRPr>
          </a:p>
        </p:txBody>
      </p:sp>
      <p:sp>
        <p:nvSpPr>
          <p:cNvPr id="67592" name="Rectangle 7"/>
          <p:cNvSpPr>
            <a:spLocks noChangeArrowheads="1"/>
          </p:cNvSpPr>
          <p:nvPr/>
        </p:nvSpPr>
        <p:spPr bwMode="auto">
          <a:xfrm>
            <a:off x="1814514" y="3756127"/>
            <a:ext cx="2527306" cy="51107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1023" tIns="39705" rIns="81023" bIns="39705">
            <a:spAutoFit/>
          </a:bodyPr>
          <a:lstStyle/>
          <a:p>
            <a:pPr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lang="ml-IN" sz="2800" b="1" dirty="0">
                <a:solidFill>
                  <a:schemeClr val="bg1"/>
                </a:solidFill>
                <a:latin typeface="Helvetica" charset="0"/>
              </a:rPr>
              <a:t>ലൂക്കോസ് </a:t>
            </a:r>
          </a:p>
        </p:txBody>
      </p:sp>
      <p:sp>
        <p:nvSpPr>
          <p:cNvPr id="67593" name="Rectangle 8"/>
          <p:cNvSpPr>
            <a:spLocks noChangeArrowheads="1"/>
          </p:cNvSpPr>
          <p:nvPr/>
        </p:nvSpPr>
        <p:spPr bwMode="auto">
          <a:xfrm>
            <a:off x="1757363" y="1066800"/>
            <a:ext cx="2355850" cy="511073"/>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lang="ml-IN" sz="2800" b="1" dirty="0">
                <a:solidFill>
                  <a:schemeClr val="bg1"/>
                </a:solidFill>
              </a:rPr>
              <a:t>മത്തായി</a:t>
            </a:r>
            <a:endParaRPr lang="en-GB" sz="2800" b="1" dirty="0">
              <a:solidFill>
                <a:srgbClr val="66FF99"/>
              </a:solidFill>
              <a:latin typeface="Helvetica" charset="0"/>
            </a:endParaRPr>
          </a:p>
        </p:txBody>
      </p:sp>
      <p:sp>
        <p:nvSpPr>
          <p:cNvPr id="67594" name="Rectangle 9"/>
          <p:cNvSpPr>
            <a:spLocks noChangeArrowheads="1"/>
          </p:cNvSpPr>
          <p:nvPr/>
        </p:nvSpPr>
        <p:spPr bwMode="auto">
          <a:xfrm>
            <a:off x="5105400" y="1066800"/>
            <a:ext cx="2871781" cy="51107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1023" tIns="39705" rIns="81023" bIns="39705">
            <a:spAutoFit/>
          </a:bodyPr>
          <a:lstStyle/>
          <a:p>
            <a:pPr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lang="ml-IN" sz="2800" b="1" dirty="0">
                <a:solidFill>
                  <a:schemeClr val="bg1"/>
                </a:solidFill>
              </a:rPr>
              <a:t>മാർക്കോസ്</a:t>
            </a:r>
            <a:endParaRPr lang="en-GB" sz="2800" b="1" dirty="0">
              <a:solidFill>
                <a:srgbClr val="66FF99"/>
              </a:solidFill>
              <a:latin typeface="Helvetica" charset="0"/>
            </a:endParaRPr>
          </a:p>
        </p:txBody>
      </p:sp>
      <p:sp>
        <p:nvSpPr>
          <p:cNvPr id="191498" name="Rectangle 10"/>
          <p:cNvSpPr>
            <a:spLocks noChangeArrowheads="1"/>
          </p:cNvSpPr>
          <p:nvPr/>
        </p:nvSpPr>
        <p:spPr bwMode="auto">
          <a:xfrm>
            <a:off x="2159001" y="1560513"/>
            <a:ext cx="1766888" cy="464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fontAlgn="base">
              <a:spcBef>
                <a:spcPts val="1575"/>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2500" b="1">
                <a:solidFill>
                  <a:srgbClr val="0033CC"/>
                </a:solidFill>
                <a:latin typeface="Helvetica" charset="0"/>
              </a:rPr>
              <a:t>   JEWS</a:t>
            </a:r>
          </a:p>
        </p:txBody>
      </p:sp>
      <p:sp>
        <p:nvSpPr>
          <p:cNvPr id="191499" name="Rectangle 11"/>
          <p:cNvSpPr>
            <a:spLocks noChangeArrowheads="1"/>
          </p:cNvSpPr>
          <p:nvPr/>
        </p:nvSpPr>
        <p:spPr bwMode="auto">
          <a:xfrm>
            <a:off x="5899151" y="1570038"/>
            <a:ext cx="1766888" cy="464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fontAlgn="base">
              <a:spcBef>
                <a:spcPts val="1575"/>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2500" b="1">
                <a:solidFill>
                  <a:srgbClr val="0033CC"/>
                </a:solidFill>
                <a:latin typeface="Helvetica" charset="0"/>
              </a:rPr>
              <a:t>ROMANS</a:t>
            </a:r>
          </a:p>
        </p:txBody>
      </p:sp>
      <p:sp>
        <p:nvSpPr>
          <p:cNvPr id="191500" name="Rectangle 12"/>
          <p:cNvSpPr>
            <a:spLocks noChangeArrowheads="1"/>
          </p:cNvSpPr>
          <p:nvPr/>
        </p:nvSpPr>
        <p:spPr bwMode="auto">
          <a:xfrm>
            <a:off x="2462217" y="4237038"/>
            <a:ext cx="1766887" cy="464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fontAlgn="base">
              <a:spcBef>
                <a:spcPts val="1575"/>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2500" b="1">
                <a:solidFill>
                  <a:srgbClr val="0033CC"/>
                </a:solidFill>
                <a:latin typeface="Helvetica" charset="0"/>
              </a:rPr>
              <a:t>GREEKS</a:t>
            </a:r>
          </a:p>
        </p:txBody>
      </p:sp>
      <p:sp>
        <p:nvSpPr>
          <p:cNvPr id="191501" name="Rectangle 13"/>
          <p:cNvSpPr>
            <a:spLocks noChangeArrowheads="1"/>
          </p:cNvSpPr>
          <p:nvPr/>
        </p:nvSpPr>
        <p:spPr bwMode="auto">
          <a:xfrm>
            <a:off x="1652588" y="1647831"/>
            <a:ext cx="84772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fontAlgn="base">
              <a:spcBef>
                <a:spcPts val="1124"/>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b="1">
                <a:solidFill>
                  <a:srgbClr val="0033CC"/>
                </a:solidFill>
                <a:latin typeface="Helvetica" charset="0"/>
              </a:rPr>
              <a:t>TO:</a:t>
            </a:r>
          </a:p>
        </p:txBody>
      </p:sp>
      <p:sp>
        <p:nvSpPr>
          <p:cNvPr id="19150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fontAlgn="base">
              <a:spcBef>
                <a:spcPct val="0"/>
              </a:spcBef>
              <a:spcAft>
                <a:spcPct val="0"/>
              </a:spcAft>
            </a:pPr>
            <a:endParaRPr lang="en-US" sz="2400">
              <a:solidFill>
                <a:srgbClr val="000000"/>
              </a:solidFill>
            </a:endParaRPr>
          </a:p>
        </p:txBody>
      </p:sp>
      <p:sp>
        <p:nvSpPr>
          <p:cNvPr id="191503"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fontAlgn="base">
              <a:spcBef>
                <a:spcPts val="1124"/>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b="1">
                <a:solidFill>
                  <a:srgbClr val="0033CC"/>
                </a:solidFill>
                <a:latin typeface="Helvetica" charset="0"/>
              </a:rPr>
              <a:t>TO:</a:t>
            </a:r>
          </a:p>
        </p:txBody>
      </p:sp>
      <p:sp>
        <p:nvSpPr>
          <p:cNvPr id="191504" name="Rectangle 16"/>
          <p:cNvSpPr>
            <a:spLocks noChangeArrowheads="1"/>
          </p:cNvSpPr>
          <p:nvPr/>
        </p:nvSpPr>
        <p:spPr bwMode="auto">
          <a:xfrm>
            <a:off x="5070475" y="2579694"/>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fontAlgn="base">
              <a:spcBef>
                <a:spcPct val="0"/>
              </a:spcBef>
              <a:spcAft>
                <a:spcPct val="0"/>
              </a:spcAft>
            </a:pPr>
            <a:endParaRPr lang="en-US" sz="2400">
              <a:solidFill>
                <a:srgbClr val="000000"/>
              </a:solidFill>
            </a:endParaRPr>
          </a:p>
        </p:txBody>
      </p:sp>
      <p:grpSp>
        <p:nvGrpSpPr>
          <p:cNvPr id="191505" name="Group 17"/>
          <p:cNvGrpSpPr>
            <a:grpSpLocks/>
          </p:cNvGrpSpPr>
          <p:nvPr/>
        </p:nvGrpSpPr>
        <p:grpSpPr bwMode="auto">
          <a:xfrm>
            <a:off x="1652589" y="2070104"/>
            <a:ext cx="2538412" cy="469900"/>
            <a:chOff x="1145" y="1478"/>
            <a:chExt cx="1759" cy="336"/>
          </a:xfrm>
        </p:grpSpPr>
        <p:sp>
          <p:nvSpPr>
            <p:cNvPr id="191550" name="Rectangle 18"/>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1124"/>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b="1">
                  <a:solidFill>
                    <a:srgbClr val="0033CC"/>
                  </a:solidFill>
                  <a:latin typeface="Helvetica" charset="0"/>
                </a:rPr>
                <a:t>AS:</a:t>
              </a:r>
            </a:p>
          </p:txBody>
        </p:sp>
        <p:sp>
          <p:nvSpPr>
            <p:cNvPr id="191551"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1575"/>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2500" b="1">
                  <a:solidFill>
                    <a:srgbClr val="0033CC"/>
                  </a:solidFill>
                  <a:latin typeface="Helvetica" charset="0"/>
                </a:rPr>
                <a:t>KING</a:t>
              </a:r>
            </a:p>
          </p:txBody>
        </p:sp>
      </p:grpSp>
      <p:grpSp>
        <p:nvGrpSpPr>
          <p:cNvPr id="191506" name="Group 20"/>
          <p:cNvGrpSpPr>
            <a:grpSpLocks/>
          </p:cNvGrpSpPr>
          <p:nvPr/>
        </p:nvGrpSpPr>
        <p:grpSpPr bwMode="auto">
          <a:xfrm>
            <a:off x="5070475" y="2065341"/>
            <a:ext cx="2578100" cy="469900"/>
            <a:chOff x="3513" y="1474"/>
            <a:chExt cx="1787" cy="336"/>
          </a:xfrm>
        </p:grpSpPr>
        <p:sp>
          <p:nvSpPr>
            <p:cNvPr id="191548" name="Rectangle 21"/>
            <p:cNvSpPr>
              <a:spLocks noChangeArrowheads="1"/>
            </p:cNvSpPr>
            <p:nvPr/>
          </p:nvSpPr>
          <p:spPr bwMode="auto">
            <a:xfrm>
              <a:off x="3513" y="1538"/>
              <a:ext cx="586"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1124"/>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b="1">
                  <a:solidFill>
                    <a:srgbClr val="0033CC"/>
                  </a:solidFill>
                  <a:latin typeface="Helvetica" charset="0"/>
                </a:rPr>
                <a:t>AS:</a:t>
              </a:r>
            </a:p>
          </p:txBody>
        </p:sp>
        <p:sp>
          <p:nvSpPr>
            <p:cNvPr id="191549"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1575"/>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2500" b="1">
                  <a:solidFill>
                    <a:srgbClr val="0033CC"/>
                  </a:solidFill>
                  <a:latin typeface="Helvetica" charset="0"/>
                </a:rPr>
                <a:t>SERVANT</a:t>
              </a:r>
            </a:p>
          </p:txBody>
        </p:sp>
      </p:grpSp>
      <p:sp>
        <p:nvSpPr>
          <p:cNvPr id="191507" name="Rectangle 23"/>
          <p:cNvSpPr>
            <a:spLocks noChangeArrowheads="1"/>
          </p:cNvSpPr>
          <p:nvPr/>
        </p:nvSpPr>
        <p:spPr bwMode="auto">
          <a:xfrm>
            <a:off x="167481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fontAlgn="base">
              <a:spcBef>
                <a:spcPts val="1124"/>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b="1">
                <a:solidFill>
                  <a:srgbClr val="0033CC"/>
                </a:solidFill>
                <a:latin typeface="Helvetica" charset="0"/>
              </a:rPr>
              <a:t>TO:</a:t>
            </a:r>
          </a:p>
        </p:txBody>
      </p:sp>
      <p:sp>
        <p:nvSpPr>
          <p:cNvPr id="191508" name="Rectangle 24"/>
          <p:cNvSpPr>
            <a:spLocks noChangeArrowheads="1"/>
          </p:cNvSpPr>
          <p:nvPr/>
        </p:nvSpPr>
        <p:spPr bwMode="auto">
          <a:xfrm>
            <a:off x="1674817" y="5246694"/>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fontAlgn="base">
              <a:spcBef>
                <a:spcPct val="0"/>
              </a:spcBef>
              <a:spcAft>
                <a:spcPct val="0"/>
              </a:spcAft>
            </a:pPr>
            <a:endParaRPr lang="en-US" sz="2400">
              <a:solidFill>
                <a:srgbClr val="000000"/>
              </a:solidFill>
            </a:endParaRPr>
          </a:p>
        </p:txBody>
      </p:sp>
      <p:grpSp>
        <p:nvGrpSpPr>
          <p:cNvPr id="191509" name="Group 25"/>
          <p:cNvGrpSpPr>
            <a:grpSpLocks/>
          </p:cNvGrpSpPr>
          <p:nvPr/>
        </p:nvGrpSpPr>
        <p:grpSpPr bwMode="auto">
          <a:xfrm>
            <a:off x="1674813" y="4735514"/>
            <a:ext cx="2532062" cy="469900"/>
            <a:chOff x="1161" y="3381"/>
            <a:chExt cx="1754" cy="336"/>
          </a:xfrm>
        </p:grpSpPr>
        <p:sp>
          <p:nvSpPr>
            <p:cNvPr id="191546" name="Rectangle 26"/>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1124"/>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b="1">
                  <a:solidFill>
                    <a:srgbClr val="0033CC"/>
                  </a:solidFill>
                  <a:latin typeface="Helvetica" charset="0"/>
                </a:rPr>
                <a:t>AS:</a:t>
              </a:r>
            </a:p>
          </p:txBody>
        </p:sp>
        <p:sp>
          <p:nvSpPr>
            <p:cNvPr id="191547"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1575"/>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2500" b="1">
                  <a:solidFill>
                    <a:srgbClr val="0033CC"/>
                  </a:solidFill>
                  <a:latin typeface="Helvetica" charset="0"/>
                </a:rPr>
                <a:t>GOD/MAN</a:t>
              </a:r>
            </a:p>
          </p:txBody>
        </p:sp>
      </p:grpSp>
      <p:sp>
        <p:nvSpPr>
          <p:cNvPr id="191510" name="Rectangle 28"/>
          <p:cNvSpPr>
            <a:spLocks noChangeArrowheads="1"/>
          </p:cNvSpPr>
          <p:nvPr/>
        </p:nvSpPr>
        <p:spPr bwMode="auto">
          <a:xfrm>
            <a:off x="5011738" y="5246694"/>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fontAlgn="base">
              <a:spcBef>
                <a:spcPct val="0"/>
              </a:spcBef>
              <a:spcAft>
                <a:spcPct val="0"/>
              </a:spcAft>
            </a:pPr>
            <a:endParaRPr lang="en-US" sz="2400">
              <a:solidFill>
                <a:srgbClr val="000000"/>
              </a:solidFill>
            </a:endParaRPr>
          </a:p>
        </p:txBody>
      </p:sp>
      <p:grpSp>
        <p:nvGrpSpPr>
          <p:cNvPr id="191511" name="Group 29"/>
          <p:cNvGrpSpPr>
            <a:grpSpLocks/>
          </p:cNvGrpSpPr>
          <p:nvPr/>
        </p:nvGrpSpPr>
        <p:grpSpPr bwMode="auto">
          <a:xfrm>
            <a:off x="1652588" y="2557463"/>
            <a:ext cx="2541587" cy="677862"/>
            <a:chOff x="1145" y="1826"/>
            <a:chExt cx="1761" cy="484"/>
          </a:xfrm>
        </p:grpSpPr>
        <p:sp>
          <p:nvSpPr>
            <p:cNvPr id="191544" name="Rectangle 30"/>
            <p:cNvSpPr>
              <a:spLocks noChangeArrowheads="1"/>
            </p:cNvSpPr>
            <p:nvPr/>
          </p:nvSpPr>
          <p:spPr bwMode="auto">
            <a:xfrm>
              <a:off x="1145" y="1826"/>
              <a:ext cx="617"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lnSpc>
                  <a:spcPct val="90000"/>
                </a:lnSpc>
                <a:spcBef>
                  <a:spcPts val="1124"/>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b="1">
                  <a:solidFill>
                    <a:srgbClr val="0033CC"/>
                  </a:solidFill>
                  <a:latin typeface="Helvetica" charset="0"/>
                </a:rPr>
                <a:t>WHAT</a:t>
              </a:r>
            </a:p>
            <a:p>
              <a:pPr fontAlgn="base">
                <a:lnSpc>
                  <a:spcPct val="55000"/>
                </a:lnSpc>
                <a:spcBef>
                  <a:spcPts val="1124"/>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b="1">
                  <a:solidFill>
                    <a:srgbClr val="0033CC"/>
                  </a:solidFill>
                  <a:latin typeface="Helvetica" charset="0"/>
                </a:rPr>
                <a:t>HE:</a:t>
              </a:r>
            </a:p>
          </p:txBody>
        </p:sp>
        <p:sp>
          <p:nvSpPr>
            <p:cNvPr id="191545" name="Rectangle 31"/>
            <p:cNvSpPr>
              <a:spLocks noChangeArrowheads="1"/>
            </p:cNvSpPr>
            <p:nvPr/>
          </p:nvSpPr>
          <p:spPr bwMode="auto">
            <a:xfrm>
              <a:off x="1682" y="19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1575"/>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2500" b="1">
                  <a:solidFill>
                    <a:srgbClr val="0033CC"/>
                  </a:solidFill>
                  <a:latin typeface="Helvetica" charset="0"/>
                </a:rPr>
                <a:t>SAID</a:t>
              </a:r>
            </a:p>
          </p:txBody>
        </p:sp>
      </p:grpSp>
      <p:grpSp>
        <p:nvGrpSpPr>
          <p:cNvPr id="191512" name="Group 32"/>
          <p:cNvGrpSpPr>
            <a:grpSpLocks/>
          </p:cNvGrpSpPr>
          <p:nvPr/>
        </p:nvGrpSpPr>
        <p:grpSpPr bwMode="auto">
          <a:xfrm>
            <a:off x="1674813" y="5205417"/>
            <a:ext cx="2070100" cy="661987"/>
            <a:chOff x="1161" y="3716"/>
            <a:chExt cx="1434" cy="473"/>
          </a:xfrm>
        </p:grpSpPr>
        <p:sp>
          <p:nvSpPr>
            <p:cNvPr id="191542" name="Rectangle 33"/>
            <p:cNvSpPr>
              <a:spLocks noChangeArrowheads="1"/>
            </p:cNvSpPr>
            <p:nvPr/>
          </p:nvSpPr>
          <p:spPr bwMode="auto">
            <a:xfrm>
              <a:off x="1731" y="3853"/>
              <a:ext cx="86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1575"/>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2500" b="1">
                  <a:solidFill>
                    <a:srgbClr val="0033CC"/>
                  </a:solidFill>
                  <a:latin typeface="Helvetica" charset="0"/>
                </a:rPr>
                <a:t>FELT</a:t>
              </a:r>
            </a:p>
          </p:txBody>
        </p:sp>
        <p:sp>
          <p:nvSpPr>
            <p:cNvPr id="191543" name="Rectangle 34"/>
            <p:cNvSpPr>
              <a:spLocks noChangeArrowheads="1"/>
            </p:cNvSpPr>
            <p:nvPr/>
          </p:nvSpPr>
          <p:spPr bwMode="auto">
            <a:xfrm>
              <a:off x="1161" y="3716"/>
              <a:ext cx="617" cy="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lnSpc>
                  <a:spcPct val="90000"/>
                </a:lnSpc>
                <a:spcBef>
                  <a:spcPts val="1124"/>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b="1">
                  <a:solidFill>
                    <a:srgbClr val="0033CC"/>
                  </a:solidFill>
                  <a:latin typeface="Helvetica" charset="0"/>
                </a:rPr>
                <a:t>WHAT</a:t>
              </a:r>
            </a:p>
            <a:p>
              <a:pPr fontAlgn="base">
                <a:lnSpc>
                  <a:spcPct val="55000"/>
                </a:lnSpc>
                <a:spcBef>
                  <a:spcPts val="1124"/>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b="1">
                  <a:solidFill>
                    <a:srgbClr val="0033CC"/>
                  </a:solidFill>
                  <a:latin typeface="Helvetica" charset="0"/>
                </a:rPr>
                <a:t>HE:</a:t>
              </a:r>
            </a:p>
          </p:txBody>
        </p:sp>
      </p:grpSp>
      <p:grpSp>
        <p:nvGrpSpPr>
          <p:cNvPr id="191513" name="Group 35"/>
          <p:cNvGrpSpPr>
            <a:grpSpLocks/>
          </p:cNvGrpSpPr>
          <p:nvPr/>
        </p:nvGrpSpPr>
        <p:grpSpPr bwMode="auto">
          <a:xfrm>
            <a:off x="5070481" y="2557465"/>
            <a:ext cx="1998663" cy="659840"/>
            <a:chOff x="3513" y="1826"/>
            <a:chExt cx="1385" cy="471"/>
          </a:xfrm>
        </p:grpSpPr>
        <p:sp>
          <p:nvSpPr>
            <p:cNvPr id="191540" name="Rectangle 36"/>
            <p:cNvSpPr>
              <a:spLocks noChangeArrowheads="1"/>
            </p:cNvSpPr>
            <p:nvPr/>
          </p:nvSpPr>
          <p:spPr bwMode="auto">
            <a:xfrm>
              <a:off x="3513" y="1826"/>
              <a:ext cx="617"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lnSpc>
                  <a:spcPct val="90000"/>
                </a:lnSpc>
                <a:spcBef>
                  <a:spcPts val="1124"/>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b="1">
                  <a:solidFill>
                    <a:srgbClr val="0033CC"/>
                  </a:solidFill>
                  <a:latin typeface="Helvetica" charset="0"/>
                </a:rPr>
                <a:t>WHAT</a:t>
              </a:r>
            </a:p>
            <a:p>
              <a:pPr fontAlgn="base">
                <a:lnSpc>
                  <a:spcPct val="55000"/>
                </a:lnSpc>
                <a:spcBef>
                  <a:spcPts val="1124"/>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b="1">
                  <a:solidFill>
                    <a:srgbClr val="0033CC"/>
                  </a:solidFill>
                  <a:latin typeface="Helvetica" charset="0"/>
                </a:rPr>
                <a:t>HE:</a:t>
              </a:r>
            </a:p>
          </p:txBody>
        </p:sp>
        <p:sp>
          <p:nvSpPr>
            <p:cNvPr id="191541" name="Rectangle 37"/>
            <p:cNvSpPr>
              <a:spLocks noChangeArrowheads="1"/>
            </p:cNvSpPr>
            <p:nvPr/>
          </p:nvSpPr>
          <p:spPr bwMode="auto">
            <a:xfrm>
              <a:off x="4091" y="1959"/>
              <a:ext cx="807"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1575"/>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2500" b="1">
                  <a:solidFill>
                    <a:srgbClr val="0033CC"/>
                  </a:solidFill>
                  <a:latin typeface="Helvetica" charset="0"/>
                </a:rPr>
                <a:t>DID</a:t>
              </a:r>
            </a:p>
          </p:txBody>
        </p:sp>
      </p:grpSp>
      <p:sp>
        <p:nvSpPr>
          <p:cNvPr id="29734" name="AutoShape 38"/>
          <p:cNvSpPr>
            <a:spLocks noChangeArrowheads="1"/>
          </p:cNvSpPr>
          <p:nvPr/>
        </p:nvSpPr>
        <p:spPr bwMode="auto">
          <a:xfrm>
            <a:off x="4761781" y="356762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fontAlgn="base">
              <a:spcBef>
                <a:spcPct val="0"/>
              </a:spcBef>
              <a:spcAft>
                <a:spcPct val="0"/>
              </a:spcAft>
              <a:defRPr/>
            </a:pPr>
            <a:endParaRPr lang="en-US" sz="2400">
              <a:solidFill>
                <a:srgbClr val="000000"/>
              </a:solidFill>
            </a:endParaRPr>
          </a:p>
        </p:txBody>
      </p:sp>
      <p:grpSp>
        <p:nvGrpSpPr>
          <p:cNvPr id="191515" name="Group 39"/>
          <p:cNvGrpSpPr>
            <a:grpSpLocks/>
          </p:cNvGrpSpPr>
          <p:nvPr/>
        </p:nvGrpSpPr>
        <p:grpSpPr bwMode="auto">
          <a:xfrm>
            <a:off x="1412875" y="946156"/>
            <a:ext cx="3814615" cy="3426007"/>
            <a:chOff x="979" y="675"/>
            <a:chExt cx="2643" cy="2446"/>
          </a:xfrm>
        </p:grpSpPr>
        <p:sp>
          <p:nvSpPr>
            <p:cNvPr id="191536"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2</a:t>
              </a:r>
            </a:p>
          </p:txBody>
        </p:sp>
        <p:sp>
          <p:nvSpPr>
            <p:cNvPr id="191537"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3</a:t>
              </a:r>
            </a:p>
          </p:txBody>
        </p:sp>
        <p:sp>
          <p:nvSpPr>
            <p:cNvPr id="191538" name="Rectangle 42"/>
            <p:cNvSpPr>
              <a:spLocks noChangeArrowheads="1"/>
            </p:cNvSpPr>
            <p:nvPr/>
          </p:nvSpPr>
          <p:spPr bwMode="auto">
            <a:xfrm>
              <a:off x="3273" y="266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dirty="0">
                  <a:solidFill>
                    <a:srgbClr val="FAFD00"/>
                  </a:solidFill>
                  <a:latin typeface="Helvetica" charset="0"/>
                </a:rPr>
                <a:t>4</a:t>
              </a:r>
            </a:p>
          </p:txBody>
        </p:sp>
        <p:sp>
          <p:nvSpPr>
            <p:cNvPr id="191539"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3600" b="1">
                  <a:solidFill>
                    <a:srgbClr val="FAFD00"/>
                  </a:solidFill>
                  <a:latin typeface="Helvetica" charset="0"/>
                </a:rPr>
                <a:t>1</a:t>
              </a:r>
            </a:p>
          </p:txBody>
        </p:sp>
      </p:grpSp>
      <p:sp>
        <p:nvSpPr>
          <p:cNvPr id="67613" name="Rectangle 44"/>
          <p:cNvSpPr>
            <a:spLocks noChangeArrowheads="1"/>
          </p:cNvSpPr>
          <p:nvPr/>
        </p:nvSpPr>
        <p:spPr bwMode="auto">
          <a:xfrm>
            <a:off x="4976813" y="3832327"/>
            <a:ext cx="2947987" cy="51107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1023" tIns="39705" rIns="81023" bIns="39705">
            <a:spAutoFit/>
          </a:bodyPr>
          <a:lstStyle/>
          <a:p>
            <a:pPr fontAlgn="base">
              <a:spcBef>
                <a:spcPts val="2025"/>
              </a:spcBef>
              <a:spcAft>
                <a:spcPct val="0"/>
              </a:spcAft>
              <a:buClr>
                <a:srgbClr val="66FF99"/>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lang="ml-IN" sz="2800" b="1" dirty="0">
                <a:solidFill>
                  <a:schemeClr val="bg1"/>
                </a:solidFill>
              </a:rPr>
              <a:t>യോഹന്നാൻ</a:t>
            </a:r>
            <a:endParaRPr lang="en-GB" sz="2800" b="1" dirty="0">
              <a:solidFill>
                <a:srgbClr val="66FF99"/>
              </a:solidFill>
              <a:latin typeface="Helvetica" charset="0"/>
            </a:endParaRPr>
          </a:p>
        </p:txBody>
      </p:sp>
      <p:sp>
        <p:nvSpPr>
          <p:cNvPr id="191517" name="Rectangle 45"/>
          <p:cNvSpPr>
            <a:spLocks noChangeArrowheads="1"/>
          </p:cNvSpPr>
          <p:nvPr/>
        </p:nvSpPr>
        <p:spPr bwMode="auto">
          <a:xfrm>
            <a:off x="5895975" y="4241800"/>
            <a:ext cx="1765300" cy="464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fontAlgn="base">
              <a:spcBef>
                <a:spcPts val="1575"/>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2500" b="1" dirty="0">
                <a:solidFill>
                  <a:srgbClr val="0033CC"/>
                </a:solidFill>
                <a:latin typeface="Helvetica" charset="0"/>
              </a:rPr>
              <a:t>CHURCH</a:t>
            </a:r>
          </a:p>
        </p:txBody>
      </p:sp>
      <p:sp>
        <p:nvSpPr>
          <p:cNvPr id="191518"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fontAlgn="base">
              <a:spcBef>
                <a:spcPts val="1124"/>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b="1">
                <a:solidFill>
                  <a:srgbClr val="0033CC"/>
                </a:solidFill>
                <a:latin typeface="Helvetica" charset="0"/>
              </a:rPr>
              <a:t>TO:</a:t>
            </a:r>
          </a:p>
        </p:txBody>
      </p:sp>
      <p:grpSp>
        <p:nvGrpSpPr>
          <p:cNvPr id="191519" name="Group 47"/>
          <p:cNvGrpSpPr>
            <a:grpSpLocks/>
          </p:cNvGrpSpPr>
          <p:nvPr/>
        </p:nvGrpSpPr>
        <p:grpSpPr bwMode="auto">
          <a:xfrm>
            <a:off x="5011738" y="4729163"/>
            <a:ext cx="1965325" cy="469900"/>
            <a:chOff x="3473" y="3376"/>
            <a:chExt cx="1362" cy="336"/>
          </a:xfrm>
        </p:grpSpPr>
        <p:sp>
          <p:nvSpPr>
            <p:cNvPr id="191534" name="Rectangle 48"/>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1124"/>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b="1">
                  <a:solidFill>
                    <a:srgbClr val="0033CC"/>
                  </a:solidFill>
                  <a:latin typeface="Helvetica" charset="0"/>
                </a:rPr>
                <a:t>AS:</a:t>
              </a:r>
            </a:p>
          </p:txBody>
        </p:sp>
        <p:sp>
          <p:nvSpPr>
            <p:cNvPr id="191535"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spcBef>
                  <a:spcPts val="1575"/>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sz="2500" b="1">
                  <a:solidFill>
                    <a:srgbClr val="0033CC"/>
                  </a:solidFill>
                  <a:latin typeface="Helvetica" charset="0"/>
                </a:rPr>
                <a:t>GOD</a:t>
              </a:r>
            </a:p>
          </p:txBody>
        </p:sp>
      </p:grpSp>
      <p:sp>
        <p:nvSpPr>
          <p:cNvPr id="191533" name="Rectangle 52"/>
          <p:cNvSpPr>
            <a:spLocks noChangeArrowheads="1"/>
          </p:cNvSpPr>
          <p:nvPr/>
        </p:nvSpPr>
        <p:spPr bwMode="auto">
          <a:xfrm>
            <a:off x="4992690" y="5203827"/>
            <a:ext cx="890875" cy="655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fontAlgn="base">
              <a:lnSpc>
                <a:spcPct val="90000"/>
              </a:lnSpc>
              <a:spcBef>
                <a:spcPts val="1124"/>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b="1" dirty="0">
                <a:solidFill>
                  <a:srgbClr val="0033CC"/>
                </a:solidFill>
                <a:latin typeface="Helvetica" charset="0"/>
              </a:rPr>
              <a:t>WHAT</a:t>
            </a:r>
          </a:p>
          <a:p>
            <a:pPr fontAlgn="base">
              <a:lnSpc>
                <a:spcPct val="55000"/>
              </a:lnSpc>
              <a:spcBef>
                <a:spcPts val="1124"/>
              </a:spcBef>
              <a:spcAft>
                <a:spcPct val="0"/>
              </a:spcAft>
              <a:buClr>
                <a:srgbClr val="0033CC"/>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en-GB" b="1" dirty="0">
                <a:solidFill>
                  <a:srgbClr val="0033CC"/>
                </a:solidFill>
                <a:latin typeface="Helvetica" charset="0"/>
              </a:rPr>
              <a:t>HE:</a:t>
            </a:r>
          </a:p>
        </p:txBody>
      </p:sp>
      <p:sp>
        <p:nvSpPr>
          <p:cNvPr id="191521" name="Text Box 53"/>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1124"/>
              </a:spcBef>
              <a:spcAft>
                <a:spcPct val="0"/>
              </a:spcAft>
              <a:buClr>
                <a:srgbClr val="FFA27C"/>
              </a:buClr>
            </a:pPr>
            <a:r>
              <a:rPr lang="en-GB" sz="1800">
                <a:solidFill>
                  <a:srgbClr val="FFA27C"/>
                </a:solidFill>
                <a:latin typeface="Comic Sans MS" charset="0"/>
                <a:ea typeface="MS Gothic" charset="0"/>
                <a:cs typeface="MS Gothic" charset="0"/>
              </a:rPr>
              <a:t> </a:t>
            </a:r>
          </a:p>
        </p:txBody>
      </p:sp>
      <p:sp>
        <p:nvSpPr>
          <p:cNvPr id="29750" name="Text Box 54"/>
          <p:cNvSpPr txBox="1">
            <a:spLocks noChangeArrowheads="1"/>
          </p:cNvSpPr>
          <p:nvPr/>
        </p:nvSpPr>
        <p:spPr bwMode="auto">
          <a:xfrm>
            <a:off x="1608139" y="4292602"/>
            <a:ext cx="2589212" cy="1562124"/>
          </a:xfrm>
          <a:prstGeom prst="rect">
            <a:avLst/>
          </a:prstGeom>
          <a:noFill/>
          <a:ln w="9525">
            <a:noFill/>
            <a:round/>
            <a:headEnd/>
            <a:tailEnd/>
          </a:ln>
          <a:effectLst>
            <a:outerShdw blurRad="63500" dist="35921" dir="2700000" algn="ctr" rotWithShape="0">
              <a:schemeClr val="tx1">
                <a:alpha val="74998"/>
              </a:schemeClr>
            </a:outerShdw>
          </a:effectLst>
        </p:spPr>
        <p:txBody>
          <a:bodyPr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3022"/>
              </a:spcBef>
              <a:spcAft>
                <a:spcPct val="0"/>
              </a:spcAft>
              <a:buClr>
                <a:srgbClr val="FFEA18"/>
              </a:buClr>
              <a:defRPr/>
            </a:pPr>
            <a:r>
              <a:rPr lang="en-GB" sz="4800" b="1" dirty="0">
                <a:solidFill>
                  <a:srgbClr val="FFEA18"/>
                </a:solidFill>
                <a:latin typeface="Comic Sans MS" charset="0"/>
                <a:ea typeface="MS Gothic" charset="0"/>
                <a:cs typeface="MS Gothic" charset="0"/>
              </a:rPr>
              <a:t>A.D. 57-59</a:t>
            </a:r>
          </a:p>
        </p:txBody>
      </p:sp>
      <p:sp>
        <p:nvSpPr>
          <p:cNvPr id="29751" name="Text Box 55"/>
          <p:cNvSpPr txBox="1">
            <a:spLocks noChangeArrowheads="1"/>
          </p:cNvSpPr>
          <p:nvPr/>
        </p:nvSpPr>
        <p:spPr bwMode="auto">
          <a:xfrm>
            <a:off x="4787900" y="4586791"/>
            <a:ext cx="2892425" cy="823409"/>
          </a:xfrm>
          <a:prstGeom prst="rect">
            <a:avLst/>
          </a:prstGeom>
          <a:noFill/>
          <a:ln w="9525">
            <a:noFill/>
            <a:round/>
            <a:headEnd/>
            <a:tailEnd/>
          </a:ln>
          <a:effectLst>
            <a:outerShdw blurRad="63500" dist="35921" dir="2700000" algn="ctr" rotWithShape="0">
              <a:schemeClr val="tx1">
                <a:alpha val="74998"/>
              </a:schemeClr>
            </a:outerShdw>
          </a:effectLst>
        </p:spPr>
        <p:txBody>
          <a:bodyPr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2025"/>
              </a:spcBef>
              <a:spcAft>
                <a:spcPct val="0"/>
              </a:spcAft>
              <a:buClr>
                <a:srgbClr val="FFEA18"/>
              </a:buClr>
              <a:defRPr/>
            </a:pPr>
            <a:r>
              <a:rPr lang="en-GB" sz="4800" b="1" dirty="0">
                <a:solidFill>
                  <a:srgbClr val="FFEA18"/>
                </a:solidFill>
                <a:latin typeface="Comic Sans MS" charset="0"/>
                <a:ea typeface="MS Gothic" charset="0"/>
                <a:cs typeface="MS Gothic" charset="0"/>
              </a:rPr>
              <a:t>A.D. 69 </a:t>
            </a:r>
            <a:endParaRPr lang="en-GB" sz="4800" b="1" i="1" dirty="0">
              <a:solidFill>
                <a:srgbClr val="FFFFFF"/>
              </a:solidFill>
              <a:latin typeface="Comic Sans MS" charset="0"/>
              <a:ea typeface="MS Gothic" charset="0"/>
              <a:cs typeface="MS Gothic" charset="0"/>
            </a:endParaRPr>
          </a:p>
        </p:txBody>
      </p:sp>
      <p:sp>
        <p:nvSpPr>
          <p:cNvPr id="29752" name="Text Box 56"/>
          <p:cNvSpPr txBox="1">
            <a:spLocks noChangeArrowheads="1"/>
          </p:cNvSpPr>
          <p:nvPr/>
        </p:nvSpPr>
        <p:spPr bwMode="auto">
          <a:xfrm>
            <a:off x="5191131" y="1665292"/>
            <a:ext cx="2200275" cy="1562124"/>
          </a:xfrm>
          <a:prstGeom prst="rect">
            <a:avLst/>
          </a:prstGeom>
          <a:noFill/>
          <a:ln w="9525">
            <a:noFill/>
            <a:round/>
            <a:headEnd/>
            <a:tailEnd/>
          </a:ln>
          <a:effectLst>
            <a:outerShdw blurRad="63500" dist="35921" dir="2700000" algn="ctr" rotWithShape="0">
              <a:schemeClr val="tx1">
                <a:alpha val="74998"/>
              </a:schemeClr>
            </a:outerShdw>
          </a:effectLst>
        </p:spPr>
        <p:txBody>
          <a:bodyPr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3022"/>
              </a:spcBef>
              <a:spcAft>
                <a:spcPct val="0"/>
              </a:spcAft>
              <a:buClr>
                <a:srgbClr val="FFEA18"/>
              </a:buClr>
              <a:defRPr/>
            </a:pPr>
            <a:r>
              <a:rPr lang="en-GB" sz="4800" b="1" dirty="0">
                <a:solidFill>
                  <a:srgbClr val="FFEA18"/>
                </a:solidFill>
                <a:latin typeface="Comic Sans MS" charset="0"/>
                <a:ea typeface="MS Gothic" charset="0"/>
                <a:cs typeface="MS Gothic" charset="0"/>
              </a:rPr>
              <a:t>A.D. 64-68</a:t>
            </a:r>
          </a:p>
        </p:txBody>
      </p:sp>
      <p:sp>
        <p:nvSpPr>
          <p:cNvPr id="29753" name="Text Box 57"/>
          <p:cNvSpPr txBox="1">
            <a:spLocks noChangeArrowheads="1"/>
          </p:cNvSpPr>
          <p:nvPr/>
        </p:nvSpPr>
        <p:spPr bwMode="auto">
          <a:xfrm>
            <a:off x="1522406" y="1219200"/>
            <a:ext cx="2744794" cy="1485129"/>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2688"/>
              </a:spcBef>
              <a:spcAft>
                <a:spcPct val="0"/>
              </a:spcAft>
              <a:buClr>
                <a:srgbClr val="FFEA18"/>
              </a:buClr>
              <a:defRPr/>
            </a:pPr>
            <a:r>
              <a:rPr lang="en-GB" sz="4300" b="1" dirty="0">
                <a:solidFill>
                  <a:srgbClr val="FFEA18"/>
                </a:solidFill>
                <a:latin typeface="Comic Sans MS" charset="0"/>
                <a:ea typeface="MS Gothic" charset="0"/>
                <a:cs typeface="MS Gothic" charset="0"/>
              </a:rPr>
              <a:t> </a:t>
            </a:r>
            <a:r>
              <a:rPr lang="en-US" sz="4800" b="1" dirty="0">
                <a:solidFill>
                  <a:srgbClr val="FFEA18"/>
                </a:solidFill>
                <a:latin typeface="Comic Sans MS" charset="0"/>
                <a:ea typeface="MS Gothic" charset="0"/>
                <a:cs typeface="MS Gothic" charset="0"/>
              </a:rPr>
              <a:t>A.D.</a:t>
            </a:r>
            <a:r>
              <a:rPr lang="en-GB" sz="4800" b="1" dirty="0">
                <a:solidFill>
                  <a:srgbClr val="FFEA18"/>
                </a:solidFill>
                <a:latin typeface="Comic Sans MS" charset="0"/>
                <a:ea typeface="MS Gothic" charset="0"/>
                <a:cs typeface="MS Gothic" charset="0"/>
              </a:rPr>
              <a:t>40s</a:t>
            </a:r>
          </a:p>
        </p:txBody>
      </p:sp>
      <p:sp>
        <p:nvSpPr>
          <p:cNvPr id="191526" name="Text Box 58"/>
          <p:cNvSpPr txBox="1">
            <a:spLocks noChangeArrowheads="1"/>
          </p:cNvSpPr>
          <p:nvPr/>
        </p:nvSpPr>
        <p:spPr bwMode="auto">
          <a:xfrm>
            <a:off x="8020051" y="6538914"/>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endParaRPr lang="en-US">
              <a:solidFill>
                <a:srgbClr val="000000"/>
              </a:solidFill>
              <a:ea typeface="MS Gothic" charset="0"/>
              <a:cs typeface="MS Gothic" charset="0"/>
            </a:endParaRPr>
          </a:p>
        </p:txBody>
      </p:sp>
      <p:sp>
        <p:nvSpPr>
          <p:cNvPr id="191527"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endParaRPr lang="en-US">
              <a:solidFill>
                <a:srgbClr val="000000"/>
              </a:solidFill>
              <a:ea typeface="MS Gothic" charset="0"/>
              <a:cs typeface="MS Gothic" charset="0"/>
            </a:endParaRPr>
          </a:p>
        </p:txBody>
      </p:sp>
      <p:sp>
        <p:nvSpPr>
          <p:cNvPr id="191528" name="Text Box 61"/>
          <p:cNvSpPr txBox="1">
            <a:spLocks noChangeArrowheads="1"/>
          </p:cNvSpPr>
          <p:nvPr/>
        </p:nvSpPr>
        <p:spPr bwMode="auto">
          <a:xfrm>
            <a:off x="8358573" y="6540007"/>
            <a:ext cx="304040" cy="223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563"/>
              </a:spcBef>
              <a:spcAft>
                <a:spcPct val="0"/>
              </a:spcAft>
              <a:buClr>
                <a:srgbClr val="FFFFFF"/>
              </a:buClr>
            </a:pPr>
            <a:r>
              <a:rPr lang="en-GB" sz="900" b="1">
                <a:solidFill>
                  <a:srgbClr val="FFFFFF"/>
                </a:solidFill>
                <a:latin typeface="Comic Sans MS" charset="0"/>
                <a:ea typeface="MS Gothic" charset="0"/>
                <a:cs typeface="MS Gothic" charset="0"/>
              </a:rPr>
              <a:t>27</a:t>
            </a:r>
          </a:p>
        </p:txBody>
      </p:sp>
      <p:sp>
        <p:nvSpPr>
          <p:cNvPr id="191529" name="Text Box 62"/>
          <p:cNvSpPr txBox="1">
            <a:spLocks noChangeArrowheads="1"/>
          </p:cNvSpPr>
          <p:nvPr/>
        </p:nvSpPr>
        <p:spPr bwMode="auto">
          <a:xfrm>
            <a:off x="8693550" y="6482267"/>
            <a:ext cx="281776" cy="300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900"/>
              </a:spcBef>
              <a:spcAft>
                <a:spcPct val="0"/>
              </a:spcAft>
              <a:buClr>
                <a:srgbClr val="FFFFFF"/>
              </a:buClr>
            </a:pPr>
            <a:r>
              <a:rPr lang="en-GB" sz="1400" b="1">
                <a:solidFill>
                  <a:srgbClr val="FFFFFF"/>
                </a:solidFill>
                <a:latin typeface="Comic Sans MS" charset="0"/>
                <a:ea typeface="MS Gothic" charset="0"/>
                <a:cs typeface="MS Gothic"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r>
              <a:rPr lang="ml-IN" sz="2900" b="1" dirty="0">
                <a:solidFill>
                  <a:srgbClr val="FFEA18"/>
                </a:solidFill>
                <a:latin typeface="Comic Sans MS" charset="0"/>
                <a:cs typeface="MS Gothic" charset="0"/>
              </a:rPr>
              <a:t>എഴുതപ്പെട്ട കാലഘട്ടം</a:t>
            </a:r>
            <a:r>
              <a:rPr lang="en-US" sz="2900" b="1" dirty="0">
                <a:solidFill>
                  <a:srgbClr val="FFEA18"/>
                </a:solidFill>
                <a:latin typeface="Comic Sans MS" charset="0"/>
                <a:cs typeface="MS Gothic" charset="0"/>
              </a:rPr>
              <a:t>…</a:t>
            </a:r>
            <a:endParaRPr lang="en-US" dirty="0">
              <a:latin typeface="Times New Roman" charset="0"/>
              <a:cs typeface="MS Gothic" charset="0"/>
            </a:endParaRPr>
          </a:p>
        </p:txBody>
      </p:sp>
      <p:sp>
        <p:nvSpPr>
          <p:cNvPr id="65" name="TextBox 64"/>
          <p:cNvSpPr txBox="1"/>
          <p:nvPr/>
        </p:nvSpPr>
        <p:spPr>
          <a:xfrm>
            <a:off x="8610604" y="5"/>
            <a:ext cx="526878"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US" b="1">
                <a:solidFill>
                  <a:srgbClr val="FFFFFF"/>
                </a:solidFill>
                <a:effectLst>
                  <a:outerShdw blurRad="38100" dist="38100" dir="2700000" algn="tl">
                    <a:srgbClr val="DDDDDD"/>
                  </a:outerShdw>
                </a:effectLst>
                <a:latin typeface="Arial" charset="0"/>
                <a:ea typeface="MS Gothic" charset="0"/>
                <a:cs typeface="MS Gothic" charset="0"/>
              </a:rPr>
              <a:t>52</a:t>
            </a:r>
          </a:p>
        </p:txBody>
      </p:sp>
    </p:spTree>
    <p:extLst>
      <p:ext uri="{BB962C8B-B14F-4D97-AF65-F5344CB8AC3E}">
        <p14:creationId xmlns:p14="http://schemas.microsoft.com/office/powerpoint/2010/main" val="7974136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Picture 12" descr="calendar-full.jpg"/>
          <p:cNvPicPr>
            <a:picLocks noChangeAspect="1"/>
          </p:cNvPicPr>
          <p:nvPr/>
        </p:nvPicPr>
        <p:blipFill>
          <a:blip r:embed="rId3">
            <a:lum bright="-66000"/>
            <a:extLst>
              <a:ext uri="{28A0092B-C50C-407E-A947-70E740481C1C}">
                <a14:useLocalDpi xmlns:a14="http://schemas.microsoft.com/office/drawing/2010/main"/>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1794" name="Text Box 2"/>
          <p:cNvSpPr txBox="1">
            <a:spLocks noChangeArrowheads="1"/>
          </p:cNvSpPr>
          <p:nvPr/>
        </p:nvSpPr>
        <p:spPr bwMode="auto">
          <a:xfrm>
            <a:off x="5435604" y="5320670"/>
            <a:ext cx="3098796" cy="1384930"/>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US" sz="3600" b="1" dirty="0">
                <a:solidFill>
                  <a:srgbClr val="FFFFFF"/>
                </a:solidFill>
                <a:latin typeface="Arial" charset="0"/>
                <a:cs typeface="Arial" charset="0"/>
              </a:rPr>
              <a:t>95</a:t>
            </a:r>
          </a:p>
          <a:p>
            <a:pPr algn="ctr" eaLnBrk="1" fontAlgn="base" hangingPunct="1">
              <a:spcBef>
                <a:spcPct val="0"/>
              </a:spcBef>
              <a:spcAft>
                <a:spcPct val="0"/>
              </a:spcAft>
              <a:defRPr/>
            </a:pPr>
            <a:r>
              <a:rPr lang="ml-IN" b="1" dirty="0">
                <a:solidFill>
                  <a:srgbClr val="FFFFFF"/>
                </a:solidFill>
                <a:latin typeface="Arial" charset="0"/>
                <a:cs typeface="Arial" charset="0"/>
              </a:rPr>
              <a:t>യോഹന്നാൻറെ</a:t>
            </a:r>
            <a:endParaRPr lang="en-US" b="1" dirty="0">
              <a:solidFill>
                <a:srgbClr val="FFFFFF"/>
              </a:solidFill>
              <a:latin typeface="Arial" charset="0"/>
              <a:cs typeface="Arial" charset="0"/>
            </a:endParaRPr>
          </a:p>
          <a:p>
            <a:pPr algn="ctr" eaLnBrk="1" fontAlgn="base" hangingPunct="1">
              <a:spcBef>
                <a:spcPct val="0"/>
              </a:spcBef>
              <a:spcAft>
                <a:spcPct val="0"/>
              </a:spcAft>
              <a:defRPr/>
            </a:pPr>
            <a:r>
              <a:rPr lang="ml-IN" b="1" dirty="0">
                <a:solidFill>
                  <a:srgbClr val="FFFFFF"/>
                </a:solidFill>
                <a:latin typeface="Arial" charset="0"/>
                <a:cs typeface="Arial" charset="0"/>
              </a:rPr>
              <a:t> മരണം </a:t>
            </a:r>
            <a:endParaRPr lang="en-US" b="1" dirty="0">
              <a:solidFill>
                <a:srgbClr val="FFFFFF"/>
              </a:solidFill>
              <a:latin typeface="Arial" charset="0"/>
              <a:cs typeface="Arial" charset="0"/>
            </a:endParaRPr>
          </a:p>
        </p:txBody>
      </p:sp>
      <p:sp>
        <p:nvSpPr>
          <p:cNvPr id="193539" name="Text Box 3"/>
          <p:cNvSpPr txBox="1">
            <a:spLocks noChangeArrowheads="1"/>
          </p:cNvSpPr>
          <p:nvPr/>
        </p:nvSpPr>
        <p:spPr bwMode="auto">
          <a:xfrm>
            <a:off x="8382004" y="5"/>
            <a:ext cx="698049"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b="1">
                <a:solidFill>
                  <a:srgbClr val="FFFFFF"/>
                </a:solidFill>
                <a:latin typeface="Arial" charset="0"/>
                <a:cs typeface="Arial" charset="0"/>
              </a:rPr>
              <a:t>109</a:t>
            </a:r>
          </a:p>
        </p:txBody>
      </p:sp>
      <p:sp>
        <p:nvSpPr>
          <p:cNvPr id="161796" name="Text Box 4"/>
          <p:cNvSpPr txBox="1">
            <a:spLocks noChangeArrowheads="1"/>
          </p:cNvSpPr>
          <p:nvPr/>
        </p:nvSpPr>
        <p:spPr bwMode="auto">
          <a:xfrm rot="-4202986">
            <a:off x="6602574" y="2955481"/>
            <a:ext cx="3693511" cy="461600"/>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ml-IN" altLang="zh-CN" b="1" dirty="0">
                <a:solidFill>
                  <a:srgbClr val="FFFFFF"/>
                </a:solidFill>
                <a:latin typeface="Arial" charset="0"/>
                <a:cs typeface="Arial" charset="0"/>
              </a:rPr>
              <a:t>രണ്ടാം നൂറ്റാണ്ടിൽ </a:t>
            </a:r>
            <a:endParaRPr lang="en-US" b="1" dirty="0">
              <a:solidFill>
                <a:srgbClr val="FFFFFF"/>
              </a:solidFill>
              <a:latin typeface="Arial" charset="0"/>
              <a:cs typeface="Arial" charset="0"/>
            </a:endParaRPr>
          </a:p>
        </p:txBody>
      </p:sp>
      <p:sp>
        <p:nvSpPr>
          <p:cNvPr id="161797" name="Text Box 5"/>
          <p:cNvSpPr txBox="1">
            <a:spLocks noChangeArrowheads="1"/>
          </p:cNvSpPr>
          <p:nvPr/>
        </p:nvSpPr>
        <p:spPr bwMode="auto">
          <a:xfrm rot="-4030363">
            <a:off x="5027614" y="2786170"/>
            <a:ext cx="3485120" cy="707821"/>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ml-IN" altLang="zh-CN" sz="2000" b="1" dirty="0">
                <a:solidFill>
                  <a:srgbClr val="FFFFFF"/>
                </a:solidFill>
                <a:latin typeface="Arial" charset="0"/>
                <a:cs typeface="Arial" charset="0"/>
              </a:rPr>
              <a:t>ഒന്നാം നൂറ്റാണ്ടിൻറെ </a:t>
            </a:r>
            <a:endParaRPr lang="en-US" altLang="zh-CN" sz="2000" b="1" dirty="0">
              <a:solidFill>
                <a:srgbClr val="FFFFFF"/>
              </a:solidFill>
              <a:latin typeface="Arial" charset="0"/>
              <a:cs typeface="Arial" charset="0"/>
            </a:endParaRPr>
          </a:p>
          <a:p>
            <a:pPr eaLnBrk="1" fontAlgn="base" hangingPunct="1">
              <a:spcBef>
                <a:spcPct val="0"/>
              </a:spcBef>
              <a:spcAft>
                <a:spcPct val="0"/>
              </a:spcAft>
            </a:pPr>
            <a:r>
              <a:rPr lang="ml-IN" altLang="zh-CN" sz="2000" b="1" dirty="0">
                <a:solidFill>
                  <a:srgbClr val="FFFFFF"/>
                </a:solidFill>
                <a:latin typeface="Arial" charset="0"/>
                <a:cs typeface="Arial" charset="0"/>
              </a:rPr>
              <a:t>അവസാനം </a:t>
            </a:r>
            <a:endParaRPr lang="en-US" sz="2000" b="1" dirty="0">
              <a:solidFill>
                <a:srgbClr val="FFFFFF"/>
              </a:solidFill>
              <a:latin typeface="Arial" charset="0"/>
              <a:cs typeface="Arial" charset="0"/>
            </a:endParaRPr>
          </a:p>
        </p:txBody>
      </p:sp>
      <p:sp>
        <p:nvSpPr>
          <p:cNvPr id="161798" name="Text Box 6"/>
          <p:cNvSpPr txBox="1">
            <a:spLocks noChangeArrowheads="1"/>
          </p:cNvSpPr>
          <p:nvPr/>
        </p:nvSpPr>
        <p:spPr bwMode="auto">
          <a:xfrm rot="-4037095">
            <a:off x="2071106" y="3297782"/>
            <a:ext cx="2999410" cy="584711"/>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altLang="zh-CN" sz="3200" b="1" dirty="0">
                <a:solidFill>
                  <a:srgbClr val="FFFFFF"/>
                </a:solidFill>
                <a:latin typeface="Arial" charset="0"/>
                <a:cs typeface="Arial" charset="0"/>
              </a:rPr>
              <a:t>AD 70 </a:t>
            </a:r>
            <a:r>
              <a:rPr lang="ml-IN" altLang="zh-CN" sz="3200" b="1" dirty="0">
                <a:solidFill>
                  <a:srgbClr val="FFFFFF"/>
                </a:solidFill>
                <a:latin typeface="Arial" charset="0"/>
                <a:cs typeface="Arial" charset="0"/>
              </a:rPr>
              <a:t>മുൻപ്</a:t>
            </a:r>
            <a:endParaRPr lang="en-US" sz="3200" b="1" dirty="0">
              <a:solidFill>
                <a:srgbClr val="FFFFFF"/>
              </a:solidFill>
              <a:latin typeface="Arial" charset="0"/>
              <a:cs typeface="Arial" charset="0"/>
            </a:endParaRPr>
          </a:p>
        </p:txBody>
      </p:sp>
      <p:sp>
        <p:nvSpPr>
          <p:cNvPr id="161799" name="Text Box 7"/>
          <p:cNvSpPr txBox="1">
            <a:spLocks noChangeArrowheads="1"/>
          </p:cNvSpPr>
          <p:nvPr/>
        </p:nvSpPr>
        <p:spPr bwMode="auto">
          <a:xfrm>
            <a:off x="0" y="685804"/>
            <a:ext cx="9144000" cy="830932"/>
          </a:xfrm>
          <a:prstGeom prst="rect">
            <a:avLst/>
          </a:prstGeom>
          <a:solidFill>
            <a:schemeClr val="accent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altLang="zh-CN" b="1" dirty="0">
                <a:solidFill>
                  <a:srgbClr val="000000"/>
                </a:solidFill>
                <a:latin typeface="Arial" charset="0"/>
                <a:cs typeface="Arial" charset="0"/>
              </a:rPr>
              <a:t>മൂന്ന് വ്യത്യസ്ത കാലയളവുകൾ നിര്ദേശിക്കപ്പെടുന്നു </a:t>
            </a:r>
            <a:r>
              <a:rPr lang="en-US" altLang="zh-CN" b="1" dirty="0">
                <a:solidFill>
                  <a:srgbClr val="000000"/>
                </a:solidFill>
                <a:latin typeface="Arial" charset="0"/>
                <a:cs typeface="Arial" charset="0"/>
              </a:rPr>
              <a:t>: </a:t>
            </a:r>
            <a:endParaRPr lang="en-US" b="1" dirty="0">
              <a:solidFill>
                <a:srgbClr val="000000"/>
              </a:solidFill>
              <a:latin typeface="Arial" charset="0"/>
              <a:cs typeface="Arial" charset="0"/>
            </a:endParaRPr>
          </a:p>
        </p:txBody>
      </p:sp>
      <p:sp>
        <p:nvSpPr>
          <p:cNvPr id="193544" name="Rectangle 8"/>
          <p:cNvSpPr>
            <a:spLocks noGrp="1" noChangeArrowheads="1"/>
          </p:cNvSpPr>
          <p:nvPr>
            <p:ph type="title" idx="4294967295"/>
          </p:nvPr>
        </p:nvSpPr>
        <p:spPr>
          <a:xfrm>
            <a:off x="529145" y="76206"/>
            <a:ext cx="8084135" cy="338490"/>
          </a:xfrm>
          <a:solidFill>
            <a:schemeClr val="folHlink"/>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t">
            <a:spAutoFit/>
          </a:bodyPr>
          <a:lstStyle/>
          <a:p>
            <a:pPr eaLnBrk="1" hangingPunct="1"/>
            <a:r>
              <a:rPr lang="ml-IN" sz="1600" b="1" dirty="0">
                <a:solidFill>
                  <a:schemeClr val="bg2"/>
                </a:solidFill>
                <a:effectLst/>
                <a:latin typeface="Arial" charset="0"/>
                <a:ea typeface="SimSun" charset="0"/>
                <a:cs typeface="SimSun" charset="0"/>
              </a:rPr>
              <a:t>യോഹന്നാൻ സുവിശേഷം എഴുതിയ സാധ്യത കാലയളവുകൾ </a:t>
            </a:r>
            <a:endParaRPr lang="en-US" sz="1600" b="1" dirty="0">
              <a:solidFill>
                <a:schemeClr val="bg2"/>
              </a:solidFill>
              <a:effectLst/>
              <a:latin typeface="Arial" charset="0"/>
              <a:ea typeface="SimSun" charset="0"/>
              <a:cs typeface="SimSun" charset="0"/>
            </a:endParaRPr>
          </a:p>
        </p:txBody>
      </p:sp>
      <p:sp>
        <p:nvSpPr>
          <p:cNvPr id="193545" name="Rectangle 9"/>
          <p:cNvSpPr>
            <a:spLocks noChangeArrowheads="1"/>
          </p:cNvSpPr>
          <p:nvPr/>
        </p:nvSpPr>
        <p:spPr bwMode="auto">
          <a:xfrm>
            <a:off x="457200" y="4892675"/>
            <a:ext cx="8153400" cy="228600"/>
          </a:xfrm>
          <a:prstGeom prst="rect">
            <a:avLst/>
          </a:prstGeom>
          <a:solidFill>
            <a:srgbClr val="000090"/>
          </a:solidFill>
          <a:ln w="9525">
            <a:solidFill>
              <a:schemeClr val="bg2"/>
            </a:solidFill>
            <a:miter lim="800000"/>
            <a:headEnd/>
            <a:tailEnd/>
          </a:ln>
        </p:spPr>
        <p:txBody>
          <a:bodyPr wrap="none" lIns="91376" tIns="45688" rIns="91376" bIns="45688" anchor="ctr"/>
          <a:lstStyle/>
          <a:p>
            <a:pPr fontAlgn="base">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161802" name="Text Box 10"/>
          <p:cNvSpPr txBox="1">
            <a:spLocks noChangeArrowheads="1"/>
          </p:cNvSpPr>
          <p:nvPr/>
        </p:nvSpPr>
        <p:spPr bwMode="auto">
          <a:xfrm>
            <a:off x="-76200" y="5320670"/>
            <a:ext cx="3020248" cy="1384930"/>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US" sz="3600" b="1" dirty="0">
                <a:solidFill>
                  <a:srgbClr val="FFFFFF"/>
                </a:solidFill>
                <a:latin typeface="Arial" charset="0"/>
                <a:cs typeface="Arial" charset="0"/>
              </a:rPr>
              <a:t>33</a:t>
            </a:r>
          </a:p>
          <a:p>
            <a:pPr algn="ctr" eaLnBrk="1" fontAlgn="base" hangingPunct="1">
              <a:spcBef>
                <a:spcPct val="0"/>
              </a:spcBef>
              <a:spcAft>
                <a:spcPct val="0"/>
              </a:spcAft>
              <a:defRPr/>
            </a:pPr>
            <a:r>
              <a:rPr lang="ml-IN" b="1" dirty="0">
                <a:solidFill>
                  <a:srgbClr val="FFFFFF"/>
                </a:solidFill>
                <a:latin typeface="Arial" charset="0"/>
                <a:cs typeface="Arial" charset="0"/>
              </a:rPr>
              <a:t>ക്രിസ്തുവിൻറെ  </a:t>
            </a:r>
            <a:endParaRPr lang="en-US" b="1" dirty="0">
              <a:solidFill>
                <a:srgbClr val="FFFFFF"/>
              </a:solidFill>
              <a:latin typeface="Arial" charset="0"/>
              <a:cs typeface="Arial" charset="0"/>
            </a:endParaRPr>
          </a:p>
          <a:p>
            <a:pPr algn="ctr" eaLnBrk="1" fontAlgn="base" hangingPunct="1">
              <a:spcBef>
                <a:spcPct val="0"/>
              </a:spcBef>
              <a:spcAft>
                <a:spcPct val="0"/>
              </a:spcAft>
              <a:defRPr/>
            </a:pPr>
            <a:r>
              <a:rPr lang="ml-IN" b="1" dirty="0">
                <a:solidFill>
                  <a:srgbClr val="FFFFFF"/>
                </a:solidFill>
                <a:latin typeface="Arial" charset="0"/>
                <a:cs typeface="Arial" charset="0"/>
              </a:rPr>
              <a:t>മരണം </a:t>
            </a:r>
            <a:endParaRPr lang="en-US" b="1" dirty="0">
              <a:solidFill>
                <a:srgbClr val="FFFFFF"/>
              </a:solidFill>
              <a:latin typeface="Arial" charset="0"/>
              <a:cs typeface="Arial" charset="0"/>
            </a:endParaRPr>
          </a:p>
        </p:txBody>
      </p:sp>
      <p:sp>
        <p:nvSpPr>
          <p:cNvPr id="161803" name="Text Box 11"/>
          <p:cNvSpPr txBox="1">
            <a:spLocks noChangeArrowheads="1"/>
          </p:cNvSpPr>
          <p:nvPr/>
        </p:nvSpPr>
        <p:spPr bwMode="auto">
          <a:xfrm>
            <a:off x="2625078" y="5334000"/>
            <a:ext cx="3166122" cy="1384930"/>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US" sz="3600" b="1" dirty="0">
                <a:solidFill>
                  <a:srgbClr val="FFFFFF"/>
                </a:solidFill>
                <a:latin typeface="Arial" charset="0"/>
                <a:cs typeface="Arial" charset="0"/>
              </a:rPr>
              <a:t>70</a:t>
            </a:r>
          </a:p>
          <a:p>
            <a:pPr algn="ctr" eaLnBrk="1" fontAlgn="base" hangingPunct="1">
              <a:spcBef>
                <a:spcPct val="0"/>
              </a:spcBef>
              <a:spcAft>
                <a:spcPct val="0"/>
              </a:spcAft>
              <a:defRPr/>
            </a:pPr>
            <a:r>
              <a:rPr lang="ml-IN" b="1" dirty="0">
                <a:solidFill>
                  <a:srgbClr val="FFFFFF"/>
                </a:solidFill>
                <a:latin typeface="Arial" charset="0"/>
                <a:cs typeface="Arial" charset="0"/>
              </a:rPr>
              <a:t>ആലയം </a:t>
            </a:r>
            <a:endParaRPr lang="en-US" b="1" dirty="0">
              <a:solidFill>
                <a:srgbClr val="FFFFFF"/>
              </a:solidFill>
              <a:latin typeface="Arial" charset="0"/>
              <a:cs typeface="Arial" charset="0"/>
            </a:endParaRPr>
          </a:p>
          <a:p>
            <a:pPr algn="ctr" eaLnBrk="1" fontAlgn="base" hangingPunct="1">
              <a:spcBef>
                <a:spcPct val="0"/>
              </a:spcBef>
              <a:spcAft>
                <a:spcPct val="0"/>
              </a:spcAft>
              <a:defRPr/>
            </a:pPr>
            <a:r>
              <a:rPr lang="ml-IN" b="1" dirty="0">
                <a:solidFill>
                  <a:srgbClr val="FFFFFF"/>
                </a:solidFill>
                <a:latin typeface="Arial" charset="0"/>
                <a:cs typeface="Arial" charset="0"/>
              </a:rPr>
              <a:t>നശിപ്പിക്കപ്പെട്ടു </a:t>
            </a:r>
            <a:endParaRPr lang="en-US" b="1" dirty="0">
              <a:solidFill>
                <a:srgbClr val="FFFFFF"/>
              </a:solidFill>
              <a:latin typeface="Arial" charset="0"/>
              <a:cs typeface="Arial" charset="0"/>
            </a:endParaRPr>
          </a:p>
        </p:txBody>
      </p:sp>
      <p:sp>
        <p:nvSpPr>
          <p:cNvPr id="161804" name="AutoShape 12"/>
          <p:cNvSpPr>
            <a:spLocks noChangeArrowheads="1"/>
          </p:cNvSpPr>
          <p:nvPr/>
        </p:nvSpPr>
        <p:spPr bwMode="auto">
          <a:xfrm>
            <a:off x="3276600" y="4648200"/>
            <a:ext cx="838200" cy="762000"/>
          </a:xfrm>
          <a:prstGeom prst="star4">
            <a:avLst>
              <a:gd name="adj" fmla="val 12500"/>
            </a:avLst>
          </a:prstGeom>
          <a:solidFill>
            <a:schemeClr val="hlink"/>
          </a:solidFill>
          <a:ln w="12700" cap="sq">
            <a:solidFill>
              <a:schemeClr val="tx1"/>
            </a:solidFill>
            <a:miter lim="800000"/>
            <a:headEnd type="none" w="sm" len="sm"/>
            <a:tailEnd type="none" w="sm" len="sm"/>
          </a:ln>
        </p:spPr>
        <p:txBody>
          <a:bodyPr wrap="none" lIns="91376" tIns="45688" rIns="91376" bIns="45688" anchor="ctr"/>
          <a:lstStyle/>
          <a:p>
            <a:pPr fontAlgn="base">
              <a:spcBef>
                <a:spcPct val="0"/>
              </a:spcBef>
              <a:spcAft>
                <a:spcPct val="0"/>
              </a:spcAft>
            </a:pPr>
            <a:endParaRPr lang="en-US" sz="2400">
              <a:solidFill>
                <a:srgbClr val="FFFFFF"/>
              </a:solidFill>
              <a:latin typeface="Arial" charset="0"/>
              <a:ea typeface="ＭＳ Ｐゴシック" charset="0"/>
              <a:cs typeface="Arial" charset="0"/>
            </a:endParaRPr>
          </a:p>
        </p:txBody>
      </p:sp>
    </p:spTree>
    <p:extLst>
      <p:ext uri="{BB962C8B-B14F-4D97-AF65-F5344CB8AC3E}">
        <p14:creationId xmlns:p14="http://schemas.microsoft.com/office/powerpoint/2010/main" val="3338751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1799"/>
                                        </p:tgtEl>
                                        <p:attrNameLst>
                                          <p:attrName>style.visibility</p:attrName>
                                        </p:attrNameLst>
                                      </p:cBhvr>
                                      <p:to>
                                        <p:strVal val="visible"/>
                                      </p:to>
                                    </p:set>
                                    <p:anim calcmode="lin" valueType="num">
                                      <p:cBhvr>
                                        <p:cTn id="7" dur="500" fill="hold"/>
                                        <p:tgtEl>
                                          <p:spTgt spid="161799"/>
                                        </p:tgtEl>
                                        <p:attrNameLst>
                                          <p:attrName>ppt_w</p:attrName>
                                        </p:attrNameLst>
                                      </p:cBhvr>
                                      <p:tavLst>
                                        <p:tav tm="0">
                                          <p:val>
                                            <p:fltVal val="0"/>
                                          </p:val>
                                        </p:tav>
                                        <p:tav tm="100000">
                                          <p:val>
                                            <p:strVal val="#ppt_w"/>
                                          </p:val>
                                        </p:tav>
                                      </p:tavLst>
                                    </p:anim>
                                    <p:anim calcmode="lin" valueType="num">
                                      <p:cBhvr>
                                        <p:cTn id="8" dur="500" fill="hold"/>
                                        <p:tgtEl>
                                          <p:spTgt spid="16179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 calcmode="lin" valueType="num">
                                      <p:cBhvr additive="base">
                                        <p:cTn id="13" dur="500" fill="hold"/>
                                        <p:tgtEl>
                                          <p:spTgt spid="161796"/>
                                        </p:tgtEl>
                                        <p:attrNameLst>
                                          <p:attrName>ppt_x</p:attrName>
                                        </p:attrNameLst>
                                      </p:cBhvr>
                                      <p:tavLst>
                                        <p:tav tm="0">
                                          <p:val>
                                            <p:strVal val="0-#ppt_w/2"/>
                                          </p:val>
                                        </p:tav>
                                        <p:tav tm="100000">
                                          <p:val>
                                            <p:strVal val="#ppt_x"/>
                                          </p:val>
                                        </p:tav>
                                      </p:tavLst>
                                    </p:anim>
                                    <p:anim calcmode="lin" valueType="num">
                                      <p:cBhvr additive="base">
                                        <p:cTn id="14" dur="500" fill="hold"/>
                                        <p:tgtEl>
                                          <p:spTgt spid="1617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1797"/>
                                        </p:tgtEl>
                                        <p:attrNameLst>
                                          <p:attrName>style.visibility</p:attrName>
                                        </p:attrNameLst>
                                      </p:cBhvr>
                                      <p:to>
                                        <p:strVal val="visible"/>
                                      </p:to>
                                    </p:set>
                                    <p:anim calcmode="lin" valueType="num">
                                      <p:cBhvr additive="base">
                                        <p:cTn id="19" dur="500" fill="hold"/>
                                        <p:tgtEl>
                                          <p:spTgt spid="161797"/>
                                        </p:tgtEl>
                                        <p:attrNameLst>
                                          <p:attrName>ppt_x</p:attrName>
                                        </p:attrNameLst>
                                      </p:cBhvr>
                                      <p:tavLst>
                                        <p:tav tm="0">
                                          <p:val>
                                            <p:strVal val="0-#ppt_w/2"/>
                                          </p:val>
                                        </p:tav>
                                        <p:tav tm="100000">
                                          <p:val>
                                            <p:strVal val="#ppt_x"/>
                                          </p:val>
                                        </p:tav>
                                      </p:tavLst>
                                    </p:anim>
                                    <p:anim calcmode="lin" valueType="num">
                                      <p:cBhvr additive="base">
                                        <p:cTn id="20" dur="500" fill="hold"/>
                                        <p:tgtEl>
                                          <p:spTgt spid="1617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1798"/>
                                        </p:tgtEl>
                                        <p:attrNameLst>
                                          <p:attrName>style.visibility</p:attrName>
                                        </p:attrNameLst>
                                      </p:cBhvr>
                                      <p:to>
                                        <p:strVal val="visible"/>
                                      </p:to>
                                    </p:set>
                                    <p:anim calcmode="lin" valueType="num">
                                      <p:cBhvr additive="base">
                                        <p:cTn id="25" dur="500" fill="hold"/>
                                        <p:tgtEl>
                                          <p:spTgt spid="161798"/>
                                        </p:tgtEl>
                                        <p:attrNameLst>
                                          <p:attrName>ppt_x</p:attrName>
                                        </p:attrNameLst>
                                      </p:cBhvr>
                                      <p:tavLst>
                                        <p:tav tm="0">
                                          <p:val>
                                            <p:strVal val="0-#ppt_w/2"/>
                                          </p:val>
                                        </p:tav>
                                        <p:tav tm="100000">
                                          <p:val>
                                            <p:strVal val="#ppt_x"/>
                                          </p:val>
                                        </p:tav>
                                      </p:tavLst>
                                    </p:anim>
                                    <p:anim calcmode="lin" valueType="num">
                                      <p:cBhvr additive="base">
                                        <p:cTn id="26" dur="500" fill="hold"/>
                                        <p:tgtEl>
                                          <p:spTgt spid="16179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1804"/>
                                        </p:tgtEl>
                                        <p:attrNameLst>
                                          <p:attrName>style.visibility</p:attrName>
                                        </p:attrNameLst>
                                      </p:cBhvr>
                                      <p:to>
                                        <p:strVal val="visible"/>
                                      </p:to>
                                    </p:set>
                                    <p:animEffect transition="in" filter="dissolve">
                                      <p:cBhvr>
                                        <p:cTn id="31" dur="500"/>
                                        <p:tgtEl>
                                          <p:spTgt spid="161804"/>
                                        </p:tgtEl>
                                      </p:cBhvr>
                                    </p:animEffect>
                                  </p:childTnLst>
                                </p:cTn>
                              </p:par>
                              <p:par>
                                <p:cTn id="32" presetID="6" presetClass="emph" presetSubtype="0" fill="hold" grpId="1" nodeType="withEffect">
                                  <p:stCondLst>
                                    <p:cond delay="0"/>
                                  </p:stCondLst>
                                  <p:childTnLst>
                                    <p:animScale>
                                      <p:cBhvr>
                                        <p:cTn id="33" dur="2000" fill="hold"/>
                                        <p:tgtEl>
                                          <p:spTgt spid="1618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autoUpdateAnimBg="0"/>
      <p:bldP spid="161797" grpId="0" animBg="1" autoUpdateAnimBg="0"/>
      <p:bldP spid="161798" grpId="0" animBg="1" autoUpdateAnimBg="0"/>
      <p:bldP spid="161799" grpId="0" animBg="1" autoUpdateAnimBg="0"/>
      <p:bldP spid="161804" grpId="0" animBg="1"/>
      <p:bldP spid="16180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1026" descr="Herods Temp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63" y="-185738"/>
            <a:ext cx="9229726" cy="7229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43" name="Rectangle 1027"/>
          <p:cNvSpPr>
            <a:spLocks noGrp="1" noChangeArrowheads="1"/>
          </p:cNvSpPr>
          <p:nvPr>
            <p:ph type="title"/>
          </p:nvPr>
        </p:nvSpPr>
        <p:spPr>
          <a:xfrm>
            <a:off x="0" y="-152400"/>
            <a:ext cx="9144000" cy="914400"/>
          </a:xfrm>
          <a:effectLst>
            <a:outerShdw blurRad="63500" dist="35921" dir="2700000" algn="ctr" rotWithShape="0">
              <a:srgbClr val="000000">
                <a:alpha val="74998"/>
              </a:srgbClr>
            </a:outerShdw>
          </a:effectLst>
        </p:spPr>
        <p:txBody>
          <a:bodyPr/>
          <a:lstStyle/>
          <a:p>
            <a:pPr eaLnBrk="1" hangingPunct="1">
              <a:defRPr/>
            </a:pPr>
            <a:r>
              <a:rPr lang="ml-IN" sz="3200" b="1" dirty="0">
                <a:latin typeface="Arial" charset="0"/>
                <a:ea typeface="ＭＳ Ｐゴシック" charset="0"/>
                <a:cs typeface="ＭＳ Ｐゴシック" charset="0"/>
              </a:rPr>
              <a:t>ആലയം </a:t>
            </a:r>
            <a:r>
              <a:rPr lang="en-US" sz="3200" b="1" dirty="0">
                <a:latin typeface="Arial" charset="0"/>
                <a:ea typeface="ＭＳ Ｐゴシック" charset="0"/>
                <a:cs typeface="ＭＳ Ｐゴシック" charset="0"/>
              </a:rPr>
              <a:t>AD 70 </a:t>
            </a:r>
            <a:r>
              <a:rPr lang="ml-IN" sz="3200" b="1" dirty="0">
                <a:latin typeface="Arial" charset="0"/>
                <a:ea typeface="ＭＳ Ｐゴシック" charset="0"/>
                <a:cs typeface="ＭＳ Ｐゴシック" charset="0"/>
              </a:rPr>
              <a:t>വരെ നിലനിന്നു </a:t>
            </a:r>
            <a:endParaRPr lang="en-US" sz="3200" b="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922262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3657600" y="152400"/>
            <a:ext cx="5486400" cy="1066800"/>
          </a:xfrm>
        </p:spPr>
        <p:txBody>
          <a:bodyPr/>
          <a:lstStyle/>
          <a:p>
            <a:pPr eaLnBrk="1" hangingPunct="1"/>
            <a:r>
              <a:rPr lang="ml-IN" sz="2800" dirty="0">
                <a:solidFill>
                  <a:schemeClr val="bg1"/>
                </a:solidFill>
                <a:latin typeface="Arial" charset="0"/>
                <a:ea typeface="ＭＳ Ｐゴシック" charset="0"/>
                <a:cs typeface="ＭＳ Ｐゴシック" charset="0"/>
              </a:rPr>
              <a:t>അൻറ്റോണിയയുടെ കോട്ട </a:t>
            </a:r>
            <a:endParaRPr lang="en-US" sz="2800" dirty="0">
              <a:solidFill>
                <a:schemeClr val="bg1"/>
              </a:solidFill>
              <a:latin typeface="Arial" charset="0"/>
              <a:ea typeface="ＭＳ Ｐゴシック" charset="0"/>
              <a:cs typeface="ＭＳ Ｐゴシック" charset="0"/>
            </a:endParaRPr>
          </a:p>
        </p:txBody>
      </p:sp>
      <p:pic>
        <p:nvPicPr>
          <p:cNvPr id="197634" name="Picture 3" descr="antonia fortres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4169"/>
            <a:ext cx="9144000" cy="530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7635" name="Picture 4" descr="inner court of the antonia fortres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
            <a:ext cx="3644900"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58887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2" descr="Siege Righ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9000" y="0"/>
            <a:ext cx="5710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9682" name="Picture 3" descr="Siege Lef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0"/>
            <a:ext cx="47339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2" name="Rectangle 4"/>
          <p:cNvSpPr>
            <a:spLocks noGrp="1" noChangeArrowheads="1"/>
          </p:cNvSpPr>
          <p:nvPr>
            <p:ph type="title"/>
          </p:nvPr>
        </p:nvSpPr>
        <p:spPr>
          <a:xfrm>
            <a:off x="0" y="266700"/>
            <a:ext cx="4648200" cy="495300"/>
          </a:xfrm>
        </p:spPr>
        <p:txBody>
          <a:bodyPr/>
          <a:lstStyle/>
          <a:p>
            <a:pPr algn="l" eaLnBrk="1" hangingPunct="1">
              <a:defRPr/>
            </a:pPr>
            <a:r>
              <a:rPr lang="ml-IN" sz="2800" b="1" dirty="0">
                <a:solidFill>
                  <a:schemeClr val="hlink"/>
                </a:solidFill>
                <a:latin typeface="Arial" charset="0"/>
                <a:ea typeface="ＭＳ Ｐゴシック" charset="0"/>
                <a:cs typeface="ＭＳ Ｐゴシック" charset="0"/>
              </a:rPr>
              <a:t>ആലയ ആക്രമണം</a:t>
            </a:r>
            <a:endParaRPr lang="en-US" sz="2800" dirty="0">
              <a:latin typeface="Arial" charset="0"/>
              <a:ea typeface="ＭＳ Ｐゴシック" charset="0"/>
              <a:cs typeface="ＭＳ Ｐゴシック" charset="0"/>
            </a:endParaRPr>
          </a:p>
        </p:txBody>
      </p:sp>
      <p:sp>
        <p:nvSpPr>
          <p:cNvPr id="165893" name="AutoShape 5"/>
          <p:cNvSpPr>
            <a:spLocks noChangeArrowheads="1"/>
          </p:cNvSpPr>
          <p:nvPr/>
        </p:nvSpPr>
        <p:spPr bwMode="auto">
          <a:xfrm rot="-5400000">
            <a:off x="4343400" y="4267200"/>
            <a:ext cx="21336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p:spPr>
        <p:txBody>
          <a:bodyPr wrap="none" lIns="91376" tIns="45688" rIns="91376" bIns="45688" anchor="ctr"/>
          <a:lstStyle/>
          <a:p>
            <a:pPr fontAlgn="base">
              <a:spcBef>
                <a:spcPct val="0"/>
              </a:spcBef>
              <a:spcAft>
                <a:spcPct val="0"/>
              </a:spcAft>
            </a:pPr>
            <a:endParaRPr lang="en-US" sz="2400">
              <a:solidFill>
                <a:srgbClr val="FFFFFF"/>
              </a:solidFill>
              <a:ea typeface="ＭＳ Ｐゴシック" charset="0"/>
            </a:endParaRPr>
          </a:p>
        </p:txBody>
      </p:sp>
      <p:sp>
        <p:nvSpPr>
          <p:cNvPr id="199685" name="Text Box 7"/>
          <p:cNvSpPr txBox="1">
            <a:spLocks noChangeArrowheads="1"/>
          </p:cNvSpPr>
          <p:nvPr/>
        </p:nvSpPr>
        <p:spPr bwMode="auto">
          <a:xfrm>
            <a:off x="2" y="4419603"/>
            <a:ext cx="1629493" cy="461600"/>
          </a:xfrm>
          <a:prstGeom prst="rect">
            <a:avLst/>
          </a:prstGeom>
          <a:solidFill>
            <a:schemeClr val="bg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b="1">
                <a:solidFill>
                  <a:srgbClr val="FFFFFF"/>
                </a:solidFill>
              </a:rPr>
              <a:t>Sheep Pool</a:t>
            </a:r>
          </a:p>
        </p:txBody>
      </p:sp>
      <p:sp>
        <p:nvSpPr>
          <p:cNvPr id="2" name="Rectangle 4"/>
          <p:cNvSpPr>
            <a:spLocks noChangeArrowheads="1"/>
          </p:cNvSpPr>
          <p:nvPr/>
        </p:nvSpPr>
        <p:spPr bwMode="auto">
          <a:xfrm>
            <a:off x="76200" y="762000"/>
            <a:ext cx="4648200" cy="495300"/>
          </a:xfrm>
          <a:prstGeom prst="rect">
            <a:avLst/>
          </a:prstGeom>
          <a:noFill/>
          <a:ln w="9525">
            <a:noFill/>
            <a:miter lim="800000"/>
            <a:headEnd/>
            <a:tailEnd/>
          </a:ln>
        </p:spPr>
        <p:txBody>
          <a:bodyPr lIns="92010" tIns="46005" rIns="92010" bIns="46005" anchor="ctr"/>
          <a:lstStyle/>
          <a:p>
            <a:pPr fontAlgn="base">
              <a:spcBef>
                <a:spcPct val="0"/>
              </a:spcBef>
              <a:spcAft>
                <a:spcPct val="0"/>
              </a:spcAft>
              <a:defRPr/>
            </a:pPr>
            <a:r>
              <a:rPr lang="en-US" sz="3600" b="1" dirty="0">
                <a:solidFill>
                  <a:srgbClr val="FF0033"/>
                </a:solidFill>
                <a:effectLst>
                  <a:outerShdw blurRad="38100" dist="38100" dir="2700000" algn="tl">
                    <a:srgbClr val="000000"/>
                  </a:outerShdw>
                </a:effectLst>
                <a:latin typeface="Arial" charset="0"/>
                <a:ea typeface="ＭＳ Ｐゴシック" charset="0"/>
              </a:rPr>
              <a:t>Sept AD 70</a:t>
            </a:r>
          </a:p>
        </p:txBody>
      </p:sp>
    </p:spTree>
    <p:extLst>
      <p:ext uri="{BB962C8B-B14F-4D97-AF65-F5344CB8AC3E}">
        <p14:creationId xmlns:p14="http://schemas.microsoft.com/office/powerpoint/2010/main" val="287525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ipe(down)">
                                      <p:cBhvr>
                                        <p:cTn id="7" dur="500"/>
                                        <p:tgtEl>
                                          <p:spTgt spid="16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76200" y="274638"/>
            <a:ext cx="4343400" cy="2316162"/>
          </a:xfrm>
        </p:spPr>
        <p:txBody>
          <a:bodyPr/>
          <a:lstStyle/>
          <a:p>
            <a:pPr eaLnBrk="1" hangingPunct="1"/>
            <a:r>
              <a:rPr lang="ml-IN" sz="3200" dirty="0">
                <a:solidFill>
                  <a:schemeClr val="bg1"/>
                </a:solidFill>
                <a:latin typeface="Arial" charset="0"/>
                <a:ea typeface="ＭＳ Ｐゴシック" charset="0"/>
                <a:cs typeface="ＭＳ Ｐゴシック" charset="0"/>
              </a:rPr>
              <a:t>ഇസ്രായേല്യരുടെ കുളം </a:t>
            </a:r>
            <a:endParaRPr lang="en-US" sz="3200" dirty="0">
              <a:solidFill>
                <a:schemeClr val="bg1"/>
              </a:solidFill>
              <a:latin typeface="Arial" charset="0"/>
              <a:ea typeface="ＭＳ Ｐゴシック" charset="0"/>
              <a:cs typeface="ＭＳ Ｐゴシック" charset="0"/>
            </a:endParaRPr>
          </a:p>
        </p:txBody>
      </p:sp>
      <p:pic>
        <p:nvPicPr>
          <p:cNvPr id="201730" name="Picture 3" descr="the pool of isrea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152400"/>
            <a:ext cx="4110038"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1731" name="Text Box 4"/>
          <p:cNvSpPr txBox="1">
            <a:spLocks noChangeArrowheads="1"/>
          </p:cNvSpPr>
          <p:nvPr/>
        </p:nvSpPr>
        <p:spPr bwMode="auto">
          <a:xfrm>
            <a:off x="304806" y="3124201"/>
            <a:ext cx="3902075" cy="107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sz="3200">
                <a:solidFill>
                  <a:srgbClr val="FFFFFF"/>
                </a:solidFill>
                <a:latin typeface="Arial" charset="0"/>
              </a:rPr>
              <a:t>(Sheep Pool south of Pool of Bethesda)</a:t>
            </a:r>
          </a:p>
        </p:txBody>
      </p:sp>
    </p:spTree>
    <p:extLst>
      <p:ext uri="{BB962C8B-B14F-4D97-AF65-F5344CB8AC3E}">
        <p14:creationId xmlns:p14="http://schemas.microsoft.com/office/powerpoint/2010/main" val="3908107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6" descr="Bethesda po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2400"/>
            <a:ext cx="91440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7941" name="Picture 5" descr="Bethesda poo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8417" y="457200"/>
            <a:ext cx="5335587"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38" name="Rectangle 2"/>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ml-IN" b="1" dirty="0">
                <a:solidFill>
                  <a:schemeClr val="bg1"/>
                </a:solidFill>
              </a:rPr>
              <a:t>ബേഥെസ്ദാ</a:t>
            </a:r>
            <a:r>
              <a:rPr lang="ml-IN" dirty="0">
                <a:solidFill>
                  <a:schemeClr val="bg1"/>
                </a:solidFill>
              </a:rPr>
              <a:t> </a:t>
            </a:r>
            <a:r>
              <a:rPr lang="ml-IN" b="1" dirty="0">
                <a:solidFill>
                  <a:schemeClr val="bg1"/>
                </a:solidFill>
                <a:effectLst>
                  <a:outerShdw blurRad="38100" dist="38100" dir="2700000" algn="tl">
                    <a:srgbClr val="000000">
                      <a:alpha val="43137"/>
                    </a:srgbClr>
                  </a:outerShdw>
                </a:effectLst>
                <a:latin typeface="Arial" charset="0"/>
                <a:ea typeface="ＭＳ Ｐゴシック" charset="0"/>
                <a:cs typeface="Arial" charset="0"/>
              </a:rPr>
              <a:t>കുളം </a:t>
            </a:r>
            <a:endParaRPr lang="en-US" b="1" dirty="0">
              <a:solidFill>
                <a:schemeClr val="bg1"/>
              </a:solidFill>
              <a:effectLst>
                <a:outerShdw blurRad="38100" dist="38100" dir="2700000" algn="tl">
                  <a:srgbClr val="000000">
                    <a:alpha val="43137"/>
                  </a:srgbClr>
                </a:outerShdw>
              </a:effectLst>
              <a:latin typeface="Arial" charset="0"/>
              <a:ea typeface="ＭＳ Ｐゴシック" charset="0"/>
              <a:cs typeface="Arial" charset="0"/>
            </a:endParaRPr>
          </a:p>
        </p:txBody>
      </p:sp>
      <p:sp>
        <p:nvSpPr>
          <p:cNvPr id="167945" name="Rectangle 9"/>
          <p:cNvSpPr>
            <a:spLocks noChangeArrowheads="1"/>
          </p:cNvSpPr>
          <p:nvPr/>
        </p:nvSpPr>
        <p:spPr bwMode="auto">
          <a:xfrm>
            <a:off x="914400" y="5105400"/>
            <a:ext cx="8229600" cy="17526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10" tIns="46005" rIns="92010" bIns="46005" anchor="ctr"/>
          <a:lstStyle/>
          <a:p>
            <a:pPr algn="ctr" fontAlgn="base">
              <a:spcBef>
                <a:spcPct val="20000"/>
              </a:spcBef>
              <a:spcAft>
                <a:spcPct val="0"/>
              </a:spcAft>
              <a:buClr>
                <a:srgbClr val="3366FF"/>
              </a:buClr>
              <a:buSzPct val="80000"/>
              <a:buFont typeface="Wingdings" charset="0"/>
              <a:buNone/>
            </a:pPr>
            <a:r>
              <a:rPr lang="en-US" sz="3200" b="1" dirty="0">
                <a:solidFill>
                  <a:srgbClr val="FFFFFF"/>
                </a:solidFill>
                <a:latin typeface="Arial" charset="0"/>
                <a:ea typeface="ＭＳ Ｐゴシック" charset="0"/>
                <a:cs typeface="Arial" charset="0"/>
              </a:rPr>
              <a:t>“</a:t>
            </a:r>
            <a:r>
              <a:rPr lang="ml-IN" sz="2400" dirty="0"/>
              <a:t>യെരൂശലേമിൽ ആട്ടുവാതിൽക്കൽ ബേഥെസ്ദാ എന്നു എബ്രായപേരുള്ള ഒരു കുളം</a:t>
            </a:r>
            <a:r>
              <a:rPr lang="en-US" sz="2400" dirty="0"/>
              <a:t> </a:t>
            </a:r>
            <a:r>
              <a:rPr lang="ml-IN" sz="2400" dirty="0"/>
              <a:t>ഉണ്ടു</a:t>
            </a:r>
            <a:r>
              <a:rPr lang="en-US" sz="3200" b="1" dirty="0">
                <a:solidFill>
                  <a:srgbClr val="FFFFFF"/>
                </a:solidFill>
                <a:latin typeface="Arial" charset="0"/>
                <a:ea typeface="ＭＳ Ｐゴシック" charset="0"/>
                <a:cs typeface="Arial" charset="0"/>
              </a:rPr>
              <a:t>..”</a:t>
            </a:r>
            <a:r>
              <a:rPr lang="en-US" altLang="ja-JP" sz="3200" b="1" dirty="0">
                <a:solidFill>
                  <a:srgbClr val="FFFFFF"/>
                </a:solidFill>
                <a:latin typeface="Arial" charset="0"/>
                <a:ea typeface="ＭＳ Ｐゴシック" charset="0"/>
                <a:cs typeface="Arial" charset="0"/>
              </a:rPr>
              <a:t>                 </a:t>
            </a:r>
            <a:r>
              <a:rPr lang="ml-IN" sz="2800" b="1" dirty="0">
                <a:solidFill>
                  <a:srgbClr val="FFFFFF"/>
                </a:solidFill>
                <a:latin typeface="Arial" charset="0"/>
                <a:ea typeface="ＭＳ Ｐゴシック" charset="0"/>
                <a:cs typeface="Arial" charset="0"/>
              </a:rPr>
              <a:t>യോഹ</a:t>
            </a:r>
            <a:r>
              <a:rPr lang="ml-IN" sz="3200" b="1" dirty="0">
                <a:solidFill>
                  <a:srgbClr val="FFFFFF"/>
                </a:solidFill>
                <a:latin typeface="Arial" charset="0"/>
                <a:ea typeface="ＭＳ Ｐゴシック" charset="0"/>
                <a:cs typeface="Arial" charset="0"/>
              </a:rPr>
              <a:t> </a:t>
            </a:r>
            <a:r>
              <a:rPr lang="en-US" sz="2800" b="1" dirty="0">
                <a:solidFill>
                  <a:srgbClr val="FFFFFF"/>
                </a:solidFill>
                <a:latin typeface="Arial" charset="0"/>
                <a:ea typeface="ＭＳ Ｐゴシック" charset="0"/>
                <a:cs typeface="Arial" charset="0"/>
              </a:rPr>
              <a:t>5:2</a:t>
            </a:r>
          </a:p>
        </p:txBody>
      </p:sp>
    </p:spTree>
    <p:extLst>
      <p:ext uri="{BB962C8B-B14F-4D97-AF65-F5344CB8AC3E}">
        <p14:creationId xmlns:p14="http://schemas.microsoft.com/office/powerpoint/2010/main" val="894846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p:cTn id="7" dur="500" fill="hold"/>
                                        <p:tgtEl>
                                          <p:spTgt spid="167941"/>
                                        </p:tgtEl>
                                        <p:attrNameLst>
                                          <p:attrName>ppt_w</p:attrName>
                                        </p:attrNameLst>
                                      </p:cBhvr>
                                      <p:tavLst>
                                        <p:tav tm="0">
                                          <p:val>
                                            <p:fltVal val="0"/>
                                          </p:val>
                                        </p:tav>
                                        <p:tav tm="100000">
                                          <p:val>
                                            <p:strVal val="#ppt_w"/>
                                          </p:val>
                                        </p:tav>
                                      </p:tavLst>
                                    </p:anim>
                                    <p:anim calcmode="lin" valueType="num">
                                      <p:cBhvr>
                                        <p:cTn id="8" dur="500" fill="hold"/>
                                        <p:tgtEl>
                                          <p:spTgt spid="167941"/>
                                        </p:tgtEl>
                                        <p:attrNameLst>
                                          <p:attrName>ppt_h</p:attrName>
                                        </p:attrNameLst>
                                      </p:cBhvr>
                                      <p:tavLst>
                                        <p:tav tm="0">
                                          <p:val>
                                            <p:fltVal val="0"/>
                                          </p:val>
                                        </p:tav>
                                        <p:tav tm="100000">
                                          <p:val>
                                            <p:strVal val="#ppt_h"/>
                                          </p:val>
                                        </p:tav>
                                      </p:tavLst>
                                    </p:anim>
                                    <p:animEffect transition="in" filter="fade">
                                      <p:cBhvr>
                                        <p:cTn id="9" dur="500"/>
                                        <p:tgtEl>
                                          <p:spTgt spid="167941"/>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7938"/>
                                        </p:tgtEl>
                                        <p:attrNameLst>
                                          <p:attrName>style.visibility</p:attrName>
                                        </p:attrNameLst>
                                      </p:cBhvr>
                                      <p:to>
                                        <p:strVal val="visible"/>
                                      </p:to>
                                    </p:set>
                                    <p:anim calcmode="lin" valueType="num">
                                      <p:cBhvr>
                                        <p:cTn id="13" dur="500" fill="hold"/>
                                        <p:tgtEl>
                                          <p:spTgt spid="167938"/>
                                        </p:tgtEl>
                                        <p:attrNameLst>
                                          <p:attrName>ppt_w</p:attrName>
                                        </p:attrNameLst>
                                      </p:cBhvr>
                                      <p:tavLst>
                                        <p:tav tm="0">
                                          <p:val>
                                            <p:fltVal val="0"/>
                                          </p:val>
                                        </p:tav>
                                        <p:tav tm="100000">
                                          <p:val>
                                            <p:strVal val="#ppt_w"/>
                                          </p:val>
                                        </p:tav>
                                      </p:tavLst>
                                    </p:anim>
                                    <p:anim calcmode="lin" valueType="num">
                                      <p:cBhvr>
                                        <p:cTn id="14" dur="500" fill="hold"/>
                                        <p:tgtEl>
                                          <p:spTgt spid="167938"/>
                                        </p:tgtEl>
                                        <p:attrNameLst>
                                          <p:attrName>ppt_h</p:attrName>
                                        </p:attrNameLst>
                                      </p:cBhvr>
                                      <p:tavLst>
                                        <p:tav tm="0">
                                          <p:val>
                                            <p:fltVal val="0"/>
                                          </p:val>
                                        </p:tav>
                                        <p:tav tm="100000">
                                          <p:val>
                                            <p:strVal val="#ppt_h"/>
                                          </p:val>
                                        </p:tav>
                                      </p:tavLst>
                                    </p:anim>
                                    <p:animEffect transition="in" filter="fade">
                                      <p:cBhvr>
                                        <p:cTn id="15" dur="500"/>
                                        <p:tgtEl>
                                          <p:spTgt spid="1679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67945">
                                            <p:bg/>
                                          </p:spTgt>
                                        </p:tgtEl>
                                        <p:attrNameLst>
                                          <p:attrName>style.visibility</p:attrName>
                                        </p:attrNameLst>
                                      </p:cBhvr>
                                      <p:to>
                                        <p:strVal val="visible"/>
                                      </p:to>
                                    </p:set>
                                    <p:anim calcmode="lin" valueType="num">
                                      <p:cBhvr>
                                        <p:cTn id="20" dur="500" fill="hold"/>
                                        <p:tgtEl>
                                          <p:spTgt spid="167945">
                                            <p:bg/>
                                          </p:spTgt>
                                        </p:tgtEl>
                                        <p:attrNameLst>
                                          <p:attrName>ppt_w</p:attrName>
                                        </p:attrNameLst>
                                      </p:cBhvr>
                                      <p:tavLst>
                                        <p:tav tm="0">
                                          <p:val>
                                            <p:fltVal val="0"/>
                                          </p:val>
                                        </p:tav>
                                        <p:tav tm="100000">
                                          <p:val>
                                            <p:strVal val="#ppt_w"/>
                                          </p:val>
                                        </p:tav>
                                      </p:tavLst>
                                    </p:anim>
                                    <p:anim calcmode="lin" valueType="num">
                                      <p:cBhvr>
                                        <p:cTn id="21" dur="500" fill="hold"/>
                                        <p:tgtEl>
                                          <p:spTgt spid="167945">
                                            <p:bg/>
                                          </p:spTgt>
                                        </p:tgtEl>
                                        <p:attrNameLst>
                                          <p:attrName>ppt_h</p:attrName>
                                        </p:attrNameLst>
                                      </p:cBhvr>
                                      <p:tavLst>
                                        <p:tav tm="0">
                                          <p:val>
                                            <p:fltVal val="0"/>
                                          </p:val>
                                        </p:tav>
                                        <p:tav tm="100000">
                                          <p:val>
                                            <p:strVal val="#ppt_h"/>
                                          </p:val>
                                        </p:tav>
                                      </p:tavLst>
                                    </p:anim>
                                    <p:animEffect transition="in" filter="fade">
                                      <p:cBhvr>
                                        <p:cTn id="22" dur="500"/>
                                        <p:tgtEl>
                                          <p:spTgt spid="167945">
                                            <p:bg/>
                                          </p:spTgt>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167945">
                                            <p:txEl>
                                              <p:pRg st="0" end="0"/>
                                            </p:txEl>
                                          </p:spTgt>
                                        </p:tgtEl>
                                        <p:attrNameLst>
                                          <p:attrName>style.visibility</p:attrName>
                                        </p:attrNameLst>
                                      </p:cBhvr>
                                      <p:to>
                                        <p:strVal val="visible"/>
                                      </p:to>
                                    </p:set>
                                    <p:anim calcmode="lin" valueType="num">
                                      <p:cBhvr>
                                        <p:cTn id="26"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subTitle" idx="1"/>
          </p:nvPr>
        </p:nvSpPr>
        <p:spPr/>
        <p:txBody>
          <a:bodyPr/>
          <a:lstStyle/>
          <a:p>
            <a:pPr eaLnBrk="1" hangingPunct="1">
              <a:buFont typeface="Wingdings" charset="0"/>
              <a:buNone/>
            </a:pPr>
            <a:endParaRPr lang="en-US">
              <a:latin typeface="Arial" charset="0"/>
              <a:ea typeface="ＭＳ Ｐゴシック" charset="0"/>
              <a:cs typeface="ＭＳ Ｐゴシック" charset="0"/>
            </a:endParaRPr>
          </a:p>
        </p:txBody>
      </p:sp>
      <p:pic>
        <p:nvPicPr>
          <p:cNvPr id="207874" name="Picture 3" descr="Bethesda rui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9650" y="-6350"/>
            <a:ext cx="686435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8964" name="Rectangle 4"/>
          <p:cNvSpPr>
            <a:spLocks noGrp="1" noChangeArrowheads="1"/>
          </p:cNvSpPr>
          <p:nvPr>
            <p:ph type="ctrTitle"/>
          </p:nvPr>
        </p:nvSpPr>
        <p:spPr>
          <a:xfrm>
            <a:off x="685800" y="228600"/>
            <a:ext cx="7772400" cy="914400"/>
          </a:xfrm>
          <a:solidFill>
            <a:schemeClr val="tx1"/>
          </a:solidFill>
        </p:spPr>
        <p:txBody>
          <a:bodyPr/>
          <a:lstStyle/>
          <a:p>
            <a:pPr eaLnBrk="1" hangingPunct="1">
              <a:defRPr/>
            </a:pPr>
            <a:r>
              <a:rPr lang="ml-IN" sz="2800" b="1" dirty="0">
                <a:solidFill>
                  <a:schemeClr val="bg1"/>
                </a:solidFill>
              </a:rPr>
              <a:t>ബേഥെസ്ദാ </a:t>
            </a:r>
            <a:r>
              <a:rPr lang="ml-IN" sz="2800" b="1" dirty="0">
                <a:solidFill>
                  <a:schemeClr val="bg1"/>
                </a:solidFill>
                <a:effectLst>
                  <a:outerShdw blurRad="38100" dist="38100" dir="2700000" algn="tl">
                    <a:srgbClr val="DDDDDD"/>
                  </a:outerShdw>
                </a:effectLst>
                <a:latin typeface="Arial" charset="0"/>
                <a:ea typeface="ＭＳ Ｐゴシック" charset="0"/>
                <a:cs typeface="ＭＳ Ｐゴシック" charset="0"/>
              </a:rPr>
              <a:t>കുളത്തിൻറെ അവശിഷ്ടങ്ങൾ </a:t>
            </a:r>
            <a:endParaRPr lang="en-US" sz="2800" b="1" dirty="0">
              <a:solidFill>
                <a:schemeClr val="bg1"/>
              </a:solidFill>
              <a:effectLst>
                <a:outerShdw blurRad="38100" dist="38100" dir="2700000" algn="tl">
                  <a:srgbClr val="DDDDDD"/>
                </a:outerShdw>
              </a:effectLst>
              <a:latin typeface="Arial" charset="0"/>
              <a:ea typeface="ＭＳ Ｐゴシック" charset="0"/>
              <a:cs typeface="ＭＳ Ｐゴシック" charset="0"/>
            </a:endParaRPr>
          </a:p>
        </p:txBody>
      </p:sp>
      <p:pic>
        <p:nvPicPr>
          <p:cNvPr id="207876" name="Picture 9" descr="Pools of Bethesd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752601"/>
            <a:ext cx="2971800" cy="4521200"/>
          </a:xfrm>
          <a:prstGeom prst="rect">
            <a:avLst/>
          </a:prstGeom>
          <a:noFill/>
          <a:ln w="57150">
            <a:solidFill>
              <a:srgbClr val="FFFCF3"/>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98314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9090" name="Group 2"/>
          <p:cNvGraphicFramePr>
            <a:graphicFrameLocks noGrp="1"/>
          </p:cNvGraphicFramePr>
          <p:nvPr>
            <p:ph type="tbl" idx="1"/>
            <p:extLst>
              <p:ext uri="{D42A27DB-BD31-4B8C-83A1-F6EECF244321}">
                <p14:modId xmlns:p14="http://schemas.microsoft.com/office/powerpoint/2010/main" val="552630151"/>
              </p:ext>
            </p:extLst>
          </p:nvPr>
        </p:nvGraphicFramePr>
        <p:xfrm>
          <a:off x="0" y="1505055"/>
          <a:ext cx="9144000" cy="4362345"/>
        </p:xfrm>
        <a:graphic>
          <a:graphicData uri="http://schemas.openxmlformats.org/drawingml/2006/table">
            <a:tbl>
              <a:tblPr/>
              <a:tblGrid>
                <a:gridCol w="1752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Narrow" charset="0"/>
                        <a:ea typeface="ＭＳ Ｐゴシック"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800" b="1" i="0" u="none" strike="noStrike" cap="none" normalizeH="0" baseline="0" dirty="0">
                          <a:ln>
                            <a:noFill/>
                          </a:ln>
                          <a:solidFill>
                            <a:srgbClr val="FFFFFF"/>
                          </a:solidFill>
                          <a:effectLst/>
                          <a:latin typeface="Arial"/>
                          <a:ea typeface="SimSun" charset="0"/>
                          <a:cs typeface="Arial"/>
                        </a:rPr>
                        <a:t>മത്തായി</a:t>
                      </a:r>
                      <a:r>
                        <a:rPr kumimoji="0" lang="ml-IN" altLang="zh-CN" sz="2200" b="1" i="0" u="none" strike="noStrike" cap="none" normalizeH="0" baseline="0" dirty="0">
                          <a:ln>
                            <a:noFill/>
                          </a:ln>
                          <a:solidFill>
                            <a:srgbClr val="FFFFFF"/>
                          </a:solidFill>
                          <a:effectLst/>
                          <a:latin typeface="Arial"/>
                          <a:ea typeface="SimSun" charset="0"/>
                          <a:cs typeface="Arial"/>
                        </a:rPr>
                        <a:t> </a:t>
                      </a:r>
                      <a:endParaRPr kumimoji="0" lang="en-US"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800" b="1" i="0" u="none" strike="noStrike" cap="none" normalizeH="0" baseline="0" dirty="0">
                          <a:ln>
                            <a:noFill/>
                          </a:ln>
                          <a:solidFill>
                            <a:srgbClr val="FFFFFF"/>
                          </a:solidFill>
                          <a:effectLst/>
                          <a:latin typeface="Arial"/>
                          <a:ea typeface="SimSun" charset="0"/>
                          <a:cs typeface="Arial"/>
                        </a:rPr>
                        <a:t>മാർക്കോസ് </a:t>
                      </a:r>
                      <a:endParaRPr kumimoji="0" lang="en-US" altLang="zh-CN" sz="18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800" b="1" i="0" u="none" strike="noStrike" cap="none" normalizeH="0" baseline="0" dirty="0">
                          <a:ln>
                            <a:noFill/>
                          </a:ln>
                          <a:solidFill>
                            <a:srgbClr val="FFFFFF"/>
                          </a:solidFill>
                          <a:effectLst/>
                          <a:latin typeface="Arial"/>
                          <a:ea typeface="SimSun" charset="0"/>
                          <a:cs typeface="Arial"/>
                        </a:rPr>
                        <a:t>ലുക്കോസ് </a:t>
                      </a:r>
                      <a:endParaRPr kumimoji="0" lang="en-US" sz="18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rgbClr val="FFFFFF"/>
                          </a:solidFill>
                          <a:effectLst/>
                          <a:latin typeface="Arial"/>
                          <a:ea typeface="SimSun" charset="0"/>
                          <a:cs typeface="Arial"/>
                        </a:rPr>
                        <a:t>യോഹന്നാൻ </a:t>
                      </a:r>
                      <a:endParaRPr kumimoji="0" lang="en-US" altLang="zh-CN" sz="16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63802">
                <a:tc>
                  <a:txBody>
                    <a:bodyPr/>
                    <a:lstStyle/>
                    <a:p>
                      <a:r>
                        <a:rPr lang="ml-IN" sz="1400" b="1" dirty="0">
                          <a:solidFill>
                            <a:srgbClr val="FFFFFF"/>
                          </a:solidFill>
                        </a:rPr>
                        <a:t>എഴുത്തുകാർ </a:t>
                      </a:r>
                      <a:endParaRPr lang="en-US" sz="1400" b="1" dirty="0">
                        <a:solidFill>
                          <a:srgbClr val="FFFFFF"/>
                        </a:solidFil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chemeClr val="bg2"/>
                          </a:solidFill>
                          <a:effectLst/>
                          <a:latin typeface="Arial"/>
                          <a:ea typeface="SimSun" charset="0"/>
                          <a:cs typeface="Arial"/>
                        </a:rPr>
                        <a:t>ചുങ്ക</a:t>
                      </a:r>
                      <a:r>
                        <a:rPr kumimoji="0" lang="en-US" altLang="zh-CN" sz="1600" b="1" i="0" u="none" strike="noStrike" cap="none" normalizeH="0" baseline="0" dirty="0">
                          <a:ln>
                            <a:noFill/>
                          </a:ln>
                          <a:solidFill>
                            <a:schemeClr val="bg2"/>
                          </a:solidFill>
                          <a:effectLst/>
                          <a:latin typeface="Arial"/>
                          <a:ea typeface="SimSun" charset="0"/>
                          <a:cs typeface="Arial"/>
                        </a:rPr>
                        <a:t>o </a:t>
                      </a:r>
                      <a:r>
                        <a:rPr kumimoji="0" lang="ml-IN" altLang="zh-CN" sz="1600" b="1" i="0" u="none" strike="noStrike" cap="none" normalizeH="0" baseline="0" dirty="0">
                          <a:ln>
                            <a:noFill/>
                          </a:ln>
                          <a:solidFill>
                            <a:schemeClr val="bg2"/>
                          </a:solidFill>
                          <a:effectLst/>
                          <a:latin typeface="Arial"/>
                          <a:ea typeface="SimSun" charset="0"/>
                          <a:cs typeface="Arial"/>
                        </a:rPr>
                        <a:t>പിരിവ് </a:t>
                      </a:r>
                      <a:endParaRPr kumimoji="0" lang="en-US" sz="16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sz="2000" b="1" i="0" u="none" strike="noStrike" cap="none" normalizeH="0" baseline="0" dirty="0">
                          <a:ln>
                            <a:noFill/>
                          </a:ln>
                          <a:solidFill>
                            <a:schemeClr val="bg2"/>
                          </a:solidFill>
                          <a:effectLst/>
                          <a:latin typeface="Arial"/>
                          <a:ea typeface="SimSun" charset="0"/>
                          <a:cs typeface="Arial"/>
                        </a:rPr>
                        <a:t>--------</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chemeClr val="bg2"/>
                          </a:solidFill>
                          <a:effectLst/>
                          <a:latin typeface="Arial"/>
                          <a:ea typeface="SimSun" charset="0"/>
                          <a:cs typeface="Arial"/>
                        </a:rPr>
                        <a:t>മെഡിക്കൽ ഡോക്ടർ </a:t>
                      </a:r>
                      <a:endParaRPr kumimoji="0" lang="en-US" sz="16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chemeClr val="bg2"/>
                          </a:solidFill>
                          <a:effectLst/>
                          <a:latin typeface="Arial"/>
                          <a:ea typeface="SimSun" charset="0"/>
                          <a:cs typeface="Arial"/>
                        </a:rPr>
                        <a:t>മീൻ പിടിത്തം </a:t>
                      </a:r>
                      <a:endParaRPr kumimoji="0" lang="en-US" sz="16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7625">
                <a:tc>
                  <a:txBody>
                    <a:bodyPr/>
                    <a:lstStyle/>
                    <a:p>
                      <a:endParaRPr lang="en-US" dirty="0">
                        <a:solidFill>
                          <a:srgbClr val="FFFFFF"/>
                        </a:solidFil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chemeClr val="bg2"/>
                          </a:solidFill>
                          <a:effectLst/>
                          <a:latin typeface="Arial"/>
                          <a:ea typeface="SimSun" charset="0"/>
                          <a:cs typeface="Arial"/>
                        </a:rPr>
                        <a:t>യഹൂദൻ </a:t>
                      </a:r>
                      <a:endParaRPr kumimoji="0" lang="en-US" sz="16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chemeClr val="bg2"/>
                          </a:solidFill>
                          <a:effectLst/>
                          <a:latin typeface="Arial"/>
                          <a:ea typeface="SimSun" charset="0"/>
                          <a:cs typeface="Arial"/>
                        </a:rPr>
                        <a:t>യഹൂദൻ </a:t>
                      </a:r>
                      <a:endParaRPr kumimoji="0" lang="en-US" sz="16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chemeClr val="bg2"/>
                          </a:solidFill>
                          <a:effectLst/>
                          <a:latin typeface="Arial"/>
                          <a:ea typeface="SimSun" charset="0"/>
                          <a:cs typeface="Arial"/>
                        </a:rPr>
                        <a:t>യഹുദനല്ലാത്തവൻ </a:t>
                      </a:r>
                      <a:endParaRPr kumimoji="0" lang="en-US" sz="16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chemeClr val="bg2"/>
                          </a:solidFill>
                          <a:effectLst/>
                          <a:latin typeface="Arial"/>
                          <a:ea typeface="SimSun" charset="0"/>
                          <a:cs typeface="Arial"/>
                        </a:rPr>
                        <a:t>യഹൂദൻ </a:t>
                      </a:r>
                      <a:endParaRPr kumimoji="0" lang="en-US" sz="16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763802">
                <a:tc>
                  <a:txBody>
                    <a:bodyPr/>
                    <a:lstStyle/>
                    <a:p>
                      <a:endParaRPr lang="en-US" dirty="0">
                        <a:solidFill>
                          <a:srgbClr val="FFFFFF"/>
                        </a:solidFil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chemeClr val="bg2"/>
                          </a:solidFill>
                          <a:effectLst/>
                          <a:latin typeface="Arial"/>
                          <a:ea typeface="SimSun" charset="0"/>
                          <a:cs typeface="Arial"/>
                        </a:rPr>
                        <a:t>അപ്പോസ്തലൻ </a:t>
                      </a:r>
                      <a:endParaRPr kumimoji="0" lang="en-US" sz="16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chemeClr val="bg2"/>
                          </a:solidFill>
                          <a:effectLst/>
                          <a:latin typeface="Arial"/>
                          <a:ea typeface="SimSun" charset="0"/>
                          <a:cs typeface="Arial"/>
                        </a:rPr>
                        <a:t>അപ്പോസ്തലൻ </a:t>
                      </a:r>
                      <a:endParaRPr kumimoji="0" lang="en-US" sz="16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7788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Narrow" charset="0"/>
                          <a:ea typeface="SimSun" charset="0"/>
                          <a:cs typeface="SimSun" charset="0"/>
                        </a:rPr>
                        <a:t>  </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710014">
                <a:tc>
                  <a:txBody>
                    <a:bodyPr/>
                    <a:lstStyle/>
                    <a:p>
                      <a:pPr marL="0" marR="0" lvl="0" indent="0" algn="ctr" defTabSz="914400" rtl="0" eaLnBrk="1" fontAlgn="base" latinLnBrk="0" hangingPunct="1">
                        <a:lnSpc>
                          <a:spcPct val="100000"/>
                        </a:lnSpc>
                        <a:spcBef>
                          <a:spcPct val="20000"/>
                        </a:spcBef>
                        <a:spcAft>
                          <a:spcPct val="0"/>
                        </a:spcAft>
                        <a:buClrTx/>
                        <a:buSzPct val="80000"/>
                        <a:buFont typeface="Arial"/>
                        <a:buNone/>
                        <a:tabLst/>
                      </a:pPr>
                      <a:r>
                        <a:rPr kumimoji="0" lang="ml-IN" sz="1600" b="1" i="0" u="none" strike="noStrike" cap="none" normalizeH="0" baseline="0" dirty="0">
                          <a:ln>
                            <a:noFill/>
                          </a:ln>
                          <a:solidFill>
                            <a:srgbClr val="FFFFFF"/>
                          </a:solidFill>
                          <a:effectLst/>
                          <a:latin typeface="Arial Narrow" charset="0"/>
                          <a:ea typeface="SimSun" charset="0"/>
                          <a:cs typeface="SimSun" charset="0"/>
                        </a:rPr>
                        <a:t>വായനക്കാർ </a:t>
                      </a:r>
                      <a:endParaRPr kumimoji="0" lang="en-US" sz="16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chemeClr val="bg2"/>
                          </a:solidFill>
                          <a:effectLst/>
                          <a:latin typeface="Arial"/>
                          <a:ea typeface="SimSun" charset="0"/>
                          <a:cs typeface="Arial"/>
                        </a:rPr>
                        <a:t>യഹൂദർ</a:t>
                      </a:r>
                      <a:r>
                        <a:rPr kumimoji="0" lang="ml-IN" altLang="zh-CN" sz="2000" b="1" i="0" u="none" strike="noStrike" cap="none" normalizeH="0" baseline="0" dirty="0">
                          <a:ln>
                            <a:noFill/>
                          </a:ln>
                          <a:solidFill>
                            <a:schemeClr val="bg2"/>
                          </a:solidFill>
                          <a:effectLst/>
                          <a:latin typeface="Arial"/>
                          <a:ea typeface="SimSun" charset="0"/>
                          <a:cs typeface="Arial"/>
                        </a:rPr>
                        <a:t> </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chemeClr val="bg2"/>
                          </a:solidFill>
                          <a:effectLst/>
                          <a:latin typeface="Arial"/>
                          <a:ea typeface="SimSun" charset="0"/>
                          <a:cs typeface="Arial"/>
                        </a:rPr>
                        <a:t>റോമൻസ്</a:t>
                      </a:r>
                      <a:r>
                        <a:rPr kumimoji="0" lang="ml-IN" altLang="zh-CN" sz="2000" b="1" i="0" u="none" strike="noStrike" cap="none" normalizeH="0" baseline="0" dirty="0">
                          <a:ln>
                            <a:noFill/>
                          </a:ln>
                          <a:solidFill>
                            <a:schemeClr val="bg2"/>
                          </a:solidFill>
                          <a:effectLst/>
                          <a:latin typeface="Arial"/>
                          <a:ea typeface="SimSun" charset="0"/>
                          <a:cs typeface="Arial"/>
                        </a:rPr>
                        <a:t> </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200" b="1" i="0" u="none" strike="noStrike" cap="none" normalizeH="0" baseline="0" dirty="0">
                          <a:ln>
                            <a:noFill/>
                          </a:ln>
                          <a:solidFill>
                            <a:schemeClr val="bg2"/>
                          </a:solidFill>
                          <a:effectLst/>
                          <a:latin typeface="Arial"/>
                          <a:ea typeface="SimSun" charset="0"/>
                          <a:cs typeface="Arial"/>
                        </a:rPr>
                        <a:t>ജാതികൾക്കു</a:t>
                      </a:r>
                      <a:r>
                        <a:rPr kumimoji="0" lang="ml-IN" altLang="zh-CN" sz="2000" b="1" i="0" u="none" strike="noStrike" cap="none" normalizeH="0" baseline="0" dirty="0">
                          <a:ln>
                            <a:noFill/>
                          </a:ln>
                          <a:solidFill>
                            <a:schemeClr val="bg2"/>
                          </a:solidFill>
                          <a:effectLst/>
                          <a:latin typeface="Arial"/>
                          <a:ea typeface="SimSun" charset="0"/>
                          <a:cs typeface="Arial"/>
                        </a:rPr>
                        <a:t> </a:t>
                      </a:r>
                      <a:r>
                        <a:rPr kumimoji="0" lang="en-US" altLang="zh-CN" sz="1600" b="1" i="0" u="none" strike="noStrike" cap="none" normalizeH="0" baseline="0" dirty="0">
                          <a:ln>
                            <a:noFill/>
                          </a:ln>
                          <a:solidFill>
                            <a:schemeClr val="bg2"/>
                          </a:solidFill>
                          <a:effectLst/>
                          <a:latin typeface="Arial"/>
                          <a:ea typeface="SimSun" charset="0"/>
                          <a:cs typeface="Arial"/>
                        </a:rPr>
                        <a:t>(</a:t>
                      </a:r>
                      <a:r>
                        <a:rPr kumimoji="0" lang="ml-IN" altLang="zh-CN" sz="1600" b="1" i="0" u="none" strike="noStrike" cap="none" normalizeH="0" baseline="0" dirty="0">
                          <a:ln>
                            <a:noFill/>
                          </a:ln>
                          <a:solidFill>
                            <a:schemeClr val="bg2"/>
                          </a:solidFill>
                          <a:effectLst/>
                          <a:latin typeface="Arial"/>
                          <a:ea typeface="SimSun" charset="0"/>
                          <a:cs typeface="Arial"/>
                        </a:rPr>
                        <a:t>യവ്വനർക് </a:t>
                      </a:r>
                      <a:r>
                        <a:rPr kumimoji="0" lang="en-US" altLang="zh-CN" sz="1600" b="1" i="0" u="none" strike="noStrike" cap="none" normalizeH="0" baseline="0" dirty="0">
                          <a:ln>
                            <a:noFill/>
                          </a:ln>
                          <a:solidFill>
                            <a:schemeClr val="bg2"/>
                          </a:solidFill>
                          <a:effectLst/>
                          <a:latin typeface="Arial"/>
                          <a:ea typeface="SimSun" charset="0"/>
                          <a:cs typeface="Arial"/>
                        </a:rPr>
                        <a:t>)</a:t>
                      </a:r>
                      <a:endParaRPr kumimoji="0" lang="en-US" sz="16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chemeClr val="bg2"/>
                          </a:solidFill>
                          <a:effectLst/>
                          <a:latin typeface="Arial"/>
                          <a:ea typeface="SimSun" charset="0"/>
                          <a:cs typeface="Arial"/>
                        </a:rPr>
                        <a:t>മുഴു ലോകത്തിനു</a:t>
                      </a:r>
                      <a:endParaRPr kumimoji="0" lang="en-US" sz="16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 typeface="Arial"/>
                        <a:buNone/>
                        <a:tabLst/>
                      </a:pP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chemeClr val="bg2"/>
                          </a:solidFill>
                          <a:effectLst/>
                          <a:latin typeface="Arial"/>
                          <a:ea typeface="SimSun" charset="0"/>
                          <a:cs typeface="Arial"/>
                        </a:rPr>
                        <a:t>അവിശ്വാസികൾ</a:t>
                      </a:r>
                      <a:r>
                        <a:rPr kumimoji="0" lang="ml-IN" altLang="zh-CN" sz="2000" b="1" i="0" u="none" strike="noStrike" cap="none" normalizeH="0" baseline="0" dirty="0">
                          <a:ln>
                            <a:noFill/>
                          </a:ln>
                          <a:solidFill>
                            <a:schemeClr val="bg2"/>
                          </a:solidFill>
                          <a:effectLst/>
                          <a:latin typeface="Arial"/>
                          <a:ea typeface="SimSun" charset="0"/>
                          <a:cs typeface="Arial"/>
                        </a:rPr>
                        <a:t> </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chemeClr val="bg2"/>
                          </a:solidFill>
                          <a:effectLst/>
                          <a:latin typeface="Arial"/>
                          <a:ea typeface="SimSun" charset="0"/>
                          <a:cs typeface="Arial"/>
                        </a:rPr>
                        <a:t>വിശ്വാസികൾ </a:t>
                      </a:r>
                      <a:endParaRPr kumimoji="0" lang="en-US" sz="16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chemeClr val="bg2"/>
                          </a:solidFill>
                          <a:effectLst/>
                          <a:latin typeface="Arial"/>
                          <a:ea typeface="SimSun" charset="0"/>
                          <a:cs typeface="Arial"/>
                        </a:rPr>
                        <a:t>അവിശ്വാസികൾ</a:t>
                      </a:r>
                      <a:r>
                        <a:rPr kumimoji="0" lang="ml-IN" altLang="zh-CN" sz="2000" b="1" i="0" u="none" strike="noStrike" cap="none" normalizeH="0" baseline="0" dirty="0">
                          <a:ln>
                            <a:noFill/>
                          </a:ln>
                          <a:solidFill>
                            <a:schemeClr val="bg2"/>
                          </a:solidFill>
                          <a:effectLst/>
                          <a:latin typeface="Arial"/>
                          <a:ea typeface="SimSun" charset="0"/>
                          <a:cs typeface="Arial"/>
                        </a:rPr>
                        <a:t> </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cap="none" normalizeH="0" baseline="0" dirty="0">
                          <a:ln>
                            <a:noFill/>
                          </a:ln>
                          <a:solidFill>
                            <a:schemeClr val="bg2"/>
                          </a:solidFill>
                          <a:effectLst/>
                          <a:latin typeface="Arial"/>
                          <a:ea typeface="SimSun" charset="0"/>
                          <a:cs typeface="Arial"/>
                        </a:rPr>
                        <a:t>അവിശ്വാസികൾ </a:t>
                      </a:r>
                      <a:endParaRPr kumimoji="0" lang="en-US" sz="16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bl>
          </a:graphicData>
        </a:graphic>
      </p:graphicFrame>
      <p:sp>
        <p:nvSpPr>
          <p:cNvPr id="209983" name="Text Box 70"/>
          <p:cNvSpPr txBox="1">
            <a:spLocks noChangeArrowheads="1"/>
          </p:cNvSpPr>
          <p:nvPr/>
        </p:nvSpPr>
        <p:spPr bwMode="auto">
          <a:xfrm>
            <a:off x="8604254" y="-26984"/>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b="1">
                <a:solidFill>
                  <a:srgbClr val="FFFFCC"/>
                </a:solidFill>
                <a:latin typeface="Arial" charset="0"/>
                <a:cs typeface="Arial" charset="0"/>
              </a:rPr>
              <a:t>52</a:t>
            </a:r>
          </a:p>
        </p:txBody>
      </p:sp>
      <p:sp>
        <p:nvSpPr>
          <p:cNvPr id="209984" name="Rectangle 71"/>
          <p:cNvSpPr>
            <a:spLocks noGrp="1" noChangeArrowheads="1"/>
          </p:cNvSpPr>
          <p:nvPr>
            <p:ph type="title"/>
          </p:nvPr>
        </p:nvSpPr>
        <p:spPr>
          <a:xfrm>
            <a:off x="1264101" y="529000"/>
            <a:ext cx="6617388" cy="461600"/>
          </a:xfrm>
          <a:solidFill>
            <a:schemeClr val="bg2"/>
          </a:solidFill>
        </p:spPr>
        <p:txBody>
          <a:bodyPr wrap="none" anchor="t">
            <a:spAutoFit/>
          </a:bodyPr>
          <a:lstStyle/>
          <a:p>
            <a:pPr eaLnBrk="1" hangingPunct="1"/>
            <a:r>
              <a:rPr lang="ml-IN" sz="2400" b="1" dirty="0">
                <a:solidFill>
                  <a:schemeClr val="tx1"/>
                </a:solidFill>
                <a:latin typeface="Arial" charset="0"/>
                <a:ea typeface="SimSun" charset="0"/>
                <a:cs typeface="SimSun" charset="0"/>
              </a:rPr>
              <a:t>നാല് സുവിശേഷങ്ങൾ താരതമ്യം </a:t>
            </a:r>
            <a:endParaRPr lang="en-US" sz="2400" b="1" dirty="0">
              <a:solidFill>
                <a:schemeClr val="tx1"/>
              </a:solidFill>
              <a:latin typeface="Arial" charset="0"/>
              <a:ea typeface="SimSun" charset="0"/>
              <a:cs typeface="SimSun" charset="0"/>
            </a:endParaRPr>
          </a:p>
        </p:txBody>
      </p:sp>
    </p:spTree>
    <p:extLst>
      <p:ext uri="{BB962C8B-B14F-4D97-AF65-F5344CB8AC3E}">
        <p14:creationId xmlns:p14="http://schemas.microsoft.com/office/powerpoint/2010/main" val="2629262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1138" name="Group 2"/>
          <p:cNvGraphicFramePr>
            <a:graphicFrameLocks noGrp="1"/>
          </p:cNvGraphicFramePr>
          <p:nvPr>
            <p:ph type="tbl" idx="1"/>
            <p:extLst>
              <p:ext uri="{D42A27DB-BD31-4B8C-83A1-F6EECF244321}">
                <p14:modId xmlns:p14="http://schemas.microsoft.com/office/powerpoint/2010/main" val="3228157583"/>
              </p:ext>
            </p:extLst>
          </p:nvPr>
        </p:nvGraphicFramePr>
        <p:xfrm>
          <a:off x="0" y="634670"/>
          <a:ext cx="9144000" cy="6147130"/>
        </p:xfrm>
        <a:graphic>
          <a:graphicData uri="http://schemas.openxmlformats.org/drawingml/2006/table">
            <a:tbl>
              <a:tblPr/>
              <a:tblGrid>
                <a:gridCol w="1676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41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Narrow" charset="0"/>
                        <a:ea typeface="ＭＳ Ｐゴシック" charset="0"/>
                        <a:cs typeface="Times New Roma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800" b="1" i="0" u="none" strike="noStrike" kern="1200" cap="none" spc="0" normalizeH="0" baseline="0" noProof="0" dirty="0">
                          <a:ln>
                            <a:noFill/>
                          </a:ln>
                          <a:solidFill>
                            <a:srgbClr val="FFFFFF"/>
                          </a:solidFill>
                          <a:effectLst/>
                          <a:uLnTx/>
                          <a:uFillTx/>
                          <a:latin typeface="Arial"/>
                          <a:ea typeface="SimSun" charset="0"/>
                          <a:cs typeface="Arial"/>
                        </a:rPr>
                        <a:t>മത്തായി</a:t>
                      </a:r>
                      <a:r>
                        <a:rPr kumimoji="0" lang="ml-IN" altLang="zh-CN" sz="2200" b="1" i="0" u="none" strike="noStrike" kern="1200" cap="none" spc="0" normalizeH="0" baseline="0" noProof="0" dirty="0">
                          <a:ln>
                            <a:noFill/>
                          </a:ln>
                          <a:solidFill>
                            <a:srgbClr val="FFFFFF"/>
                          </a:solidFill>
                          <a:effectLst/>
                          <a:uLnTx/>
                          <a:uFillTx/>
                          <a:latin typeface="Arial"/>
                          <a:ea typeface="SimSun" charset="0"/>
                          <a:cs typeface="Arial"/>
                        </a:rPr>
                        <a:t> </a:t>
                      </a:r>
                      <a:endParaRPr kumimoji="0" lang="en-US"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800" b="1" i="0" u="none" strike="noStrike" cap="none" normalizeH="0" baseline="0" dirty="0">
                          <a:ln>
                            <a:noFill/>
                          </a:ln>
                          <a:solidFill>
                            <a:srgbClr val="FFFFFF"/>
                          </a:solidFill>
                          <a:effectLst/>
                          <a:latin typeface="Arial"/>
                          <a:ea typeface="SimSun" charset="0"/>
                          <a:cs typeface="Arial"/>
                        </a:rPr>
                        <a:t>മാർക്കോസ്</a:t>
                      </a:r>
                      <a:r>
                        <a:rPr kumimoji="0" lang="ml-IN" altLang="zh-CN" sz="2400" b="1" i="0" u="none" strike="noStrike" cap="none" normalizeH="0" baseline="0" dirty="0">
                          <a:ln>
                            <a:noFill/>
                          </a:ln>
                          <a:solidFill>
                            <a:srgbClr val="FFFFFF"/>
                          </a:solidFill>
                          <a:effectLst/>
                          <a:latin typeface="Arial"/>
                          <a:ea typeface="SimSun" charset="0"/>
                          <a:cs typeface="Arial"/>
                        </a:rPr>
                        <a:t> </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800" b="1" i="0" u="none" strike="noStrike" kern="1200" cap="none" spc="0" normalizeH="0" baseline="0" noProof="0" dirty="0">
                          <a:ln>
                            <a:noFill/>
                          </a:ln>
                          <a:solidFill>
                            <a:srgbClr val="FFFFFF"/>
                          </a:solidFill>
                          <a:effectLst/>
                          <a:uLnTx/>
                          <a:uFillTx/>
                          <a:latin typeface="Arial"/>
                          <a:ea typeface="SimSun" charset="0"/>
                          <a:cs typeface="Arial"/>
                        </a:rPr>
                        <a:t>ലുക്കോസ് </a:t>
                      </a:r>
                      <a:endParaRPr kumimoji="0" lang="en-US"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600" b="1" i="0" u="none" strike="noStrike" kern="1200" cap="none" spc="0" normalizeH="0" baseline="0" noProof="0" dirty="0">
                          <a:ln>
                            <a:noFill/>
                          </a:ln>
                          <a:solidFill>
                            <a:srgbClr val="FFFFFF"/>
                          </a:solidFill>
                          <a:effectLst/>
                          <a:uLnTx/>
                          <a:uFillTx/>
                          <a:latin typeface="Arial"/>
                          <a:ea typeface="SimSun" charset="0"/>
                          <a:cs typeface="Arial"/>
                        </a:rPr>
                        <a:t>യോഹന്നാൻ </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എഴുതിയ കാലഘട്ടം</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1400" b="1" i="0" u="none" strike="noStrike" cap="none" normalizeH="0" baseline="0" dirty="0">
                          <a:ln>
                            <a:noFill/>
                          </a:ln>
                          <a:solidFill>
                            <a:schemeClr val="bg1"/>
                          </a:solidFill>
                          <a:effectLst/>
                          <a:latin typeface="Arial Narrow" charset="0"/>
                          <a:ea typeface="SimSun" charset="0"/>
                          <a:cs typeface="SimSun" charset="0"/>
                        </a:rPr>
                        <a:t>40s</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1400" b="1" i="0" u="none" strike="noStrike" cap="none" normalizeH="0" baseline="0" dirty="0">
                          <a:ln>
                            <a:noFill/>
                          </a:ln>
                          <a:solidFill>
                            <a:schemeClr val="bg1"/>
                          </a:solidFill>
                          <a:effectLst/>
                          <a:latin typeface="Arial Narrow" charset="0"/>
                          <a:ea typeface="SimSun" charset="0"/>
                          <a:cs typeface="SimSun" charset="0"/>
                        </a:rPr>
                        <a:t>64-68</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1400" b="1" i="0" u="none" strike="noStrike" cap="none" normalizeH="0" baseline="0" dirty="0">
                          <a:ln>
                            <a:noFill/>
                          </a:ln>
                          <a:solidFill>
                            <a:schemeClr val="bg1"/>
                          </a:solidFill>
                          <a:effectLst/>
                          <a:latin typeface="Arial Narrow" charset="0"/>
                          <a:ea typeface="SimSun" charset="0"/>
                          <a:cs typeface="SimSun" charset="0"/>
                        </a:rPr>
                        <a:t>57-59</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1400" b="1" i="0" u="none" strike="noStrike" cap="none" normalizeH="0" baseline="0" dirty="0">
                          <a:ln>
                            <a:noFill/>
                          </a:ln>
                          <a:solidFill>
                            <a:schemeClr val="bg1"/>
                          </a:solidFill>
                          <a:effectLst/>
                          <a:latin typeface="Arial Narrow" charset="0"/>
                          <a:ea typeface="SimSun" charset="0"/>
                          <a:cs typeface="SimSun" charset="0"/>
                        </a:rPr>
                        <a:t>late 60s</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എഴുതിയ സ്ഥലം </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അന്ത്യോക്യ അല്ലെങ്കിൽ സിറിയ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റോം</a:t>
                      </a:r>
                      <a:r>
                        <a:rPr kumimoji="0" lang="ml-IN" altLang="zh-CN" sz="2200" b="1" i="0" u="none" strike="noStrike" cap="none" normalizeH="0" baseline="0" dirty="0">
                          <a:ln>
                            <a:noFill/>
                          </a:ln>
                          <a:solidFill>
                            <a:schemeClr val="bg1"/>
                          </a:solidFill>
                          <a:effectLst/>
                          <a:latin typeface="Arial Narrow" charset="0"/>
                          <a:ea typeface="SimSun" charset="0"/>
                          <a:cs typeface="SimSun" charset="0"/>
                        </a:rPr>
                        <a:t> </a:t>
                      </a:r>
                      <a:endParaRPr kumimoji="0" lang="en-US" sz="22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സിസേറിയ അല്ലെങ്കിൽ റോം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എഫസോസ്</a:t>
                      </a:r>
                      <a:r>
                        <a:rPr kumimoji="0" lang="ml-IN" altLang="zh-CN" sz="2200" b="1" i="0" u="none" strike="noStrike" cap="none" normalizeH="0" baseline="0" dirty="0">
                          <a:ln>
                            <a:noFill/>
                          </a:ln>
                          <a:solidFill>
                            <a:schemeClr val="bg1"/>
                          </a:solidFill>
                          <a:effectLst/>
                          <a:latin typeface="Arial Narrow" charset="0"/>
                          <a:ea typeface="SimSun" charset="0"/>
                          <a:cs typeface="SimSun" charset="0"/>
                        </a:rPr>
                        <a:t> </a:t>
                      </a:r>
                      <a:endParaRPr kumimoji="0" lang="en-US" sz="22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അയക്കപ്പെട്ട  സ്ഥലം</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പലസ്തീൻ</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റോം</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തിയോഫിലസിന്</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ഏഷ്യ </a:t>
                      </a:r>
                      <a:r>
                        <a:rPr kumimoji="0" lang="en-US" altLang="zh-CN" sz="1400" b="1" i="0" u="none" strike="noStrike" cap="none" normalizeH="0" baseline="0" dirty="0">
                          <a:ln>
                            <a:noFill/>
                          </a:ln>
                          <a:solidFill>
                            <a:schemeClr val="bg1"/>
                          </a:solidFill>
                          <a:effectLst/>
                          <a:latin typeface="Arial Narrow" charset="0"/>
                          <a:ea typeface="SimSun" charset="0"/>
                          <a:cs typeface="SimSun" charset="0"/>
                        </a:rPr>
                        <a:t>, etc.</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86695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യേശു</a:t>
                      </a:r>
                      <a:r>
                        <a:rPr kumimoji="0" lang="en-US" altLang="zh-CN" sz="1400" b="1" i="0" u="none" strike="noStrike" cap="none" normalizeH="0" baseline="0" dirty="0">
                          <a:ln>
                            <a:noFill/>
                          </a:ln>
                          <a:solidFill>
                            <a:srgbClr val="FFFFFF"/>
                          </a:solidFill>
                          <a:effectLst/>
                          <a:latin typeface="Arial Narrow" charset="0"/>
                          <a:ea typeface="SimSun" charset="0"/>
                          <a:cs typeface="SimSun" charset="0"/>
                        </a:rPr>
                        <a:t>… </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ഇസ്രായേലിൻറെ രാജാവ് </a:t>
                      </a:r>
                      <a:endParaRPr kumimoji="0" lang="en-US" altLang="zh-CN" sz="1400" b="1" i="0" u="none" strike="noStrike" cap="none" normalizeH="0" baseline="0" dirty="0">
                        <a:ln>
                          <a:noFill/>
                        </a:ln>
                        <a:solidFill>
                          <a:schemeClr val="bg1"/>
                        </a:solidFill>
                        <a:effectLst/>
                        <a:latin typeface="Arial Narrow" charset="0"/>
                        <a:ea typeface="SimSun" charset="0"/>
                        <a:cs typeface="SimSun" charset="0"/>
                      </a:endParaRP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1400" b="1" i="0" u="none" strike="noStrike" cap="none" normalizeH="0" baseline="0" dirty="0">
                          <a:ln>
                            <a:noFill/>
                          </a:ln>
                          <a:solidFill>
                            <a:schemeClr val="bg1"/>
                          </a:solidFill>
                          <a:effectLst/>
                          <a:latin typeface="Arial Narrow" charset="0"/>
                          <a:ea typeface="SimSun" charset="0"/>
                          <a:cs typeface="SimSun" charset="0"/>
                        </a:rPr>
                        <a:t>(</a:t>
                      </a: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മശിഹ </a:t>
                      </a:r>
                      <a:r>
                        <a:rPr kumimoji="0" lang="en-US" altLang="zh-CN" sz="1400" b="1" i="0" u="none" strike="noStrike" cap="none" normalizeH="0" baseline="0" dirty="0">
                          <a:ln>
                            <a:noFill/>
                          </a:ln>
                          <a:solidFill>
                            <a:schemeClr val="bg1"/>
                          </a:solidFill>
                          <a:effectLst/>
                          <a:latin typeface="Arial Narrow" charset="0"/>
                          <a:ea typeface="SimSun" charset="0"/>
                          <a:cs typeface="SimSun" charset="0"/>
                        </a:rPr>
                        <a:t>)</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പീഢാനുഭവം</a:t>
                      </a:r>
                      <a:r>
                        <a:rPr kumimoji="0" lang="en-US" altLang="zh-CN" sz="1400" b="1" i="0" u="none" strike="noStrike" cap="none" normalizeH="0" baseline="0" dirty="0">
                          <a:ln>
                            <a:noFill/>
                          </a:ln>
                          <a:solidFill>
                            <a:schemeClr val="bg1"/>
                          </a:solidFill>
                          <a:effectLst/>
                          <a:latin typeface="Arial Narrow" charset="0"/>
                          <a:ea typeface="SimSun" charset="0"/>
                          <a:cs typeface="SimSun" charset="0"/>
                        </a:rPr>
                        <a:t>,</a:t>
                      </a:r>
                      <a:r>
                        <a:rPr kumimoji="0" lang="ml-IN" altLang="zh-CN" sz="1400" b="1" i="0" u="none" strike="noStrike" cap="none" normalizeH="0" baseline="0" dirty="0">
                          <a:ln>
                            <a:noFill/>
                          </a:ln>
                          <a:solidFill>
                            <a:schemeClr val="bg1"/>
                          </a:solidFill>
                          <a:effectLst/>
                          <a:latin typeface="Arial Narrow" charset="0"/>
                          <a:ea typeface="SimSun" charset="0"/>
                          <a:cs typeface="SimSun" charset="0"/>
                        </a:rPr>
                        <a:t> ദാസൻ </a:t>
                      </a:r>
                      <a:r>
                        <a:rPr kumimoji="0" lang="en-US" altLang="zh-CN" sz="1400" b="1" i="0" u="none" strike="noStrike" cap="none" normalizeH="0" baseline="0" dirty="0">
                          <a:ln>
                            <a:noFill/>
                          </a:ln>
                          <a:solidFill>
                            <a:schemeClr val="bg1"/>
                          </a:solidFill>
                          <a:effectLst/>
                          <a:latin typeface="Arial Narrow" charset="0"/>
                          <a:ea typeface="SimSun" charset="0"/>
                          <a:cs typeface="SimSun" charset="0"/>
                        </a:rPr>
                        <a:t>(</a:t>
                      </a: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ദൈവത്വം </a:t>
                      </a:r>
                      <a:r>
                        <a:rPr kumimoji="0" lang="en-US" altLang="zh-CN" sz="1400" b="1" i="0" u="none" strike="noStrike" cap="none" normalizeH="0" baseline="0" dirty="0">
                          <a:ln>
                            <a:noFill/>
                          </a:ln>
                          <a:solidFill>
                            <a:schemeClr val="bg1"/>
                          </a:solidFill>
                          <a:effectLst/>
                          <a:latin typeface="Arial Narrow" charset="0"/>
                          <a:ea typeface="SimSun" charset="0"/>
                          <a:cs typeface="SimSun" charset="0"/>
                        </a:rPr>
                        <a:t>)</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ആദർശ പുരുഷൻ </a:t>
                      </a:r>
                      <a:r>
                        <a:rPr kumimoji="0" lang="en-US" altLang="zh-CN" sz="1400" b="1" i="0" u="none" strike="noStrike" cap="none" normalizeH="0" baseline="0" dirty="0">
                          <a:ln>
                            <a:noFill/>
                          </a:ln>
                          <a:solidFill>
                            <a:schemeClr val="bg1"/>
                          </a:solidFill>
                          <a:effectLst/>
                          <a:latin typeface="Arial Narrow" charset="0"/>
                          <a:ea typeface="SimSun" charset="0"/>
                          <a:cs typeface="SimSun" charset="0"/>
                        </a:rPr>
                        <a:t>(</a:t>
                      </a: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മശിഹ </a:t>
                      </a:r>
                      <a:r>
                        <a:rPr kumimoji="0" lang="en-US" altLang="zh-CN" sz="1400" b="1" i="0" u="none" strike="noStrike" cap="none" normalizeH="0" baseline="0" dirty="0">
                          <a:ln>
                            <a:noFill/>
                          </a:ln>
                          <a:solidFill>
                            <a:schemeClr val="bg1"/>
                          </a:solidFill>
                          <a:effectLst/>
                          <a:latin typeface="Arial Narrow" charset="0"/>
                          <a:ea typeface="SimSun" charset="0"/>
                          <a:cs typeface="SimSun" charset="0"/>
                        </a:rPr>
                        <a:t>)</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ദൈവപുത്രൻ </a:t>
                      </a:r>
                      <a:r>
                        <a:rPr kumimoji="0" lang="en-US" altLang="zh-CN" sz="1400" b="1" i="0" u="none" strike="noStrike" cap="none" normalizeH="0" baseline="0" dirty="0">
                          <a:ln>
                            <a:noFill/>
                          </a:ln>
                          <a:solidFill>
                            <a:schemeClr val="bg1"/>
                          </a:solidFill>
                          <a:effectLst/>
                          <a:latin typeface="Arial Narrow" charset="0"/>
                          <a:ea typeface="SimSun" charset="0"/>
                          <a:cs typeface="SimSun" charset="0"/>
                        </a:rPr>
                        <a:t>(</a:t>
                      </a: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ദൈവത്വം </a:t>
                      </a:r>
                      <a:r>
                        <a:rPr kumimoji="0" lang="en-US" altLang="zh-CN" sz="1400" b="1" i="0" u="none" strike="noStrike" cap="none" normalizeH="0" baseline="0" dirty="0">
                          <a:ln>
                            <a:noFill/>
                          </a:ln>
                          <a:solidFill>
                            <a:schemeClr val="bg1"/>
                          </a:solidFill>
                          <a:effectLst/>
                          <a:latin typeface="Arial Narrow" charset="0"/>
                          <a:ea typeface="SimSun" charset="0"/>
                          <a:cs typeface="SimSun" charset="0"/>
                        </a:rPr>
                        <a:t>)</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താക്കോൽ വാക്യം </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1400" b="1" i="0" u="none" strike="noStrike" cap="none" normalizeH="0" baseline="0" dirty="0">
                          <a:ln>
                            <a:noFill/>
                          </a:ln>
                          <a:solidFill>
                            <a:schemeClr val="bg1"/>
                          </a:solidFill>
                          <a:effectLst/>
                          <a:latin typeface="Arial Narrow" charset="0"/>
                          <a:ea typeface="SimSun" charset="0"/>
                          <a:cs typeface="SimSun" charset="0"/>
                        </a:rPr>
                        <a:t>21:5</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1400" b="1" i="0" u="none" strike="noStrike" cap="none" normalizeH="0" baseline="0" dirty="0">
                          <a:ln>
                            <a:noFill/>
                          </a:ln>
                          <a:solidFill>
                            <a:schemeClr val="bg1"/>
                          </a:solidFill>
                          <a:effectLst/>
                          <a:latin typeface="Arial Narrow" charset="0"/>
                          <a:ea typeface="SimSun" charset="0"/>
                          <a:cs typeface="SimSun" charset="0"/>
                        </a:rPr>
                        <a:t>10:45</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1400" b="1" i="0" u="none" strike="noStrike" cap="none" normalizeH="0" baseline="0" dirty="0">
                          <a:ln>
                            <a:noFill/>
                          </a:ln>
                          <a:solidFill>
                            <a:schemeClr val="bg1"/>
                          </a:solidFill>
                          <a:effectLst/>
                          <a:latin typeface="Arial Narrow" charset="0"/>
                          <a:ea typeface="SimSun" charset="0"/>
                          <a:cs typeface="SimSun" charset="0"/>
                        </a:rPr>
                        <a:t>19:10</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1400" b="1" i="0" u="none" strike="noStrike" cap="none" normalizeH="0" baseline="0" dirty="0">
                          <a:ln>
                            <a:noFill/>
                          </a:ln>
                          <a:solidFill>
                            <a:schemeClr val="bg1"/>
                          </a:solidFill>
                          <a:effectLst/>
                          <a:latin typeface="Arial Narrow" charset="0"/>
                          <a:ea typeface="SimSun" charset="0"/>
                          <a:cs typeface="SimSun" charset="0"/>
                        </a:rPr>
                        <a:t>20:31</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391853">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പ്രമേയം</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നിയമം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അധികാരം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കൃപ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മഹത്വം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സാഹിത്യപരമായ പ്രാധാന്യം</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പ്രഭാഷണങ്ങൾ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അത്ഭുതങ്ങൾ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ഉപമകൾ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ദൃഷ്ടാന്തങ്ങൾ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ക്രമീകരണം</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വിഷയസംബന്ധിയായ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കാലക്രമാനുസൃതമായ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കാലക്രമാനുസൃതമായ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വിഷയസംബന്ധിയായ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83101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വംശാവലി</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അബ്രഹാം മുതൽ യോസേഫ് വരെ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1400" b="1" i="0" u="none" strike="noStrike" cap="none" normalizeH="0" baseline="0" dirty="0">
                          <a:ln>
                            <a:noFill/>
                          </a:ln>
                          <a:solidFill>
                            <a:schemeClr val="bg1"/>
                          </a:solidFill>
                          <a:effectLst/>
                          <a:latin typeface="Arial Narrow" charset="0"/>
                          <a:ea typeface="SimSun" charset="0"/>
                          <a:cs typeface="SimSun" charset="0"/>
                        </a:rPr>
                        <a:t>--------</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ആദം മുതൽ മാറിയ വരെ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1400" b="1" i="0" u="none" strike="noStrike" cap="none" normalizeH="0" baseline="0" dirty="0">
                          <a:ln>
                            <a:noFill/>
                          </a:ln>
                          <a:solidFill>
                            <a:schemeClr val="bg1"/>
                          </a:solidFill>
                          <a:effectLst/>
                          <a:latin typeface="Arial Narrow" charset="0"/>
                          <a:ea typeface="SimSun" charset="0"/>
                          <a:cs typeface="SimSun" charset="0"/>
                        </a:rPr>
                        <a:t>-------</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2037" name="Rectangle 71"/>
          <p:cNvSpPr>
            <a:spLocks noGrp="1" noChangeArrowheads="1"/>
          </p:cNvSpPr>
          <p:nvPr>
            <p:ph type="title"/>
          </p:nvPr>
        </p:nvSpPr>
        <p:spPr>
          <a:xfrm>
            <a:off x="1263308" y="71800"/>
            <a:ext cx="6617388" cy="461600"/>
          </a:xfrm>
          <a:solidFill>
            <a:schemeClr val="bg2"/>
          </a:solidFill>
        </p:spPr>
        <p:txBody>
          <a:bodyPr wrap="none" anchor="t">
            <a:spAutoFit/>
          </a:bodyPr>
          <a:lstStyle/>
          <a:p>
            <a:pPr eaLnBrk="1" hangingPunct="1"/>
            <a:r>
              <a:rPr lang="ml-IN" sz="2400" b="1" dirty="0">
                <a:solidFill>
                  <a:schemeClr val="tx1"/>
                </a:solidFill>
                <a:latin typeface="Arial" charset="0"/>
                <a:ea typeface="SimSun" charset="0"/>
                <a:cs typeface="SimSun" charset="0"/>
              </a:rPr>
              <a:t>നാല് സുവിശേഷങ്ങൾ താരതമ്യം </a:t>
            </a:r>
            <a:endParaRPr lang="en-US" sz="2400" b="1" dirty="0">
              <a:solidFill>
                <a:schemeClr val="tx1"/>
              </a:solidFill>
              <a:latin typeface="Arial" charset="0"/>
              <a:ea typeface="SimSun" charset="0"/>
              <a:cs typeface="SimSun" charset="0"/>
            </a:endParaRPr>
          </a:p>
        </p:txBody>
      </p:sp>
      <p:sp>
        <p:nvSpPr>
          <p:cNvPr id="212038" name="Text Box 70"/>
          <p:cNvSpPr txBox="1">
            <a:spLocks noChangeArrowheads="1"/>
          </p:cNvSpPr>
          <p:nvPr/>
        </p:nvSpPr>
        <p:spPr bwMode="auto">
          <a:xfrm>
            <a:off x="8604254" y="14291"/>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b="1">
                <a:solidFill>
                  <a:srgbClr val="FFFFCC"/>
                </a:solidFill>
                <a:latin typeface="Arial" charset="0"/>
                <a:cs typeface="Arial" charset="0"/>
              </a:rPr>
              <a:t>52</a:t>
            </a:r>
          </a:p>
        </p:txBody>
      </p:sp>
    </p:spTree>
    <p:extLst>
      <p:ext uri="{BB962C8B-B14F-4D97-AF65-F5344CB8AC3E}">
        <p14:creationId xmlns:p14="http://schemas.microsoft.com/office/powerpoint/2010/main" val="189812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40" y="404665"/>
            <a:ext cx="7867650" cy="1152128"/>
          </a:xfrm>
          <a:solidFill>
            <a:schemeClr val="bg1"/>
          </a:solidFill>
        </p:spPr>
        <p:txBody>
          <a:bodyPr anchor="ctr"/>
          <a:lstStyle/>
          <a:p>
            <a:pPr>
              <a:defRPr/>
            </a:pPr>
            <a:r>
              <a:rPr lang="ml-IN" sz="3600" b="1" dirty="0">
                <a:solidFill>
                  <a:schemeClr val="accent6">
                    <a:lumMod val="75000"/>
                  </a:schemeClr>
                </a:solidFill>
              </a:rPr>
              <a:t>പുതിയ</a:t>
            </a:r>
            <a:r>
              <a:rPr lang="en-US" sz="3600" b="1">
                <a:solidFill>
                  <a:schemeClr val="accent6">
                    <a:lumMod val="75000"/>
                  </a:schemeClr>
                </a:solidFill>
              </a:rPr>
              <a:t> -</a:t>
            </a:r>
            <a:r>
              <a:rPr lang="ml-IN" sz="3600" b="1">
                <a:solidFill>
                  <a:schemeClr val="accent6">
                    <a:lumMod val="75000"/>
                  </a:schemeClr>
                </a:solidFill>
              </a:rPr>
              <a:t> </a:t>
            </a:r>
            <a:r>
              <a:rPr lang="ml-IN" sz="3600" b="1" dirty="0">
                <a:solidFill>
                  <a:schemeClr val="accent6">
                    <a:lumMod val="75000"/>
                  </a:schemeClr>
                </a:solidFill>
              </a:rPr>
              <a:t>പഴയ നിയമ സമാന്തര ഘടന</a:t>
            </a:r>
            <a:endParaRPr lang="en-US" sz="3600" b="1" dirty="0">
              <a:solidFill>
                <a:schemeClr val="accent6">
                  <a:lumMod val="75000"/>
                </a:schemeClr>
              </a:solidFill>
            </a:endParaRPr>
          </a:p>
        </p:txBody>
      </p:sp>
      <p:sp>
        <p:nvSpPr>
          <p:cNvPr id="4" name="Text Box 2"/>
          <p:cNvSpPr txBox="1">
            <a:spLocks noChangeArrowheads="1"/>
          </p:cNvSpPr>
          <p:nvPr/>
        </p:nvSpPr>
        <p:spPr bwMode="auto">
          <a:xfrm>
            <a:off x="1588" y="3348042"/>
            <a:ext cx="754062" cy="584711"/>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3200" b="1">
                <a:solidFill>
                  <a:srgbClr val="000000"/>
                </a:solidFill>
                <a:latin typeface="Arial" charset="0"/>
                <a:cs typeface="Arial" charset="0"/>
              </a:rPr>
              <a:t>OT</a:t>
            </a:r>
          </a:p>
        </p:txBody>
      </p:sp>
      <p:sp>
        <p:nvSpPr>
          <p:cNvPr id="5" name="Text Box 2"/>
          <p:cNvSpPr txBox="1">
            <a:spLocks noChangeArrowheads="1"/>
          </p:cNvSpPr>
          <p:nvPr/>
        </p:nvSpPr>
        <p:spPr bwMode="auto">
          <a:xfrm>
            <a:off x="107504" y="2175312"/>
            <a:ext cx="2304256" cy="400045"/>
          </a:xfrm>
          <a:prstGeom prst="rect">
            <a:avLst/>
          </a:prstGeom>
          <a:solidFill>
            <a:srgbClr val="FFFF00"/>
          </a:solidFill>
          <a:ln w="12700">
            <a:solidFill>
              <a:schemeClr val="tx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ml-IN" sz="2000" b="1" dirty="0">
                <a:solidFill>
                  <a:srgbClr val="000000"/>
                </a:solidFill>
                <a:latin typeface="Arial" charset="0"/>
                <a:cs typeface="Arial" charset="0"/>
              </a:rPr>
              <a:t>അടിസ്ഥാനം</a:t>
            </a:r>
            <a:endParaRPr lang="en-US" sz="2000" b="1" dirty="0">
              <a:solidFill>
                <a:srgbClr val="000000"/>
              </a:solidFill>
              <a:latin typeface="Arial" charset="0"/>
              <a:cs typeface="Arial" charset="0"/>
            </a:endParaRPr>
          </a:p>
        </p:txBody>
      </p:sp>
      <p:sp>
        <p:nvSpPr>
          <p:cNvPr id="6" name="Text Box 2"/>
          <p:cNvSpPr txBox="1">
            <a:spLocks noChangeArrowheads="1"/>
          </p:cNvSpPr>
          <p:nvPr/>
        </p:nvSpPr>
        <p:spPr bwMode="auto">
          <a:xfrm>
            <a:off x="2771800" y="2204864"/>
            <a:ext cx="1943968" cy="400045"/>
          </a:xfrm>
          <a:prstGeom prst="rect">
            <a:avLst/>
          </a:prstGeom>
          <a:solidFill>
            <a:srgbClr val="FFFF00"/>
          </a:solidFill>
          <a:ln w="12700">
            <a:solidFill>
              <a:schemeClr val="tx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ml-IN" sz="2000" b="1" dirty="0">
                <a:solidFill>
                  <a:srgbClr val="000000"/>
                </a:solidFill>
                <a:latin typeface="Arial" charset="0"/>
                <a:cs typeface="Arial" charset="0"/>
              </a:rPr>
              <a:t>ഭൂതകാലം</a:t>
            </a:r>
            <a:endParaRPr lang="en-US" sz="2000" b="1" dirty="0">
              <a:solidFill>
                <a:srgbClr val="000000"/>
              </a:solidFill>
              <a:latin typeface="Arial" charset="0"/>
              <a:cs typeface="Arial" charset="0"/>
            </a:endParaRPr>
          </a:p>
        </p:txBody>
      </p:sp>
      <p:sp>
        <p:nvSpPr>
          <p:cNvPr id="7" name="Text Box 2"/>
          <p:cNvSpPr txBox="1">
            <a:spLocks noChangeArrowheads="1"/>
          </p:cNvSpPr>
          <p:nvPr/>
        </p:nvSpPr>
        <p:spPr bwMode="auto">
          <a:xfrm>
            <a:off x="4932040" y="2217123"/>
            <a:ext cx="2230760" cy="400045"/>
          </a:xfrm>
          <a:prstGeom prst="rect">
            <a:avLst/>
          </a:prstGeom>
          <a:solidFill>
            <a:srgbClr val="FFFF00"/>
          </a:solidFill>
          <a:ln w="12700">
            <a:solidFill>
              <a:schemeClr val="tx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ml-IN" sz="2000" b="1" dirty="0">
                <a:solidFill>
                  <a:srgbClr val="000000"/>
                </a:solidFill>
                <a:latin typeface="Arial" charset="0"/>
                <a:cs typeface="Arial" charset="0"/>
              </a:rPr>
              <a:t>വർത്തമാനകാലം</a:t>
            </a:r>
            <a:endParaRPr lang="en-US" sz="2000" b="1" dirty="0">
              <a:solidFill>
                <a:srgbClr val="000000"/>
              </a:solidFill>
              <a:latin typeface="Arial" charset="0"/>
              <a:cs typeface="Arial" charset="0"/>
            </a:endParaRPr>
          </a:p>
        </p:txBody>
      </p:sp>
      <p:sp>
        <p:nvSpPr>
          <p:cNvPr id="8" name="Text Box 2"/>
          <p:cNvSpPr txBox="1">
            <a:spLocks noChangeArrowheads="1"/>
          </p:cNvSpPr>
          <p:nvPr/>
        </p:nvSpPr>
        <p:spPr bwMode="auto">
          <a:xfrm>
            <a:off x="7344799" y="2236867"/>
            <a:ext cx="1538281" cy="400045"/>
          </a:xfrm>
          <a:prstGeom prst="rect">
            <a:avLst/>
          </a:prstGeom>
          <a:solidFill>
            <a:srgbClr val="FFFF00"/>
          </a:solidFill>
          <a:ln w="12700">
            <a:solidFill>
              <a:schemeClr val="tx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ml-IN" sz="2000" b="1" dirty="0">
                <a:solidFill>
                  <a:srgbClr val="000000"/>
                </a:solidFill>
                <a:latin typeface="Arial" charset="0"/>
                <a:cs typeface="Arial" charset="0"/>
              </a:rPr>
              <a:t>ഭാവികാലം</a:t>
            </a:r>
            <a:endParaRPr lang="en-US" sz="2000" b="1" dirty="0">
              <a:solidFill>
                <a:srgbClr val="000000"/>
              </a:solidFill>
              <a:latin typeface="Arial" charset="0"/>
              <a:cs typeface="Arial" charset="0"/>
            </a:endParaRPr>
          </a:p>
        </p:txBody>
      </p:sp>
      <p:sp>
        <p:nvSpPr>
          <p:cNvPr id="9" name="Text Box 2"/>
          <p:cNvSpPr txBox="1">
            <a:spLocks noChangeArrowheads="1"/>
          </p:cNvSpPr>
          <p:nvPr/>
        </p:nvSpPr>
        <p:spPr bwMode="auto">
          <a:xfrm>
            <a:off x="1043608" y="3429000"/>
            <a:ext cx="1409231" cy="400045"/>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ml-IN" sz="2000" b="1" dirty="0">
                <a:solidFill>
                  <a:srgbClr val="FFFFFF"/>
                </a:solidFill>
                <a:effectLst>
                  <a:outerShdw blurRad="38100" dist="38100" dir="2700000" algn="tl">
                    <a:srgbClr val="000000">
                      <a:alpha val="43137"/>
                    </a:srgbClr>
                  </a:outerShdw>
                </a:effectLst>
                <a:latin typeface="Arial" charset="0"/>
                <a:cs typeface="Arial" charset="0"/>
              </a:rPr>
              <a:t>നിയമം </a:t>
            </a:r>
            <a:endParaRPr lang="en-US" sz="20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0" name="Text Box 2"/>
          <p:cNvSpPr txBox="1">
            <a:spLocks noChangeArrowheads="1"/>
          </p:cNvSpPr>
          <p:nvPr/>
        </p:nvSpPr>
        <p:spPr bwMode="auto">
          <a:xfrm>
            <a:off x="2915816" y="3357563"/>
            <a:ext cx="1500603" cy="461600"/>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ml-IN" sz="2000" b="1" dirty="0">
                <a:solidFill>
                  <a:srgbClr val="FFFFFF"/>
                </a:solidFill>
                <a:effectLst>
                  <a:outerShdw blurRad="38100" dist="38100" dir="2700000" algn="tl">
                    <a:srgbClr val="000000">
                      <a:alpha val="43137"/>
                    </a:srgbClr>
                  </a:outerShdw>
                </a:effectLst>
                <a:latin typeface="Arial" charset="0"/>
                <a:cs typeface="Arial" charset="0"/>
              </a:rPr>
              <a:t>ചരിത്രം</a:t>
            </a:r>
            <a:r>
              <a:rPr lang="ml-IN" b="1" dirty="0">
                <a:solidFill>
                  <a:srgbClr val="FFFFFF"/>
                </a:solidFill>
                <a:effectLst>
                  <a:outerShdw blurRad="38100" dist="38100" dir="2700000" algn="tl">
                    <a:srgbClr val="000000">
                      <a:alpha val="43137"/>
                    </a:srgbClr>
                  </a:outerShdw>
                </a:effectLst>
                <a:latin typeface="Arial" charset="0"/>
                <a:cs typeface="Arial" charset="0"/>
              </a:rPr>
              <a:t> </a:t>
            </a:r>
            <a:endParaRPr lang="en-US"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1" name="Text Box 2"/>
          <p:cNvSpPr txBox="1">
            <a:spLocks noChangeArrowheads="1"/>
          </p:cNvSpPr>
          <p:nvPr/>
        </p:nvSpPr>
        <p:spPr bwMode="auto">
          <a:xfrm>
            <a:off x="5018439" y="3348042"/>
            <a:ext cx="1713801" cy="400045"/>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ml-IN" sz="2000" b="1" dirty="0">
                <a:solidFill>
                  <a:srgbClr val="FFFFFF"/>
                </a:solidFill>
                <a:effectLst>
                  <a:outerShdw blurRad="38100" dist="38100" dir="2700000" algn="tl">
                    <a:srgbClr val="000000">
                      <a:alpha val="43137"/>
                    </a:srgbClr>
                  </a:outerShdw>
                </a:effectLst>
                <a:latin typeface="Arial" charset="0"/>
                <a:cs typeface="Arial" charset="0"/>
              </a:rPr>
              <a:t>വിവേകം </a:t>
            </a:r>
            <a:endParaRPr lang="en-US" sz="20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2" name="Text Box 2"/>
          <p:cNvSpPr txBox="1">
            <a:spLocks noChangeArrowheads="1"/>
          </p:cNvSpPr>
          <p:nvPr/>
        </p:nvSpPr>
        <p:spPr bwMode="auto">
          <a:xfrm>
            <a:off x="7561257" y="3388995"/>
            <a:ext cx="2116143" cy="400045"/>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ml-IN" sz="2000" b="1" dirty="0">
                <a:solidFill>
                  <a:srgbClr val="FFFFFF"/>
                </a:solidFill>
                <a:effectLst>
                  <a:outerShdw blurRad="38100" dist="38100" dir="2700000" algn="tl">
                    <a:srgbClr val="000000">
                      <a:alpha val="43137"/>
                    </a:srgbClr>
                  </a:outerShdw>
                </a:effectLst>
                <a:latin typeface="Arial" charset="0"/>
                <a:cs typeface="Arial" charset="0"/>
              </a:rPr>
              <a:t>പ്രവചനം </a:t>
            </a:r>
            <a:endParaRPr lang="en-US" sz="20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3" name="Text Box 2"/>
          <p:cNvSpPr txBox="1">
            <a:spLocks noChangeArrowheads="1"/>
          </p:cNvSpPr>
          <p:nvPr/>
        </p:nvSpPr>
        <p:spPr bwMode="auto">
          <a:xfrm>
            <a:off x="1594" y="4581529"/>
            <a:ext cx="731837" cy="584711"/>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3200" b="1">
                <a:solidFill>
                  <a:srgbClr val="000000"/>
                </a:solidFill>
                <a:latin typeface="Arial" charset="0"/>
                <a:cs typeface="Arial" charset="0"/>
              </a:rPr>
              <a:t>NT</a:t>
            </a:r>
          </a:p>
        </p:txBody>
      </p:sp>
      <p:sp>
        <p:nvSpPr>
          <p:cNvPr id="14" name="Text Box 2"/>
          <p:cNvSpPr txBox="1">
            <a:spLocks noChangeArrowheads="1"/>
          </p:cNvSpPr>
          <p:nvPr/>
        </p:nvSpPr>
        <p:spPr bwMode="auto">
          <a:xfrm>
            <a:off x="755655" y="4509120"/>
            <a:ext cx="1632049" cy="707821"/>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ml-IN" sz="2000" b="1" dirty="0">
                <a:solidFill>
                  <a:srgbClr val="FFFFFF"/>
                </a:solidFill>
                <a:effectLst>
                  <a:outerShdw blurRad="38100" dist="38100" dir="2700000" algn="tl">
                    <a:srgbClr val="000000">
                      <a:alpha val="43137"/>
                    </a:srgbClr>
                  </a:outerShdw>
                </a:effectLst>
                <a:latin typeface="Arial" charset="0"/>
                <a:cs typeface="Arial" charset="0"/>
              </a:rPr>
              <a:t>സുവിശേ</a:t>
            </a:r>
            <a:endParaRPr lang="en-US" sz="2000" b="1" dirty="0">
              <a:solidFill>
                <a:srgbClr val="FFFFFF"/>
              </a:solidFill>
              <a:effectLst>
                <a:outerShdw blurRad="38100" dist="38100" dir="2700000" algn="tl">
                  <a:srgbClr val="000000">
                    <a:alpha val="43137"/>
                  </a:srgbClr>
                </a:outerShdw>
              </a:effectLst>
              <a:latin typeface="Arial" charset="0"/>
              <a:cs typeface="Arial" charset="0"/>
            </a:endParaRPr>
          </a:p>
          <a:p>
            <a:pPr algn="ctr" eaLnBrk="1" fontAlgn="base" hangingPunct="1">
              <a:spcBef>
                <a:spcPct val="0"/>
              </a:spcBef>
              <a:spcAft>
                <a:spcPct val="0"/>
              </a:spcAft>
              <a:defRPr/>
            </a:pPr>
            <a:r>
              <a:rPr lang="ml-IN" sz="2000" b="1" dirty="0">
                <a:solidFill>
                  <a:srgbClr val="FFFFFF"/>
                </a:solidFill>
                <a:effectLst>
                  <a:outerShdw blurRad="38100" dist="38100" dir="2700000" algn="tl">
                    <a:srgbClr val="000000">
                      <a:alpha val="43137"/>
                    </a:srgbClr>
                  </a:outerShdw>
                </a:effectLst>
                <a:latin typeface="Arial" charset="0"/>
                <a:cs typeface="Arial" charset="0"/>
              </a:rPr>
              <a:t>ഷങ്ങൾ </a:t>
            </a:r>
            <a:endParaRPr lang="en-US" sz="20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5" name="Text Box 2"/>
          <p:cNvSpPr txBox="1">
            <a:spLocks noChangeArrowheads="1"/>
          </p:cNvSpPr>
          <p:nvPr/>
        </p:nvSpPr>
        <p:spPr bwMode="auto">
          <a:xfrm>
            <a:off x="2411760" y="4509120"/>
            <a:ext cx="2566599" cy="707821"/>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ml-IN" sz="2000" b="1" dirty="0">
                <a:solidFill>
                  <a:srgbClr val="FFFFFF"/>
                </a:solidFill>
                <a:effectLst>
                  <a:outerShdw blurRad="38100" dist="38100" dir="2700000" algn="tl">
                    <a:srgbClr val="000000">
                      <a:alpha val="43137"/>
                    </a:srgbClr>
                  </a:outerShdw>
                </a:effectLst>
                <a:latin typeface="Arial" charset="0"/>
                <a:cs typeface="Arial" charset="0"/>
              </a:rPr>
              <a:t>അപ്പോസ്തല</a:t>
            </a:r>
            <a:endParaRPr lang="en-US" sz="2000" b="1" dirty="0">
              <a:solidFill>
                <a:srgbClr val="FFFFFF"/>
              </a:solidFill>
              <a:effectLst>
                <a:outerShdw blurRad="38100" dist="38100" dir="2700000" algn="tl">
                  <a:srgbClr val="000000">
                    <a:alpha val="43137"/>
                  </a:srgbClr>
                </a:outerShdw>
              </a:effectLst>
              <a:latin typeface="Arial" charset="0"/>
              <a:cs typeface="Arial" charset="0"/>
            </a:endParaRPr>
          </a:p>
          <a:p>
            <a:pPr algn="ctr" eaLnBrk="1" fontAlgn="base" hangingPunct="1">
              <a:spcBef>
                <a:spcPct val="0"/>
              </a:spcBef>
              <a:spcAft>
                <a:spcPct val="0"/>
              </a:spcAft>
              <a:defRPr/>
            </a:pPr>
            <a:r>
              <a:rPr lang="ml-IN" sz="2000" b="1" dirty="0">
                <a:solidFill>
                  <a:srgbClr val="FFFFFF"/>
                </a:solidFill>
                <a:effectLst>
                  <a:outerShdw blurRad="38100" dist="38100" dir="2700000" algn="tl">
                    <a:srgbClr val="000000">
                      <a:alpha val="43137"/>
                    </a:srgbClr>
                  </a:outerShdw>
                </a:effectLst>
                <a:latin typeface="Arial" charset="0"/>
                <a:cs typeface="Arial" charset="0"/>
              </a:rPr>
              <a:t> പ്രവർത്തികൾ </a:t>
            </a:r>
            <a:endParaRPr lang="en-US" sz="20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6" name="Text Box 2"/>
          <p:cNvSpPr txBox="1">
            <a:spLocks noChangeArrowheads="1"/>
          </p:cNvSpPr>
          <p:nvPr/>
        </p:nvSpPr>
        <p:spPr bwMode="auto">
          <a:xfrm>
            <a:off x="4867248" y="4437112"/>
            <a:ext cx="2153024" cy="461600"/>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ml-IN" sz="2000" b="1" dirty="0">
                <a:solidFill>
                  <a:srgbClr val="FFFFFF"/>
                </a:solidFill>
                <a:effectLst>
                  <a:outerShdw blurRad="38100" dist="38100" dir="2700000" algn="tl">
                    <a:srgbClr val="000000">
                      <a:alpha val="43137"/>
                    </a:srgbClr>
                  </a:outerShdw>
                </a:effectLst>
                <a:latin typeface="Arial" charset="0"/>
                <a:cs typeface="Arial" charset="0"/>
              </a:rPr>
              <a:t>ലേഖനങ്ങൾ</a:t>
            </a:r>
            <a:r>
              <a:rPr lang="ml-IN" b="1" dirty="0">
                <a:solidFill>
                  <a:srgbClr val="FFFFFF"/>
                </a:solidFill>
                <a:effectLst>
                  <a:outerShdw blurRad="38100" dist="38100" dir="2700000" algn="tl">
                    <a:srgbClr val="000000">
                      <a:alpha val="43137"/>
                    </a:srgbClr>
                  </a:outerShdw>
                </a:effectLst>
                <a:latin typeface="Arial" charset="0"/>
                <a:cs typeface="Arial" charset="0"/>
              </a:rPr>
              <a:t> </a:t>
            </a:r>
            <a:endParaRPr lang="en-US"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7" name="Text Box 2"/>
          <p:cNvSpPr txBox="1">
            <a:spLocks noChangeArrowheads="1"/>
          </p:cNvSpPr>
          <p:nvPr/>
        </p:nvSpPr>
        <p:spPr bwMode="auto">
          <a:xfrm>
            <a:off x="7525007" y="4437112"/>
            <a:ext cx="1845248" cy="461600"/>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ml-IN" sz="2000" b="1" dirty="0">
                <a:solidFill>
                  <a:srgbClr val="FFFFFF"/>
                </a:solidFill>
                <a:effectLst>
                  <a:outerShdw blurRad="38100" dist="38100" dir="2700000" algn="tl">
                    <a:srgbClr val="000000">
                      <a:alpha val="43137"/>
                    </a:srgbClr>
                  </a:outerShdw>
                </a:effectLst>
                <a:latin typeface="Arial" charset="0"/>
                <a:cs typeface="Arial" charset="0"/>
              </a:rPr>
              <a:t>വെളിപ്പാട്</a:t>
            </a:r>
            <a:r>
              <a:rPr lang="ml-IN" b="1" dirty="0">
                <a:solidFill>
                  <a:srgbClr val="FFFFFF"/>
                </a:solidFill>
                <a:effectLst>
                  <a:outerShdw blurRad="38100" dist="38100" dir="2700000" algn="tl">
                    <a:srgbClr val="000000">
                      <a:alpha val="43137"/>
                    </a:srgbClr>
                  </a:outerShdw>
                </a:effectLst>
                <a:latin typeface="Arial" charset="0"/>
                <a:cs typeface="Arial" charset="0"/>
              </a:rPr>
              <a:t> </a:t>
            </a:r>
            <a:endParaRPr lang="en-US"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8" name="Text Box 2"/>
          <p:cNvSpPr txBox="1">
            <a:spLocks noChangeArrowheads="1"/>
          </p:cNvSpPr>
          <p:nvPr/>
        </p:nvSpPr>
        <p:spPr bwMode="auto">
          <a:xfrm>
            <a:off x="0" y="6054731"/>
            <a:ext cx="9144000" cy="830263"/>
          </a:xfrm>
          <a:prstGeom prst="rect">
            <a:avLst/>
          </a:prstGeom>
          <a:noFill/>
          <a:ln w="12700">
            <a:no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en-US" sz="1600" b="1" dirty="0">
                <a:solidFill>
                  <a:srgbClr val="FFFFFF"/>
                </a:solidFill>
                <a:effectLst>
                  <a:outerShdw blurRad="38100" dist="38100" dir="2700000" algn="tl">
                    <a:srgbClr val="000000">
                      <a:alpha val="43137"/>
                    </a:srgbClr>
                  </a:outerShdw>
                </a:effectLst>
                <a:latin typeface="Arial" charset="0"/>
                <a:cs typeface="Arial" charset="0"/>
              </a:rPr>
              <a:t>Erich Zenger, </a:t>
            </a:r>
            <a:r>
              <a:rPr lang="en-US" sz="1600" b="1" i="1" dirty="0">
                <a:solidFill>
                  <a:srgbClr val="FFFFFF"/>
                </a:solidFill>
                <a:effectLst>
                  <a:outerShdw blurRad="38100" dist="38100" dir="2700000" algn="tl">
                    <a:srgbClr val="000000">
                      <a:alpha val="43137"/>
                    </a:srgbClr>
                  </a:outerShdw>
                </a:effectLst>
                <a:latin typeface="Arial" charset="0"/>
                <a:cs typeface="Arial" charset="0"/>
              </a:rPr>
              <a:t>Einleitung in das Alte Testament </a:t>
            </a:r>
            <a:r>
              <a:rPr lang="en-US" sz="1600" b="1" dirty="0">
                <a:solidFill>
                  <a:srgbClr val="FFFFFF"/>
                </a:solidFill>
                <a:effectLst>
                  <a:outerShdw blurRad="38100" dist="38100" dir="2700000" algn="tl">
                    <a:srgbClr val="000000">
                      <a:alpha val="43137"/>
                    </a:srgbClr>
                  </a:outerShdw>
                </a:effectLst>
                <a:latin typeface="Arial" charset="0"/>
                <a:cs typeface="Arial" charset="0"/>
              </a:rPr>
              <a:t>(Stuttgart: W. Kohlehammer, 1995), 34; cited in Gregory Goswell, </a:t>
            </a:r>
            <a:r>
              <a:rPr lang="ru-RU" sz="1600" b="1" dirty="0">
                <a:solidFill>
                  <a:srgbClr val="FFFFFF"/>
                </a:solidFill>
                <a:effectLst>
                  <a:outerShdw blurRad="38100" dist="38100" dir="2700000" algn="tl">
                    <a:srgbClr val="000000">
                      <a:alpha val="43137"/>
                    </a:srgbClr>
                  </a:outerShdw>
                </a:effectLst>
                <a:latin typeface="Arial" charset="0"/>
                <a:cs typeface="Arial" charset="0"/>
              </a:rPr>
              <a:t>"</a:t>
            </a:r>
            <a:r>
              <a:rPr lang="en-US" sz="1600" b="1" dirty="0">
                <a:solidFill>
                  <a:srgbClr val="FFFFFF"/>
                </a:solidFill>
                <a:effectLst>
                  <a:outerShdw blurRad="38100" dist="38100" dir="2700000" algn="tl">
                    <a:srgbClr val="000000">
                      <a:alpha val="43137"/>
                    </a:srgbClr>
                  </a:outerShdw>
                </a:effectLst>
                <a:latin typeface="Arial" charset="0"/>
                <a:cs typeface="Arial" charset="0"/>
              </a:rPr>
              <a:t>Two Testaments in Parallel: The Influence of the Old Testament on the Structuring of the New Testament Canon,</a:t>
            </a:r>
            <a:r>
              <a:rPr lang="ru-RU" sz="1600" b="1" dirty="0">
                <a:solidFill>
                  <a:srgbClr val="FFFFFF"/>
                </a:solidFill>
                <a:effectLst>
                  <a:outerShdw blurRad="38100" dist="38100" dir="2700000" algn="tl">
                    <a:srgbClr val="000000">
                      <a:alpha val="43137"/>
                    </a:srgbClr>
                  </a:outerShdw>
                </a:effectLst>
                <a:latin typeface="Arial" charset="0"/>
                <a:cs typeface="Arial" charset="0"/>
              </a:rPr>
              <a:t>"</a:t>
            </a:r>
            <a:r>
              <a:rPr lang="en-US" sz="1600" b="1" dirty="0">
                <a:solidFill>
                  <a:srgbClr val="FFFFFF"/>
                </a:solidFill>
                <a:effectLst>
                  <a:outerShdw blurRad="38100" dist="38100" dir="2700000" algn="tl">
                    <a:srgbClr val="000000">
                      <a:alpha val="43137"/>
                    </a:srgbClr>
                  </a:outerShdw>
                </a:effectLst>
                <a:latin typeface="Arial" charset="0"/>
                <a:cs typeface="Arial" charset="0"/>
              </a:rPr>
              <a:t> </a:t>
            </a:r>
            <a:r>
              <a:rPr lang="en-US" sz="1600" b="1" i="1" dirty="0">
                <a:solidFill>
                  <a:srgbClr val="FFFFFF"/>
                </a:solidFill>
                <a:effectLst>
                  <a:outerShdw blurRad="38100" dist="38100" dir="2700000" algn="tl">
                    <a:srgbClr val="000000">
                      <a:alpha val="43137"/>
                    </a:srgbClr>
                  </a:outerShdw>
                </a:effectLst>
                <a:latin typeface="Arial" charset="0"/>
                <a:cs typeface="Arial" charset="0"/>
              </a:rPr>
              <a:t>JETS</a:t>
            </a:r>
            <a:r>
              <a:rPr lang="en-US" sz="1600" b="1" dirty="0">
                <a:solidFill>
                  <a:srgbClr val="FFFFFF"/>
                </a:solidFill>
                <a:effectLst>
                  <a:outerShdw blurRad="38100" dist="38100" dir="2700000" algn="tl">
                    <a:srgbClr val="000000">
                      <a:alpha val="43137"/>
                    </a:srgbClr>
                  </a:outerShdw>
                </a:effectLst>
                <a:latin typeface="Arial" charset="0"/>
                <a:cs typeface="Arial" charset="0"/>
              </a:rPr>
              <a:t> 56 (2013): 461.</a:t>
            </a:r>
            <a:endParaRPr lang="en-US" sz="2000" b="1" dirty="0">
              <a:solidFill>
                <a:srgbClr val="FFFFFF"/>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1501394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p:bldP spid="10" grpId="0"/>
      <p:bldP spid="11" grpId="0"/>
      <p:bldP spid="12" grpId="0"/>
      <p:bldP spid="13" grpId="0" animBg="1" autoUpdateAnimBg="0"/>
      <p:bldP spid="14"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5" name="Group 3"/>
          <p:cNvGraphicFramePr>
            <a:graphicFrameLocks noGrp="1"/>
          </p:cNvGraphicFramePr>
          <p:nvPr>
            <p:ph type="tbl" idx="1"/>
            <p:extLst>
              <p:ext uri="{D42A27DB-BD31-4B8C-83A1-F6EECF244321}">
                <p14:modId xmlns:p14="http://schemas.microsoft.com/office/powerpoint/2010/main" val="2298794052"/>
              </p:ext>
            </p:extLst>
          </p:nvPr>
        </p:nvGraphicFramePr>
        <p:xfrm>
          <a:off x="0" y="933382"/>
          <a:ext cx="9144000" cy="5543618"/>
        </p:xfrm>
        <a:graphic>
          <a:graphicData uri="http://schemas.openxmlformats.org/drawingml/2006/table">
            <a:tbl>
              <a:tblPr/>
              <a:tblGrid>
                <a:gridCol w="1907704">
                  <a:extLst>
                    <a:ext uri="{9D8B030D-6E8A-4147-A177-3AD203B41FA5}">
                      <a16:colId xmlns:a16="http://schemas.microsoft.com/office/drawing/2014/main" val="20000"/>
                    </a:ext>
                  </a:extLst>
                </a:gridCol>
                <a:gridCol w="2054696">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18">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Narrow" charset="0"/>
                        <a:ea typeface="ＭＳ Ｐゴシック" charset="0"/>
                        <a:cs typeface="Times New Roma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defRPr/>
                      </a:pPr>
                      <a:r>
                        <a:rPr kumimoji="0" lang="ml-IN" altLang="zh-CN" sz="1400" b="1" i="0" u="none" strike="noStrike" kern="1200" cap="none" spc="0" normalizeH="0" baseline="0" noProof="0" dirty="0">
                          <a:ln>
                            <a:noFill/>
                          </a:ln>
                          <a:solidFill>
                            <a:srgbClr val="FFFFFF"/>
                          </a:solidFill>
                          <a:effectLst/>
                          <a:uLnTx/>
                          <a:uFillTx/>
                          <a:latin typeface="Arial"/>
                          <a:ea typeface="SimSun" charset="0"/>
                          <a:cs typeface="Arial"/>
                        </a:rPr>
                        <a:t>മത്തായി </a:t>
                      </a:r>
                      <a:endParaRPr kumimoji="0" lang="en-US" sz="14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a:ea typeface="SimSun" charset="0"/>
                          <a:cs typeface="Arial"/>
                        </a:rPr>
                        <a:t>മാർക്കോസ് </a:t>
                      </a:r>
                      <a:endParaRPr kumimoji="0" lang="en-US" altLang="zh-CN" sz="14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kern="1200" cap="none" spc="0" normalizeH="0" baseline="0" noProof="0" dirty="0">
                          <a:ln>
                            <a:noFill/>
                          </a:ln>
                          <a:solidFill>
                            <a:srgbClr val="FFFFFF"/>
                          </a:solidFill>
                          <a:effectLst/>
                          <a:uLnTx/>
                          <a:uFillTx/>
                          <a:latin typeface="Arial"/>
                          <a:ea typeface="SimSun" charset="0"/>
                          <a:cs typeface="Arial"/>
                        </a:rPr>
                        <a:t>ലുക്കോസ് </a:t>
                      </a:r>
                      <a:endParaRPr kumimoji="0" lang="en-US" sz="14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kern="1200" cap="none" spc="0" normalizeH="0" baseline="0" noProof="0" dirty="0">
                          <a:ln>
                            <a:noFill/>
                          </a:ln>
                          <a:solidFill>
                            <a:srgbClr val="FFFFFF"/>
                          </a:solidFill>
                          <a:effectLst/>
                          <a:uLnTx/>
                          <a:uFillTx/>
                          <a:latin typeface="Arial"/>
                          <a:ea typeface="SimSun" charset="0"/>
                          <a:cs typeface="Arial"/>
                        </a:rPr>
                        <a:t>യോഹന്നാൻ </a:t>
                      </a:r>
                      <a:endParaRPr kumimoji="0" lang="en-US" altLang="zh-CN" sz="14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6379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വിഷയ വ്യാപ്തി </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ജനനം  മുതൽ ഉയിർപ്പു വരെ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ശുശ്രുഷ മുതൽ  ഉയിർപ്പു വരെ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ശുശ്രുഷ മുതൽ  ഉയിർപ്പു വരെ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ശുശ്രുഷ മുതൽ  ഉയിർപ്പു വരെ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7618">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ശൈലി </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പ്രവചനപരമായ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ഇടയ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ചരിത്രപരമായ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chemeClr val="bg1"/>
                          </a:solidFill>
                          <a:effectLst/>
                          <a:latin typeface="Arial Narrow" charset="0"/>
                          <a:ea typeface="SimSun" charset="0"/>
                          <a:cs typeface="SimSun" charset="0"/>
                        </a:rPr>
                        <a:t>ആത്മീകം </a:t>
                      </a:r>
                      <a:endParaRPr kumimoji="0" lang="en-US" sz="14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7618">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ക്രിസ്തുവിൻറെ വചനങ്ങൾ </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chemeClr val="bg1"/>
                          </a:solidFill>
                          <a:effectLst/>
                          <a:latin typeface="Arial Narrow" charset="0"/>
                          <a:ea typeface="SimSun" charset="0"/>
                          <a:cs typeface="SimSun" charset="0"/>
                        </a:rPr>
                        <a:t>60%</a:t>
                      </a:r>
                      <a:endParaRPr kumimoji="0" lang="en-US" sz="22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chemeClr val="bg1"/>
                          </a:solidFill>
                          <a:effectLst/>
                          <a:latin typeface="Arial Narrow" charset="0"/>
                          <a:ea typeface="SimSun" charset="0"/>
                          <a:cs typeface="SimSun" charset="0"/>
                        </a:rPr>
                        <a:t>42%</a:t>
                      </a:r>
                      <a:endParaRPr kumimoji="0" lang="en-US" sz="22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a:ln>
                            <a:noFill/>
                          </a:ln>
                          <a:solidFill>
                            <a:schemeClr val="bg1"/>
                          </a:solidFill>
                          <a:effectLst/>
                          <a:latin typeface="Arial Narrow" charset="0"/>
                          <a:ea typeface="SimSun" charset="0"/>
                          <a:cs typeface="SimSun" charset="0"/>
                        </a:rPr>
                        <a:t>50%</a:t>
                      </a:r>
                      <a:endParaRPr kumimoji="0" lang="en-US" sz="2200" b="1" i="0" u="none" strike="noStrike" cap="none" normalizeH="0" baseline="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a:ln>
                            <a:noFill/>
                          </a:ln>
                          <a:solidFill>
                            <a:schemeClr val="bg1"/>
                          </a:solidFill>
                          <a:effectLst/>
                          <a:latin typeface="Arial Narrow" charset="0"/>
                          <a:ea typeface="SimSun" charset="0"/>
                          <a:cs typeface="SimSun" charset="0"/>
                        </a:rPr>
                        <a:t>50%</a:t>
                      </a:r>
                      <a:endParaRPr kumimoji="0" lang="en-US" sz="2200" b="1" i="0" u="none" strike="noStrike" cap="none" normalizeH="0" baseline="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27618">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അധ്യായങ്ങൾ </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a:ln>
                            <a:noFill/>
                          </a:ln>
                          <a:solidFill>
                            <a:schemeClr val="bg1"/>
                          </a:solidFill>
                          <a:effectLst/>
                          <a:latin typeface="Arial Narrow" charset="0"/>
                          <a:ea typeface="SimSun" charset="0"/>
                          <a:cs typeface="SimSun" charset="0"/>
                        </a:rPr>
                        <a:t>28</a:t>
                      </a:r>
                      <a:endParaRPr kumimoji="0" lang="en-US" sz="2200" b="1" i="0" u="none" strike="noStrike" cap="none" normalizeH="0" baseline="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chemeClr val="bg1"/>
                          </a:solidFill>
                          <a:effectLst/>
                          <a:latin typeface="Arial Narrow" charset="0"/>
                          <a:ea typeface="SimSun" charset="0"/>
                          <a:cs typeface="SimSun" charset="0"/>
                        </a:rPr>
                        <a:t>16</a:t>
                      </a:r>
                      <a:endParaRPr kumimoji="0" lang="en-US" sz="22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a:ln>
                            <a:noFill/>
                          </a:ln>
                          <a:solidFill>
                            <a:schemeClr val="bg1"/>
                          </a:solidFill>
                          <a:effectLst/>
                          <a:latin typeface="Arial Narrow" charset="0"/>
                          <a:ea typeface="SimSun" charset="0"/>
                          <a:cs typeface="SimSun" charset="0"/>
                        </a:rPr>
                        <a:t>24</a:t>
                      </a:r>
                      <a:endParaRPr kumimoji="0" lang="en-US" sz="2200" b="1" i="0" u="none" strike="noStrike" cap="none" normalizeH="0" baseline="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a:ln>
                            <a:noFill/>
                          </a:ln>
                          <a:solidFill>
                            <a:schemeClr val="bg1"/>
                          </a:solidFill>
                          <a:effectLst/>
                          <a:latin typeface="Arial Narrow" charset="0"/>
                          <a:ea typeface="SimSun" charset="0"/>
                          <a:cs typeface="SimSun" charset="0"/>
                        </a:rPr>
                        <a:t>21</a:t>
                      </a:r>
                      <a:endParaRPr kumimoji="0" lang="en-US" sz="2200" b="1" i="0" u="none" strike="noStrike" cap="none" normalizeH="0" baseline="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79439">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വാക്യങ്ങൾ </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a:ln>
                            <a:noFill/>
                          </a:ln>
                          <a:solidFill>
                            <a:schemeClr val="bg1"/>
                          </a:solidFill>
                          <a:effectLst/>
                          <a:latin typeface="Arial Narrow" charset="0"/>
                          <a:ea typeface="SimSun" charset="0"/>
                          <a:cs typeface="SimSun" charset="0"/>
                        </a:rPr>
                        <a:t>1068</a:t>
                      </a:r>
                      <a:endParaRPr kumimoji="0" lang="en-US" sz="2200" b="1" i="0" u="none" strike="noStrike" cap="none" normalizeH="0" baseline="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a:ln>
                            <a:noFill/>
                          </a:ln>
                          <a:solidFill>
                            <a:schemeClr val="bg1"/>
                          </a:solidFill>
                          <a:effectLst/>
                          <a:latin typeface="Arial Narrow" charset="0"/>
                          <a:ea typeface="SimSun" charset="0"/>
                          <a:cs typeface="SimSun" charset="0"/>
                        </a:rPr>
                        <a:t>661</a:t>
                      </a:r>
                      <a:endParaRPr kumimoji="0" lang="en-US" sz="2200" b="1" i="0" u="none" strike="noStrike" cap="none" normalizeH="0" baseline="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chemeClr val="bg1"/>
                          </a:solidFill>
                          <a:effectLst/>
                          <a:latin typeface="Arial Narrow" charset="0"/>
                          <a:ea typeface="SimSun" charset="0"/>
                          <a:cs typeface="SimSun" charset="0"/>
                        </a:rPr>
                        <a:t>1149</a:t>
                      </a:r>
                      <a:endParaRPr kumimoji="0" lang="en-US" sz="22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a:ln>
                            <a:noFill/>
                          </a:ln>
                          <a:solidFill>
                            <a:schemeClr val="bg1"/>
                          </a:solidFill>
                          <a:effectLst/>
                          <a:latin typeface="Arial Narrow" charset="0"/>
                          <a:ea typeface="SimSun" charset="0"/>
                          <a:cs typeface="SimSun" charset="0"/>
                        </a:rPr>
                        <a:t>878</a:t>
                      </a:r>
                      <a:endParaRPr kumimoji="0" lang="en-US" sz="2200" b="1" i="0" u="none" strike="noStrike" cap="none" normalizeH="0" baseline="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27618">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പഴയനിയമ ഉദ്ധരണികൾ </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chemeClr val="bg1"/>
                          </a:solidFill>
                          <a:effectLst/>
                          <a:latin typeface="Arial Narrow" charset="0"/>
                          <a:ea typeface="SimSun" charset="0"/>
                          <a:cs typeface="SimSun" charset="0"/>
                        </a:rPr>
                        <a:t>53</a:t>
                      </a:r>
                      <a:endParaRPr kumimoji="0" lang="en-US" sz="22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chemeClr val="bg1"/>
                          </a:solidFill>
                          <a:effectLst/>
                          <a:latin typeface="Arial Narrow" charset="0"/>
                          <a:ea typeface="SimSun" charset="0"/>
                          <a:cs typeface="SimSun" charset="0"/>
                        </a:rPr>
                        <a:t>36</a:t>
                      </a:r>
                      <a:endParaRPr kumimoji="0" lang="en-US" sz="22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chemeClr val="bg1"/>
                          </a:solidFill>
                          <a:effectLst/>
                          <a:latin typeface="Arial Narrow" charset="0"/>
                          <a:ea typeface="SimSun" charset="0"/>
                          <a:cs typeface="SimSun" charset="0"/>
                        </a:rPr>
                        <a:t>25</a:t>
                      </a:r>
                      <a:endParaRPr kumimoji="0" lang="en-US" sz="22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a:ln>
                            <a:noFill/>
                          </a:ln>
                          <a:solidFill>
                            <a:schemeClr val="bg1"/>
                          </a:solidFill>
                          <a:effectLst/>
                          <a:latin typeface="Arial Narrow" charset="0"/>
                          <a:ea typeface="SimSun" charset="0"/>
                          <a:cs typeface="SimSun" charset="0"/>
                        </a:rPr>
                        <a:t>20</a:t>
                      </a:r>
                      <a:endParaRPr kumimoji="0" lang="en-US" sz="2200" b="1" i="0" u="none" strike="noStrike" cap="none" normalizeH="0" baseline="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7618">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പഴയനിയമ ഉദാഹരണങ്ങൾ</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a:ln>
                            <a:noFill/>
                          </a:ln>
                          <a:solidFill>
                            <a:schemeClr val="bg1"/>
                          </a:solidFill>
                          <a:effectLst/>
                          <a:latin typeface="Arial Narrow" charset="0"/>
                          <a:ea typeface="SimSun" charset="0"/>
                          <a:cs typeface="SimSun" charset="0"/>
                        </a:rPr>
                        <a:t>76</a:t>
                      </a:r>
                      <a:endParaRPr kumimoji="0" lang="en-US" sz="2200" b="1" i="0" u="none" strike="noStrike" cap="none" normalizeH="0" baseline="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chemeClr val="bg1"/>
                          </a:solidFill>
                          <a:effectLst/>
                          <a:latin typeface="Arial Narrow" charset="0"/>
                          <a:ea typeface="SimSun" charset="0"/>
                          <a:cs typeface="SimSun" charset="0"/>
                        </a:rPr>
                        <a:t>27</a:t>
                      </a:r>
                      <a:endParaRPr kumimoji="0" lang="en-US" sz="22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chemeClr val="bg1"/>
                          </a:solidFill>
                          <a:effectLst/>
                          <a:latin typeface="Arial Narrow" charset="0"/>
                          <a:ea typeface="SimSun" charset="0"/>
                          <a:cs typeface="SimSun" charset="0"/>
                        </a:rPr>
                        <a:t>42</a:t>
                      </a:r>
                      <a:endParaRPr kumimoji="0" lang="en-US" sz="22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chemeClr val="bg1"/>
                          </a:solidFill>
                          <a:effectLst/>
                          <a:latin typeface="Arial Narrow" charset="0"/>
                          <a:ea typeface="SimSun" charset="0"/>
                          <a:cs typeface="SimSun" charset="0"/>
                        </a:rPr>
                        <a:t>105</a:t>
                      </a:r>
                      <a:endParaRPr kumimoji="0" lang="en-US" sz="22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7618">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പഴയനിയമ സൂചനകൾ </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a:ln>
                            <a:noFill/>
                          </a:ln>
                          <a:solidFill>
                            <a:schemeClr val="bg1"/>
                          </a:solidFill>
                          <a:effectLst/>
                          <a:latin typeface="Arial Narrow" charset="0"/>
                          <a:ea typeface="SimSun" charset="0"/>
                          <a:cs typeface="SimSun" charset="0"/>
                        </a:rPr>
                        <a:t>129</a:t>
                      </a:r>
                      <a:endParaRPr kumimoji="0" lang="en-US" sz="2200" b="1" i="0" u="none" strike="noStrike" cap="none" normalizeH="0" baseline="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a:ln>
                            <a:noFill/>
                          </a:ln>
                          <a:solidFill>
                            <a:schemeClr val="bg1"/>
                          </a:solidFill>
                          <a:effectLst/>
                          <a:latin typeface="Arial Narrow" charset="0"/>
                          <a:ea typeface="SimSun" charset="0"/>
                          <a:cs typeface="SimSun" charset="0"/>
                        </a:rPr>
                        <a:t>63</a:t>
                      </a:r>
                      <a:endParaRPr kumimoji="0" lang="en-US" sz="2200" b="1" i="0" u="none" strike="noStrike" cap="none" normalizeH="0" baseline="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a:ln>
                            <a:noFill/>
                          </a:ln>
                          <a:solidFill>
                            <a:schemeClr val="bg1"/>
                          </a:solidFill>
                          <a:effectLst/>
                          <a:latin typeface="Arial Narrow" charset="0"/>
                          <a:ea typeface="SimSun" charset="0"/>
                          <a:cs typeface="SimSun" charset="0"/>
                        </a:rPr>
                        <a:t>67</a:t>
                      </a:r>
                      <a:endParaRPr kumimoji="0" lang="en-US" sz="2200" b="1" i="0" u="none" strike="noStrike" cap="none" normalizeH="0" baseline="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chemeClr val="bg1"/>
                          </a:solidFill>
                          <a:effectLst/>
                          <a:latin typeface="Arial Narrow" charset="0"/>
                          <a:ea typeface="SimSun" charset="0"/>
                          <a:cs typeface="SimSun" charset="0"/>
                        </a:rPr>
                        <a:t>125</a:t>
                      </a:r>
                      <a:endParaRPr kumimoji="0" lang="en-US" sz="22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76379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ml-IN" altLang="zh-CN" sz="1400" b="1" i="0" u="none" strike="noStrike" cap="none" normalizeH="0" baseline="0" dirty="0">
                          <a:ln>
                            <a:noFill/>
                          </a:ln>
                          <a:solidFill>
                            <a:srgbClr val="FFFFFF"/>
                          </a:solidFill>
                          <a:effectLst/>
                          <a:latin typeface="Arial Narrow" charset="0"/>
                          <a:ea typeface="SimSun" charset="0"/>
                          <a:cs typeface="SimSun" charset="0"/>
                        </a:rPr>
                        <a:t>അതുല്യമായ ഘടകം </a:t>
                      </a:r>
                      <a:endParaRPr kumimoji="0" lang="en-US" sz="1400" b="1" i="0" u="none" strike="noStrike" cap="none" normalizeH="0" baseline="0" dirty="0">
                        <a:ln>
                          <a:noFill/>
                        </a:ln>
                        <a:solidFill>
                          <a:srgbClr val="FFFFFF"/>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a:ln>
                            <a:noFill/>
                          </a:ln>
                          <a:solidFill>
                            <a:schemeClr val="bg1"/>
                          </a:solidFill>
                          <a:effectLst/>
                          <a:latin typeface="Arial Narrow" charset="0"/>
                          <a:ea typeface="SimSun" charset="0"/>
                          <a:cs typeface="SimSun" charset="0"/>
                        </a:rPr>
                        <a:t>42% </a:t>
                      </a:r>
                      <a:endParaRPr kumimoji="0" lang="en-US" sz="2200" b="1" i="0" u="none" strike="noStrike" cap="none" normalizeH="0" baseline="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a:ln>
                            <a:noFill/>
                          </a:ln>
                          <a:solidFill>
                            <a:schemeClr val="bg1"/>
                          </a:solidFill>
                          <a:effectLst/>
                          <a:latin typeface="Arial Narrow" charset="0"/>
                          <a:ea typeface="SimSun" charset="0"/>
                          <a:cs typeface="SimSun" charset="0"/>
                        </a:rPr>
                        <a:t>7%</a:t>
                      </a:r>
                      <a:endParaRPr kumimoji="0" lang="en-US" sz="2200" b="1" i="0" u="none" strike="noStrike" cap="none" normalizeH="0" baseline="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a:ln>
                            <a:noFill/>
                          </a:ln>
                          <a:solidFill>
                            <a:schemeClr val="bg1"/>
                          </a:solidFill>
                          <a:effectLst/>
                          <a:latin typeface="Arial Narrow" charset="0"/>
                          <a:ea typeface="SimSun" charset="0"/>
                          <a:cs typeface="SimSun" charset="0"/>
                        </a:rPr>
                        <a:t>59%</a:t>
                      </a:r>
                      <a:endParaRPr kumimoji="0" lang="en-US" sz="2200" b="1" i="0" u="none" strike="noStrike" cap="none" normalizeH="0" baseline="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chemeClr val="bg1"/>
                          </a:solidFill>
                          <a:effectLst/>
                          <a:latin typeface="Arial Narrow" charset="0"/>
                          <a:ea typeface="SimSun" charset="0"/>
                          <a:cs typeface="SimSun" charset="0"/>
                        </a:rPr>
                        <a:t>92%</a:t>
                      </a:r>
                      <a:endParaRPr kumimoji="0" lang="en-US" sz="2200" b="1" i="0" u="none" strike="noStrike" cap="none" normalizeH="0" baseline="0" dirty="0">
                        <a:ln>
                          <a:noFill/>
                        </a:ln>
                        <a:solidFill>
                          <a:schemeClr val="bg1"/>
                        </a:solidFill>
                        <a:effectLst/>
                        <a:latin typeface="Arial Narrow" charset="0"/>
                        <a:ea typeface="SimSun" charset="0"/>
                        <a:cs typeface="SimSun"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4095" name="Rectangle 82"/>
          <p:cNvSpPr>
            <a:spLocks noGrp="1" noChangeArrowheads="1"/>
          </p:cNvSpPr>
          <p:nvPr>
            <p:ph type="title"/>
          </p:nvPr>
        </p:nvSpPr>
        <p:spPr>
          <a:xfrm>
            <a:off x="1263308" y="152210"/>
            <a:ext cx="6617388" cy="461600"/>
          </a:xfrm>
          <a:solidFill>
            <a:schemeClr val="bg2"/>
          </a:solidFill>
        </p:spPr>
        <p:txBody>
          <a:bodyPr wrap="none" anchor="t">
            <a:spAutoFit/>
          </a:bodyPr>
          <a:lstStyle/>
          <a:p>
            <a:pPr eaLnBrk="1" hangingPunct="1"/>
            <a:r>
              <a:rPr lang="ml-IN" sz="2400" b="1" dirty="0">
                <a:solidFill>
                  <a:schemeClr val="tx1"/>
                </a:solidFill>
                <a:latin typeface="Arial" charset="0"/>
                <a:ea typeface="SimSun" charset="0"/>
                <a:cs typeface="SimSun" charset="0"/>
              </a:rPr>
              <a:t>നാല് സുവിശേഷങ്ങൾ താരതമ്യം </a:t>
            </a:r>
            <a:endParaRPr lang="en-US" sz="2400" b="1" dirty="0">
              <a:solidFill>
                <a:schemeClr val="tx1"/>
              </a:solidFill>
              <a:latin typeface="Arial" charset="0"/>
              <a:ea typeface="SimSun" charset="0"/>
              <a:cs typeface="SimSun" charset="0"/>
            </a:endParaRPr>
          </a:p>
        </p:txBody>
      </p:sp>
      <p:sp>
        <p:nvSpPr>
          <p:cNvPr id="214096" name="Text Box 70"/>
          <p:cNvSpPr txBox="1">
            <a:spLocks noChangeArrowheads="1"/>
          </p:cNvSpPr>
          <p:nvPr/>
        </p:nvSpPr>
        <p:spPr bwMode="auto">
          <a:xfrm>
            <a:off x="8604254" y="-26984"/>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b="1">
                <a:solidFill>
                  <a:srgbClr val="FFFFCC"/>
                </a:solidFill>
                <a:latin typeface="Arial" charset="0"/>
                <a:cs typeface="Arial" charset="0"/>
              </a:rPr>
              <a:t>52</a:t>
            </a:r>
          </a:p>
        </p:txBody>
      </p:sp>
    </p:spTree>
    <p:extLst>
      <p:ext uri="{BB962C8B-B14F-4D97-AF65-F5344CB8AC3E}">
        <p14:creationId xmlns:p14="http://schemas.microsoft.com/office/powerpoint/2010/main" val="2444422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fontAlgn="base">
              <a:spcBef>
                <a:spcPct val="0"/>
              </a:spcBef>
              <a:spcAft>
                <a:spcPct val="0"/>
              </a:spcAft>
            </a:pPr>
            <a:endParaRPr lang="en-US" sz="2400">
              <a:solidFill>
                <a:srgbClr val="000000"/>
              </a:solidFill>
              <a:latin typeface="Arial" charset="0"/>
              <a:ea typeface="ＭＳ Ｐゴシック" charset="0"/>
            </a:endParaRPr>
          </a:p>
        </p:txBody>
      </p:sp>
      <p:sp>
        <p:nvSpPr>
          <p:cNvPr id="40966" name="Text Box 6"/>
          <p:cNvSpPr txBox="1">
            <a:spLocks noChangeArrowheads="1"/>
          </p:cNvSpPr>
          <p:nvPr/>
        </p:nvSpPr>
        <p:spPr bwMode="auto">
          <a:xfrm>
            <a:off x="76200" y="1143003"/>
            <a:ext cx="8426450" cy="892487"/>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wrap="square" lIns="0" tIns="45688" rIns="0" bIns="45688">
            <a:spAutoFit/>
          </a:bodyPr>
          <a:lstStyle/>
          <a:p>
            <a:pPr algn="ctr" fontAlgn="base">
              <a:spcBef>
                <a:spcPct val="50000"/>
              </a:spcBef>
              <a:spcAft>
                <a:spcPct val="0"/>
              </a:spcAft>
              <a:defRPr/>
            </a:pPr>
            <a:r>
              <a:rPr lang="ru-RU" sz="1600" b="1" dirty="0">
                <a:solidFill>
                  <a:srgbClr val="000000"/>
                </a:solidFill>
                <a:latin typeface="Arial" charset="0"/>
              </a:rPr>
              <a:t>"</a:t>
            </a:r>
            <a:r>
              <a:rPr lang="ml-IN" sz="1600" dirty="0"/>
              <a:t>ഭൂമിയുടെ അറ്റത്തോളവും എന്റെ സാക്ഷികൾ ആകും എന്നു പറഞ്ഞു. </a:t>
            </a:r>
            <a:r>
              <a:rPr lang="ru-RU" sz="1600" b="1" dirty="0">
                <a:solidFill>
                  <a:srgbClr val="000000"/>
                </a:solidFill>
                <a:latin typeface="Arial" charset="0"/>
              </a:rPr>
              <a:t>"</a:t>
            </a:r>
            <a:r>
              <a:rPr lang="en-US" sz="1600" b="1" dirty="0">
                <a:solidFill>
                  <a:srgbClr val="000000"/>
                </a:solidFill>
                <a:latin typeface="Arial" charset="0"/>
              </a:rPr>
              <a:t>        (</a:t>
            </a:r>
            <a:r>
              <a:rPr lang="ml-IN" sz="1200" b="1" cap="all" dirty="0"/>
              <a:t>പ്രവൃ</a:t>
            </a:r>
            <a:r>
              <a:rPr lang="en-US" sz="1600" b="1" dirty="0">
                <a:solidFill>
                  <a:srgbClr val="000000"/>
                </a:solidFill>
                <a:latin typeface="Arial" charset="0"/>
              </a:rPr>
              <a:t>1:8)</a:t>
            </a:r>
          </a:p>
          <a:p>
            <a:pPr fontAlgn="base">
              <a:spcBef>
                <a:spcPct val="0"/>
              </a:spcBef>
              <a:spcAft>
                <a:spcPct val="0"/>
              </a:spcAft>
              <a:defRPr/>
            </a:pPr>
            <a:r>
              <a:rPr lang="en-US" sz="1600" b="1" dirty="0">
                <a:solidFill>
                  <a:srgbClr val="000000"/>
                </a:solidFill>
                <a:latin typeface="Arial" charset="0"/>
              </a:rPr>
              <a:t>Acts </a:t>
            </a:r>
            <a:r>
              <a:rPr lang="en-US" sz="2000" b="1" dirty="0">
                <a:solidFill>
                  <a:srgbClr val="000000"/>
                </a:solidFill>
                <a:latin typeface="Arial" charset="0"/>
              </a:rPr>
              <a:t>9  13       14    15  16          18           21     27     28</a:t>
            </a:r>
          </a:p>
        </p:txBody>
      </p:sp>
      <p:sp>
        <p:nvSpPr>
          <p:cNvPr id="217091" name="Text Box 16"/>
          <p:cNvSpPr txBox="1">
            <a:spLocks noChangeArrowheads="1"/>
          </p:cNvSpPr>
          <p:nvPr/>
        </p:nvSpPr>
        <p:spPr bwMode="auto">
          <a:xfrm>
            <a:off x="1828800" y="2338388"/>
            <a:ext cx="8382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pPr>
            <a:r>
              <a:rPr lang="en-US" sz="1200" b="1">
                <a:solidFill>
                  <a:srgbClr val="FFFFFF"/>
                </a:solidFill>
                <a:latin typeface="Arial Narrow" charset="0"/>
                <a:cs typeface="Times New Roman" charset="0"/>
              </a:rPr>
              <a:t>Fall 49</a:t>
            </a:r>
          </a:p>
          <a:p>
            <a:pPr algn="ctr" eaLnBrk="1" fontAlgn="base" hangingPunct="1">
              <a:spcBef>
                <a:spcPct val="50000"/>
              </a:spcBef>
              <a:spcAft>
                <a:spcPct val="0"/>
              </a:spcAft>
            </a:pPr>
            <a:r>
              <a:rPr lang="en-US" sz="1600" b="1">
                <a:solidFill>
                  <a:srgbClr val="FFFFFF"/>
                </a:solidFill>
                <a:latin typeface="Arial Narrow" charset="0"/>
                <a:cs typeface="Times New Roman" charset="0"/>
              </a:rPr>
              <a:t>The</a:t>
            </a:r>
          </a:p>
          <a:p>
            <a:pPr algn="ctr" eaLnBrk="1" fontAlgn="base" hangingPunct="1">
              <a:spcBef>
                <a:spcPct val="0"/>
              </a:spcBef>
              <a:spcAft>
                <a:spcPct val="0"/>
              </a:spcAft>
            </a:pPr>
            <a:r>
              <a:rPr lang="en-US" sz="1600" b="1">
                <a:solidFill>
                  <a:srgbClr val="FFFFFF"/>
                </a:solidFill>
                <a:latin typeface="Arial Narrow" charset="0"/>
                <a:cs typeface="Times New Roman" charset="0"/>
              </a:rPr>
              <a:t>Council</a:t>
            </a:r>
          </a:p>
        </p:txBody>
      </p:sp>
      <p:sp>
        <p:nvSpPr>
          <p:cNvPr id="217092"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pPr>
            <a:r>
              <a:rPr lang="en-US" sz="1200" b="1">
                <a:solidFill>
                  <a:srgbClr val="FFFFFF"/>
                </a:solidFill>
                <a:latin typeface="Arial Narrow" charset="0"/>
                <a:cs typeface="Times New Roman" charset="0"/>
              </a:rPr>
              <a:t>May 57-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Aug 59</a:t>
            </a:r>
          </a:p>
          <a:p>
            <a:pPr algn="ctr" eaLnBrk="1" fontAlgn="base" hangingPunct="1">
              <a:spcBef>
                <a:spcPct val="50000"/>
              </a:spcBef>
              <a:spcAft>
                <a:spcPct val="0"/>
              </a:spcAft>
            </a:pPr>
            <a:r>
              <a:rPr lang="en-US" sz="1600" b="1">
                <a:solidFill>
                  <a:srgbClr val="FFFFFF"/>
                </a:solidFill>
                <a:latin typeface="Arial Narrow" charset="0"/>
                <a:cs typeface="Times New Roman" charset="0"/>
              </a:rPr>
              <a:t>Trials</a:t>
            </a:r>
            <a:endParaRPr lang="en-US" sz="1800" b="1">
              <a:solidFill>
                <a:srgbClr val="FFFFFF"/>
              </a:solidFill>
              <a:latin typeface="Arial Narrow" charset="0"/>
              <a:cs typeface="Times New Roman"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pPr fontAlgn="base">
              <a:spcBef>
                <a:spcPct val="0"/>
              </a:spcBef>
              <a:spcAft>
                <a:spcPct val="0"/>
              </a:spcAft>
            </a:pPr>
            <a:endParaRPr lang="en-US" sz="2400">
              <a:solidFill>
                <a:srgbClr val="000000"/>
              </a:solidFill>
              <a:ea typeface="ＭＳ Ｐゴシック" charset="0"/>
            </a:endParaRPr>
          </a:p>
        </p:txBody>
      </p:sp>
      <p:sp>
        <p:nvSpPr>
          <p:cNvPr id="217094" name="Text Box 20"/>
          <p:cNvSpPr txBox="1">
            <a:spLocks noChangeArrowheads="1"/>
          </p:cNvSpPr>
          <p:nvPr/>
        </p:nvSpPr>
        <p:spPr bwMode="auto">
          <a:xfrm>
            <a:off x="8296278" y="2324100"/>
            <a:ext cx="847725"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pPr>
            <a:r>
              <a:rPr lang="en-US" sz="1200" b="1">
                <a:solidFill>
                  <a:srgbClr val="FFFFFF"/>
                </a:solidFill>
                <a:latin typeface="Arial Narrow" charset="0"/>
                <a:cs typeface="Times New Roman" charset="0"/>
              </a:rPr>
              <a:t>Spring 68</a:t>
            </a:r>
          </a:p>
          <a:p>
            <a:pPr algn="ctr" eaLnBrk="1" fontAlgn="base" hangingPunct="1">
              <a:spcBef>
                <a:spcPct val="50000"/>
              </a:spcBef>
              <a:spcAft>
                <a:spcPct val="0"/>
              </a:spcAft>
            </a:pPr>
            <a:r>
              <a:rPr lang="en-US" sz="1400" b="1">
                <a:solidFill>
                  <a:srgbClr val="FFFFFF"/>
                </a:solidFill>
                <a:latin typeface="Arial Narrow" charset="0"/>
                <a:cs typeface="Times New Roman" charset="0"/>
              </a:rPr>
              <a:t>Expansion</a:t>
            </a:r>
            <a:r>
              <a:rPr lang="en-US" sz="1600" b="1">
                <a:solidFill>
                  <a:srgbClr val="FFFFFF"/>
                </a:solidFill>
                <a:latin typeface="Arial Narrow" charset="0"/>
                <a:cs typeface="Times New Roman" charset="0"/>
              </a:rPr>
              <a:t> of Church</a:t>
            </a:r>
          </a:p>
        </p:txBody>
      </p:sp>
      <p:sp>
        <p:nvSpPr>
          <p:cNvPr id="217095"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50000"/>
              </a:spcBef>
              <a:spcAft>
                <a:spcPct val="0"/>
              </a:spcAft>
            </a:pPr>
            <a:r>
              <a:rPr lang="en-US" sz="2000" b="1">
                <a:solidFill>
                  <a:srgbClr val="FFFFFF"/>
                </a:solidFill>
                <a:latin typeface="Arial Narrow" charset="0"/>
                <a:cs typeface="Times New Roman" charset="0"/>
              </a:rPr>
              <a:t>35           48          49          50          52  53          57        60             62              67           68     95</a:t>
            </a: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fontAlgn="base" hangingPunct="1">
              <a:spcBef>
                <a:spcPct val="0"/>
              </a:spcBef>
              <a:spcAft>
                <a:spcPct val="0"/>
              </a:spcAft>
            </a:pPr>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fontAlgn="base" hangingPunct="1">
              <a:spcBef>
                <a:spcPct val="50000"/>
              </a:spcBef>
              <a:spcAft>
                <a:spcPct val="0"/>
              </a:spcAft>
            </a:pPr>
            <a:endParaRPr lang="en-US" sz="900" b="1">
              <a:solidFill>
                <a:srgbClr val="000000"/>
              </a:solidFill>
              <a:latin typeface="Arial Narrow" charset="0"/>
              <a:cs typeface="Times New Roman" charset="0"/>
            </a:endParaRPr>
          </a:p>
        </p:txBody>
      </p:sp>
      <p:sp>
        <p:nvSpPr>
          <p:cNvPr id="217097"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pPr>
            <a:r>
              <a:rPr lang="en-US" sz="1200" b="1">
                <a:solidFill>
                  <a:srgbClr val="000000"/>
                </a:solidFill>
                <a:latin typeface="Arial Narrow" charset="0"/>
                <a:cs typeface="Times New Roman" charset="0"/>
              </a:rPr>
              <a:t>Spr 53-</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May 57</a:t>
            </a:r>
          </a:p>
          <a:p>
            <a:pPr algn="ctr" eaLnBrk="1" fontAlgn="base" hangingPunct="1">
              <a:spcBef>
                <a:spcPct val="0"/>
              </a:spcBef>
              <a:spcAft>
                <a:spcPct val="0"/>
              </a:spcAft>
            </a:pPr>
            <a:r>
              <a:rPr lang="en-US" b="1">
                <a:solidFill>
                  <a:srgbClr val="000000"/>
                </a:solidFill>
                <a:latin typeface="Arial Narrow" charset="0"/>
                <a:cs typeface="Times New Roman" charset="0"/>
              </a:rPr>
              <a:t>3</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Asia</a:t>
            </a:r>
          </a:p>
          <a:p>
            <a:pPr algn="ctr" eaLnBrk="1" fontAlgn="base" hangingPunct="1">
              <a:spcBef>
                <a:spcPct val="50000"/>
              </a:spcBef>
              <a:spcAft>
                <a:spcPct val="0"/>
              </a:spcAft>
            </a:pPr>
            <a:endParaRPr lang="en-US" sz="1000" b="1">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200" b="1">
                <a:solidFill>
                  <a:srgbClr val="FFFFFF"/>
                </a:solidFill>
                <a:latin typeface="Arial Narrow" charset="0"/>
                <a:cs typeface="Times New Roman" charset="0"/>
              </a:rPr>
              <a:t>Feb 60-</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Mar 62</a:t>
            </a:r>
          </a:p>
          <a:p>
            <a:pPr algn="ctr" eaLnBrk="1" fontAlgn="base" hangingPunct="1">
              <a:spcBef>
                <a:spcPct val="0"/>
              </a:spcBef>
              <a:spcAft>
                <a:spcPct val="0"/>
              </a:spcAft>
              <a:defRPr/>
            </a:pPr>
            <a:r>
              <a:rPr lang="en-US" b="1">
                <a:solidFill>
                  <a:srgbClr val="FFFFFF"/>
                </a:solidFill>
                <a:latin typeface="Arial Narrow" charset="0"/>
                <a:cs typeface="Times New Roman" charset="0"/>
              </a:rPr>
              <a:t>1</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fontAlgn="base" hangingPunct="1">
              <a:spcBef>
                <a:spcPct val="50000"/>
              </a:spcBef>
              <a:spcAft>
                <a:spcPct val="0"/>
              </a:spcAft>
              <a:defRPr/>
            </a:pPr>
            <a:endParaRPr lang="en-US" sz="1000" b="1">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200" b="1">
                <a:solidFill>
                  <a:srgbClr val="FFFFFF"/>
                </a:solidFill>
                <a:latin typeface="Arial Narrow" charset="0"/>
                <a:cs typeface="Times New Roman" charset="0"/>
              </a:rPr>
              <a:t>Aut 67-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Spr 68</a:t>
            </a:r>
          </a:p>
          <a:p>
            <a:pPr algn="ctr" eaLnBrk="1" fontAlgn="base" hangingPunct="1">
              <a:spcBef>
                <a:spcPct val="0"/>
              </a:spcBef>
              <a:spcAft>
                <a:spcPct val="0"/>
              </a:spcAft>
              <a:defRPr/>
            </a:pPr>
            <a:r>
              <a:rPr lang="en-US" b="1">
                <a:solidFill>
                  <a:srgbClr val="FFFFFF"/>
                </a:solidFill>
                <a:latin typeface="Arial Narrow" charset="0"/>
                <a:cs typeface="Times New Roman" charset="0"/>
              </a:rPr>
              <a:t>2</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fontAlgn="base" hangingPunct="1">
              <a:spcBef>
                <a:spcPct val="50000"/>
              </a:spcBef>
              <a:spcAft>
                <a:spcPct val="0"/>
              </a:spcAft>
              <a:defRPr/>
            </a:pPr>
            <a:endParaRPr lang="en-US" sz="1000" b="1">
              <a:solidFill>
                <a:srgbClr val="FFFFFF"/>
              </a:solidFill>
              <a:latin typeface="Arial Narrow" charset="0"/>
              <a:cs typeface="Times New Roman"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pPr>
            <a:r>
              <a:rPr lang="en-US" sz="1200" b="1">
                <a:solidFill>
                  <a:srgbClr val="000000"/>
                </a:solidFill>
                <a:latin typeface="Arial Narrow" charset="0"/>
                <a:cs typeface="Times New Roman" charset="0"/>
              </a:rPr>
              <a:t>Spr 62-</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Fall 67</a:t>
            </a:r>
          </a:p>
          <a:p>
            <a:pPr algn="ctr" eaLnBrk="1" fontAlgn="base" hangingPunct="1">
              <a:spcBef>
                <a:spcPct val="0"/>
              </a:spcBef>
              <a:spcAft>
                <a:spcPct val="0"/>
              </a:spcAft>
            </a:pPr>
            <a:r>
              <a:rPr lang="en-US" b="1">
                <a:solidFill>
                  <a:srgbClr val="000000"/>
                </a:solidFill>
                <a:latin typeface="Arial Narrow" charset="0"/>
                <a:cs typeface="Times New Roman" charset="0"/>
              </a:rPr>
              <a:t>4</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Spain</a:t>
            </a:r>
          </a:p>
          <a:p>
            <a:pPr algn="ctr" eaLnBrk="1" fontAlgn="base" hangingPunct="1">
              <a:spcBef>
                <a:spcPct val="50000"/>
              </a:spcBef>
              <a:spcAft>
                <a:spcPct val="0"/>
              </a:spcAft>
            </a:pPr>
            <a:endParaRPr lang="en-US" sz="1000" b="1">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68102"/>
            <a:ext cx="7772400" cy="584711"/>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ml-IN" sz="3200" b="1" dirty="0">
                <a:solidFill>
                  <a:srgbClr val="FFFFFF"/>
                </a:solidFill>
                <a:effectLst>
                  <a:outerShdw blurRad="38100" dist="38100" dir="2700000" algn="tl">
                    <a:srgbClr val="000000">
                      <a:alpha val="43137"/>
                    </a:srgbClr>
                  </a:outerShdw>
                </a:effectLst>
                <a:latin typeface="Arial" charset="0"/>
                <a:cs typeface="Times New Roman" charset="0"/>
              </a:rPr>
              <a:t>പുതിയനിയമ അവലോകനം</a:t>
            </a:r>
            <a:endParaRPr lang="en-US" sz="32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19" name="Text Box 19"/>
          <p:cNvSpPr txBox="1">
            <a:spLocks noChangeArrowheads="1"/>
          </p:cNvSpPr>
          <p:nvPr/>
        </p:nvSpPr>
        <p:spPr bwMode="auto">
          <a:xfrm>
            <a:off x="990606" y="4114800"/>
            <a:ext cx="792163" cy="276934"/>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ml-IN" sz="1200" b="1" dirty="0">
                <a:solidFill>
                  <a:srgbClr val="000000"/>
                </a:solidFill>
                <a:latin typeface="Arial Narrow" charset="0"/>
                <a:cs typeface="Times New Roman" charset="0"/>
              </a:rPr>
              <a:t>ഗലാത്യർ</a:t>
            </a:r>
          </a:p>
        </p:txBody>
      </p:sp>
      <p:sp>
        <p:nvSpPr>
          <p:cNvPr id="20" name="Text Box 20"/>
          <p:cNvSpPr txBox="1">
            <a:spLocks noChangeArrowheads="1"/>
          </p:cNvSpPr>
          <p:nvPr/>
        </p:nvSpPr>
        <p:spPr bwMode="auto">
          <a:xfrm>
            <a:off x="2713038" y="4114800"/>
            <a:ext cx="792162" cy="307712"/>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ml-IN" sz="700" b="1" dirty="0">
                <a:solidFill>
                  <a:srgbClr val="000000"/>
                </a:solidFill>
                <a:latin typeface="Arial Narrow" charset="0"/>
                <a:cs typeface="Times New Roman" charset="0"/>
              </a:rPr>
              <a:t>1 തെസ്സലൊനീക്യർ</a:t>
            </a:r>
          </a:p>
        </p:txBody>
      </p:sp>
      <p:sp>
        <p:nvSpPr>
          <p:cNvPr id="21" name="Text Box 21"/>
          <p:cNvSpPr txBox="1">
            <a:spLocks noChangeArrowheads="1"/>
          </p:cNvSpPr>
          <p:nvPr/>
        </p:nvSpPr>
        <p:spPr bwMode="auto">
          <a:xfrm>
            <a:off x="2713038" y="4572000"/>
            <a:ext cx="792162" cy="307712"/>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700" b="1" dirty="0">
                <a:solidFill>
                  <a:srgbClr val="000000"/>
                </a:solidFill>
                <a:latin typeface="Arial Narrow" charset="0"/>
                <a:cs typeface="Times New Roman" charset="0"/>
              </a:rPr>
              <a:t>2</a:t>
            </a:r>
            <a:r>
              <a:rPr lang="ml-IN" sz="700" b="1" dirty="0">
                <a:solidFill>
                  <a:srgbClr val="000000"/>
                </a:solidFill>
                <a:latin typeface="Arial Narrow" charset="0"/>
                <a:cs typeface="Times New Roman" charset="0"/>
              </a:rPr>
              <a:t> തെസ്സലൊനീക്യർ</a:t>
            </a:r>
          </a:p>
        </p:txBody>
      </p:sp>
      <p:sp>
        <p:nvSpPr>
          <p:cNvPr id="22" name="Text Box 22"/>
          <p:cNvSpPr txBox="1">
            <a:spLocks noChangeArrowheads="1"/>
          </p:cNvSpPr>
          <p:nvPr/>
        </p:nvSpPr>
        <p:spPr bwMode="auto">
          <a:xfrm>
            <a:off x="3810006" y="41148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ml-IN" sz="900" b="1" dirty="0">
                <a:solidFill>
                  <a:srgbClr val="000000"/>
                </a:solidFill>
                <a:latin typeface="Arial Narrow" charset="0"/>
                <a:cs typeface="Times New Roman" charset="0"/>
              </a:rPr>
              <a:t>1 കൊരിന്ത്യർ</a:t>
            </a:r>
          </a:p>
        </p:txBody>
      </p:sp>
      <p:sp>
        <p:nvSpPr>
          <p:cNvPr id="23" name="Text Box 23"/>
          <p:cNvSpPr txBox="1">
            <a:spLocks noChangeArrowheads="1"/>
          </p:cNvSpPr>
          <p:nvPr/>
        </p:nvSpPr>
        <p:spPr bwMode="auto">
          <a:xfrm>
            <a:off x="3810006" y="45720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fontAlgn="base" hangingPunct="1">
              <a:spcBef>
                <a:spcPct val="50000"/>
              </a:spcBef>
              <a:spcAft>
                <a:spcPct val="0"/>
              </a:spcAft>
              <a:defRPr/>
            </a:pPr>
            <a:r>
              <a:rPr lang="en-US" sz="900" b="1" dirty="0">
                <a:solidFill>
                  <a:srgbClr val="000000"/>
                </a:solidFill>
                <a:latin typeface="Arial Narrow" charset="0"/>
                <a:cs typeface="Times New Roman" charset="0"/>
              </a:rPr>
              <a:t>2</a:t>
            </a:r>
            <a:r>
              <a:rPr lang="ml-IN" sz="900" b="1" dirty="0">
                <a:solidFill>
                  <a:srgbClr val="000000"/>
                </a:solidFill>
                <a:latin typeface="Arial Narrow" charset="0"/>
                <a:cs typeface="Times New Roman" charset="0"/>
              </a:rPr>
              <a:t> കൊരിന്ത്യർ</a:t>
            </a:r>
          </a:p>
        </p:txBody>
      </p:sp>
      <p:sp>
        <p:nvSpPr>
          <p:cNvPr id="24" name="Text Box 24"/>
          <p:cNvSpPr txBox="1">
            <a:spLocks noChangeArrowheads="1"/>
          </p:cNvSpPr>
          <p:nvPr/>
        </p:nvSpPr>
        <p:spPr bwMode="auto">
          <a:xfrm>
            <a:off x="3810006" y="5029200"/>
            <a:ext cx="792163" cy="276934"/>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ml-IN" altLang="zh-CN" sz="1200" b="1" dirty="0">
                <a:solidFill>
                  <a:srgbClr val="000000"/>
                </a:solidFill>
                <a:latin typeface="Arial" charset="0"/>
                <a:cs typeface="Arial" charset="0"/>
              </a:rPr>
              <a:t>റോമർ</a:t>
            </a:r>
            <a:endParaRPr lang="en-US" sz="1200" b="1" dirty="0">
              <a:solidFill>
                <a:srgbClr val="000000"/>
              </a:solidFill>
              <a:latin typeface="Arial" charset="0"/>
              <a:cs typeface="Arial" charset="0"/>
            </a:endParaRPr>
          </a:p>
        </p:txBody>
      </p:sp>
      <p:sp>
        <p:nvSpPr>
          <p:cNvPr id="25" name="Text Box 25"/>
          <p:cNvSpPr txBox="1">
            <a:spLocks noChangeArrowheads="1"/>
          </p:cNvSpPr>
          <p:nvPr/>
        </p:nvSpPr>
        <p:spPr bwMode="auto">
          <a:xfrm>
            <a:off x="5486406" y="4114800"/>
            <a:ext cx="792163" cy="24615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ml-IN" sz="1000" b="1" dirty="0">
                <a:solidFill>
                  <a:srgbClr val="000000"/>
                </a:solidFill>
                <a:latin typeface="Arial Narrow" charset="0"/>
                <a:cs typeface="Times New Roman" charset="0"/>
              </a:rPr>
              <a:t>എഫെസ്യർ</a:t>
            </a:r>
          </a:p>
        </p:txBody>
      </p:sp>
      <p:sp>
        <p:nvSpPr>
          <p:cNvPr id="26" name="Text Box 26"/>
          <p:cNvSpPr txBox="1">
            <a:spLocks noChangeArrowheads="1"/>
          </p:cNvSpPr>
          <p:nvPr/>
        </p:nvSpPr>
        <p:spPr bwMode="auto">
          <a:xfrm>
            <a:off x="5486406" y="4572000"/>
            <a:ext cx="792163" cy="215379"/>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ml-IN" sz="800" b="1" dirty="0">
                <a:solidFill>
                  <a:srgbClr val="000000"/>
                </a:solidFill>
                <a:latin typeface="Arial Narrow" charset="0"/>
                <a:cs typeface="Times New Roman" charset="0"/>
              </a:rPr>
              <a:t>കൊലൊസ്സ്യർ</a:t>
            </a:r>
          </a:p>
        </p:txBody>
      </p:sp>
      <p:sp>
        <p:nvSpPr>
          <p:cNvPr id="27" name="Text Box 27"/>
          <p:cNvSpPr txBox="1">
            <a:spLocks noChangeArrowheads="1"/>
          </p:cNvSpPr>
          <p:nvPr/>
        </p:nvSpPr>
        <p:spPr bwMode="auto">
          <a:xfrm>
            <a:off x="5486406" y="5029200"/>
            <a:ext cx="792163" cy="23076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ml-IN" sz="900" b="1" dirty="0">
                <a:solidFill>
                  <a:srgbClr val="000000"/>
                </a:solidFill>
                <a:latin typeface="Arial Narrow" charset="0"/>
                <a:cs typeface="Times New Roman" charset="0"/>
              </a:rPr>
              <a:t>ഫിലേമോൻ</a:t>
            </a:r>
          </a:p>
        </p:txBody>
      </p:sp>
      <p:sp>
        <p:nvSpPr>
          <p:cNvPr id="28" name="Text Box 28"/>
          <p:cNvSpPr txBox="1">
            <a:spLocks noChangeArrowheads="1"/>
          </p:cNvSpPr>
          <p:nvPr/>
        </p:nvSpPr>
        <p:spPr bwMode="auto">
          <a:xfrm>
            <a:off x="5486406" y="5486400"/>
            <a:ext cx="792163" cy="23076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fontAlgn="base" hangingPunct="1">
              <a:spcBef>
                <a:spcPct val="20000"/>
              </a:spcBef>
              <a:spcAft>
                <a:spcPct val="0"/>
              </a:spcAft>
              <a:buClr>
                <a:schemeClr val="tx2"/>
              </a:buClr>
              <a:buSzPct val="75000"/>
            </a:pPr>
            <a:r>
              <a:rPr lang="ml-IN" altLang="zh-CN" sz="900" b="1" dirty="0">
                <a:solidFill>
                  <a:srgbClr val="000000"/>
                </a:solidFill>
                <a:latin typeface="Arial" charset="0"/>
                <a:cs typeface="Arial" charset="0"/>
              </a:rPr>
              <a:t>ഫിലിപ്പിയർ</a:t>
            </a:r>
          </a:p>
        </p:txBody>
      </p:sp>
      <p:sp>
        <p:nvSpPr>
          <p:cNvPr id="29" name="Text Box 29"/>
          <p:cNvSpPr txBox="1">
            <a:spLocks noChangeArrowheads="1"/>
          </p:cNvSpPr>
          <p:nvPr/>
        </p:nvSpPr>
        <p:spPr bwMode="auto">
          <a:xfrm>
            <a:off x="6446838" y="4114800"/>
            <a:ext cx="792162" cy="261545"/>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fontAlgn="base" hangingPunct="1">
              <a:spcBef>
                <a:spcPct val="20000"/>
              </a:spcBef>
              <a:spcAft>
                <a:spcPct val="0"/>
              </a:spcAft>
              <a:buClr>
                <a:schemeClr val="tx2"/>
              </a:buClr>
              <a:buSzPct val="75000"/>
            </a:pPr>
            <a:r>
              <a:rPr lang="ml-IN" altLang="zh-CN" sz="1100" b="1" dirty="0">
                <a:solidFill>
                  <a:srgbClr val="000000"/>
                </a:solidFill>
                <a:latin typeface="Arial" charset="0"/>
                <a:cs typeface="Arial" charset="0"/>
              </a:rPr>
              <a:t>1തിമൊഥെ</a:t>
            </a:r>
            <a:endParaRPr lang="en-US" sz="1100" b="1" dirty="0">
              <a:solidFill>
                <a:srgbClr val="000000"/>
              </a:solidFill>
              <a:latin typeface="Arial" charset="0"/>
              <a:cs typeface="Arial" charset="0"/>
            </a:endParaRPr>
          </a:p>
        </p:txBody>
      </p:sp>
      <p:sp>
        <p:nvSpPr>
          <p:cNvPr id="30" name="Text Box 30"/>
          <p:cNvSpPr txBox="1">
            <a:spLocks noChangeArrowheads="1"/>
          </p:cNvSpPr>
          <p:nvPr/>
        </p:nvSpPr>
        <p:spPr bwMode="auto">
          <a:xfrm>
            <a:off x="6446838" y="4572000"/>
            <a:ext cx="792162" cy="261545"/>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ml-IN" altLang="zh-CN" sz="1100" b="1" dirty="0">
                <a:solidFill>
                  <a:srgbClr val="000000"/>
                </a:solidFill>
                <a:latin typeface="Arial" charset="0"/>
                <a:cs typeface="Arial" charset="0"/>
              </a:rPr>
              <a:t>തീത്തൊസ്</a:t>
            </a:r>
          </a:p>
        </p:txBody>
      </p:sp>
      <p:sp>
        <p:nvSpPr>
          <p:cNvPr id="31" name="Text Box 31"/>
          <p:cNvSpPr txBox="1">
            <a:spLocks noChangeArrowheads="1"/>
          </p:cNvSpPr>
          <p:nvPr/>
        </p:nvSpPr>
        <p:spPr bwMode="auto">
          <a:xfrm>
            <a:off x="7391406" y="4114800"/>
            <a:ext cx="792163" cy="261545"/>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fontAlgn="base" hangingPunct="1">
              <a:spcBef>
                <a:spcPct val="20000"/>
              </a:spcBef>
              <a:spcAft>
                <a:spcPct val="0"/>
              </a:spcAft>
              <a:buClr>
                <a:schemeClr val="tx2"/>
              </a:buClr>
              <a:buSzPct val="75000"/>
              <a:defRPr/>
            </a:pPr>
            <a:r>
              <a:rPr lang="en-US" altLang="zh-CN" sz="1100" b="1" dirty="0">
                <a:solidFill>
                  <a:srgbClr val="000000"/>
                </a:solidFill>
                <a:latin typeface="Arial" charset="0"/>
                <a:cs typeface="Arial" charset="0"/>
              </a:rPr>
              <a:t>2</a:t>
            </a:r>
            <a:r>
              <a:rPr lang="ml-IN" altLang="zh-CN" sz="1100" b="1" dirty="0">
                <a:solidFill>
                  <a:srgbClr val="000000"/>
                </a:solidFill>
                <a:latin typeface="Arial" charset="0"/>
                <a:cs typeface="Arial" charset="0"/>
              </a:rPr>
              <a:t>തിമൊഥ</a:t>
            </a:r>
            <a:endParaRPr lang="en-US" sz="1100" b="1" dirty="0">
              <a:solidFill>
                <a:srgbClr val="000000"/>
              </a:solidFill>
              <a:latin typeface="Arial" charset="0"/>
              <a:cs typeface="Arial" charset="0"/>
            </a:endParaRPr>
          </a:p>
        </p:txBody>
      </p:sp>
      <p:sp>
        <p:nvSpPr>
          <p:cNvPr id="32" name="Text Box 19"/>
          <p:cNvSpPr txBox="1">
            <a:spLocks noChangeArrowheads="1"/>
          </p:cNvSpPr>
          <p:nvPr/>
        </p:nvSpPr>
        <p:spPr bwMode="auto">
          <a:xfrm>
            <a:off x="990606" y="3657600"/>
            <a:ext cx="792163" cy="276934"/>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ml-IN" sz="1200" b="1" dirty="0">
                <a:solidFill>
                  <a:srgbClr val="FFFFFF"/>
                </a:solidFill>
                <a:latin typeface="Arial Narrow" charset="0"/>
                <a:cs typeface="Times New Roman" charset="0"/>
              </a:rPr>
              <a:t>മത്തായി</a:t>
            </a:r>
          </a:p>
        </p:txBody>
      </p:sp>
      <p:sp>
        <p:nvSpPr>
          <p:cNvPr id="33" name="Text Box 22"/>
          <p:cNvSpPr txBox="1">
            <a:spLocks noChangeArrowheads="1"/>
          </p:cNvSpPr>
          <p:nvPr/>
        </p:nvSpPr>
        <p:spPr bwMode="auto">
          <a:xfrm>
            <a:off x="4572006" y="3657600"/>
            <a:ext cx="792163" cy="261545"/>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ml-IN" sz="1100" b="1" dirty="0">
                <a:solidFill>
                  <a:srgbClr val="FFFFFF"/>
                </a:solidFill>
                <a:latin typeface="Arial Narrow" charset="0"/>
                <a:cs typeface="Times New Roman" charset="0"/>
              </a:rPr>
              <a:t>ലൂക്കോസ്</a:t>
            </a:r>
          </a:p>
        </p:txBody>
      </p:sp>
      <p:sp>
        <p:nvSpPr>
          <p:cNvPr id="36" name="Text Box 31"/>
          <p:cNvSpPr txBox="1">
            <a:spLocks noChangeArrowheads="1"/>
          </p:cNvSpPr>
          <p:nvPr/>
        </p:nvSpPr>
        <p:spPr bwMode="auto">
          <a:xfrm>
            <a:off x="7391406" y="3657600"/>
            <a:ext cx="792163" cy="23076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ml-IN" sz="900" b="1" dirty="0">
                <a:solidFill>
                  <a:srgbClr val="FFFFFF"/>
                </a:solidFill>
                <a:latin typeface="Arial Narrow" charset="0"/>
                <a:cs typeface="Times New Roman" charset="0"/>
              </a:rPr>
              <a:t>യോഹന്നാൻ</a:t>
            </a:r>
          </a:p>
        </p:txBody>
      </p:sp>
      <p:sp>
        <p:nvSpPr>
          <p:cNvPr id="37" name="Text Box 29"/>
          <p:cNvSpPr txBox="1">
            <a:spLocks noChangeArrowheads="1"/>
          </p:cNvSpPr>
          <p:nvPr/>
        </p:nvSpPr>
        <p:spPr bwMode="auto">
          <a:xfrm>
            <a:off x="6446838" y="3657600"/>
            <a:ext cx="792162" cy="253851"/>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ml-IN" altLang="zh-CN" sz="1050" b="1" dirty="0">
                <a:solidFill>
                  <a:schemeClr val="bg1"/>
                </a:solidFill>
                <a:latin typeface="Arial" charset="0"/>
                <a:cs typeface="Arial" charset="0"/>
              </a:rPr>
              <a:t>മർക്കൊസ്</a:t>
            </a:r>
          </a:p>
        </p:txBody>
      </p:sp>
      <p:sp>
        <p:nvSpPr>
          <p:cNvPr id="39" name="Text Box 19"/>
          <p:cNvSpPr txBox="1">
            <a:spLocks noChangeArrowheads="1"/>
          </p:cNvSpPr>
          <p:nvPr/>
        </p:nvSpPr>
        <p:spPr bwMode="auto">
          <a:xfrm>
            <a:off x="990606" y="4572000"/>
            <a:ext cx="792163" cy="253851"/>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fontAlgn="base" hangingPunct="1">
              <a:spcBef>
                <a:spcPct val="20000"/>
              </a:spcBef>
              <a:spcAft>
                <a:spcPct val="0"/>
              </a:spcAft>
              <a:buClr>
                <a:schemeClr val="tx2"/>
              </a:buClr>
              <a:buSzPct val="75000"/>
            </a:pPr>
            <a:r>
              <a:rPr lang="ml-IN" altLang="zh-CN" sz="1050" b="1" dirty="0">
                <a:solidFill>
                  <a:srgbClr val="000000"/>
                </a:solidFill>
                <a:latin typeface="Arial" charset="0"/>
                <a:cs typeface="Arial" charset="0"/>
              </a:rPr>
              <a:t>യാക്കോബ്</a:t>
            </a:r>
          </a:p>
        </p:txBody>
      </p:sp>
      <p:sp>
        <p:nvSpPr>
          <p:cNvPr id="40" name="Text Box 19"/>
          <p:cNvSpPr txBox="1">
            <a:spLocks noChangeArrowheads="1"/>
          </p:cNvSpPr>
          <p:nvPr/>
        </p:nvSpPr>
        <p:spPr bwMode="auto">
          <a:xfrm>
            <a:off x="6446838" y="5029200"/>
            <a:ext cx="792162" cy="253851"/>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fontAlgn="base" hangingPunct="1">
              <a:spcBef>
                <a:spcPct val="20000"/>
              </a:spcBef>
              <a:spcAft>
                <a:spcPct val="0"/>
              </a:spcAft>
              <a:buClr>
                <a:schemeClr val="tx2"/>
              </a:buClr>
              <a:buSzPct val="75000"/>
            </a:pPr>
            <a:r>
              <a:rPr lang="en-US" altLang="zh-CN" sz="1050" b="1" dirty="0">
                <a:solidFill>
                  <a:srgbClr val="000000"/>
                </a:solidFill>
                <a:latin typeface="Arial" charset="0"/>
                <a:cs typeface="Arial" charset="0"/>
              </a:rPr>
              <a:t>1 </a:t>
            </a:r>
            <a:r>
              <a:rPr lang="ml-IN" altLang="zh-CN" sz="1050" b="1" dirty="0">
                <a:solidFill>
                  <a:srgbClr val="000000"/>
                </a:solidFill>
                <a:latin typeface="Arial" charset="0"/>
                <a:cs typeface="Arial" charset="0"/>
              </a:rPr>
              <a:t>പത്രൊസ്</a:t>
            </a:r>
          </a:p>
        </p:txBody>
      </p:sp>
      <p:sp>
        <p:nvSpPr>
          <p:cNvPr id="41" name="Text Box 19"/>
          <p:cNvSpPr txBox="1">
            <a:spLocks noChangeArrowheads="1"/>
          </p:cNvSpPr>
          <p:nvPr/>
        </p:nvSpPr>
        <p:spPr bwMode="auto">
          <a:xfrm>
            <a:off x="6446838" y="5486400"/>
            <a:ext cx="792162" cy="253851"/>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fontAlgn="base" hangingPunct="1">
              <a:spcBef>
                <a:spcPct val="20000"/>
              </a:spcBef>
              <a:spcAft>
                <a:spcPct val="0"/>
              </a:spcAft>
              <a:buClr>
                <a:schemeClr val="tx2"/>
              </a:buClr>
              <a:buSzPct val="75000"/>
            </a:pPr>
            <a:r>
              <a:rPr lang="en-US" altLang="zh-CN" sz="1050" b="1" dirty="0">
                <a:solidFill>
                  <a:srgbClr val="000000"/>
                </a:solidFill>
                <a:latin typeface="Arial" charset="0"/>
                <a:cs typeface="Arial" charset="0"/>
              </a:rPr>
              <a:t>2 </a:t>
            </a:r>
            <a:r>
              <a:rPr lang="ml-IN" altLang="zh-CN" sz="1050" b="1" dirty="0">
                <a:solidFill>
                  <a:srgbClr val="000000"/>
                </a:solidFill>
                <a:latin typeface="Arial" charset="0"/>
                <a:cs typeface="Arial" charset="0"/>
              </a:rPr>
              <a:t>പത്രൊസ്</a:t>
            </a:r>
          </a:p>
        </p:txBody>
      </p:sp>
      <p:sp>
        <p:nvSpPr>
          <p:cNvPr id="42" name="Text Box 19"/>
          <p:cNvSpPr txBox="1">
            <a:spLocks noChangeArrowheads="1"/>
          </p:cNvSpPr>
          <p:nvPr/>
        </p:nvSpPr>
        <p:spPr bwMode="auto">
          <a:xfrm>
            <a:off x="7391406" y="4572000"/>
            <a:ext cx="792163" cy="253851"/>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ml-IN" altLang="zh-CN" sz="1050" b="1" dirty="0">
                <a:solidFill>
                  <a:srgbClr val="000000"/>
                </a:solidFill>
                <a:latin typeface="Arial" charset="0"/>
                <a:cs typeface="Arial" charset="0"/>
              </a:rPr>
              <a:t>എബ്രായർ</a:t>
            </a:r>
          </a:p>
        </p:txBody>
      </p:sp>
      <p:sp>
        <p:nvSpPr>
          <p:cNvPr id="43" name="Text Box 19"/>
          <p:cNvSpPr txBox="1">
            <a:spLocks noChangeArrowheads="1"/>
          </p:cNvSpPr>
          <p:nvPr/>
        </p:nvSpPr>
        <p:spPr bwMode="auto">
          <a:xfrm>
            <a:off x="8305806" y="4114800"/>
            <a:ext cx="792163" cy="261545"/>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ml-IN" altLang="zh-CN" sz="1100" b="1" dirty="0">
                <a:solidFill>
                  <a:srgbClr val="000000"/>
                </a:solidFill>
                <a:latin typeface="Arial" charset="0"/>
                <a:cs typeface="Arial" charset="0"/>
              </a:rPr>
              <a:t>യൂദാ</a:t>
            </a:r>
            <a:endParaRPr lang="en-US" sz="1100" b="1" dirty="0">
              <a:solidFill>
                <a:srgbClr val="000000"/>
              </a:solidFill>
              <a:latin typeface="Arial" charset="0"/>
              <a:cs typeface="Arial" charset="0"/>
            </a:endParaRPr>
          </a:p>
        </p:txBody>
      </p:sp>
      <p:sp>
        <p:nvSpPr>
          <p:cNvPr id="44" name="Text Box 19"/>
          <p:cNvSpPr txBox="1">
            <a:spLocks noChangeArrowheads="1"/>
          </p:cNvSpPr>
          <p:nvPr/>
        </p:nvSpPr>
        <p:spPr bwMode="auto">
          <a:xfrm>
            <a:off x="8305806" y="4572000"/>
            <a:ext cx="792163" cy="276934"/>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fontAlgn="base" hangingPunct="1">
              <a:spcBef>
                <a:spcPct val="20000"/>
              </a:spcBef>
              <a:spcAft>
                <a:spcPct val="0"/>
              </a:spcAft>
              <a:buClr>
                <a:schemeClr val="tx2"/>
              </a:buClr>
              <a:buSzPct val="75000"/>
            </a:pPr>
            <a:r>
              <a:rPr lang="en-US" altLang="zh-CN" sz="1200" b="1" dirty="0">
                <a:solidFill>
                  <a:srgbClr val="000000"/>
                </a:solidFill>
                <a:latin typeface="Arial" charset="0"/>
                <a:cs typeface="Arial" charset="0"/>
              </a:rPr>
              <a:t>1 </a:t>
            </a:r>
            <a:r>
              <a:rPr lang="ml-IN" altLang="zh-CN" sz="1200" b="1" dirty="0">
                <a:solidFill>
                  <a:srgbClr val="000000"/>
                </a:solidFill>
                <a:latin typeface="Arial" charset="0"/>
                <a:cs typeface="Arial" charset="0"/>
              </a:rPr>
              <a:t>യോഹ</a:t>
            </a:r>
          </a:p>
        </p:txBody>
      </p:sp>
      <p:sp>
        <p:nvSpPr>
          <p:cNvPr id="45" name="Text Box 19"/>
          <p:cNvSpPr txBox="1">
            <a:spLocks noChangeArrowheads="1"/>
          </p:cNvSpPr>
          <p:nvPr/>
        </p:nvSpPr>
        <p:spPr bwMode="auto">
          <a:xfrm>
            <a:off x="8305806" y="5029200"/>
            <a:ext cx="792163" cy="276934"/>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fontAlgn="base" hangingPunct="1">
              <a:spcBef>
                <a:spcPct val="20000"/>
              </a:spcBef>
              <a:spcAft>
                <a:spcPct val="0"/>
              </a:spcAft>
              <a:buClr>
                <a:srgbClr val="000000"/>
              </a:buClr>
              <a:buSzPct val="75000"/>
            </a:pPr>
            <a:r>
              <a:rPr lang="en-US" altLang="zh-CN" sz="1200" b="1" dirty="0">
                <a:solidFill>
                  <a:srgbClr val="000000"/>
                </a:solidFill>
                <a:latin typeface="Arial" charset="0"/>
                <a:cs typeface="Arial" charset="0"/>
              </a:rPr>
              <a:t>2 </a:t>
            </a:r>
            <a:r>
              <a:rPr lang="ml-IN" altLang="zh-CN" sz="1200" b="1" dirty="0">
                <a:solidFill>
                  <a:srgbClr val="000000"/>
                </a:solidFill>
                <a:latin typeface="Arial" charset="0"/>
                <a:cs typeface="Arial" charset="0"/>
              </a:rPr>
              <a:t>യോഹ</a:t>
            </a:r>
          </a:p>
        </p:txBody>
      </p:sp>
      <p:sp>
        <p:nvSpPr>
          <p:cNvPr id="46" name="Text Box 19"/>
          <p:cNvSpPr txBox="1">
            <a:spLocks noChangeArrowheads="1"/>
          </p:cNvSpPr>
          <p:nvPr/>
        </p:nvSpPr>
        <p:spPr bwMode="auto">
          <a:xfrm>
            <a:off x="8305806" y="5486400"/>
            <a:ext cx="792163" cy="276934"/>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fontAlgn="base" hangingPunct="1">
              <a:spcBef>
                <a:spcPct val="20000"/>
              </a:spcBef>
              <a:spcAft>
                <a:spcPct val="0"/>
              </a:spcAft>
              <a:buClr>
                <a:srgbClr val="000000"/>
              </a:buClr>
              <a:buSzPct val="75000"/>
            </a:pPr>
            <a:r>
              <a:rPr lang="en-US" altLang="zh-CN" sz="1200" b="1" dirty="0">
                <a:solidFill>
                  <a:srgbClr val="000000"/>
                </a:solidFill>
                <a:latin typeface="Arial" charset="0"/>
                <a:cs typeface="Arial" charset="0"/>
              </a:rPr>
              <a:t>3 </a:t>
            </a:r>
            <a:r>
              <a:rPr lang="ml-IN" altLang="zh-CN" sz="1200" b="1" dirty="0">
                <a:solidFill>
                  <a:srgbClr val="000000"/>
                </a:solidFill>
                <a:latin typeface="Arial" charset="0"/>
                <a:cs typeface="Arial" charset="0"/>
              </a:rPr>
              <a:t>യോഹ</a:t>
            </a:r>
          </a:p>
        </p:txBody>
      </p:sp>
      <p:sp>
        <p:nvSpPr>
          <p:cNvPr id="47" name="Text Box 19"/>
          <p:cNvSpPr txBox="1">
            <a:spLocks noChangeArrowheads="1"/>
          </p:cNvSpPr>
          <p:nvPr/>
        </p:nvSpPr>
        <p:spPr bwMode="auto">
          <a:xfrm>
            <a:off x="8305806" y="5943600"/>
            <a:ext cx="792163" cy="253851"/>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ml-IN" altLang="zh-CN" sz="1050" b="1" dirty="0">
                <a:solidFill>
                  <a:srgbClr val="000000"/>
                </a:solidFill>
                <a:latin typeface="Arial" charset="0"/>
                <a:cs typeface="Arial" charset="0"/>
              </a:rPr>
              <a:t>വെളിപ്പാടു</a:t>
            </a:r>
          </a:p>
        </p:txBody>
      </p:sp>
      <p:sp>
        <p:nvSpPr>
          <p:cNvPr id="48" name="Text Box 22"/>
          <p:cNvSpPr txBox="1">
            <a:spLocks noChangeArrowheads="1"/>
          </p:cNvSpPr>
          <p:nvPr/>
        </p:nvSpPr>
        <p:spPr bwMode="auto">
          <a:xfrm>
            <a:off x="5486406" y="3657600"/>
            <a:ext cx="792163" cy="215379"/>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ml-IN" sz="800" b="1" dirty="0">
                <a:solidFill>
                  <a:srgbClr val="FFFFFF"/>
                </a:solidFill>
                <a:latin typeface="Arial Narrow" charset="0"/>
                <a:cs typeface="Times New Roman" charset="0"/>
              </a:rPr>
              <a:t>പ്രവൃത്തികൾ</a:t>
            </a: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a:solidFill>
                  <a:srgbClr val="FFFFFF"/>
                </a:solidFill>
                <a:latin typeface="Arial Narrow" charset="0"/>
                <a:cs typeface="Times New Roman" charset="0"/>
              </a:rPr>
              <a:t>Gospels &amp; Acts</a:t>
            </a:r>
            <a:endParaRPr lang="en-US" sz="1600">
              <a:solidFill>
                <a:srgbClr val="FFFFFF"/>
              </a:solidFill>
              <a:latin typeface="Arial Narrow" charset="0"/>
              <a:cs typeface="Times New Roman" charset="0"/>
            </a:endParaRPr>
          </a:p>
        </p:txBody>
      </p:sp>
      <p:sp>
        <p:nvSpPr>
          <p:cNvPr id="51" name="Text Box 19"/>
          <p:cNvSpPr txBox="1">
            <a:spLocks noChangeArrowheads="1"/>
          </p:cNvSpPr>
          <p:nvPr/>
        </p:nvSpPr>
        <p:spPr bwMode="auto">
          <a:xfrm>
            <a:off x="152400" y="5954716"/>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a:solidFill>
                  <a:srgbClr val="000000"/>
                </a:solidFill>
                <a:latin typeface="Arial Narrow" charset="0"/>
                <a:cs typeface="Times New Roman" charset="0"/>
              </a:rPr>
              <a:t>Pauline Epistles</a:t>
            </a:r>
            <a:endParaRPr lang="en-US" sz="1600">
              <a:solidFill>
                <a:srgbClr val="000000"/>
              </a:solidFill>
              <a:latin typeface="Arial Narrow" charset="0"/>
              <a:cs typeface="Times New Roman" charset="0"/>
            </a:endParaRPr>
          </a:p>
        </p:txBody>
      </p:sp>
      <p:sp>
        <p:nvSpPr>
          <p:cNvPr id="52" name="Text Box 19"/>
          <p:cNvSpPr txBox="1">
            <a:spLocks noChangeArrowheads="1"/>
          </p:cNvSpPr>
          <p:nvPr/>
        </p:nvSpPr>
        <p:spPr bwMode="auto">
          <a:xfrm>
            <a:off x="152400" y="6421444"/>
            <a:ext cx="1800225" cy="36988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a:solidFill>
                  <a:srgbClr val="000000"/>
                </a:solidFill>
                <a:latin typeface="Arial Narrow" charset="0"/>
                <a:cs typeface="Times New Roman" charset="0"/>
              </a:rPr>
              <a:t>General Epistles</a:t>
            </a:r>
            <a:endParaRPr lang="en-US" sz="1600">
              <a:solidFill>
                <a:srgbClr val="000000"/>
              </a:solidFill>
              <a:latin typeface="Arial Narrow" charset="0"/>
              <a:cs typeface="Times New Roman" charset="0"/>
            </a:endParaRPr>
          </a:p>
        </p:txBody>
      </p:sp>
      <p:sp>
        <p:nvSpPr>
          <p:cNvPr id="217135"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fontAlgn="base" hangingPunct="1">
              <a:spcBef>
                <a:spcPct val="50000"/>
              </a:spcBef>
              <a:spcAft>
                <a:spcPct val="0"/>
              </a:spcAft>
            </a:pPr>
            <a:r>
              <a:rPr lang="en-US" sz="1200" b="1">
                <a:solidFill>
                  <a:srgbClr val="FFFFFF"/>
                </a:solidFill>
                <a:latin typeface="Arial Narrow" charset="0"/>
                <a:cs typeface="Times New Roman" charset="0"/>
              </a:rPr>
              <a:t>No Animations</a:t>
            </a:r>
            <a:endParaRPr lang="en-US" sz="1600" b="1">
              <a:solidFill>
                <a:srgbClr val="FFFFFF"/>
              </a:solidFill>
              <a:latin typeface="Arial Narrow" charset="0"/>
              <a:cs typeface="Times New Roman"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fontAlgn="base" hangingPunct="1">
              <a:spcBef>
                <a:spcPct val="0"/>
              </a:spcBef>
              <a:spcAft>
                <a:spcPct val="0"/>
              </a:spcAft>
            </a:pPr>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fontAlgn="base" hangingPunct="1">
              <a:spcBef>
                <a:spcPct val="50000"/>
              </a:spcBef>
              <a:spcAft>
                <a:spcPct val="0"/>
              </a:spcAft>
            </a:pPr>
            <a:endParaRPr lang="en-US" sz="900" b="1">
              <a:solidFill>
                <a:srgbClr val="000000"/>
              </a:solidFill>
              <a:latin typeface="Arial Narrow" charset="0"/>
              <a:cs typeface="Times New Roman" charset="0"/>
            </a:endParaRPr>
          </a:p>
        </p:txBody>
      </p:sp>
      <p:sp>
        <p:nvSpPr>
          <p:cNvPr id="217137"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pPr>
            <a:r>
              <a:rPr lang="en-US" sz="1200" b="1">
                <a:solidFill>
                  <a:srgbClr val="FFFFFF"/>
                </a:solidFill>
                <a:latin typeface="Arial Narrow" charset="0"/>
                <a:cs typeface="Times New Roman" charset="0"/>
              </a:rPr>
              <a:t>Summer 35-</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37</a:t>
            </a:r>
          </a:p>
          <a:p>
            <a:pPr algn="ctr" eaLnBrk="1" fontAlgn="base" hangingPunct="1">
              <a:spcBef>
                <a:spcPct val="50000"/>
              </a:spcBef>
              <a:spcAft>
                <a:spcPct val="0"/>
              </a:spcAft>
            </a:pPr>
            <a:r>
              <a:rPr lang="en-US" sz="1600" b="1">
                <a:solidFill>
                  <a:srgbClr val="FFFFFF"/>
                </a:solidFill>
                <a:latin typeface="Arial Narrow" charset="0"/>
                <a:cs typeface="Times New Roman" charset="0"/>
              </a:rPr>
              <a:t>Damascus</a:t>
            </a:r>
            <a:br>
              <a:rPr lang="en-US" sz="1600" b="1">
                <a:solidFill>
                  <a:srgbClr val="FFFFFF"/>
                </a:solidFill>
                <a:latin typeface="Arial Narrow" charset="0"/>
                <a:cs typeface="Times New Roman" charset="0"/>
              </a:rPr>
            </a:br>
            <a:r>
              <a:rPr lang="en-US" sz="1600" b="1">
                <a:solidFill>
                  <a:srgbClr val="FFFFFF"/>
                </a:solidFill>
                <a:latin typeface="Arial Narrow" charset="0"/>
                <a:cs typeface="Times New Roman" charset="0"/>
              </a:rPr>
              <a:t>Antioch</a:t>
            </a: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b="1">
                <a:solidFill>
                  <a:srgbClr val="FFFFFF"/>
                </a:solidFill>
                <a:latin typeface="Arial Narrow" charset="0"/>
                <a:cs typeface="Times New Roman" charset="0"/>
              </a:rPr>
              <a:t>Rome</a:t>
            </a:r>
            <a:endParaRPr lang="en-US" sz="1000" b="1">
              <a:solidFill>
                <a:srgbClr val="FFFFFF"/>
              </a:solidFill>
              <a:latin typeface="Arial Narrow" charset="0"/>
              <a:cs typeface="Times New Roman"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50000"/>
              </a:spcBef>
              <a:spcAft>
                <a:spcPct val="0"/>
              </a:spcAft>
            </a:pPr>
            <a:r>
              <a:rPr lang="en-US" sz="1800" b="1">
                <a:solidFill>
                  <a:srgbClr val="FFFFFF"/>
                </a:solidFill>
                <a:latin typeface="Arial Narrow" charset="0"/>
                <a:cs typeface="Times New Roman" charset="0"/>
              </a:rPr>
              <a:t>Journeys</a:t>
            </a:r>
            <a:endParaRPr lang="en-US" b="1">
              <a:solidFill>
                <a:srgbClr val="FFFFFF"/>
              </a:solidFill>
              <a:latin typeface="Arial Narrow" charset="0"/>
              <a:cs typeface="Times New Roman"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50000"/>
              </a:spcBef>
              <a:spcAft>
                <a:spcPct val="0"/>
              </a:spcAft>
            </a:pPr>
            <a:r>
              <a:rPr lang="en-US" sz="1800" b="1">
                <a:solidFill>
                  <a:srgbClr val="FFFFFF"/>
                </a:solidFill>
                <a:latin typeface="Arial Narrow" charset="0"/>
                <a:cs typeface="Times New Roman" charset="0"/>
              </a:rPr>
              <a:t>Imprisonments</a:t>
            </a:r>
            <a:endParaRPr lang="en-US" b="1">
              <a:solidFill>
                <a:srgbClr val="FFFFFF"/>
              </a:solidFill>
              <a:latin typeface="Arial Narrow" charset="0"/>
              <a:cs typeface="Times New Roman" charset="0"/>
            </a:endParaRPr>
          </a:p>
        </p:txBody>
      </p:sp>
    </p:spTree>
    <p:extLst>
      <p:ext uri="{BB962C8B-B14F-4D97-AF65-F5344CB8AC3E}">
        <p14:creationId xmlns:p14="http://schemas.microsoft.com/office/powerpoint/2010/main" val="2309231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73" name="Group 85"/>
          <p:cNvGraphicFramePr>
            <a:graphicFrameLocks noGrp="1"/>
          </p:cNvGraphicFramePr>
          <p:nvPr>
            <p:extLst>
              <p:ext uri="{D42A27DB-BD31-4B8C-83A1-F6EECF244321}">
                <p14:modId xmlns:p14="http://schemas.microsoft.com/office/powerpoint/2010/main" val="3778034587"/>
              </p:ext>
            </p:extLst>
          </p:nvPr>
        </p:nvGraphicFramePr>
        <p:xfrm>
          <a:off x="0" y="685806"/>
          <a:ext cx="9144000" cy="5556698"/>
        </p:xfrm>
        <a:graphic>
          <a:graphicData uri="http://schemas.openxmlformats.org/drawingml/2006/table">
            <a:tbl>
              <a:tblPr/>
              <a:tblGrid>
                <a:gridCol w="990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FFFFFF"/>
                          </a:solidFill>
                          <a:effectLst/>
                          <a:latin typeface="Arial" charset="0"/>
                          <a:ea typeface="ＭＳ Ｐゴシック" charset="0"/>
                          <a:cs typeface="Arial" charset="0"/>
                        </a:rPr>
                        <a:t> </a:t>
                      </a:r>
                      <a:r>
                        <a:rPr kumimoji="0" lang="ml-IN" altLang="zh-CN" sz="1400" b="1" i="0" u="none" strike="noStrike" cap="none" normalizeH="0" baseline="0" dirty="0">
                          <a:ln>
                            <a:noFill/>
                          </a:ln>
                          <a:solidFill>
                            <a:srgbClr val="FFFFFF"/>
                          </a:solidFill>
                          <a:effectLst/>
                          <a:latin typeface="Arial" charset="0"/>
                          <a:ea typeface="ＭＳ Ｐゴシック" charset="0"/>
                          <a:cs typeface="Arial" charset="0"/>
                        </a:rPr>
                        <a:t>കാലഘട്ടം </a:t>
                      </a:r>
                      <a:endParaRPr kumimoji="0" lang="en-US" sz="14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sz="1400" b="1" i="0" u="none" strike="noStrike" cap="none" normalizeH="0" baseline="0" dirty="0">
                          <a:ln>
                            <a:noFill/>
                          </a:ln>
                          <a:solidFill>
                            <a:srgbClr val="FFFFFF"/>
                          </a:solidFill>
                          <a:effectLst/>
                          <a:latin typeface="Arial" charset="0"/>
                          <a:ea typeface="ＭＳ Ｐゴシック" charset="0"/>
                          <a:cs typeface="Arial" charset="0"/>
                        </a:rPr>
                        <a:t>പുസ്തകം </a:t>
                      </a:r>
                      <a:endParaRPr kumimoji="0" lang="en-US" sz="14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FFFFFF"/>
                          </a:solidFill>
                          <a:effectLst/>
                          <a:latin typeface="Arial" charset="0"/>
                          <a:ea typeface="ＭＳ Ｐゴシック" charset="0"/>
                          <a:cs typeface="Arial" charset="0"/>
                        </a:rPr>
                        <a:t> </a:t>
                      </a:r>
                      <a:r>
                        <a:rPr kumimoji="0" lang="ml-IN" altLang="zh-CN" sz="1400" b="1" i="0" u="none" strike="noStrike" cap="none" normalizeH="0" baseline="0" dirty="0">
                          <a:ln>
                            <a:noFill/>
                          </a:ln>
                          <a:solidFill>
                            <a:srgbClr val="FFFFFF"/>
                          </a:solidFill>
                          <a:effectLst/>
                          <a:latin typeface="Arial" charset="0"/>
                          <a:ea typeface="ＭＳ Ｐゴシック" charset="0"/>
                          <a:cs typeface="Arial" charset="0"/>
                        </a:rPr>
                        <a:t>താക്കോൽ വാക്ക് </a:t>
                      </a:r>
                      <a:endParaRPr kumimoji="0" lang="en-US" sz="14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sz="1400" b="1" i="0" u="none" strike="noStrike" cap="none" normalizeH="0" baseline="0" dirty="0">
                          <a:ln>
                            <a:noFill/>
                          </a:ln>
                          <a:solidFill>
                            <a:srgbClr val="FFFFFF"/>
                          </a:solidFill>
                          <a:effectLst/>
                          <a:latin typeface="Arial" charset="0"/>
                          <a:ea typeface="ＭＳ Ｐゴシック" charset="0"/>
                          <a:cs typeface="Arial" charset="0"/>
                        </a:rPr>
                        <a:t>പൗലോസിന്റെ ജീവിതം </a:t>
                      </a:r>
                      <a:endParaRPr kumimoji="0" lang="en-US" sz="14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sz="1400" b="1" i="0" u="none" strike="noStrike" cap="none" normalizeH="0" baseline="0" dirty="0">
                          <a:ln>
                            <a:noFill/>
                          </a:ln>
                          <a:solidFill>
                            <a:srgbClr val="FFFFFF"/>
                          </a:solidFill>
                          <a:effectLst/>
                          <a:latin typeface="Arial" charset="0"/>
                          <a:ea typeface="ＭＳ Ｐゴシック" charset="0"/>
                          <a:cs typeface="Arial" charset="0"/>
                        </a:rPr>
                        <a:t>മുഖ്യ ഉപദേശം </a:t>
                      </a:r>
                      <a:endParaRPr kumimoji="0" lang="en-US" sz="14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40s</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endParaRPr lang="en-US" sz="1400" u="none" strike="noStrike" kern="1200" dirty="0">
                        <a:solidFill>
                          <a:schemeClr val="dk1"/>
                        </a:solidFill>
                        <a:effectLst/>
                        <a:latin typeface="+mn-lt"/>
                        <a:ea typeface="+mn-ea"/>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ml-IN" sz="1400" kern="1200" dirty="0">
                          <a:solidFill>
                            <a:schemeClr val="dk1"/>
                          </a:solidFill>
                          <a:effectLst/>
                          <a:latin typeface="+mn-lt"/>
                          <a:ea typeface="+mn-ea"/>
                          <a:cs typeface="+mn-cs"/>
                        </a:rPr>
                        <a:t>മത്തായി</a:t>
                      </a:r>
                      <a:endParaRPr lang="en-US" sz="1400" kern="1200" dirty="0">
                        <a:solidFill>
                          <a:schemeClr val="dk1"/>
                        </a:solidFill>
                        <a:effectLst/>
                        <a:latin typeface="+mn-lt"/>
                        <a:ea typeface="+mn-ea"/>
                        <a:cs typeface="+mn-cs"/>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രാജത്വം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സഭാശാസ്ത്രം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44-47</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യാക്കോബ്</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പ്രവൃത്തി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രക്ഷാശാസ്‌ത്രം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49</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ഗലാത്യർ</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നീതീകരണം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1st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പര്യടനം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രക്ഷാശാസ്‌ത്രം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51</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1 തെസ്സലൊനീക്യർ</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ഉൽപ്രാപണം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2nd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പര്യടനം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ഭാവികലശാസ്ത്രം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270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51</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2</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 തെസ്സലൊനീക്യർ</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പീഡ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2nd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പര്യടനം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ഭാവികലശാസ്ത്രം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56</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1 കൊരിന്ത്യർ</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ശുദ്ധീകരണം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3rd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പര്യടനം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സഭാശാസ്ത്രം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56</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2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 കൊരിന്ത്യർ</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അപ്പോസ്തലിത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3rd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പര്യടനം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സഭാശാസ്ത്രം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6175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56-57</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റോമർ</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ധാർമ്മികത്വം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3rd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പര്യടനം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രക്ഷാശാസ്‌ത്രം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1400" b="1" i="0" u="none" strike="noStrike" cap="none" normalizeH="0" baseline="0">
                          <a:ln>
                            <a:noFill/>
                          </a:ln>
                          <a:solidFill>
                            <a:srgbClr val="000000"/>
                          </a:solidFill>
                          <a:effectLst/>
                          <a:latin typeface="Arial" charset="0"/>
                          <a:ea typeface="ＭＳ Ｐゴシック" charset="0"/>
                          <a:cs typeface="Times New Roman" charset="0"/>
                        </a:rPr>
                        <a:t>57-59</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ലൂക്കോസ്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പരമാധികാരം </a:t>
                      </a: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I</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ദൗത്യശാസ്ത്രം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8181" name="Rectangle 87"/>
          <p:cNvSpPr>
            <a:spLocks noGrp="1" noChangeArrowheads="1"/>
          </p:cNvSpPr>
          <p:nvPr>
            <p:ph type="title" idx="4294967295"/>
          </p:nvPr>
        </p:nvSpPr>
        <p:spPr>
          <a:xfrm>
            <a:off x="1195171" y="76201"/>
            <a:ext cx="6755246" cy="338490"/>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t">
            <a:spAutoFit/>
          </a:bodyPr>
          <a:lstStyle/>
          <a:p>
            <a:pPr eaLnBrk="1" hangingPunct="1"/>
            <a:r>
              <a:rPr lang="ml-IN" altLang="zh-CN" sz="1600" b="1" dirty="0">
                <a:solidFill>
                  <a:schemeClr val="tx1"/>
                </a:solidFill>
                <a:effectLst/>
                <a:latin typeface="Arial" charset="0"/>
                <a:ea typeface="ＭＳ Ｐゴシック" charset="0"/>
                <a:cs typeface="Arial" charset="0"/>
              </a:rPr>
              <a:t>പുതിയനിയമ പുസ്തകങ്ങളിലെ താക്കോൽ വാക്കുകൾ </a:t>
            </a:r>
            <a:endParaRPr lang="en-US" sz="1600" b="1" dirty="0">
              <a:solidFill>
                <a:schemeClr val="tx1"/>
              </a:solidFill>
              <a:effectLst/>
              <a:latin typeface="Arial" charset="0"/>
              <a:ea typeface="ＭＳ Ｐゴシック" charset="0"/>
              <a:cs typeface="Arial" charset="0"/>
            </a:endParaRPr>
          </a:p>
        </p:txBody>
      </p:sp>
      <p:sp>
        <p:nvSpPr>
          <p:cNvPr id="218182" name="Text Box 3"/>
          <p:cNvSpPr txBox="1">
            <a:spLocks noChangeArrowheads="1"/>
          </p:cNvSpPr>
          <p:nvPr/>
        </p:nvSpPr>
        <p:spPr bwMode="auto">
          <a:xfrm>
            <a:off x="8578854" y="44454"/>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b="1">
                <a:solidFill>
                  <a:srgbClr val="FFFFFF"/>
                </a:solidFill>
                <a:latin typeface="Arial" charset="0"/>
                <a:cs typeface="Arial" charset="0"/>
              </a:rPr>
              <a:t>24</a:t>
            </a:r>
          </a:p>
        </p:txBody>
      </p:sp>
    </p:spTree>
    <p:extLst>
      <p:ext uri="{BB962C8B-B14F-4D97-AF65-F5344CB8AC3E}">
        <p14:creationId xmlns:p14="http://schemas.microsoft.com/office/powerpoint/2010/main" val="676366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95" name="Group 83"/>
          <p:cNvGraphicFramePr>
            <a:graphicFrameLocks noGrp="1"/>
          </p:cNvGraphicFramePr>
          <p:nvPr>
            <p:extLst>
              <p:ext uri="{D42A27DB-BD31-4B8C-83A1-F6EECF244321}">
                <p14:modId xmlns:p14="http://schemas.microsoft.com/office/powerpoint/2010/main" val="758094476"/>
              </p:ext>
            </p:extLst>
          </p:nvPr>
        </p:nvGraphicFramePr>
        <p:xfrm>
          <a:off x="0" y="652466"/>
          <a:ext cx="9144000" cy="5985279"/>
        </p:xfrm>
        <a:graphic>
          <a:graphicData uri="http://schemas.openxmlformats.org/drawingml/2006/table">
            <a:tbl>
              <a:tblPr/>
              <a:tblGrid>
                <a:gridCol w="838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FFFFFF"/>
                          </a:solidFill>
                          <a:effectLst/>
                          <a:latin typeface="Arial" charset="0"/>
                          <a:ea typeface="ＭＳ Ｐゴシック" charset="0"/>
                          <a:cs typeface="Arial" charset="0"/>
                        </a:rPr>
                        <a:t> </a:t>
                      </a:r>
                      <a:r>
                        <a:rPr kumimoji="0" lang="ml-IN" altLang="zh-CN" sz="1400" b="1" i="0" u="none" strike="noStrike" cap="none" normalizeH="0" baseline="0" dirty="0">
                          <a:ln>
                            <a:noFill/>
                          </a:ln>
                          <a:solidFill>
                            <a:srgbClr val="FFFFFF"/>
                          </a:solidFill>
                          <a:effectLst/>
                          <a:latin typeface="Arial" charset="0"/>
                          <a:ea typeface="ＭＳ Ｐゴシック" charset="0"/>
                          <a:cs typeface="Arial" charset="0"/>
                        </a:rPr>
                        <a:t>കാലഘട്ടം </a:t>
                      </a:r>
                      <a:endParaRPr kumimoji="0" lang="en-US" sz="14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sz="1400" b="1" i="0" u="none" strike="noStrike" cap="none" normalizeH="0" baseline="0" dirty="0">
                          <a:ln>
                            <a:noFill/>
                          </a:ln>
                          <a:solidFill>
                            <a:srgbClr val="FFFFFF"/>
                          </a:solidFill>
                          <a:effectLst/>
                          <a:latin typeface="Arial" charset="0"/>
                          <a:ea typeface="ＭＳ Ｐゴシック" charset="0"/>
                          <a:cs typeface="Arial" charset="0"/>
                        </a:rPr>
                        <a:t>പുസ്തകം </a:t>
                      </a:r>
                      <a:endParaRPr kumimoji="0" lang="en-US" sz="14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FFFFFF"/>
                          </a:solidFill>
                          <a:effectLst/>
                          <a:latin typeface="Arial" charset="0"/>
                          <a:ea typeface="ＭＳ Ｐゴシック" charset="0"/>
                          <a:cs typeface="Arial" charset="0"/>
                        </a:rPr>
                        <a:t> </a:t>
                      </a:r>
                      <a:r>
                        <a:rPr kumimoji="0" lang="ml-IN" altLang="zh-CN" sz="1400" b="1" i="0" u="none" strike="noStrike" cap="none" normalizeH="0" baseline="0" dirty="0">
                          <a:ln>
                            <a:noFill/>
                          </a:ln>
                          <a:solidFill>
                            <a:srgbClr val="FFFFFF"/>
                          </a:solidFill>
                          <a:effectLst/>
                          <a:latin typeface="Arial" charset="0"/>
                          <a:ea typeface="ＭＳ Ｐゴシック" charset="0"/>
                          <a:cs typeface="Arial" charset="0"/>
                        </a:rPr>
                        <a:t>താക്കോൽ വാക്ക് </a:t>
                      </a:r>
                      <a:endParaRPr kumimoji="0" lang="en-US" sz="14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sz="1400" b="1" i="0" u="none" strike="noStrike" cap="none" normalizeH="0" baseline="0" dirty="0">
                          <a:ln>
                            <a:noFill/>
                          </a:ln>
                          <a:solidFill>
                            <a:srgbClr val="FFFFFF"/>
                          </a:solidFill>
                          <a:effectLst/>
                          <a:latin typeface="Arial" charset="0"/>
                          <a:ea typeface="ＭＳ Ｐゴシック" charset="0"/>
                          <a:cs typeface="Arial" charset="0"/>
                        </a:rPr>
                        <a:t>പൗലോസിന്റെ ജീവിതം</a:t>
                      </a:r>
                      <a:endParaRPr kumimoji="0" lang="en-US" sz="14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sz="1400" b="1" i="0" u="none" strike="noStrike" cap="none" normalizeH="0" baseline="0" dirty="0">
                          <a:ln>
                            <a:noFill/>
                          </a:ln>
                          <a:solidFill>
                            <a:srgbClr val="FFFFFF"/>
                          </a:solidFill>
                          <a:effectLst/>
                          <a:latin typeface="Arial" charset="0"/>
                          <a:ea typeface="ＭＳ Ｐゴシック" charset="0"/>
                          <a:cs typeface="Arial" charset="0"/>
                        </a:rPr>
                        <a:t>മുഖ്യ ഉപദേശം </a:t>
                      </a:r>
                      <a:endParaRPr kumimoji="0" lang="en-US" sz="14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60</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എഫെസ്യർ</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ഐക്യത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1st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കാരാഗൃഹവാസം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ക്രിസ്‌തുശാസ്‌ത്രം </a:t>
                      </a: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ശിരസ്സ് </a:t>
                      </a: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71001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61</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കൊലൊസ്സ്യർ</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ദൈവത്വം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1st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കാരാഗൃഹവാസം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ക്രിസ്‌തുശാസ്‌ത്രം </a:t>
                      </a: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ദൈവം </a:t>
                      </a: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61</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ഫിലേമോൻ</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മാപ്പ് (ക്ഷമ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1st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കാരാഗൃഹവാസം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ക്രിസ്‌തുശാസ്‌ത്രം </a:t>
                      </a: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അനുരഞ്ജകൻ </a:t>
                      </a: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8445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62</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ഫിലിപ്പിയർ</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മനോഭാവം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1st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കാരാഗൃഹവാസം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ക്രിസ്‌തുശാസ്‌ത്രം </a:t>
                      </a: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മാതൃക </a:t>
                      </a: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62</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പ്രവൃത്തികൾ</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പരമാധികാരം </a:t>
                      </a: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II</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ദൗത്യശാസ്ത്രം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62</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1തിമൊഥെ</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ചട്ടം (ക്രമം)</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4th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പര്യടനം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സഭാശാസ്ത്രം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64</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1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പത്രൊസ്</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കഷ്ടത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ഭാവികലശാസ്ത്രം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64</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2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പത്രൊസ്</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ജ്ഞാനം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ഭാവികലശാസ്ത്രം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64-68</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മർക്കൊസ്</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ശിഷ്യത്വം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ഭാവികലശാസ്ത്രം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20229" name="Rectangle 84"/>
          <p:cNvSpPr>
            <a:spLocks noGrp="1" noChangeArrowheads="1"/>
          </p:cNvSpPr>
          <p:nvPr>
            <p:ph type="title" idx="4294967295"/>
          </p:nvPr>
        </p:nvSpPr>
        <p:spPr>
          <a:xfrm>
            <a:off x="1195171" y="1"/>
            <a:ext cx="6755246" cy="338490"/>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t">
            <a:spAutoFit/>
          </a:bodyPr>
          <a:lstStyle/>
          <a:p>
            <a:pPr eaLnBrk="1" hangingPunct="1"/>
            <a:r>
              <a:rPr lang="ml-IN" altLang="zh-CN" sz="1600" b="1" dirty="0">
                <a:solidFill>
                  <a:schemeClr val="tx1"/>
                </a:solidFill>
                <a:effectLst/>
                <a:latin typeface="Arial" charset="0"/>
                <a:ea typeface="ＭＳ Ｐゴシック" charset="0"/>
                <a:cs typeface="Arial" charset="0"/>
              </a:rPr>
              <a:t>പുതിയനിയമ പുസ്തകങ്ങളിലെ താക്കോൽ വാക്കുകൾ </a:t>
            </a:r>
            <a:endParaRPr lang="en-US" sz="1600" b="1" dirty="0">
              <a:solidFill>
                <a:schemeClr val="tx1"/>
              </a:solidFill>
              <a:effectLst/>
              <a:latin typeface="Arial" charset="0"/>
              <a:ea typeface="SimSun" charset="0"/>
              <a:cs typeface="SimSun" charset="0"/>
            </a:endParaRPr>
          </a:p>
        </p:txBody>
      </p:sp>
      <p:sp>
        <p:nvSpPr>
          <p:cNvPr id="220230" name="Text Box 3"/>
          <p:cNvSpPr txBox="1">
            <a:spLocks noChangeArrowheads="1"/>
          </p:cNvSpPr>
          <p:nvPr/>
        </p:nvSpPr>
        <p:spPr bwMode="auto">
          <a:xfrm>
            <a:off x="8578854" y="44454"/>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b="1">
                <a:solidFill>
                  <a:srgbClr val="FFFFFF"/>
                </a:solidFill>
                <a:latin typeface="Arial" charset="0"/>
                <a:cs typeface="Arial" charset="0"/>
              </a:rPr>
              <a:t>24</a:t>
            </a:r>
          </a:p>
        </p:txBody>
      </p:sp>
    </p:spTree>
    <p:extLst>
      <p:ext uri="{BB962C8B-B14F-4D97-AF65-F5344CB8AC3E}">
        <p14:creationId xmlns:p14="http://schemas.microsoft.com/office/powerpoint/2010/main" val="1641009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619" name="Group 83"/>
          <p:cNvGraphicFramePr>
            <a:graphicFrameLocks noGrp="1"/>
          </p:cNvGraphicFramePr>
          <p:nvPr>
            <p:extLst>
              <p:ext uri="{D42A27DB-BD31-4B8C-83A1-F6EECF244321}">
                <p14:modId xmlns:p14="http://schemas.microsoft.com/office/powerpoint/2010/main" val="776413803"/>
              </p:ext>
            </p:extLst>
          </p:nvPr>
        </p:nvGraphicFramePr>
        <p:xfrm>
          <a:off x="0" y="757241"/>
          <a:ext cx="9144000" cy="5651183"/>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chemeClr val="tx1"/>
                          </a:solidFill>
                          <a:effectLst/>
                          <a:latin typeface="Arial" charset="0"/>
                          <a:ea typeface="ＭＳ Ｐゴシック" charset="0"/>
                          <a:cs typeface="Arial" charset="0"/>
                        </a:rPr>
                        <a:t> </a:t>
                      </a:r>
                      <a:r>
                        <a:rPr kumimoji="0" lang="ml-IN" altLang="zh-CN" sz="1400" b="1" i="0" u="none" strike="noStrike" cap="none" normalizeH="0" baseline="0" dirty="0">
                          <a:ln>
                            <a:noFill/>
                          </a:ln>
                          <a:solidFill>
                            <a:schemeClr val="tx1"/>
                          </a:solidFill>
                          <a:effectLst/>
                          <a:latin typeface="Arial" charset="0"/>
                          <a:ea typeface="ＭＳ Ｐゴシック" charset="0"/>
                          <a:cs typeface="Arial" charset="0"/>
                        </a:rPr>
                        <a:t>കാലഘട്ടം </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sz="1400" b="1" i="0" u="none" strike="noStrike" cap="none" normalizeH="0" baseline="0" dirty="0">
                          <a:ln>
                            <a:noFill/>
                          </a:ln>
                          <a:solidFill>
                            <a:srgbClr val="FFFFFF"/>
                          </a:solidFill>
                          <a:effectLst/>
                          <a:latin typeface="Arial" charset="0"/>
                          <a:ea typeface="ＭＳ Ｐゴシック" charset="0"/>
                          <a:cs typeface="Arial" charset="0"/>
                        </a:rPr>
                        <a:t>പുസ്തകം </a:t>
                      </a:r>
                      <a:endParaRPr kumimoji="0" lang="en-US" sz="14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chemeClr val="tx1"/>
                          </a:solidFill>
                          <a:effectLst/>
                          <a:latin typeface="Arial" charset="0"/>
                          <a:ea typeface="ＭＳ Ｐゴシック" charset="0"/>
                          <a:cs typeface="Arial" charset="0"/>
                        </a:rPr>
                        <a:t> </a:t>
                      </a:r>
                      <a:r>
                        <a:rPr kumimoji="0" lang="ml-IN" altLang="zh-CN" sz="1400" b="1" i="0" u="none" strike="noStrike" cap="none" normalizeH="0" baseline="0" dirty="0">
                          <a:ln>
                            <a:noFill/>
                          </a:ln>
                          <a:solidFill>
                            <a:srgbClr val="FFFFFF"/>
                          </a:solidFill>
                          <a:effectLst/>
                          <a:latin typeface="Arial" charset="0"/>
                          <a:ea typeface="ＭＳ Ｐゴシック" charset="0"/>
                          <a:cs typeface="Arial" charset="0"/>
                        </a:rPr>
                        <a:t>താക്കോൽ വാക്ക് </a:t>
                      </a:r>
                      <a:endParaRPr kumimoji="0" lang="en-US" sz="14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sz="1400" b="1" i="0" u="none" strike="noStrike" cap="none" normalizeH="0" baseline="0" dirty="0">
                          <a:ln>
                            <a:noFill/>
                          </a:ln>
                          <a:solidFill>
                            <a:srgbClr val="FFFFFF"/>
                          </a:solidFill>
                          <a:effectLst/>
                          <a:latin typeface="Arial" charset="0"/>
                          <a:ea typeface="ＭＳ Ｐゴシック" charset="0"/>
                          <a:cs typeface="Arial" charset="0"/>
                        </a:rPr>
                        <a:t>പൗലോസിന്റെ ജീവിതം</a:t>
                      </a:r>
                      <a:endParaRPr kumimoji="0" lang="en-US" sz="14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sz="1400" b="1" i="0" u="none" strike="noStrike" cap="none" normalizeH="0" baseline="0" dirty="0">
                          <a:ln>
                            <a:noFill/>
                          </a:ln>
                          <a:solidFill>
                            <a:srgbClr val="FFFFFF"/>
                          </a:solidFill>
                          <a:effectLst/>
                          <a:latin typeface="Arial" charset="0"/>
                          <a:ea typeface="ＭＳ Ｐゴシック" charset="0"/>
                          <a:cs typeface="Arial" charset="0"/>
                        </a:rPr>
                        <a:t>മുഖ്യ ഉപദേശം </a:t>
                      </a:r>
                      <a:endParaRPr kumimoji="0" lang="en-US" sz="14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66</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തീത്തൊസ്</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പെരുമാറ്റം (സ്വഭാവം)</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4th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പര്യടനം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സഭാശാസ്ത്രം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9191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67</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2</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തിമൊഥ</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sz="1400" b="1" i="0" u="none" strike="noStrike" cap="none" normalizeH="0" baseline="0" dirty="0">
                          <a:ln>
                            <a:noFill/>
                          </a:ln>
                          <a:solidFill>
                            <a:schemeClr val="bg2"/>
                          </a:solidFill>
                          <a:effectLst/>
                          <a:latin typeface="Arial" charset="0"/>
                          <a:ea typeface="ＭＳ Ｐゴシック" charset="0"/>
                          <a:cs typeface="Arial" charset="0"/>
                        </a:rPr>
                        <a:t>ഉപദേശം </a:t>
                      </a:r>
                      <a:endParaRPr kumimoji="0" lang="en-US" sz="1400" b="1" i="0" u="none" strike="noStrike" cap="none" normalizeH="0" baseline="0" dirty="0">
                        <a:ln>
                          <a:noFill/>
                        </a:ln>
                        <a:solidFill>
                          <a:schemeClr val="bg2"/>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2nd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കാരാഗൃഹവാസം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സഭാശാസ്ത്രം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67-68</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എബ്രായർ</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ശ്രേഷ്ഠത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ക്രിസ്‌തുശാസ്‌ത്രം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c. 69 </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യോഹന്നാൻ</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വിശ്വാസം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രക്ഷാശാസ്‌ത്രം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75</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യൂദാ</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അഭിനയിക്കുന്നവർ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ഭാവികലശാസ്ത്രം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85-95</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1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യോഹ</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സ്നേഹം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രക്ഷാശാസ്‌ത്രം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85-95</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2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യോഹ</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പരിമിതികൾ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ദൗത്യശാസ്ത്രം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85-95</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dirty="0">
                          <a:ln>
                            <a:noFill/>
                          </a:ln>
                          <a:solidFill>
                            <a:srgbClr val="000000"/>
                          </a:solidFill>
                          <a:effectLst/>
                          <a:latin typeface="Arial" charset="0"/>
                          <a:ea typeface="ＭＳ Ｐゴシック" charset="0"/>
                          <a:cs typeface="Arial" charset="0"/>
                        </a:rPr>
                        <a:t>3 </a:t>
                      </a: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യോഹ</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ദൗത്യപ്രചാരകർ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ദൗത്യശാസ്ത്രം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95-96</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വെളിപ്പാടു</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ജയാഘോഷം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1400" b="1" i="0" u="none" strike="noStrike" cap="none" normalizeH="0" baseline="0" dirty="0">
                          <a:ln>
                            <a:noFill/>
                          </a:ln>
                          <a:solidFill>
                            <a:srgbClr val="000000"/>
                          </a:solidFill>
                          <a:effectLst/>
                          <a:latin typeface="Arial" charset="0"/>
                          <a:ea typeface="ＭＳ Ｐゴシック" charset="0"/>
                          <a:cs typeface="Arial" charset="0"/>
                        </a:rPr>
                        <a:t>ഭാവികലശാസ്ത്രം </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22277" name="Rectangle 84"/>
          <p:cNvSpPr>
            <a:spLocks noGrp="1" noChangeArrowheads="1"/>
          </p:cNvSpPr>
          <p:nvPr>
            <p:ph type="title" idx="4294967295"/>
          </p:nvPr>
        </p:nvSpPr>
        <p:spPr>
          <a:xfrm>
            <a:off x="1195171" y="76201"/>
            <a:ext cx="6755246" cy="338490"/>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t">
            <a:spAutoFit/>
          </a:bodyPr>
          <a:lstStyle/>
          <a:p>
            <a:pPr eaLnBrk="1" hangingPunct="1"/>
            <a:r>
              <a:rPr lang="ml-IN" altLang="zh-CN" sz="1600" b="1" dirty="0">
                <a:solidFill>
                  <a:schemeClr val="tx1"/>
                </a:solidFill>
                <a:effectLst/>
                <a:latin typeface="Arial" charset="0"/>
                <a:ea typeface="ＭＳ Ｐゴシック" charset="0"/>
                <a:cs typeface="Arial" charset="0"/>
              </a:rPr>
              <a:t>പുതിയനിയമ പുസ്തകങ്ങളിലെ താക്കോൽ വാക്കുകൾ </a:t>
            </a:r>
            <a:endParaRPr lang="en-US" sz="1600" b="1" dirty="0">
              <a:solidFill>
                <a:schemeClr val="tx1"/>
              </a:solidFill>
              <a:effectLst/>
              <a:latin typeface="Arial" charset="0"/>
              <a:ea typeface="SimSun" charset="0"/>
              <a:cs typeface="SimSun" charset="0"/>
            </a:endParaRPr>
          </a:p>
        </p:txBody>
      </p:sp>
      <p:sp>
        <p:nvSpPr>
          <p:cNvPr id="222278" name="Text Box 3"/>
          <p:cNvSpPr txBox="1">
            <a:spLocks noChangeArrowheads="1"/>
          </p:cNvSpPr>
          <p:nvPr/>
        </p:nvSpPr>
        <p:spPr bwMode="auto">
          <a:xfrm>
            <a:off x="8578854" y="44454"/>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b="1">
                <a:solidFill>
                  <a:srgbClr val="FFFFFF"/>
                </a:solidFill>
                <a:latin typeface="Arial" charset="0"/>
                <a:cs typeface="Arial" charset="0"/>
              </a:rPr>
              <a:t>24</a:t>
            </a:r>
          </a:p>
        </p:txBody>
      </p:sp>
    </p:spTree>
    <p:extLst>
      <p:ext uri="{BB962C8B-B14F-4D97-AF65-F5344CB8AC3E}">
        <p14:creationId xmlns:p14="http://schemas.microsoft.com/office/powerpoint/2010/main" val="3669518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latin typeface="Arial" charset="0"/>
              <a:ea typeface="ＭＳ Ｐゴシック" charset="0"/>
              <a:cs typeface="Arial" charset="0"/>
            </a:endParaRPr>
          </a:p>
        </p:txBody>
      </p:sp>
      <p:sp>
        <p:nvSpPr>
          <p:cNvPr id="10245" name="Text Box 10"/>
          <p:cNvSpPr txBox="1">
            <a:spLocks noChangeArrowheads="1"/>
          </p:cNvSpPr>
          <p:nvPr/>
        </p:nvSpPr>
        <p:spPr bwMode="auto">
          <a:xfrm>
            <a:off x="8615365" y="4766"/>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b="1" dirty="0">
                <a:solidFill>
                  <a:srgbClr val="F8F8EF"/>
                </a:solidFill>
                <a:effectLst>
                  <a:outerShdw blurRad="38100" dist="38100" dir="2700000" algn="tl">
                    <a:srgbClr val="000000">
                      <a:alpha val="43137"/>
                    </a:srgbClr>
                  </a:outerShdw>
                </a:effectLst>
                <a:cs typeface="Arial" charset="0"/>
              </a:rPr>
              <a:t>56</a:t>
            </a: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eaLnBrk="1" hangingPunct="1">
              <a:defRPr/>
            </a:pPr>
            <a:r>
              <a:rPr lang="ml-IN" sz="3200" b="1" dirty="0">
                <a:solidFill>
                  <a:schemeClr val="bg1"/>
                </a:solidFill>
                <a:latin typeface="Arial" charset="0"/>
                <a:cs typeface="Arial" charset="0"/>
              </a:rPr>
              <a:t>ക്രിസ്തുവിൻറെ ജനന തിയതി</a:t>
            </a:r>
            <a:r>
              <a:rPr lang="ml-IN" sz="3600" b="1" dirty="0">
                <a:solidFill>
                  <a:schemeClr val="bg1"/>
                </a:solidFill>
                <a:latin typeface="Arial" charset="0"/>
                <a:cs typeface="Arial" charset="0"/>
              </a:rPr>
              <a:t> </a:t>
            </a:r>
            <a:endParaRPr lang="en-US" sz="3600" b="1" dirty="0">
              <a:solidFill>
                <a:schemeClr val="bg1"/>
              </a:solidFill>
              <a:latin typeface="Arial" charset="0"/>
              <a:cs typeface="Arial" charset="0"/>
            </a:endParaRPr>
          </a:p>
        </p:txBody>
      </p:sp>
      <p:sp>
        <p:nvSpPr>
          <p:cNvPr id="7" name="Title 7"/>
          <p:cNvSpPr txBox="1">
            <a:spLocks/>
          </p:cNvSpPr>
          <p:nvPr/>
        </p:nvSpPr>
        <p:spPr bwMode="auto">
          <a:xfrm>
            <a:off x="-85725" y="19812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6880" eaLnBrk="1" hangingPunct="1">
              <a:defRPr/>
            </a:pPr>
            <a:r>
              <a:rPr lang="ml-IN" sz="2000" b="1" i="0" dirty="0">
                <a:solidFill>
                  <a:srgbClr val="F2FCFF"/>
                </a:solidFill>
                <a:effectLst>
                  <a:outerShdw blurRad="38100" dist="38100" dir="2700000" algn="tl">
                    <a:srgbClr val="000000">
                      <a:alpha val="43137"/>
                    </a:srgbClr>
                  </a:outerShdw>
                </a:effectLst>
                <a:latin typeface="Arial" charset="0"/>
                <a:cs typeface="Arial" charset="0"/>
              </a:rPr>
              <a:t>ജനന തിയതി</a:t>
            </a:r>
            <a:r>
              <a:rPr lang="en-US" sz="2800" b="1" i="0" dirty="0">
                <a:solidFill>
                  <a:srgbClr val="F2FCFF"/>
                </a:solidFill>
                <a:effectLst>
                  <a:outerShdw blurRad="38100" dist="38100" dir="2700000" algn="tl">
                    <a:srgbClr val="000000">
                      <a:alpha val="43137"/>
                    </a:srgbClr>
                  </a:outerShdw>
                </a:effectLst>
                <a:latin typeface="Arial" charset="0"/>
                <a:cs typeface="Arial" charset="0"/>
              </a:rPr>
              <a:t>: </a:t>
            </a:r>
          </a:p>
          <a:p>
            <a:pPr algn="ctr" defTabSz="456880" eaLnBrk="1" hangingPunct="1">
              <a:defRPr/>
            </a:pPr>
            <a:endParaRPr lang="en-US" sz="2800" b="1" i="0" dirty="0">
              <a:solidFill>
                <a:srgbClr val="F2FCFF"/>
              </a:solidFill>
              <a:effectLst>
                <a:outerShdw blurRad="38100" dist="38100" dir="2700000" algn="tl">
                  <a:srgbClr val="000000">
                    <a:alpha val="43137"/>
                  </a:srgbClr>
                </a:outerShdw>
              </a:effectLst>
              <a:latin typeface="Arial" charset="0"/>
              <a:cs typeface="Arial" charset="0"/>
            </a:endParaRPr>
          </a:p>
          <a:p>
            <a:pPr algn="ctr" defTabSz="456880" eaLnBrk="1" hangingPunct="1">
              <a:defRPr/>
            </a:pPr>
            <a:r>
              <a:rPr lang="ml-IN" sz="2000" b="1" i="0" dirty="0">
                <a:solidFill>
                  <a:srgbClr val="F2FCFF"/>
                </a:solidFill>
                <a:effectLst>
                  <a:outerShdw blurRad="38100" dist="38100" dir="2700000" algn="tl">
                    <a:srgbClr val="000000">
                      <a:alpha val="43137"/>
                    </a:srgbClr>
                  </a:outerShdw>
                </a:effectLst>
                <a:latin typeface="Arial" charset="0"/>
                <a:cs typeface="Arial" charset="0"/>
              </a:rPr>
              <a:t>ഏകദേശം ഡിസംബർ 5 </a:t>
            </a:r>
            <a:r>
              <a:rPr lang="en-US" sz="2000" b="1" i="0" dirty="0">
                <a:solidFill>
                  <a:srgbClr val="F2FCFF"/>
                </a:solidFill>
                <a:effectLst>
                  <a:outerShdw blurRad="38100" dist="38100" dir="2700000" algn="tl">
                    <a:srgbClr val="000000">
                      <a:alpha val="43137"/>
                    </a:srgbClr>
                  </a:outerShdw>
                </a:effectLst>
                <a:latin typeface="Arial" charset="0"/>
                <a:cs typeface="Arial" charset="0"/>
              </a:rPr>
              <a:t>BC </a:t>
            </a:r>
            <a:r>
              <a:rPr lang="ml-IN" sz="2000" b="1" i="0" dirty="0">
                <a:solidFill>
                  <a:srgbClr val="F2FCFF"/>
                </a:solidFill>
                <a:effectLst>
                  <a:outerShdw blurRad="38100" dist="38100" dir="2700000" algn="tl">
                    <a:srgbClr val="000000">
                      <a:alpha val="43137"/>
                    </a:srgbClr>
                  </a:outerShdw>
                </a:effectLst>
                <a:latin typeface="Arial" charset="0"/>
                <a:cs typeface="Arial" charset="0"/>
              </a:rPr>
              <a:t>ക്കും  ജനുവരി 4 </a:t>
            </a:r>
            <a:r>
              <a:rPr lang="en-US" sz="2000" b="1" i="0" dirty="0">
                <a:solidFill>
                  <a:srgbClr val="F2FCFF"/>
                </a:solidFill>
                <a:effectLst>
                  <a:outerShdw blurRad="38100" dist="38100" dir="2700000" algn="tl">
                    <a:srgbClr val="000000">
                      <a:alpha val="43137"/>
                    </a:srgbClr>
                  </a:outerShdw>
                </a:effectLst>
                <a:latin typeface="Arial" charset="0"/>
                <a:cs typeface="Arial" charset="0"/>
              </a:rPr>
              <a:t>BC </a:t>
            </a:r>
            <a:r>
              <a:rPr lang="ml-IN" sz="2000" b="1" i="0" dirty="0">
                <a:solidFill>
                  <a:srgbClr val="F2FCFF"/>
                </a:solidFill>
                <a:effectLst>
                  <a:outerShdw blurRad="38100" dist="38100" dir="2700000" algn="tl">
                    <a:srgbClr val="000000">
                      <a:alpha val="43137"/>
                    </a:srgbClr>
                  </a:outerShdw>
                </a:effectLst>
                <a:latin typeface="Arial" charset="0"/>
                <a:cs typeface="Arial" charset="0"/>
              </a:rPr>
              <a:t>ക്കും ഇടക്ക് </a:t>
            </a:r>
            <a:endParaRPr lang="en-US" sz="2000" b="1" i="0" dirty="0">
              <a:solidFill>
                <a:srgbClr val="F2FCFF"/>
              </a:solidFill>
              <a:effectLst>
                <a:outerShdw blurRad="38100" dist="38100" dir="2700000" algn="tl">
                  <a:srgbClr val="000000">
                    <a:alpha val="43137"/>
                  </a:srgbClr>
                </a:outerShdw>
              </a:effectLst>
              <a:latin typeface="Arial" charset="0"/>
              <a:cs typeface="Arial" charset="0"/>
            </a:endParaRPr>
          </a:p>
        </p:txBody>
      </p:sp>
      <p:sp>
        <p:nvSpPr>
          <p:cNvPr id="10" name="Title 7"/>
          <p:cNvSpPr txBox="1">
            <a:spLocks/>
          </p:cNvSpPr>
          <p:nvPr/>
        </p:nvSpPr>
        <p:spPr bwMode="auto">
          <a:xfrm>
            <a:off x="204788" y="4976817"/>
            <a:ext cx="29591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6880"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6 BC</a:t>
            </a:r>
          </a:p>
        </p:txBody>
      </p:sp>
      <p:sp>
        <p:nvSpPr>
          <p:cNvPr id="12" name="Title 7"/>
          <p:cNvSpPr txBox="1">
            <a:spLocks/>
          </p:cNvSpPr>
          <p:nvPr/>
        </p:nvSpPr>
        <p:spPr bwMode="auto">
          <a:xfrm>
            <a:off x="5199056" y="4976817"/>
            <a:ext cx="3944944"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6880" eaLnBrk="1" hangingPunct="1">
              <a:defRPr/>
            </a:pPr>
            <a:r>
              <a:rPr lang="en-US" sz="2000" b="1" i="0" dirty="0">
                <a:solidFill>
                  <a:srgbClr val="F2FCFF"/>
                </a:solidFill>
                <a:effectLst>
                  <a:outerShdw blurRad="38100" dist="38100" dir="2700000" algn="tl">
                    <a:srgbClr val="000000">
                      <a:alpha val="43137"/>
                    </a:srgbClr>
                  </a:outerShdw>
                </a:effectLst>
                <a:latin typeface="Arial" charset="0"/>
                <a:cs typeface="Arial" charset="0"/>
              </a:rPr>
              <a:t>29 </a:t>
            </a:r>
            <a:r>
              <a:rPr lang="ml-IN" sz="2000" b="1" i="0" dirty="0">
                <a:solidFill>
                  <a:srgbClr val="F2FCFF"/>
                </a:solidFill>
                <a:effectLst>
                  <a:outerShdw blurRad="38100" dist="38100" dir="2700000" algn="tl">
                    <a:srgbClr val="000000">
                      <a:alpha val="43137"/>
                    </a:srgbClr>
                  </a:outerShdw>
                </a:effectLst>
                <a:latin typeface="Arial" charset="0"/>
                <a:cs typeface="Arial" charset="0"/>
              </a:rPr>
              <a:t>മാർച്ച് </a:t>
            </a:r>
            <a:r>
              <a:rPr lang="en-US" sz="2000" b="1" i="0" dirty="0">
                <a:solidFill>
                  <a:srgbClr val="F2FCFF"/>
                </a:solidFill>
                <a:effectLst>
                  <a:outerShdw blurRad="38100" dist="38100" dir="2700000" algn="tl">
                    <a:srgbClr val="000000">
                      <a:alpha val="43137"/>
                    </a:srgbClr>
                  </a:outerShdw>
                </a:effectLst>
                <a:latin typeface="Arial" charset="0"/>
                <a:cs typeface="Arial" charset="0"/>
              </a:rPr>
              <a:t>-11 </a:t>
            </a:r>
            <a:r>
              <a:rPr lang="ml-IN" sz="2000" b="1" i="0" dirty="0">
                <a:solidFill>
                  <a:srgbClr val="F2FCFF"/>
                </a:solidFill>
                <a:effectLst>
                  <a:outerShdw blurRad="38100" dist="38100" dir="2700000" algn="tl">
                    <a:srgbClr val="000000">
                      <a:alpha val="43137"/>
                    </a:srgbClr>
                  </a:outerShdw>
                </a:effectLst>
                <a:latin typeface="Arial" charset="0"/>
                <a:cs typeface="Arial" charset="0"/>
              </a:rPr>
              <a:t>ഏപ്രിൽ </a:t>
            </a:r>
            <a:r>
              <a:rPr lang="en-US" sz="2000" b="1" i="0" dirty="0">
                <a:solidFill>
                  <a:srgbClr val="F2FCFF"/>
                </a:solidFill>
                <a:effectLst>
                  <a:outerShdw blurRad="38100" dist="38100" dir="2700000" algn="tl">
                    <a:srgbClr val="000000">
                      <a:alpha val="43137"/>
                    </a:srgbClr>
                  </a:outerShdw>
                </a:effectLst>
                <a:latin typeface="Arial" charset="0"/>
                <a:cs typeface="Arial" charset="0"/>
              </a:rPr>
              <a:t>4 BC</a:t>
            </a: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7"/>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1600" b="1" dirty="0">
                <a:solidFill>
                  <a:srgbClr val="FFFFFF"/>
                </a:solidFill>
                <a:effectLst>
                  <a:outerShdw blurRad="38100" dist="38100" dir="2700000" algn="tl">
                    <a:srgbClr val="000000">
                      <a:alpha val="43137"/>
                    </a:srgbClr>
                  </a:outerShdw>
                </a:effectLst>
                <a:ea typeface="MS Gothic" charset="0"/>
              </a:rPr>
              <a:t>Harold W. Hoehner, </a:t>
            </a:r>
            <a:r>
              <a:rPr lang="en-US" sz="1600" b="1" i="1" dirty="0">
                <a:solidFill>
                  <a:srgbClr val="FFFFFF"/>
                </a:solidFill>
                <a:effectLst>
                  <a:outerShdw blurRad="38100" dist="38100" dir="2700000" algn="tl">
                    <a:srgbClr val="000000">
                      <a:alpha val="43137"/>
                    </a:srgbClr>
                  </a:outerShdw>
                </a:effectLst>
                <a:ea typeface="MS Gothic" charset="0"/>
              </a:rPr>
              <a:t>Chronological Aspects of the Life of Christ </a:t>
            </a:r>
            <a:r>
              <a:rPr lang="en-US" sz="1600" b="1" dirty="0">
                <a:solidFill>
                  <a:srgbClr val="FFFFFF"/>
                </a:solidFill>
                <a:effectLst>
                  <a:outerShdw blurRad="38100" dist="38100" dir="2700000" algn="tl">
                    <a:srgbClr val="000000">
                      <a:alpha val="43137"/>
                    </a:srgbClr>
                  </a:outerShdw>
                </a:effectLst>
                <a:ea typeface="MS Gothic" charset="0"/>
              </a:rPr>
              <a:t>(Zondervan, 1977), 114</a:t>
            </a:r>
          </a:p>
        </p:txBody>
      </p:sp>
      <p:sp>
        <p:nvSpPr>
          <p:cNvPr id="16" name="Title 7"/>
          <p:cNvSpPr txBox="1">
            <a:spLocks/>
          </p:cNvSpPr>
          <p:nvPr/>
        </p:nvSpPr>
        <p:spPr bwMode="auto">
          <a:xfrm>
            <a:off x="214312" y="3200400"/>
            <a:ext cx="359568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6880" eaLnBrk="1" hangingPunct="1">
              <a:defRPr/>
            </a:pPr>
            <a:r>
              <a:rPr lang="ml-IN" sz="2000" b="1" i="0" dirty="0">
                <a:solidFill>
                  <a:schemeClr val="accent4">
                    <a:lumMod val="20000"/>
                    <a:lumOff val="80000"/>
                  </a:schemeClr>
                </a:solidFill>
              </a:rPr>
              <a:t>പേർവഴിചാർത്തൽ</a:t>
            </a:r>
            <a:endParaRPr lang="en-US" sz="2000" b="1" i="0" dirty="0">
              <a:solidFill>
                <a:schemeClr val="accent4">
                  <a:lumMod val="20000"/>
                  <a:lumOff val="80000"/>
                </a:schemeClr>
              </a:solidFill>
            </a:endParaRPr>
          </a:p>
          <a:p>
            <a:pPr algn="ctr" defTabSz="456880" eaLnBrk="1" hangingPunct="1">
              <a:defRPr/>
            </a:pPr>
            <a:r>
              <a:rPr lang="ml-IN" sz="2000" b="1" i="0" dirty="0">
                <a:solidFill>
                  <a:schemeClr val="accent4">
                    <a:lumMod val="20000"/>
                    <a:lumOff val="80000"/>
                  </a:schemeClr>
                </a:solidFill>
              </a:rPr>
              <a:t>കുറേന്യൊസ് സുറിയയുടെ കാലത്ത് </a:t>
            </a:r>
            <a:r>
              <a:rPr lang="en-US" sz="2000" b="1" i="0" dirty="0">
                <a:solidFill>
                  <a:schemeClr val="accent4">
                    <a:lumMod val="20000"/>
                    <a:lumOff val="80000"/>
                  </a:schemeClr>
                </a:solidFill>
                <a:effectLst>
                  <a:outerShdw blurRad="38100" dist="38100" dir="2700000" algn="tl">
                    <a:srgbClr val="000000">
                      <a:alpha val="43137"/>
                    </a:srgbClr>
                  </a:outerShdw>
                </a:effectLst>
                <a:latin typeface="Arial" charset="0"/>
                <a:cs typeface="Arial" charset="0"/>
              </a:rPr>
              <a:t> </a:t>
            </a:r>
            <a:r>
              <a:rPr lang="en-US" sz="2000" b="1" i="0" dirty="0">
                <a:solidFill>
                  <a:srgbClr val="F2FCFF"/>
                </a:solidFill>
                <a:effectLst>
                  <a:outerShdw blurRad="38100" dist="38100" dir="2700000" algn="tl">
                    <a:srgbClr val="000000">
                      <a:alpha val="43137"/>
                    </a:srgbClr>
                  </a:outerShdw>
                </a:effectLst>
                <a:latin typeface="Arial" charset="0"/>
                <a:cs typeface="Arial" charset="0"/>
              </a:rPr>
              <a:t>(</a:t>
            </a:r>
            <a:r>
              <a:rPr lang="ml-IN" sz="2000" b="1" i="0" dirty="0">
                <a:solidFill>
                  <a:srgbClr val="F2FCFF"/>
                </a:solidFill>
                <a:effectLst>
                  <a:outerShdw blurRad="38100" dist="38100" dir="2700000" algn="tl">
                    <a:srgbClr val="000000">
                      <a:alpha val="43137"/>
                    </a:srgbClr>
                  </a:outerShdw>
                </a:effectLst>
                <a:latin typeface="Arial" charset="0"/>
                <a:cs typeface="Arial" charset="0"/>
              </a:rPr>
              <a:t>ലുക്കോ </a:t>
            </a:r>
            <a:r>
              <a:rPr lang="en-US" sz="2000" b="1" i="0" dirty="0">
                <a:solidFill>
                  <a:srgbClr val="F2FCFF"/>
                </a:solidFill>
                <a:effectLst>
                  <a:outerShdw blurRad="38100" dist="38100" dir="2700000" algn="tl">
                    <a:srgbClr val="000000">
                      <a:alpha val="43137"/>
                    </a:srgbClr>
                  </a:outerShdw>
                </a:effectLst>
                <a:latin typeface="Arial" charset="0"/>
                <a:cs typeface="Arial" charset="0"/>
              </a:rPr>
              <a:t> 2:1-5)</a:t>
            </a:r>
          </a:p>
        </p:txBody>
      </p:sp>
      <p:sp>
        <p:nvSpPr>
          <p:cNvPr id="17" name="Title 7"/>
          <p:cNvSpPr txBox="1">
            <a:spLocks/>
          </p:cNvSpPr>
          <p:nvPr/>
        </p:nvSpPr>
        <p:spPr bwMode="auto">
          <a:xfrm>
            <a:off x="5029200" y="3048000"/>
            <a:ext cx="3954469"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6880" eaLnBrk="1" hangingPunct="1">
              <a:defRPr/>
            </a:pPr>
            <a:r>
              <a:rPr lang="ml-IN" sz="2000" b="1" i="0" dirty="0">
                <a:solidFill>
                  <a:srgbClr val="F2FCFF"/>
                </a:solidFill>
                <a:effectLst>
                  <a:outerShdw blurRad="38100" dist="38100" dir="2700000" algn="tl">
                    <a:srgbClr val="000000">
                      <a:alpha val="43137"/>
                    </a:srgbClr>
                  </a:outerShdw>
                </a:effectLst>
                <a:latin typeface="Arial" charset="0"/>
                <a:cs typeface="Arial" charset="0"/>
              </a:rPr>
              <a:t>ഹെരോദാവിൻറെ മരണം </a:t>
            </a:r>
            <a:br>
              <a:rPr lang="en-US" sz="2000" b="1" i="0" dirty="0">
                <a:solidFill>
                  <a:srgbClr val="F2FCFF"/>
                </a:solidFill>
                <a:effectLst>
                  <a:outerShdw blurRad="38100" dist="38100" dir="2700000" algn="tl">
                    <a:srgbClr val="000000">
                      <a:alpha val="43137"/>
                    </a:srgbClr>
                  </a:outerShdw>
                </a:effectLst>
                <a:latin typeface="Arial" charset="0"/>
                <a:cs typeface="Arial" charset="0"/>
              </a:rPr>
            </a:br>
            <a:r>
              <a:rPr lang="en-US" sz="2000" b="1" i="0" dirty="0">
                <a:solidFill>
                  <a:srgbClr val="F2FCFF"/>
                </a:solidFill>
                <a:effectLst>
                  <a:outerShdw blurRad="38100" dist="38100" dir="2700000" algn="tl">
                    <a:srgbClr val="000000">
                      <a:alpha val="43137"/>
                    </a:srgbClr>
                  </a:outerShdw>
                </a:effectLst>
                <a:latin typeface="Arial" charset="0"/>
                <a:cs typeface="Arial" charset="0"/>
              </a:rPr>
              <a:t>(</a:t>
            </a:r>
            <a:r>
              <a:rPr lang="ml-IN" sz="2000" b="1" i="0" dirty="0">
                <a:solidFill>
                  <a:srgbClr val="F2FCFF"/>
                </a:solidFill>
                <a:effectLst>
                  <a:outerShdw blurRad="38100" dist="38100" dir="2700000" algn="tl">
                    <a:srgbClr val="000000">
                      <a:alpha val="43137"/>
                    </a:srgbClr>
                  </a:outerShdw>
                </a:effectLst>
                <a:latin typeface="Arial" charset="0"/>
                <a:cs typeface="Arial" charset="0"/>
              </a:rPr>
              <a:t>മത്താ </a:t>
            </a:r>
            <a:r>
              <a:rPr lang="en-US" sz="2000" b="1" i="0" dirty="0">
                <a:solidFill>
                  <a:srgbClr val="F2FCFF"/>
                </a:solidFill>
                <a:effectLst>
                  <a:outerShdw blurRad="38100" dist="38100" dir="2700000" algn="tl">
                    <a:srgbClr val="000000">
                      <a:alpha val="43137"/>
                    </a:srgbClr>
                  </a:outerShdw>
                </a:effectLst>
                <a:latin typeface="Arial" charset="0"/>
                <a:cs typeface="Arial" charset="0"/>
              </a:rPr>
              <a:t>. 2:1; </a:t>
            </a:r>
            <a:r>
              <a:rPr lang="ml-IN" sz="2000" b="1" i="0" dirty="0">
                <a:solidFill>
                  <a:srgbClr val="F2FCFF"/>
                </a:solidFill>
                <a:effectLst>
                  <a:outerShdw blurRad="38100" dist="38100" dir="2700000" algn="tl">
                    <a:srgbClr val="000000">
                      <a:alpha val="43137"/>
                    </a:srgbClr>
                  </a:outerShdw>
                </a:effectLst>
                <a:latin typeface="Arial" charset="0"/>
                <a:cs typeface="Arial" charset="0"/>
              </a:rPr>
              <a:t>ലുക്കോ </a:t>
            </a:r>
            <a:r>
              <a:rPr lang="en-US" sz="2000" b="1" i="0" dirty="0">
                <a:solidFill>
                  <a:srgbClr val="F2FCFF"/>
                </a:solidFill>
                <a:effectLst>
                  <a:outerShdw blurRad="38100" dist="38100" dir="2700000" algn="tl">
                    <a:srgbClr val="000000">
                      <a:alpha val="43137"/>
                    </a:srgbClr>
                  </a:outerShdw>
                </a:effectLst>
                <a:latin typeface="Arial" charset="0"/>
                <a:cs typeface="Arial" charset="0"/>
              </a:rPr>
              <a:t>1:5)</a:t>
            </a:r>
          </a:p>
        </p:txBody>
      </p:sp>
    </p:spTree>
    <p:extLst>
      <p:ext uri="{BB962C8B-B14F-4D97-AF65-F5344CB8AC3E}">
        <p14:creationId xmlns:p14="http://schemas.microsoft.com/office/powerpoint/2010/main" val="3609379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latin typeface="Arial" charset="0"/>
              <a:ea typeface="ＭＳ Ｐゴシック" charset="0"/>
              <a:cs typeface="Arial" charset="0"/>
            </a:endParaRPr>
          </a:p>
        </p:txBody>
      </p:sp>
      <p:sp>
        <p:nvSpPr>
          <p:cNvPr id="10245" name="Text Box 10"/>
          <p:cNvSpPr txBox="1">
            <a:spLocks noChangeArrowheads="1"/>
          </p:cNvSpPr>
          <p:nvPr/>
        </p:nvSpPr>
        <p:spPr bwMode="auto">
          <a:xfrm>
            <a:off x="8615365" y="4766"/>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b="1" dirty="0">
                <a:solidFill>
                  <a:srgbClr val="F8F8EF"/>
                </a:solidFill>
                <a:effectLst>
                  <a:outerShdw blurRad="38100" dist="38100" dir="2700000" algn="tl">
                    <a:srgbClr val="000000">
                      <a:alpha val="43137"/>
                    </a:srgbClr>
                  </a:outerShdw>
                </a:effectLst>
                <a:cs typeface="Arial" charset="0"/>
              </a:rPr>
              <a:t>56</a:t>
            </a: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ml-IN" sz="2800" b="1" dirty="0">
                <a:solidFill>
                  <a:srgbClr val="F2FCFF"/>
                </a:solidFill>
                <a:effectLst>
                  <a:outerShdw blurRad="38100" dist="38100" dir="2700000" algn="tl">
                    <a:srgbClr val="000000">
                      <a:alpha val="43137"/>
                    </a:srgbClr>
                  </a:outerShdw>
                </a:effectLst>
                <a:latin typeface="Arial" charset="0"/>
                <a:cs typeface="Arial" charset="0"/>
              </a:rPr>
              <a:t>ക്രിസ്തുവിന്റെ ശുശ്രുഷയുടെ ആരംഭം</a:t>
            </a:r>
            <a:endParaRPr lang="en-US" sz="2800" b="1" dirty="0">
              <a:solidFill>
                <a:srgbClr val="F2FCFF"/>
              </a:solidFill>
              <a:effectLst>
                <a:outerShdw blurRad="38100" dist="38100" dir="2700000" algn="tl">
                  <a:srgbClr val="000000">
                    <a:alpha val="43137"/>
                  </a:srgbClr>
                </a:outerShdw>
              </a:effectLst>
              <a:latin typeface="Arial" charset="0"/>
              <a:cs typeface="Arial"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6880" eaLnBrk="1" hangingPunct="1">
              <a:defRPr/>
            </a:pPr>
            <a:r>
              <a:rPr lang="ml-IN" sz="2400" b="1" dirty="0">
                <a:solidFill>
                  <a:srgbClr val="F2FCFF"/>
                </a:solidFill>
                <a:effectLst>
                  <a:outerShdw blurRad="38100" dist="38100" dir="2700000" algn="tl">
                    <a:srgbClr val="000000">
                      <a:alpha val="43137"/>
                    </a:srgbClr>
                  </a:outerShdw>
                </a:effectLst>
                <a:latin typeface="Arial" charset="0"/>
                <a:cs typeface="Arial" charset="0"/>
              </a:rPr>
              <a:t>ശുശ്രുഷയുടെ ആരംഭം</a:t>
            </a:r>
            <a:r>
              <a:rPr lang="en-US" sz="2400" b="1" i="0" dirty="0">
                <a:solidFill>
                  <a:srgbClr val="F2FCFF"/>
                </a:solidFill>
                <a:effectLst>
                  <a:outerShdw blurRad="38100" dist="38100" dir="2700000" algn="tl">
                    <a:srgbClr val="000000">
                      <a:alpha val="43137"/>
                    </a:srgbClr>
                  </a:outerShdw>
                </a:effectLst>
                <a:latin typeface="Arial" charset="0"/>
                <a:cs typeface="Arial" charset="0"/>
              </a:rPr>
              <a:t>: </a:t>
            </a:r>
            <a:r>
              <a:rPr lang="ml-IN" sz="2400" b="1" i="0" dirty="0">
                <a:solidFill>
                  <a:srgbClr val="F2FCFF"/>
                </a:solidFill>
                <a:effectLst>
                  <a:outerShdw blurRad="38100" dist="38100" dir="2700000" algn="tl">
                    <a:srgbClr val="000000">
                      <a:alpha val="43137"/>
                    </a:srgbClr>
                  </a:outerShdw>
                </a:effectLst>
                <a:latin typeface="Arial" charset="0"/>
                <a:cs typeface="Arial" charset="0"/>
              </a:rPr>
              <a:t>ഏക</a:t>
            </a:r>
            <a:r>
              <a:rPr lang="en-US" sz="2400" b="1" i="0" dirty="0">
                <a:solidFill>
                  <a:srgbClr val="F2FCFF"/>
                </a:solidFill>
                <a:effectLst>
                  <a:outerShdw blurRad="38100" dist="38100" dir="2700000" algn="tl">
                    <a:srgbClr val="000000">
                      <a:alpha val="43137"/>
                    </a:srgbClr>
                  </a:outerShdw>
                </a:effectLst>
                <a:latin typeface="Arial" charset="0"/>
                <a:cs typeface="Arial" charset="0"/>
              </a:rPr>
              <a:t>. </a:t>
            </a:r>
            <a:r>
              <a:rPr lang="ml-IN" sz="2400" b="1" i="0" dirty="0">
                <a:solidFill>
                  <a:srgbClr val="F2FCFF"/>
                </a:solidFill>
                <a:effectLst>
                  <a:outerShdw blurRad="38100" dist="38100" dir="2700000" algn="tl">
                    <a:srgbClr val="000000">
                      <a:alpha val="43137"/>
                    </a:srgbClr>
                  </a:outerShdw>
                </a:effectLst>
                <a:latin typeface="Arial" charset="0"/>
                <a:cs typeface="Arial" charset="0"/>
              </a:rPr>
              <a:t>ശരത്‌കാലം </a:t>
            </a:r>
            <a:r>
              <a:rPr lang="en-US" sz="2400" b="1" i="0" dirty="0">
                <a:solidFill>
                  <a:srgbClr val="F2FCFF"/>
                </a:solidFill>
                <a:effectLst>
                  <a:outerShdw blurRad="38100" dist="38100" dir="2700000" algn="tl">
                    <a:srgbClr val="000000">
                      <a:alpha val="43137"/>
                    </a:srgbClr>
                  </a:outerShdw>
                </a:effectLst>
                <a:latin typeface="Arial" charset="0"/>
                <a:cs typeface="Arial" charset="0"/>
              </a:rPr>
              <a:t>AD 29</a:t>
            </a:r>
          </a:p>
        </p:txBody>
      </p:sp>
      <p:sp>
        <p:nvSpPr>
          <p:cNvPr id="8" name="Title 7"/>
          <p:cNvSpPr txBox="1">
            <a:spLocks/>
          </p:cNvSpPr>
          <p:nvPr/>
        </p:nvSpPr>
        <p:spPr bwMode="auto">
          <a:xfrm>
            <a:off x="-85725" y="21336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6880" eaLnBrk="1" hangingPunct="1">
              <a:defRPr/>
            </a:pPr>
            <a:r>
              <a:rPr lang="ml-IN" sz="1800" b="1" i="0" dirty="0">
                <a:solidFill>
                  <a:srgbClr val="F2FCFF"/>
                </a:solidFill>
                <a:effectLst>
                  <a:outerShdw blurRad="38100" dist="38100" dir="2700000" algn="tl">
                    <a:srgbClr val="000000">
                      <a:alpha val="43137"/>
                    </a:srgbClr>
                  </a:outerShdw>
                </a:effectLst>
                <a:latin typeface="Arial" charset="0"/>
                <a:cs typeface="Arial" charset="0"/>
              </a:rPr>
              <a:t>ഏകദേശം ഈ രണ്ടു തിയ്യതികൾക്കും ഇടക്ക് യേശു ശുശ്രുഷ ആരംഭിച്ചു കാണണം </a:t>
            </a:r>
            <a:r>
              <a:rPr lang="en-US" sz="1800" b="1" i="0" dirty="0">
                <a:solidFill>
                  <a:srgbClr val="F2FCFF"/>
                </a:solidFill>
                <a:effectLst>
                  <a:outerShdw blurRad="38100" dist="38100" dir="2700000" algn="tl">
                    <a:srgbClr val="000000">
                      <a:alpha val="43137"/>
                    </a:srgbClr>
                  </a:outerShdw>
                </a:effectLst>
                <a:latin typeface="Arial" charset="0"/>
                <a:cs typeface="Arial" charset="0"/>
              </a:rPr>
              <a:t>:</a:t>
            </a:r>
          </a:p>
        </p:txBody>
      </p:sp>
      <p:sp>
        <p:nvSpPr>
          <p:cNvPr id="9" name="Title 7"/>
          <p:cNvSpPr txBox="1">
            <a:spLocks/>
          </p:cNvSpPr>
          <p:nvPr/>
        </p:nvSpPr>
        <p:spPr bwMode="auto">
          <a:xfrm>
            <a:off x="0" y="2995613"/>
            <a:ext cx="93726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6880" eaLnBrk="1" hangingPunct="1">
              <a:defRPr/>
            </a:pPr>
            <a:r>
              <a:rPr lang="ml-IN" sz="2000" b="1" i="0" dirty="0">
                <a:solidFill>
                  <a:schemeClr val="accent4">
                    <a:lumMod val="20000"/>
                    <a:lumOff val="80000"/>
                  </a:schemeClr>
                </a:solidFill>
              </a:rPr>
              <a:t>തീബെര്യൊസ് കൈസരുടെ വാഴ്ചയുടെ പതിനഞ്ചാം ആണ്ടിൽ</a:t>
            </a:r>
            <a:r>
              <a:rPr lang="en-US" sz="2000" b="1" i="0" dirty="0">
                <a:solidFill>
                  <a:srgbClr val="F2FCFF"/>
                </a:solidFill>
                <a:effectLst>
                  <a:outerShdw blurRad="38100" dist="38100" dir="2700000" algn="tl">
                    <a:srgbClr val="000000">
                      <a:alpha val="43137"/>
                    </a:srgbClr>
                  </a:outerShdw>
                </a:effectLst>
                <a:latin typeface="Arial" charset="0"/>
                <a:cs typeface="Arial" charset="0"/>
              </a:rPr>
              <a:t>* </a:t>
            </a:r>
            <a:br>
              <a:rPr lang="en-US" sz="2000" b="1" i="0" dirty="0">
                <a:solidFill>
                  <a:srgbClr val="F2FCFF"/>
                </a:solidFill>
                <a:effectLst>
                  <a:outerShdw blurRad="38100" dist="38100" dir="2700000" algn="tl">
                    <a:srgbClr val="000000">
                      <a:alpha val="43137"/>
                    </a:srgbClr>
                  </a:outerShdw>
                </a:effectLst>
                <a:latin typeface="Arial" charset="0"/>
                <a:cs typeface="Arial" charset="0"/>
              </a:rPr>
            </a:br>
            <a:r>
              <a:rPr lang="en-US" sz="2000" b="1" i="0" dirty="0">
                <a:solidFill>
                  <a:srgbClr val="F2FCFF"/>
                </a:solidFill>
                <a:effectLst>
                  <a:outerShdw blurRad="38100" dist="38100" dir="2700000" algn="tl">
                    <a:srgbClr val="000000">
                      <a:alpha val="43137"/>
                    </a:srgbClr>
                  </a:outerShdw>
                </a:effectLst>
                <a:latin typeface="Arial" charset="0"/>
                <a:cs typeface="Arial" charset="0"/>
              </a:rPr>
              <a:t>(</a:t>
            </a:r>
            <a:r>
              <a:rPr lang="ml-IN" sz="2000" b="1" i="0" dirty="0">
                <a:solidFill>
                  <a:srgbClr val="F2FCFF"/>
                </a:solidFill>
                <a:effectLst>
                  <a:outerShdw blurRad="38100" dist="38100" dir="2700000" algn="tl">
                    <a:srgbClr val="000000">
                      <a:alpha val="43137"/>
                    </a:srgbClr>
                  </a:outerShdw>
                </a:effectLst>
                <a:latin typeface="Arial" charset="0"/>
                <a:cs typeface="Arial" charset="0"/>
              </a:rPr>
              <a:t>ലുക്കോ </a:t>
            </a:r>
            <a:r>
              <a:rPr lang="en-US" sz="2000" b="1" i="0" dirty="0">
                <a:solidFill>
                  <a:srgbClr val="F2FCFF"/>
                </a:solidFill>
                <a:effectLst>
                  <a:outerShdw blurRad="38100" dist="38100" dir="2700000" algn="tl">
                    <a:srgbClr val="000000">
                      <a:alpha val="43137"/>
                    </a:srgbClr>
                  </a:outerShdw>
                </a:effectLst>
                <a:latin typeface="Arial" charset="0"/>
                <a:cs typeface="Arial" charset="0"/>
              </a:rPr>
              <a:t>3:1-3)</a:t>
            </a:r>
          </a:p>
        </p:txBody>
      </p:sp>
      <p:sp>
        <p:nvSpPr>
          <p:cNvPr id="10" name="Title 7"/>
          <p:cNvSpPr txBox="1">
            <a:spLocks/>
          </p:cNvSpPr>
          <p:nvPr/>
        </p:nvSpPr>
        <p:spPr bwMode="auto">
          <a:xfrm>
            <a:off x="204788" y="4427541"/>
            <a:ext cx="29591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6880" eaLnBrk="1" hangingPunct="1">
              <a:defRPr/>
            </a:pPr>
            <a:r>
              <a:rPr lang="en-US" sz="2000" b="1" i="0" dirty="0">
                <a:solidFill>
                  <a:srgbClr val="F2FCFF"/>
                </a:solidFill>
                <a:effectLst>
                  <a:outerShdw blurRad="38100" dist="38100" dir="2700000" algn="tl">
                    <a:srgbClr val="000000">
                      <a:alpha val="43137"/>
                    </a:srgbClr>
                  </a:outerShdw>
                </a:effectLst>
                <a:latin typeface="Arial" charset="0"/>
                <a:cs typeface="Arial" charset="0"/>
              </a:rPr>
              <a:t>19 </a:t>
            </a:r>
            <a:r>
              <a:rPr lang="ml-IN" sz="2000" b="1" i="0" dirty="0">
                <a:solidFill>
                  <a:srgbClr val="F2FCFF"/>
                </a:solidFill>
                <a:effectLst>
                  <a:outerShdw blurRad="38100" dist="38100" dir="2700000" algn="tl">
                    <a:srgbClr val="000000">
                      <a:alpha val="43137"/>
                    </a:srgbClr>
                  </a:outerShdw>
                </a:effectLst>
                <a:latin typeface="Arial" charset="0"/>
                <a:cs typeface="Arial" charset="0"/>
              </a:rPr>
              <a:t>ആഗസ്ത്</a:t>
            </a:r>
            <a:br>
              <a:rPr lang="en-US" sz="2000" b="1" i="0" dirty="0">
                <a:solidFill>
                  <a:srgbClr val="F2FCFF"/>
                </a:solidFill>
                <a:effectLst>
                  <a:outerShdw blurRad="38100" dist="38100" dir="2700000" algn="tl">
                    <a:srgbClr val="000000">
                      <a:alpha val="43137"/>
                    </a:srgbClr>
                  </a:outerShdw>
                </a:effectLst>
                <a:latin typeface="Arial" charset="0"/>
                <a:cs typeface="Arial" charset="0"/>
              </a:rPr>
            </a:br>
            <a:r>
              <a:rPr lang="en-US" sz="2000" b="1" i="0" dirty="0">
                <a:solidFill>
                  <a:srgbClr val="F2FCFF"/>
                </a:solidFill>
                <a:effectLst>
                  <a:outerShdw blurRad="38100" dist="38100" dir="2700000" algn="tl">
                    <a:srgbClr val="000000">
                      <a:alpha val="43137"/>
                    </a:srgbClr>
                  </a:outerShdw>
                </a:effectLst>
                <a:latin typeface="Arial" charset="0"/>
                <a:cs typeface="Arial" charset="0"/>
              </a:rPr>
              <a:t>AD 28</a:t>
            </a:r>
          </a:p>
        </p:txBody>
      </p:sp>
      <p:sp>
        <p:nvSpPr>
          <p:cNvPr id="12" name="Title 7"/>
          <p:cNvSpPr txBox="1">
            <a:spLocks/>
          </p:cNvSpPr>
          <p:nvPr/>
        </p:nvSpPr>
        <p:spPr bwMode="auto">
          <a:xfrm>
            <a:off x="5402269" y="4427541"/>
            <a:ext cx="35718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6880" eaLnBrk="1" hangingPunct="1">
              <a:defRPr/>
            </a:pPr>
            <a:r>
              <a:rPr lang="en-US" sz="2000" b="1" i="0" dirty="0">
                <a:solidFill>
                  <a:srgbClr val="F2FCFF"/>
                </a:solidFill>
                <a:effectLst>
                  <a:outerShdw blurRad="38100" dist="38100" dir="2700000" algn="tl">
                    <a:srgbClr val="000000">
                      <a:alpha val="43137"/>
                    </a:srgbClr>
                  </a:outerShdw>
                </a:effectLst>
                <a:latin typeface="Arial" charset="0"/>
                <a:cs typeface="Arial" charset="0"/>
              </a:rPr>
              <a:t>31 </a:t>
            </a:r>
            <a:r>
              <a:rPr lang="ml-IN" sz="2000" b="1" i="0" dirty="0">
                <a:solidFill>
                  <a:srgbClr val="F2FCFF"/>
                </a:solidFill>
                <a:effectLst>
                  <a:outerShdw blurRad="38100" dist="38100" dir="2700000" algn="tl">
                    <a:srgbClr val="000000">
                      <a:alpha val="43137"/>
                    </a:srgbClr>
                  </a:outerShdw>
                </a:effectLst>
                <a:latin typeface="Arial" charset="0"/>
                <a:cs typeface="Arial" charset="0"/>
              </a:rPr>
              <a:t>ഡിസംബർ</a:t>
            </a:r>
            <a:br>
              <a:rPr lang="en-US" sz="2000" b="1" i="0" dirty="0">
                <a:solidFill>
                  <a:srgbClr val="F2FCFF"/>
                </a:solidFill>
                <a:effectLst>
                  <a:outerShdw blurRad="38100" dist="38100" dir="2700000" algn="tl">
                    <a:srgbClr val="000000">
                      <a:alpha val="43137"/>
                    </a:srgbClr>
                  </a:outerShdw>
                </a:effectLst>
                <a:latin typeface="Arial" charset="0"/>
                <a:cs typeface="Arial" charset="0"/>
              </a:rPr>
            </a:br>
            <a:r>
              <a:rPr lang="en-US" sz="2000" b="1" i="0" dirty="0">
                <a:solidFill>
                  <a:srgbClr val="F2FCFF"/>
                </a:solidFill>
                <a:effectLst>
                  <a:outerShdw blurRad="38100" dist="38100" dir="2700000" algn="tl">
                    <a:srgbClr val="000000">
                      <a:alpha val="43137"/>
                    </a:srgbClr>
                  </a:outerShdw>
                </a:effectLst>
                <a:latin typeface="Arial" charset="0"/>
                <a:cs typeface="Arial" charset="0"/>
              </a:rPr>
              <a:t>AD 29</a:t>
            </a:r>
          </a:p>
        </p:txBody>
      </p:sp>
      <p:sp>
        <p:nvSpPr>
          <p:cNvPr id="13" name="Title 7"/>
          <p:cNvSpPr txBox="1">
            <a:spLocks/>
          </p:cNvSpPr>
          <p:nvPr/>
        </p:nvSpPr>
        <p:spPr bwMode="auto">
          <a:xfrm>
            <a:off x="-6344" y="5589588"/>
            <a:ext cx="913606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defTabSz="456880" eaLnBrk="1" hangingPunct="1">
              <a:defRPr/>
            </a:pPr>
            <a:r>
              <a:rPr lang="en-US" sz="2000" b="1" i="0" dirty="0">
                <a:solidFill>
                  <a:srgbClr val="F2FCFF"/>
                </a:solidFill>
                <a:effectLst>
                  <a:outerShdw blurRad="38100" dist="38100" dir="2700000" algn="tl">
                    <a:srgbClr val="000000">
                      <a:alpha val="43137"/>
                    </a:srgbClr>
                  </a:outerShdw>
                </a:effectLst>
                <a:latin typeface="Arial" charset="0"/>
                <a:cs typeface="Arial" charset="0"/>
              </a:rPr>
              <a:t>*Reckoned from either the Julian Calendar or Tiberius Regnal Year</a:t>
            </a: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7"/>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1600" b="1" dirty="0">
                <a:solidFill>
                  <a:srgbClr val="FFFFFF"/>
                </a:solidFill>
                <a:effectLst>
                  <a:outerShdw blurRad="38100" dist="38100" dir="2700000" algn="tl">
                    <a:srgbClr val="000000">
                      <a:alpha val="43137"/>
                    </a:srgbClr>
                  </a:outerShdw>
                </a:effectLst>
                <a:ea typeface="MS Gothic" charset="0"/>
              </a:rPr>
              <a:t>Harold W. Hoehner, </a:t>
            </a:r>
            <a:r>
              <a:rPr lang="en-US" sz="1600" b="1" i="1" dirty="0">
                <a:solidFill>
                  <a:srgbClr val="FFFFFF"/>
                </a:solidFill>
                <a:effectLst>
                  <a:outerShdw blurRad="38100" dist="38100" dir="2700000" algn="tl">
                    <a:srgbClr val="000000">
                      <a:alpha val="43137"/>
                    </a:srgbClr>
                  </a:outerShdw>
                </a:effectLst>
                <a:ea typeface="MS Gothic" charset="0"/>
              </a:rPr>
              <a:t>Chronological Aspects of the Life of Christ </a:t>
            </a:r>
            <a:r>
              <a:rPr lang="en-US" sz="1600" b="1" dirty="0">
                <a:solidFill>
                  <a:srgbClr val="FFFFFF"/>
                </a:solidFill>
                <a:effectLst>
                  <a:outerShdw blurRad="38100" dist="38100" dir="2700000" algn="tl">
                    <a:srgbClr val="000000">
                      <a:alpha val="43137"/>
                    </a:srgbClr>
                  </a:outerShdw>
                </a:effectLst>
                <a:ea typeface="MS Gothic" charset="0"/>
              </a:rPr>
              <a:t>(Zondervan, 1977), 114</a:t>
            </a:r>
          </a:p>
        </p:txBody>
      </p:sp>
    </p:spTree>
    <p:extLst>
      <p:ext uri="{BB962C8B-B14F-4D97-AF65-F5344CB8AC3E}">
        <p14:creationId xmlns:p14="http://schemas.microsoft.com/office/powerpoint/2010/main" val="4037959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lIns="91376" tIns="45688" rIns="91376" bIns="45688"/>
          <a:lstStyle/>
          <a:p>
            <a:pPr defTabSz="456880" eaLnBrk="0" fontAlgn="base" hangingPunct="0">
              <a:lnSpc>
                <a:spcPct val="93000"/>
              </a:lnSpc>
              <a:spcBef>
                <a:spcPct val="0"/>
              </a:spcBef>
              <a:spcAft>
                <a:spcPct val="0"/>
              </a:spcAft>
              <a:buClr>
                <a:srgbClr val="000000"/>
              </a:buClr>
              <a:buSzPct val="100000"/>
            </a:pPr>
            <a:endParaRPr lang="en-US" sz="2400">
              <a:solidFill>
                <a:srgbClr val="FFFFFF"/>
              </a:solidFill>
              <a:latin typeface="Arial" charset="0"/>
            </a:endParaRPr>
          </a:p>
        </p:txBody>
      </p:sp>
      <p:sp>
        <p:nvSpPr>
          <p:cNvPr id="252930" name="Rounded Rectangle 34"/>
          <p:cNvSpPr>
            <a:spLocks noChangeArrowheads="1"/>
          </p:cNvSpPr>
          <p:nvPr/>
        </p:nvSpPr>
        <p:spPr bwMode="auto">
          <a:xfrm>
            <a:off x="34930" y="76200"/>
            <a:ext cx="9074150" cy="1447800"/>
          </a:xfrm>
          <a:prstGeom prst="roundRect">
            <a:avLst>
              <a:gd name="adj" fmla="val 16667"/>
            </a:avLst>
          </a:prstGeom>
          <a:solidFill>
            <a:schemeClr val="tx2"/>
          </a:solidFill>
          <a:ln w="9525">
            <a:solidFill>
              <a:srgbClr val="FFFFFF"/>
            </a:solidFill>
            <a:round/>
            <a:headEnd/>
            <a:tailEnd/>
          </a:ln>
        </p:spPr>
        <p:txBody>
          <a:bodyPr lIns="91376" tIns="45688" rIns="91376" bIns="45688"/>
          <a:lstStyle/>
          <a:p>
            <a:pPr defTabSz="456880" eaLnBrk="0" fontAlgn="base" hangingPunct="0">
              <a:lnSpc>
                <a:spcPct val="93000"/>
              </a:lnSpc>
              <a:spcBef>
                <a:spcPct val="0"/>
              </a:spcBef>
              <a:spcAft>
                <a:spcPct val="0"/>
              </a:spcAft>
              <a:buClr>
                <a:srgbClr val="000000"/>
              </a:buClr>
              <a:buSzPct val="100000"/>
            </a:pPr>
            <a:endParaRPr lang="en-US" sz="2400">
              <a:solidFill>
                <a:srgbClr val="FFFFFF"/>
              </a:solidFill>
              <a:latin typeface="Arial" charset="0"/>
            </a:endParaRPr>
          </a:p>
        </p:txBody>
      </p:sp>
      <p:sp>
        <p:nvSpPr>
          <p:cNvPr id="252931" name="Rectangle 8"/>
          <p:cNvSpPr>
            <a:spLocks noGrp="1" noChangeArrowheads="1"/>
          </p:cNvSpPr>
          <p:nvPr>
            <p:ph type="title"/>
          </p:nvPr>
        </p:nvSpPr>
        <p:spPr bwMode="auto">
          <a:xfrm>
            <a:off x="-152400" y="3"/>
            <a:ext cx="9448800" cy="841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067" tIns="41034" rIns="82067" bIns="41034" numCol="1" anchor="b" anchorCtr="0" compatLnSpc="1">
            <a:prstTxWarp prst="textNoShape">
              <a:avLst/>
            </a:prstTxWarp>
          </a:bodyPr>
          <a:lstStyle/>
          <a:p>
            <a:pPr eaLnBrk="1" hangingPunct="1"/>
            <a:r>
              <a:rPr lang="ml-IN" altLang="zh-CN" sz="2800" b="1" dirty="0">
                <a:latin typeface="Arial" charset="0"/>
                <a:cs typeface="Arial" charset="0"/>
              </a:rPr>
              <a:t>ക്രിസ്തുവിൻറെ ശുശ്രുഷ കാലയളവ്</a:t>
            </a:r>
            <a:endParaRPr lang="en-US" altLang="zh-CN" sz="2800" b="1" dirty="0">
              <a:latin typeface="Arial" charset="0"/>
              <a:cs typeface="Arial" charset="0"/>
            </a:endParaRPr>
          </a:p>
        </p:txBody>
      </p:sp>
      <p:sp>
        <p:nvSpPr>
          <p:cNvPr id="252932" name="Text Box 9"/>
          <p:cNvSpPr txBox="1">
            <a:spLocks noChangeArrowheads="1"/>
          </p:cNvSpPr>
          <p:nvPr/>
        </p:nvSpPr>
        <p:spPr bwMode="auto">
          <a:xfrm>
            <a:off x="-47625" y="838206"/>
            <a:ext cx="924083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b="1" dirty="0">
                <a:solidFill>
                  <a:srgbClr val="F2FCFF"/>
                </a:solidFill>
                <a:effectLst>
                  <a:outerShdw blurRad="38100" dist="38100" dir="2700000" algn="tl">
                    <a:srgbClr val="000000">
                      <a:alpha val="43137"/>
                    </a:srgbClr>
                  </a:outerShdw>
                </a:effectLst>
                <a:latin typeface="Arial" charset="0"/>
                <a:cs typeface="Arial" charset="0"/>
              </a:rPr>
              <a:t>ശരത്‌കാലം </a:t>
            </a:r>
            <a:r>
              <a:rPr lang="en-US" b="1" dirty="0">
                <a:solidFill>
                  <a:srgbClr val="FFFFFF"/>
                </a:solidFill>
                <a:latin typeface="Arial" charset="0"/>
                <a:ea typeface="MS Gothic" charset="0"/>
                <a:cs typeface="MS Gothic" charset="0"/>
              </a:rPr>
              <a:t>AD 29 – 3 </a:t>
            </a:r>
            <a:r>
              <a:rPr lang="ml-IN" b="1" dirty="0">
                <a:solidFill>
                  <a:srgbClr val="F2FCFF"/>
                </a:solidFill>
                <a:effectLst>
                  <a:outerShdw blurRad="38100" dist="38100" dir="2700000" algn="tl">
                    <a:srgbClr val="000000">
                      <a:alpha val="43137"/>
                    </a:srgbClr>
                  </a:outerShdw>
                </a:effectLst>
                <a:latin typeface="Arial" charset="0"/>
                <a:cs typeface="Arial" charset="0"/>
              </a:rPr>
              <a:t>ഏപ്രിൽ </a:t>
            </a:r>
            <a:r>
              <a:rPr lang="en-US" b="1" dirty="0">
                <a:solidFill>
                  <a:srgbClr val="FFFFFF"/>
                </a:solidFill>
                <a:latin typeface="Arial" charset="0"/>
                <a:ea typeface="MS Gothic" charset="0"/>
                <a:cs typeface="MS Gothic" charset="0"/>
              </a:rPr>
              <a:t>AD 33 (3.5 Years)</a:t>
            </a:r>
          </a:p>
        </p:txBody>
      </p:sp>
      <p:sp>
        <p:nvSpPr>
          <p:cNvPr id="252933" name="Text Box 9"/>
          <p:cNvSpPr txBox="1">
            <a:spLocks noChangeArrowheads="1"/>
          </p:cNvSpPr>
          <p:nvPr/>
        </p:nvSpPr>
        <p:spPr bwMode="auto">
          <a:xfrm>
            <a:off x="0" y="2743206"/>
            <a:ext cx="1981200"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600" b="1" dirty="0">
                <a:solidFill>
                  <a:srgbClr val="F2FCFF"/>
                </a:solidFill>
                <a:effectLst>
                  <a:outerShdw blurRad="38100" dist="38100" dir="2700000" algn="tl">
                    <a:srgbClr val="000000">
                      <a:alpha val="43137"/>
                    </a:srgbClr>
                  </a:outerShdw>
                </a:effectLst>
                <a:latin typeface="Arial" charset="0"/>
                <a:cs typeface="Arial" charset="0"/>
              </a:rPr>
              <a:t>ക്രിസ്തുവിന്റെ ശുശ്രുഷയുടെ ആരംഭം</a:t>
            </a:r>
            <a:endParaRPr lang="en-US" sz="1600" b="1" dirty="0">
              <a:solidFill>
                <a:srgbClr val="FFFFFF"/>
              </a:solidFill>
              <a:latin typeface="Arial" charset="0"/>
              <a:ea typeface="MS Gothic" charset="0"/>
              <a:cs typeface="MS Gothic" charset="0"/>
            </a:endParaRPr>
          </a:p>
        </p:txBody>
      </p:sp>
      <p:sp>
        <p:nvSpPr>
          <p:cNvPr id="252934" name="Text Box 9"/>
          <p:cNvSpPr txBox="1">
            <a:spLocks noChangeArrowheads="1"/>
          </p:cNvSpPr>
          <p:nvPr/>
        </p:nvSpPr>
        <p:spPr bwMode="auto">
          <a:xfrm>
            <a:off x="152400" y="4648200"/>
            <a:ext cx="1447800"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400" b="1" dirty="0">
                <a:solidFill>
                  <a:srgbClr val="F2FCFF"/>
                </a:solidFill>
                <a:effectLst>
                  <a:outerShdw blurRad="38100" dist="38100" dir="2700000" algn="tl">
                    <a:srgbClr val="000000">
                      <a:alpha val="43137"/>
                    </a:srgbClr>
                  </a:outerShdw>
                </a:effectLst>
                <a:latin typeface="Arial" charset="0"/>
                <a:cs typeface="Arial" charset="0"/>
              </a:rPr>
              <a:t>ശരത്‌കാലം</a:t>
            </a:r>
            <a:br>
              <a:rPr lang="en-US" sz="1400" b="1" dirty="0">
                <a:solidFill>
                  <a:srgbClr val="FFFFFF"/>
                </a:solidFill>
                <a:latin typeface="Arial" charset="0"/>
                <a:ea typeface="MS Gothic" charset="0"/>
                <a:cs typeface="MS Gothic" charset="0"/>
              </a:rPr>
            </a:br>
            <a:r>
              <a:rPr lang="en-US" sz="1400" b="1" dirty="0">
                <a:solidFill>
                  <a:srgbClr val="FFFFFF"/>
                </a:solidFill>
                <a:latin typeface="Arial" charset="0"/>
                <a:ea typeface="MS Gothic" charset="0"/>
                <a:cs typeface="MS Gothic" charset="0"/>
              </a:rPr>
              <a:t>AD 29</a:t>
            </a:r>
          </a:p>
        </p:txBody>
      </p:sp>
      <p:cxnSp>
        <p:nvCxnSpPr>
          <p:cNvPr id="252935" name="Straight Connector 15"/>
          <p:cNvCxnSpPr>
            <a:cxnSpLocks noChangeShapeType="1"/>
          </p:cNvCxnSpPr>
          <p:nvPr/>
        </p:nvCxnSpPr>
        <p:spPr bwMode="auto">
          <a:xfrm rot="5400000">
            <a:off x="4198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6"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7" name="Straight Connector 21"/>
          <p:cNvCxnSpPr>
            <a:cxnSpLocks noChangeShapeType="1"/>
          </p:cNvCxnSpPr>
          <p:nvPr/>
        </p:nvCxnSpPr>
        <p:spPr bwMode="auto">
          <a:xfrm rot="5400000">
            <a:off x="77350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8" name="Straight Connector 22"/>
          <p:cNvCxnSpPr>
            <a:cxnSpLocks noChangeShapeType="1"/>
          </p:cNvCxnSpPr>
          <p:nvPr/>
        </p:nvCxnSpPr>
        <p:spPr bwMode="auto">
          <a:xfrm rot="5400000">
            <a:off x="22486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2939" name="Straight Connector 23"/>
          <p:cNvCxnSpPr>
            <a:cxnSpLocks noChangeShapeType="1"/>
          </p:cNvCxnSpPr>
          <p:nvPr/>
        </p:nvCxnSpPr>
        <p:spPr bwMode="auto">
          <a:xfrm rot="5400000">
            <a:off x="40774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2940" name="Straight Connector 24"/>
          <p:cNvCxnSpPr>
            <a:cxnSpLocks noChangeShapeType="1"/>
          </p:cNvCxnSpPr>
          <p:nvPr/>
        </p:nvCxnSpPr>
        <p:spPr bwMode="auto">
          <a:xfrm rot="5400000">
            <a:off x="59062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sp>
        <p:nvSpPr>
          <p:cNvPr id="252941" name="Text Box 9"/>
          <p:cNvSpPr txBox="1">
            <a:spLocks noChangeArrowheads="1"/>
          </p:cNvSpPr>
          <p:nvPr/>
        </p:nvSpPr>
        <p:spPr bwMode="auto">
          <a:xfrm>
            <a:off x="2057400" y="2743206"/>
            <a:ext cx="1447800" cy="738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400" b="1" i="1" dirty="0">
                <a:solidFill>
                  <a:schemeClr val="bg1"/>
                </a:solidFill>
                <a:latin typeface="Arial" charset="0"/>
                <a:ea typeface="MS Gothic" charset="0"/>
                <a:cs typeface="MS Gothic" charset="0"/>
              </a:rPr>
              <a:t>പെസഹ </a:t>
            </a:r>
            <a:r>
              <a:rPr lang="en-US" sz="1400" b="1" dirty="0">
                <a:solidFill>
                  <a:srgbClr val="FFFF00"/>
                </a:solidFill>
                <a:latin typeface="Arial" charset="0"/>
                <a:ea typeface="MS Gothic" charset="0"/>
                <a:cs typeface="MS Gothic" charset="0"/>
              </a:rPr>
              <a:t>#1</a:t>
            </a:r>
            <a:br>
              <a:rPr lang="en-US" sz="1400" b="1" dirty="0">
                <a:solidFill>
                  <a:srgbClr val="FFFFFF"/>
                </a:solidFill>
                <a:latin typeface="Arial" charset="0"/>
                <a:ea typeface="MS Gothic" charset="0"/>
                <a:cs typeface="MS Gothic" charset="0"/>
              </a:rPr>
            </a:br>
            <a:r>
              <a:rPr lang="ml-IN" sz="1400" b="1" dirty="0">
                <a:solidFill>
                  <a:srgbClr val="F2FCFF"/>
                </a:solidFill>
                <a:effectLst>
                  <a:outerShdw blurRad="38100" dist="38100" dir="2700000" algn="tl">
                    <a:srgbClr val="000000">
                      <a:alpha val="43137"/>
                    </a:srgbClr>
                  </a:outerShdw>
                </a:effectLst>
                <a:latin typeface="Arial" charset="0"/>
                <a:cs typeface="Arial" charset="0"/>
              </a:rPr>
              <a:t>ഏപ്രിൽ </a:t>
            </a:r>
            <a:r>
              <a:rPr lang="en-US" sz="1400" b="1" dirty="0">
                <a:solidFill>
                  <a:srgbClr val="FFFFFF"/>
                </a:solidFill>
                <a:latin typeface="Arial" charset="0"/>
                <a:ea typeface="MS Gothic" charset="0"/>
                <a:cs typeface="MS Gothic" charset="0"/>
              </a:rPr>
              <a:t>7,</a:t>
            </a:r>
            <a:br>
              <a:rPr lang="en-US" sz="1400" b="1" dirty="0">
                <a:solidFill>
                  <a:srgbClr val="FFFFFF"/>
                </a:solidFill>
                <a:latin typeface="Arial" charset="0"/>
                <a:ea typeface="MS Gothic" charset="0"/>
                <a:cs typeface="MS Gothic" charset="0"/>
              </a:rPr>
            </a:br>
            <a:r>
              <a:rPr lang="en-US" sz="1400" b="1" dirty="0">
                <a:solidFill>
                  <a:srgbClr val="FFFFFF"/>
                </a:solidFill>
                <a:latin typeface="Arial" charset="0"/>
                <a:ea typeface="MS Gothic" charset="0"/>
                <a:cs typeface="MS Gothic" charset="0"/>
              </a:rPr>
              <a:t>AD 30</a:t>
            </a:r>
          </a:p>
        </p:txBody>
      </p:sp>
      <p:sp>
        <p:nvSpPr>
          <p:cNvPr id="252942" name="Text Box 9"/>
          <p:cNvSpPr txBox="1">
            <a:spLocks noChangeArrowheads="1"/>
          </p:cNvSpPr>
          <p:nvPr/>
        </p:nvSpPr>
        <p:spPr bwMode="auto">
          <a:xfrm>
            <a:off x="1828800" y="4648200"/>
            <a:ext cx="1752600" cy="30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400" b="1" i="1" dirty="0">
                <a:solidFill>
                  <a:srgbClr val="FFFF00"/>
                </a:solidFill>
                <a:latin typeface="Arial" charset="0"/>
                <a:ea typeface="MS Gothic" charset="0"/>
                <a:cs typeface="MS Gothic" charset="0"/>
              </a:rPr>
              <a:t>യോഹ</a:t>
            </a:r>
            <a:r>
              <a:rPr lang="en-US" sz="1400" b="1" i="1" dirty="0">
                <a:solidFill>
                  <a:srgbClr val="FFFF00"/>
                </a:solidFill>
                <a:latin typeface="Arial" charset="0"/>
                <a:ea typeface="MS Gothic" charset="0"/>
                <a:cs typeface="MS Gothic" charset="0"/>
              </a:rPr>
              <a:t> </a:t>
            </a:r>
            <a:r>
              <a:rPr lang="en-US" sz="1400" b="1" dirty="0">
                <a:solidFill>
                  <a:srgbClr val="FFFF00"/>
                </a:solidFill>
                <a:latin typeface="Arial" charset="0"/>
                <a:ea typeface="MS Gothic" charset="0"/>
                <a:cs typeface="MS Gothic" charset="0"/>
              </a:rPr>
              <a:t>2:13, 23</a:t>
            </a:r>
          </a:p>
        </p:txBody>
      </p:sp>
      <p:sp>
        <p:nvSpPr>
          <p:cNvPr id="252943" name="Text Box 9"/>
          <p:cNvSpPr txBox="1">
            <a:spLocks noChangeArrowheads="1"/>
          </p:cNvSpPr>
          <p:nvPr/>
        </p:nvSpPr>
        <p:spPr bwMode="auto">
          <a:xfrm>
            <a:off x="3924300" y="2743200"/>
            <a:ext cx="1447800"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400" b="1" i="1" dirty="0">
                <a:solidFill>
                  <a:schemeClr val="bg1"/>
                </a:solidFill>
                <a:latin typeface="Arial" charset="0"/>
                <a:ea typeface="MS Gothic" charset="0"/>
                <a:cs typeface="MS Gothic" charset="0"/>
              </a:rPr>
              <a:t>പെസഹ </a:t>
            </a:r>
            <a:r>
              <a:rPr lang="en-US" sz="1400" b="1" dirty="0">
                <a:solidFill>
                  <a:srgbClr val="FFFFFF"/>
                </a:solidFill>
                <a:latin typeface="Arial" charset="0"/>
                <a:ea typeface="MS Gothic" charset="0"/>
                <a:cs typeface="MS Gothic" charset="0"/>
              </a:rPr>
              <a:t>#2</a:t>
            </a:r>
            <a:br>
              <a:rPr lang="en-US" sz="1400" b="1" dirty="0">
                <a:solidFill>
                  <a:srgbClr val="FFFFFF"/>
                </a:solidFill>
                <a:latin typeface="Arial" charset="0"/>
                <a:ea typeface="MS Gothic" charset="0"/>
                <a:cs typeface="MS Gothic" charset="0"/>
              </a:rPr>
            </a:br>
            <a:endParaRPr lang="en-US" sz="1400" b="1" dirty="0">
              <a:solidFill>
                <a:srgbClr val="FFFFFF"/>
              </a:solidFill>
              <a:latin typeface="Arial" charset="0"/>
              <a:ea typeface="MS Gothic" charset="0"/>
              <a:cs typeface="MS Gothic" charset="0"/>
            </a:endParaRPr>
          </a:p>
        </p:txBody>
      </p:sp>
      <p:sp>
        <p:nvSpPr>
          <p:cNvPr id="252944" name="Text Box 9"/>
          <p:cNvSpPr txBox="1">
            <a:spLocks noChangeArrowheads="1"/>
          </p:cNvSpPr>
          <p:nvPr/>
        </p:nvSpPr>
        <p:spPr bwMode="auto">
          <a:xfrm>
            <a:off x="3429000" y="4648206"/>
            <a:ext cx="2362200" cy="1169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400" b="1" dirty="0">
                <a:solidFill>
                  <a:srgbClr val="FFFFFF"/>
                </a:solidFill>
                <a:latin typeface="Arial" charset="0"/>
                <a:ea typeface="MS Gothic" charset="0"/>
                <a:cs typeface="MS Gothic" charset="0"/>
              </a:rPr>
              <a:t>യോഹന്നാൻ പരാമർശിക്കാത്തത് </a:t>
            </a:r>
            <a:br>
              <a:rPr lang="en-US" sz="1400" b="1" dirty="0">
                <a:solidFill>
                  <a:srgbClr val="FFFFFF"/>
                </a:solidFill>
                <a:latin typeface="Arial" charset="0"/>
                <a:ea typeface="MS Gothic" charset="0"/>
                <a:cs typeface="MS Gothic" charset="0"/>
              </a:rPr>
            </a:br>
            <a:r>
              <a:rPr lang="ml-IN" sz="1400" b="1" dirty="0">
                <a:solidFill>
                  <a:srgbClr val="FFFFFF"/>
                </a:solidFill>
                <a:latin typeface="Arial" charset="0"/>
                <a:ea typeface="MS Gothic" charset="0"/>
                <a:cs typeface="MS Gothic" charset="0"/>
              </a:rPr>
              <a:t>മാർക്കോ</a:t>
            </a:r>
            <a:r>
              <a:rPr lang="en-US" sz="1400" b="1" dirty="0">
                <a:solidFill>
                  <a:srgbClr val="FFFFFF"/>
                </a:solidFill>
                <a:latin typeface="Arial" charset="0"/>
                <a:ea typeface="MS Gothic" charset="0"/>
                <a:cs typeface="MS Gothic" charset="0"/>
              </a:rPr>
              <a:t> 2:23-28</a:t>
            </a:r>
            <a:br>
              <a:rPr lang="en-US" sz="1400" b="1" dirty="0">
                <a:solidFill>
                  <a:srgbClr val="FFFFFF"/>
                </a:solidFill>
                <a:latin typeface="Arial" charset="0"/>
                <a:ea typeface="MS Gothic" charset="0"/>
                <a:cs typeface="MS Gothic" charset="0"/>
              </a:rPr>
            </a:br>
            <a:r>
              <a:rPr lang="ml-IN" sz="1400" b="1" dirty="0">
                <a:solidFill>
                  <a:srgbClr val="FFFFFF"/>
                </a:solidFill>
                <a:latin typeface="Arial" charset="0"/>
                <a:ea typeface="MS Gothic" charset="0"/>
                <a:cs typeface="MS Gothic" charset="0"/>
              </a:rPr>
              <a:t>ലുക്കോ </a:t>
            </a:r>
            <a:r>
              <a:rPr lang="en-US" sz="1400" b="1" dirty="0">
                <a:solidFill>
                  <a:srgbClr val="FFFFFF"/>
                </a:solidFill>
                <a:latin typeface="Arial" charset="0"/>
                <a:ea typeface="MS Gothic" charset="0"/>
                <a:cs typeface="MS Gothic" charset="0"/>
              </a:rPr>
              <a:t>6:1-5</a:t>
            </a:r>
            <a:br>
              <a:rPr lang="en-US" sz="1400" b="1" dirty="0">
                <a:solidFill>
                  <a:srgbClr val="FFFFFF"/>
                </a:solidFill>
                <a:latin typeface="Arial" charset="0"/>
                <a:ea typeface="MS Gothic" charset="0"/>
                <a:cs typeface="MS Gothic" charset="0"/>
              </a:rPr>
            </a:br>
            <a:r>
              <a:rPr lang="ml-IN" sz="1400" b="1" dirty="0">
                <a:solidFill>
                  <a:srgbClr val="FFFFFF"/>
                </a:solidFill>
                <a:latin typeface="Arial" charset="0"/>
                <a:ea typeface="MS Gothic" charset="0"/>
                <a:cs typeface="MS Gothic" charset="0"/>
              </a:rPr>
              <a:t> മത്താ </a:t>
            </a:r>
            <a:r>
              <a:rPr lang="en-US" sz="1400" b="1" dirty="0">
                <a:solidFill>
                  <a:srgbClr val="FFFFFF"/>
                </a:solidFill>
                <a:latin typeface="Arial" charset="0"/>
                <a:ea typeface="MS Gothic" charset="0"/>
                <a:cs typeface="MS Gothic" charset="0"/>
              </a:rPr>
              <a:t>12:1-8</a:t>
            </a:r>
          </a:p>
        </p:txBody>
      </p:sp>
      <p:sp>
        <p:nvSpPr>
          <p:cNvPr id="252945" name="Text Box 9"/>
          <p:cNvSpPr txBox="1">
            <a:spLocks noChangeArrowheads="1"/>
          </p:cNvSpPr>
          <p:nvPr/>
        </p:nvSpPr>
        <p:spPr bwMode="auto">
          <a:xfrm>
            <a:off x="5619750" y="2743206"/>
            <a:ext cx="1695450" cy="738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400" b="1" i="1" dirty="0">
                <a:solidFill>
                  <a:schemeClr val="bg1"/>
                </a:solidFill>
                <a:latin typeface="Arial" charset="0"/>
                <a:ea typeface="MS Gothic" charset="0"/>
                <a:cs typeface="MS Gothic" charset="0"/>
              </a:rPr>
              <a:t>പെസഹ </a:t>
            </a:r>
            <a:r>
              <a:rPr lang="en-US" sz="1400" b="1" dirty="0">
                <a:solidFill>
                  <a:srgbClr val="FFFF00"/>
                </a:solidFill>
                <a:latin typeface="Arial" charset="0"/>
                <a:ea typeface="MS Gothic" charset="0"/>
                <a:cs typeface="MS Gothic" charset="0"/>
              </a:rPr>
              <a:t>#3</a:t>
            </a:r>
            <a:br>
              <a:rPr lang="en-US" sz="1400" b="1" dirty="0">
                <a:solidFill>
                  <a:srgbClr val="FFFFFF"/>
                </a:solidFill>
                <a:latin typeface="Arial" charset="0"/>
                <a:ea typeface="MS Gothic" charset="0"/>
                <a:cs typeface="MS Gothic" charset="0"/>
              </a:rPr>
            </a:br>
            <a:r>
              <a:rPr lang="ml-IN" sz="1400" b="1" dirty="0">
                <a:solidFill>
                  <a:srgbClr val="F2FCFF"/>
                </a:solidFill>
                <a:effectLst>
                  <a:outerShdw blurRad="38100" dist="38100" dir="2700000" algn="tl">
                    <a:srgbClr val="000000">
                      <a:alpha val="43137"/>
                    </a:srgbClr>
                  </a:outerShdw>
                </a:effectLst>
                <a:latin typeface="Arial" charset="0"/>
                <a:cs typeface="Arial" charset="0"/>
              </a:rPr>
              <a:t>ഏപ്രിൽ </a:t>
            </a:r>
            <a:r>
              <a:rPr lang="en-US" sz="1400" b="1" dirty="0">
                <a:solidFill>
                  <a:srgbClr val="FFFFFF"/>
                </a:solidFill>
                <a:latin typeface="Arial" charset="0"/>
                <a:ea typeface="MS Gothic" charset="0"/>
                <a:cs typeface="MS Gothic" charset="0"/>
              </a:rPr>
              <a:t>25,</a:t>
            </a:r>
            <a:br>
              <a:rPr lang="en-US" sz="1400" b="1" dirty="0">
                <a:solidFill>
                  <a:srgbClr val="FFFFFF"/>
                </a:solidFill>
                <a:latin typeface="Arial" charset="0"/>
                <a:ea typeface="MS Gothic" charset="0"/>
                <a:cs typeface="MS Gothic" charset="0"/>
              </a:rPr>
            </a:br>
            <a:r>
              <a:rPr lang="en-US" sz="1400" b="1" dirty="0">
                <a:solidFill>
                  <a:srgbClr val="FFFFFF"/>
                </a:solidFill>
                <a:latin typeface="Arial" charset="0"/>
                <a:ea typeface="MS Gothic" charset="0"/>
                <a:cs typeface="MS Gothic" charset="0"/>
              </a:rPr>
              <a:t>AD 32</a:t>
            </a:r>
          </a:p>
        </p:txBody>
      </p:sp>
      <p:sp>
        <p:nvSpPr>
          <p:cNvPr id="252946" name="Text Box 9"/>
          <p:cNvSpPr txBox="1">
            <a:spLocks noChangeArrowheads="1"/>
          </p:cNvSpPr>
          <p:nvPr/>
        </p:nvSpPr>
        <p:spPr bwMode="auto">
          <a:xfrm>
            <a:off x="5638800" y="4648200"/>
            <a:ext cx="1447800" cy="30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400" b="1" i="1" dirty="0">
                <a:solidFill>
                  <a:srgbClr val="FFFF00"/>
                </a:solidFill>
                <a:latin typeface="Arial" charset="0"/>
                <a:ea typeface="MS Gothic" charset="0"/>
                <a:cs typeface="MS Gothic" charset="0"/>
              </a:rPr>
              <a:t>യോഹ</a:t>
            </a:r>
            <a:r>
              <a:rPr lang="en-US" sz="1400" b="1" i="1" dirty="0">
                <a:solidFill>
                  <a:srgbClr val="FFFF00"/>
                </a:solidFill>
                <a:latin typeface="Arial" charset="0"/>
                <a:ea typeface="MS Gothic" charset="0"/>
                <a:cs typeface="MS Gothic" charset="0"/>
              </a:rPr>
              <a:t> </a:t>
            </a:r>
            <a:r>
              <a:rPr lang="en-US" sz="1400" b="1" dirty="0">
                <a:solidFill>
                  <a:srgbClr val="FFFF00"/>
                </a:solidFill>
                <a:latin typeface="Arial" charset="0"/>
                <a:ea typeface="MS Gothic" charset="0"/>
                <a:cs typeface="MS Gothic" charset="0"/>
              </a:rPr>
              <a:t>6:4</a:t>
            </a:r>
          </a:p>
        </p:txBody>
      </p:sp>
      <p:sp>
        <p:nvSpPr>
          <p:cNvPr id="252947" name="Text Box 9"/>
          <p:cNvSpPr txBox="1">
            <a:spLocks noChangeArrowheads="1"/>
          </p:cNvSpPr>
          <p:nvPr/>
        </p:nvSpPr>
        <p:spPr bwMode="auto">
          <a:xfrm>
            <a:off x="7467600" y="2743206"/>
            <a:ext cx="1447800" cy="738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400" b="1" i="1" dirty="0">
                <a:solidFill>
                  <a:schemeClr val="bg1"/>
                </a:solidFill>
                <a:latin typeface="Arial" charset="0"/>
                <a:ea typeface="MS Gothic" charset="0"/>
                <a:cs typeface="MS Gothic" charset="0"/>
              </a:rPr>
              <a:t>പെസഹ </a:t>
            </a:r>
            <a:r>
              <a:rPr lang="en-US" sz="1400" b="1" dirty="0">
                <a:solidFill>
                  <a:srgbClr val="FFFF00"/>
                </a:solidFill>
                <a:latin typeface="Arial" charset="0"/>
                <a:ea typeface="MS Gothic" charset="0"/>
                <a:cs typeface="MS Gothic" charset="0"/>
              </a:rPr>
              <a:t>#4</a:t>
            </a:r>
            <a:br>
              <a:rPr lang="en-US" sz="1400" b="1" dirty="0">
                <a:solidFill>
                  <a:srgbClr val="FFFFFF"/>
                </a:solidFill>
                <a:latin typeface="Arial" charset="0"/>
                <a:ea typeface="MS Gothic" charset="0"/>
                <a:cs typeface="MS Gothic" charset="0"/>
              </a:rPr>
            </a:br>
            <a:r>
              <a:rPr lang="ml-IN" sz="1400" b="1" dirty="0">
                <a:solidFill>
                  <a:srgbClr val="F2FCFF"/>
                </a:solidFill>
                <a:effectLst>
                  <a:outerShdw blurRad="38100" dist="38100" dir="2700000" algn="tl">
                    <a:srgbClr val="000000">
                      <a:alpha val="43137"/>
                    </a:srgbClr>
                  </a:outerShdw>
                </a:effectLst>
                <a:latin typeface="Arial" charset="0"/>
                <a:cs typeface="Arial" charset="0"/>
              </a:rPr>
              <a:t>ഏപ്രിൽ </a:t>
            </a:r>
            <a:r>
              <a:rPr lang="en-US" sz="1400" b="1" dirty="0">
                <a:solidFill>
                  <a:srgbClr val="FFFFFF"/>
                </a:solidFill>
                <a:latin typeface="Arial" charset="0"/>
                <a:ea typeface="MS Gothic" charset="0"/>
                <a:cs typeface="MS Gothic" charset="0"/>
              </a:rPr>
              <a:t>3,</a:t>
            </a:r>
            <a:br>
              <a:rPr lang="en-US" sz="1400" b="1" dirty="0">
                <a:solidFill>
                  <a:srgbClr val="FFFFFF"/>
                </a:solidFill>
                <a:latin typeface="Arial" charset="0"/>
                <a:ea typeface="MS Gothic" charset="0"/>
                <a:cs typeface="MS Gothic" charset="0"/>
              </a:rPr>
            </a:br>
            <a:r>
              <a:rPr lang="en-US" sz="1400" b="1" dirty="0">
                <a:solidFill>
                  <a:srgbClr val="FFFFFF"/>
                </a:solidFill>
                <a:latin typeface="Arial" charset="0"/>
                <a:ea typeface="MS Gothic" charset="0"/>
                <a:cs typeface="MS Gothic" charset="0"/>
              </a:rPr>
              <a:t>AD 33</a:t>
            </a:r>
          </a:p>
        </p:txBody>
      </p:sp>
      <p:sp>
        <p:nvSpPr>
          <p:cNvPr id="252948" name="Text Box 9"/>
          <p:cNvSpPr txBox="1">
            <a:spLocks noChangeArrowheads="1"/>
          </p:cNvSpPr>
          <p:nvPr/>
        </p:nvSpPr>
        <p:spPr bwMode="auto">
          <a:xfrm>
            <a:off x="7162800" y="4648200"/>
            <a:ext cx="2057400" cy="30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400" b="1" i="1" dirty="0">
                <a:solidFill>
                  <a:srgbClr val="FFFF00"/>
                </a:solidFill>
                <a:latin typeface="Arial" charset="0"/>
                <a:ea typeface="MS Gothic" charset="0"/>
                <a:cs typeface="MS Gothic" charset="0"/>
              </a:rPr>
              <a:t>യോഹ</a:t>
            </a:r>
            <a:r>
              <a:rPr lang="en-US" sz="1400" b="1" i="1" dirty="0">
                <a:solidFill>
                  <a:srgbClr val="FFFF00"/>
                </a:solidFill>
                <a:latin typeface="Arial" charset="0"/>
                <a:ea typeface="MS Gothic" charset="0"/>
                <a:cs typeface="MS Gothic" charset="0"/>
              </a:rPr>
              <a:t> </a:t>
            </a:r>
            <a:r>
              <a:rPr lang="en-US" sz="1400" b="1" dirty="0">
                <a:solidFill>
                  <a:srgbClr val="FFFF00"/>
                </a:solidFill>
                <a:latin typeface="Arial" charset="0"/>
                <a:ea typeface="MS Gothic" charset="0"/>
                <a:cs typeface="MS Gothic" charset="0"/>
              </a:rPr>
              <a:t>11:55–12:1 </a:t>
            </a:r>
          </a:p>
        </p:txBody>
      </p:sp>
      <p:sp>
        <p:nvSpPr>
          <p:cNvPr id="252949" name="Text Box 9"/>
          <p:cNvSpPr txBox="1">
            <a:spLocks noChangeArrowheads="1"/>
          </p:cNvSpPr>
          <p:nvPr/>
        </p:nvSpPr>
        <p:spPr bwMode="auto">
          <a:xfrm>
            <a:off x="381000" y="1573219"/>
            <a:ext cx="8458200" cy="7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2000" b="1" i="1" dirty="0">
                <a:solidFill>
                  <a:srgbClr val="FFFF00"/>
                </a:solidFill>
                <a:latin typeface="Arial" charset="0"/>
                <a:ea typeface="MS Gothic" charset="0"/>
                <a:cs typeface="MS Gothic" charset="0"/>
              </a:rPr>
              <a:t>യോഹന്നാൻ </a:t>
            </a:r>
            <a:r>
              <a:rPr lang="ml-IN" sz="2000" b="1" i="1" dirty="0">
                <a:solidFill>
                  <a:schemeClr val="bg1"/>
                </a:solidFill>
                <a:latin typeface="Arial" charset="0"/>
                <a:ea typeface="MS Gothic" charset="0"/>
                <a:cs typeface="MS Gothic" charset="0"/>
              </a:rPr>
              <a:t>മാത്രം മൂന്ന് പെസഹ ആചാരത്തെകുറിച് പരാമർശിക്കുന്നു</a:t>
            </a:r>
            <a:endParaRPr lang="en-US" sz="2000" b="1" i="1" dirty="0">
              <a:solidFill>
                <a:schemeClr val="bg1"/>
              </a:solidFill>
              <a:latin typeface="Arial" charset="0"/>
              <a:ea typeface="MS Gothic" charset="0"/>
              <a:cs typeface="MS Gothic" charset="0"/>
            </a:endParaRPr>
          </a:p>
        </p:txBody>
      </p:sp>
      <p:sp>
        <p:nvSpPr>
          <p:cNvPr id="36" name="TextBox 35"/>
          <p:cNvSpPr txBox="1"/>
          <p:nvPr/>
        </p:nvSpPr>
        <p:spPr>
          <a:xfrm>
            <a:off x="8616954" y="71441"/>
            <a:ext cx="526878" cy="461600"/>
          </a:xfrm>
          <a:prstGeom prst="rect">
            <a:avLst/>
          </a:prstGeom>
          <a:noFill/>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b="1">
                <a:solidFill>
                  <a:srgbClr val="FFFFFF"/>
                </a:solidFill>
                <a:effectLst>
                  <a:outerShdw blurRad="38100" dist="38100" dir="2700000" algn="tl">
                    <a:srgbClr val="DDDDDD"/>
                  </a:outerShdw>
                </a:effectLst>
                <a:ea typeface="MS Gothic" charset="0"/>
              </a:rPr>
              <a:t>56</a:t>
            </a:r>
          </a:p>
        </p:txBody>
      </p:sp>
      <p:sp>
        <p:nvSpPr>
          <p:cNvPr id="252951" name="Text Box 9"/>
          <p:cNvSpPr txBox="1">
            <a:spLocks noChangeArrowheads="1"/>
          </p:cNvSpPr>
          <p:nvPr/>
        </p:nvSpPr>
        <p:spPr bwMode="auto">
          <a:xfrm>
            <a:off x="0" y="6443667"/>
            <a:ext cx="91281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sz="1600" b="1">
                <a:solidFill>
                  <a:srgbClr val="FFFFFF"/>
                </a:solidFill>
                <a:latin typeface="Arial" charset="0"/>
                <a:ea typeface="MS Gothic" charset="0"/>
                <a:cs typeface="MS Gothic" charset="0"/>
              </a:rPr>
              <a:t>Harold W. Hoehner, </a:t>
            </a:r>
            <a:r>
              <a:rPr lang="en-US" sz="1600" b="1" i="1">
                <a:solidFill>
                  <a:srgbClr val="FFFFFF"/>
                </a:solidFill>
                <a:latin typeface="Arial" charset="0"/>
                <a:ea typeface="MS Gothic" charset="0"/>
                <a:cs typeface="MS Gothic" charset="0"/>
              </a:rPr>
              <a:t>Chronological Aspects of the Life of Christ </a:t>
            </a:r>
            <a:r>
              <a:rPr lang="en-US" sz="1600" b="1">
                <a:solidFill>
                  <a:srgbClr val="FFFFFF"/>
                </a:solidFill>
                <a:latin typeface="Arial" charset="0"/>
                <a:ea typeface="MS Gothic" charset="0"/>
                <a:cs typeface="MS Gothic" charset="0"/>
              </a:rPr>
              <a:t>(Zondervan, 1977), 114</a:t>
            </a:r>
          </a:p>
        </p:txBody>
      </p:sp>
      <p:sp>
        <p:nvSpPr>
          <p:cNvPr id="252952" name="Text Box 9"/>
          <p:cNvSpPr txBox="1">
            <a:spLocks noChangeArrowheads="1"/>
          </p:cNvSpPr>
          <p:nvPr/>
        </p:nvSpPr>
        <p:spPr bwMode="auto">
          <a:xfrm>
            <a:off x="360218" y="2281040"/>
            <a:ext cx="845820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600" b="1" dirty="0">
                <a:solidFill>
                  <a:srgbClr val="F2FCFF"/>
                </a:solidFill>
                <a:latin typeface="Arial" charset="0"/>
                <a:ea typeface="MS Gothic" charset="0"/>
                <a:cs typeface="MS Gothic" charset="0"/>
              </a:rPr>
              <a:t>അതുകൊണ്ട് യേശുവിൻറെ ശുശ്രുഷ കുറഞ്ഞത് 2.5 വർഷങ്ങൾ</a:t>
            </a:r>
            <a:endParaRPr lang="en-US" sz="1600" b="1" dirty="0">
              <a:solidFill>
                <a:srgbClr val="F2FCFF"/>
              </a:solidFill>
              <a:latin typeface="Arial" charset="0"/>
              <a:ea typeface="MS Gothic" charset="0"/>
              <a:cs typeface="MS Gothic" charset="0"/>
            </a:endParaRPr>
          </a:p>
        </p:txBody>
      </p:sp>
    </p:spTree>
    <p:extLst>
      <p:ext uri="{BB962C8B-B14F-4D97-AF65-F5344CB8AC3E}">
        <p14:creationId xmlns:p14="http://schemas.microsoft.com/office/powerpoint/2010/main" val="3658523300"/>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r>
              <a:rPr kumimoji="0" lang="ml-IN" sz="2400" dirty="0">
                <a:solidFill>
                  <a:srgbClr val="FFFFFF"/>
                </a:solidFill>
                <a:latin typeface="Arial" charset="0"/>
                <a:ea typeface="ＭＳ Ｐゴシック" charset="0"/>
                <a:cs typeface="ＭＳ Ｐゴシック" charset="0"/>
              </a:rPr>
              <a:t>യേശുവിന്റെ പ്രവൃത്തികളുടെ കാലക്രമം </a:t>
            </a:r>
            <a:endParaRPr kumimoji="0" lang="en-US" sz="2400" dirty="0">
              <a:latin typeface="Arial" charset="0"/>
              <a:ea typeface="ＭＳ Ｐゴシック" charset="0"/>
              <a:cs typeface="ＭＳ Ｐゴシック" charset="0"/>
            </a:endParaRPr>
          </a:p>
        </p:txBody>
      </p:sp>
      <p:sp>
        <p:nvSpPr>
          <p:cNvPr id="84995" name="Text Box 3"/>
          <p:cNvSpPr txBox="1">
            <a:spLocks noChangeArrowheads="1"/>
          </p:cNvSpPr>
          <p:nvPr/>
        </p:nvSpPr>
        <p:spPr bwMode="auto">
          <a:xfrm>
            <a:off x="453273" y="1219203"/>
            <a:ext cx="88575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212164"/>
                </a:solidFill>
                <a:latin typeface="Arial" charset="0"/>
              </a:rPr>
              <a:t>4 BC</a:t>
            </a:r>
          </a:p>
        </p:txBody>
      </p:sp>
      <p:sp>
        <p:nvSpPr>
          <p:cNvPr id="84996" name="Text Box 4"/>
          <p:cNvSpPr txBox="1">
            <a:spLocks noChangeArrowheads="1"/>
          </p:cNvSpPr>
          <p:nvPr/>
        </p:nvSpPr>
        <p:spPr bwMode="auto">
          <a:xfrm>
            <a:off x="1367673" y="1219203"/>
            <a:ext cx="88575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212164"/>
                </a:solidFill>
                <a:latin typeface="Arial" charset="0"/>
              </a:rPr>
              <a:t>1 BC</a:t>
            </a:r>
          </a:p>
        </p:txBody>
      </p:sp>
      <p:sp>
        <p:nvSpPr>
          <p:cNvPr id="84997" name="Text Box 5"/>
          <p:cNvSpPr txBox="1">
            <a:spLocks noChangeArrowheads="1"/>
          </p:cNvSpPr>
          <p:nvPr/>
        </p:nvSpPr>
        <p:spPr bwMode="auto">
          <a:xfrm>
            <a:off x="2510673" y="1219203"/>
            <a:ext cx="88575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212164"/>
                </a:solidFill>
                <a:latin typeface="Arial" charset="0"/>
              </a:rPr>
              <a:t>AD 1</a:t>
            </a:r>
          </a:p>
        </p:txBody>
      </p:sp>
      <p:sp>
        <p:nvSpPr>
          <p:cNvPr id="84998" name="Text Box 6"/>
          <p:cNvSpPr txBox="1">
            <a:spLocks noChangeArrowheads="1"/>
          </p:cNvSpPr>
          <p:nvPr/>
        </p:nvSpPr>
        <p:spPr bwMode="auto">
          <a:xfrm>
            <a:off x="5262652" y="1219203"/>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212164"/>
                </a:solidFill>
                <a:latin typeface="Arial" charset="0"/>
              </a:rPr>
              <a:t>29</a:t>
            </a:r>
          </a:p>
        </p:txBody>
      </p:sp>
      <p:sp>
        <p:nvSpPr>
          <p:cNvPr id="84999" name="Text Box 7"/>
          <p:cNvSpPr txBox="1">
            <a:spLocks noChangeArrowheads="1"/>
          </p:cNvSpPr>
          <p:nvPr/>
        </p:nvSpPr>
        <p:spPr bwMode="auto">
          <a:xfrm>
            <a:off x="6170702" y="1219203"/>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212164"/>
                </a:solidFill>
                <a:latin typeface="Arial" charset="0"/>
              </a:rPr>
              <a:t>30</a:t>
            </a:r>
          </a:p>
        </p:txBody>
      </p:sp>
      <p:sp>
        <p:nvSpPr>
          <p:cNvPr id="85000" name="Text Box 8"/>
          <p:cNvSpPr txBox="1">
            <a:spLocks noChangeArrowheads="1"/>
          </p:cNvSpPr>
          <p:nvPr/>
        </p:nvSpPr>
        <p:spPr bwMode="auto">
          <a:xfrm>
            <a:off x="6778716" y="1219203"/>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212164"/>
                </a:solidFill>
                <a:latin typeface="Arial" charset="0"/>
              </a:rPr>
              <a:t>33</a:t>
            </a:r>
          </a:p>
        </p:txBody>
      </p:sp>
      <p:sp>
        <p:nvSpPr>
          <p:cNvPr id="85001" name="Text Box 9"/>
          <p:cNvSpPr txBox="1">
            <a:spLocks noChangeArrowheads="1"/>
          </p:cNvSpPr>
          <p:nvPr/>
        </p:nvSpPr>
        <p:spPr bwMode="auto">
          <a:xfrm>
            <a:off x="8067766" y="1219203"/>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212164"/>
                </a:solidFill>
                <a:latin typeface="Arial" charset="0"/>
              </a:rPr>
              <a:t>35</a:t>
            </a:r>
          </a:p>
        </p:txBody>
      </p:sp>
      <p:sp>
        <p:nvSpPr>
          <p:cNvPr id="85002" name="Text Box 10"/>
          <p:cNvSpPr txBox="1">
            <a:spLocks noChangeArrowheads="1"/>
          </p:cNvSpPr>
          <p:nvPr/>
        </p:nvSpPr>
        <p:spPr bwMode="auto">
          <a:xfrm>
            <a:off x="3679916" y="1219203"/>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212164"/>
                </a:solidFill>
                <a:latin typeface="Arial" charset="0"/>
              </a:rPr>
              <a:t>14</a:t>
            </a:r>
          </a:p>
        </p:txBody>
      </p:sp>
      <p:sp>
        <p:nvSpPr>
          <p:cNvPr id="85003" name="Text Box 11"/>
          <p:cNvSpPr txBox="1">
            <a:spLocks noChangeArrowheads="1"/>
          </p:cNvSpPr>
          <p:nvPr/>
        </p:nvSpPr>
        <p:spPr bwMode="auto">
          <a:xfrm>
            <a:off x="34396" y="1905004"/>
            <a:ext cx="1731435"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400" b="1" dirty="0">
                <a:solidFill>
                  <a:srgbClr val="212164"/>
                </a:solidFill>
                <a:latin typeface="Arial" charset="0"/>
              </a:rPr>
              <a:t>യേശുവിന്റെ </a:t>
            </a:r>
            <a:endParaRPr lang="en-US" sz="1400" b="1" dirty="0">
              <a:solidFill>
                <a:srgbClr val="212164"/>
              </a:solidFill>
              <a:latin typeface="Arial" charset="0"/>
            </a:endParaRPr>
          </a:p>
          <a:p>
            <a:pPr algn="ctr" eaLnBrk="1" fontAlgn="base" hangingPunct="1">
              <a:spcBef>
                <a:spcPct val="0"/>
              </a:spcBef>
              <a:spcAft>
                <a:spcPct val="0"/>
              </a:spcAft>
            </a:pPr>
            <a:r>
              <a:rPr lang="ml-IN" sz="1400" b="1" dirty="0">
                <a:solidFill>
                  <a:srgbClr val="212164"/>
                </a:solidFill>
                <a:latin typeface="Arial" charset="0"/>
              </a:rPr>
              <a:t>ജനനം </a:t>
            </a:r>
            <a:endParaRPr lang="en-US" sz="1400" b="1" dirty="0">
              <a:solidFill>
                <a:srgbClr val="212164"/>
              </a:solidFill>
              <a:latin typeface="Arial" charset="0"/>
            </a:endParaRPr>
          </a:p>
        </p:txBody>
      </p:sp>
      <p:sp>
        <p:nvSpPr>
          <p:cNvPr id="85004" name="Text Box 12"/>
          <p:cNvSpPr txBox="1">
            <a:spLocks noChangeArrowheads="1"/>
          </p:cNvSpPr>
          <p:nvPr/>
        </p:nvSpPr>
        <p:spPr bwMode="auto">
          <a:xfrm>
            <a:off x="1487885" y="1905003"/>
            <a:ext cx="141684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212164"/>
                </a:solidFill>
                <a:latin typeface="Arial" charset="0"/>
              </a:rPr>
              <a:t>–1 year–</a:t>
            </a:r>
          </a:p>
        </p:txBody>
      </p:sp>
      <p:sp>
        <p:nvSpPr>
          <p:cNvPr id="85005" name="Text Box 13"/>
          <p:cNvSpPr txBox="1">
            <a:spLocks noChangeArrowheads="1"/>
          </p:cNvSpPr>
          <p:nvPr/>
        </p:nvSpPr>
        <p:spPr bwMode="auto">
          <a:xfrm>
            <a:off x="4852967" y="1905000"/>
            <a:ext cx="1624033" cy="132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400" b="1" dirty="0">
                <a:solidFill>
                  <a:srgbClr val="212164"/>
                </a:solidFill>
                <a:latin typeface="Arial" charset="0"/>
              </a:rPr>
              <a:t>വാഴ്ചയുടെ</a:t>
            </a:r>
            <a:endParaRPr lang="en-US" sz="1400" b="1" dirty="0">
              <a:solidFill>
                <a:srgbClr val="212164"/>
              </a:solidFill>
              <a:latin typeface="Arial" charset="0"/>
            </a:endParaRPr>
          </a:p>
          <a:p>
            <a:pPr algn="ctr" eaLnBrk="1" fontAlgn="base" hangingPunct="1">
              <a:spcBef>
                <a:spcPct val="0"/>
              </a:spcBef>
              <a:spcAft>
                <a:spcPct val="0"/>
              </a:spcAft>
            </a:pPr>
            <a:r>
              <a:rPr lang="ml-IN" sz="1400" b="1" dirty="0">
                <a:solidFill>
                  <a:srgbClr val="212164"/>
                </a:solidFill>
                <a:latin typeface="Arial" charset="0"/>
              </a:rPr>
              <a:t> 15 വർഷം</a:t>
            </a:r>
            <a:endParaRPr lang="en-US" sz="1400" b="1" dirty="0">
              <a:solidFill>
                <a:srgbClr val="212164"/>
              </a:solidFill>
              <a:latin typeface="Arial" charset="0"/>
            </a:endParaRPr>
          </a:p>
          <a:p>
            <a:pPr algn="ctr" eaLnBrk="1" fontAlgn="base" hangingPunct="1">
              <a:spcBef>
                <a:spcPct val="0"/>
              </a:spcBef>
              <a:spcAft>
                <a:spcPct val="0"/>
              </a:spcAft>
            </a:pPr>
            <a:r>
              <a:rPr lang="en-US" b="1" dirty="0">
                <a:solidFill>
                  <a:srgbClr val="212164"/>
                </a:solidFill>
                <a:latin typeface="Arial" charset="0"/>
              </a:rPr>
              <a:t>–</a:t>
            </a:r>
            <a:br>
              <a:rPr lang="en-US" b="1" dirty="0">
                <a:solidFill>
                  <a:srgbClr val="212164"/>
                </a:solidFill>
                <a:latin typeface="Arial" charset="0"/>
              </a:rPr>
            </a:br>
            <a:r>
              <a:rPr lang="ml-IN" sz="1400" b="1" dirty="0">
                <a:solidFill>
                  <a:srgbClr val="212164"/>
                </a:solidFill>
                <a:latin typeface="Arial" charset="0"/>
              </a:rPr>
              <a:t>യേശു &amp;</a:t>
            </a:r>
            <a:endParaRPr lang="en-US" sz="1400" b="1" dirty="0">
              <a:solidFill>
                <a:srgbClr val="212164"/>
              </a:solidFill>
              <a:latin typeface="Arial" charset="0"/>
            </a:endParaRPr>
          </a:p>
          <a:p>
            <a:pPr algn="ctr" eaLnBrk="1" fontAlgn="base" hangingPunct="1">
              <a:spcBef>
                <a:spcPct val="0"/>
              </a:spcBef>
              <a:spcAft>
                <a:spcPct val="0"/>
              </a:spcAft>
            </a:pPr>
            <a:r>
              <a:rPr lang="ml-IN" sz="1400" b="1" dirty="0">
                <a:solidFill>
                  <a:srgbClr val="212164"/>
                </a:solidFill>
                <a:latin typeface="Arial" charset="0"/>
              </a:rPr>
              <a:t> യോഹന്നാൻ</a:t>
            </a:r>
            <a:endParaRPr lang="en-US" sz="1400" b="1" dirty="0">
              <a:solidFill>
                <a:srgbClr val="212164"/>
              </a:solidFill>
              <a:latin typeface="Arial" charset="0"/>
            </a:endParaRPr>
          </a:p>
        </p:txBody>
      </p:sp>
      <p:sp>
        <p:nvSpPr>
          <p:cNvPr id="85006" name="Text Box 14"/>
          <p:cNvSpPr txBox="1">
            <a:spLocks noChangeArrowheads="1"/>
          </p:cNvSpPr>
          <p:nvPr/>
        </p:nvSpPr>
        <p:spPr bwMode="auto">
          <a:xfrm>
            <a:off x="6168406" y="1905004"/>
            <a:ext cx="1750671"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400" b="1" dirty="0">
                <a:solidFill>
                  <a:srgbClr val="212164"/>
                </a:solidFill>
                <a:latin typeface="Arial" charset="0"/>
              </a:rPr>
              <a:t>യേശുവിൻറെ </a:t>
            </a:r>
            <a:endParaRPr lang="en-US" sz="1400" b="1" dirty="0">
              <a:solidFill>
                <a:srgbClr val="212164"/>
              </a:solidFill>
              <a:latin typeface="Arial" charset="0"/>
            </a:endParaRPr>
          </a:p>
          <a:p>
            <a:pPr algn="ctr" eaLnBrk="1" fontAlgn="base" hangingPunct="1">
              <a:spcBef>
                <a:spcPct val="0"/>
              </a:spcBef>
              <a:spcAft>
                <a:spcPct val="0"/>
              </a:spcAft>
            </a:pPr>
            <a:r>
              <a:rPr lang="ml-IN" sz="1400" b="1" dirty="0">
                <a:solidFill>
                  <a:srgbClr val="212164"/>
                </a:solidFill>
                <a:latin typeface="Arial" charset="0"/>
              </a:rPr>
              <a:t>മരണം</a:t>
            </a:r>
            <a:endParaRPr lang="en-US" sz="1400" b="1" dirty="0">
              <a:solidFill>
                <a:srgbClr val="212164"/>
              </a:solidFill>
              <a:latin typeface="Arial" charset="0"/>
            </a:endParaRPr>
          </a:p>
        </p:txBody>
      </p:sp>
      <p:sp>
        <p:nvSpPr>
          <p:cNvPr id="85007" name="Text Box 15"/>
          <p:cNvSpPr txBox="1">
            <a:spLocks noChangeArrowheads="1"/>
          </p:cNvSpPr>
          <p:nvPr/>
        </p:nvSpPr>
        <p:spPr bwMode="auto">
          <a:xfrm>
            <a:off x="7315200" y="2143844"/>
            <a:ext cx="1917382"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400" b="1" dirty="0">
                <a:solidFill>
                  <a:srgbClr val="212164"/>
                </a:solidFill>
                <a:latin typeface="Arial" charset="0"/>
              </a:rPr>
              <a:t>പൗലോസ് </a:t>
            </a:r>
            <a:endParaRPr lang="en-US" sz="1400" b="1" dirty="0">
              <a:solidFill>
                <a:srgbClr val="212164"/>
              </a:solidFill>
              <a:latin typeface="Arial" charset="0"/>
            </a:endParaRPr>
          </a:p>
          <a:p>
            <a:pPr algn="ctr" eaLnBrk="1" fontAlgn="base" hangingPunct="1">
              <a:spcBef>
                <a:spcPct val="0"/>
              </a:spcBef>
              <a:spcAft>
                <a:spcPct val="0"/>
              </a:spcAft>
            </a:pPr>
            <a:r>
              <a:rPr lang="ml-IN" sz="1400" b="1" dirty="0">
                <a:solidFill>
                  <a:srgbClr val="212164"/>
                </a:solidFill>
                <a:latin typeface="Arial" charset="0"/>
              </a:rPr>
              <a:t>വിശ്വസിക്കുന്നു</a:t>
            </a:r>
            <a:endParaRPr lang="en-US" sz="1400" b="1" dirty="0">
              <a:solidFill>
                <a:srgbClr val="212164"/>
              </a:solidFill>
              <a:latin typeface="Arial" charset="0"/>
            </a:endParaRPr>
          </a:p>
        </p:txBody>
      </p:sp>
      <p:sp>
        <p:nvSpPr>
          <p:cNvPr id="85008" name="Text Box 16"/>
          <p:cNvSpPr txBox="1">
            <a:spLocks noChangeArrowheads="1"/>
          </p:cNvSpPr>
          <p:nvPr/>
        </p:nvSpPr>
        <p:spPr bwMode="auto">
          <a:xfrm>
            <a:off x="2966218" y="1905004"/>
            <a:ext cx="1955854"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400" b="1" dirty="0">
                <a:solidFill>
                  <a:srgbClr val="212164"/>
                </a:solidFill>
                <a:latin typeface="Arial" charset="0"/>
              </a:rPr>
              <a:t>തിബെര്യാസ്</a:t>
            </a:r>
            <a:endParaRPr lang="en-US" sz="1400" b="1" dirty="0">
              <a:solidFill>
                <a:srgbClr val="212164"/>
              </a:solidFill>
              <a:latin typeface="Arial" charset="0"/>
            </a:endParaRPr>
          </a:p>
          <a:p>
            <a:pPr algn="ctr" eaLnBrk="1" fontAlgn="base" hangingPunct="1">
              <a:spcBef>
                <a:spcPct val="0"/>
              </a:spcBef>
              <a:spcAft>
                <a:spcPct val="0"/>
              </a:spcAft>
            </a:pPr>
            <a:r>
              <a:rPr lang="ml-IN" sz="1400" b="1" dirty="0">
                <a:solidFill>
                  <a:srgbClr val="212164"/>
                </a:solidFill>
                <a:latin typeface="Arial" charset="0"/>
              </a:rPr>
              <a:t> വാഴ്ച ആരംഭിച്ചു</a:t>
            </a:r>
            <a:endParaRPr lang="en-US" sz="1400" b="1" dirty="0">
              <a:solidFill>
                <a:srgbClr val="212164"/>
              </a:solidFill>
              <a:latin typeface="Arial" charset="0"/>
            </a:endParaRPr>
          </a:p>
        </p:txBody>
      </p:sp>
      <p:sp>
        <p:nvSpPr>
          <p:cNvPr id="85009" name="Text Box 17"/>
          <p:cNvSpPr txBox="1">
            <a:spLocks noChangeArrowheads="1"/>
          </p:cNvSpPr>
          <p:nvPr/>
        </p:nvSpPr>
        <p:spPr bwMode="auto">
          <a:xfrm>
            <a:off x="2247340" y="4191003"/>
            <a:ext cx="1861679"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212164"/>
                </a:solidFill>
                <a:latin typeface="Arial" charset="0"/>
              </a:rPr>
              <a:t>32-33 years</a:t>
            </a: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fontAlgn="base">
              <a:spcBef>
                <a:spcPct val="0"/>
              </a:spcBef>
              <a:spcAft>
                <a:spcPct val="0"/>
              </a:spcAft>
            </a:pPr>
            <a:endParaRPr lang="en-US" sz="2400">
              <a:solidFill>
                <a:srgbClr val="212164"/>
              </a:solidFill>
              <a:latin typeface="Times New Roman" charset="0"/>
            </a:endParaRPr>
          </a:p>
        </p:txBody>
      </p:sp>
      <p:sp>
        <p:nvSpPr>
          <p:cNvPr id="85011" name="Text Box 19"/>
          <p:cNvSpPr txBox="1">
            <a:spLocks noChangeArrowheads="1"/>
          </p:cNvSpPr>
          <p:nvPr/>
        </p:nvSpPr>
        <p:spPr bwMode="auto">
          <a:xfrm>
            <a:off x="914400" y="4648200"/>
            <a:ext cx="4724400" cy="738599"/>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ru-RU" altLang="ja-JP" sz="1400" b="1" dirty="0">
                <a:solidFill>
                  <a:srgbClr val="FFFFFF"/>
                </a:solidFill>
                <a:latin typeface="Arial" charset="0"/>
              </a:rPr>
              <a:t>"</a:t>
            </a:r>
            <a:r>
              <a:rPr lang="ml-IN" sz="1400" b="1" dirty="0">
                <a:solidFill>
                  <a:srgbClr val="FFFFFF"/>
                </a:solidFill>
              </a:rPr>
              <a:t> യേശുവിന്നു താൻ പ്രവൃത്തി ആരംഭിക്കുമ്പോൾ ഏകദേശം മുപ്പതു വയസ്സായിരുന്നു </a:t>
            </a:r>
            <a:r>
              <a:rPr lang="ru-RU" altLang="ja-JP" sz="1400" b="1" dirty="0">
                <a:solidFill>
                  <a:srgbClr val="FFFFFF"/>
                </a:solidFill>
                <a:latin typeface="Arial" charset="0"/>
              </a:rPr>
              <a:t>"</a:t>
            </a:r>
            <a:r>
              <a:rPr lang="en-US" altLang="ja-JP" sz="1400" b="1" dirty="0">
                <a:solidFill>
                  <a:srgbClr val="FFFFFF"/>
                </a:solidFill>
                <a:latin typeface="Arial" charset="0"/>
              </a:rPr>
              <a:t> (</a:t>
            </a:r>
            <a:r>
              <a:rPr lang="ml-IN" sz="1400" b="1" dirty="0">
                <a:solidFill>
                  <a:srgbClr val="FFFFFF"/>
                </a:solidFill>
                <a:latin typeface="Arial" charset="0"/>
                <a:ea typeface="MS Gothic" charset="0"/>
                <a:cs typeface="MS Gothic" charset="0"/>
              </a:rPr>
              <a:t>ലുക്കോ </a:t>
            </a:r>
            <a:r>
              <a:rPr lang="en-US" altLang="ja-JP" sz="1400" b="1" dirty="0">
                <a:solidFill>
                  <a:srgbClr val="FFFFFF"/>
                </a:solidFill>
                <a:latin typeface="Arial" charset="0"/>
              </a:rPr>
              <a:t>3:23)</a:t>
            </a:r>
            <a:endParaRPr lang="en-US" sz="1400" b="1" dirty="0">
              <a:solidFill>
                <a:srgbClr val="FFFFFF"/>
              </a:solidFill>
              <a:latin typeface="Arial" charset="0"/>
            </a:endParaRPr>
          </a:p>
        </p:txBody>
      </p:sp>
      <p:sp>
        <p:nvSpPr>
          <p:cNvPr id="85012" name="Text Box 20"/>
          <p:cNvSpPr txBox="1">
            <a:spLocks noChangeArrowheads="1"/>
          </p:cNvSpPr>
          <p:nvPr/>
        </p:nvSpPr>
        <p:spPr bwMode="auto">
          <a:xfrm>
            <a:off x="41323" y="2835276"/>
            <a:ext cx="4953000" cy="738599"/>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ru-RU" altLang="ja-JP" sz="1400" b="1" dirty="0">
                <a:solidFill>
                  <a:schemeClr val="accent1">
                    <a:lumMod val="20000"/>
                    <a:lumOff val="80000"/>
                  </a:schemeClr>
                </a:solidFill>
                <a:latin typeface="Arial" charset="0"/>
              </a:rPr>
              <a:t>"</a:t>
            </a:r>
            <a:r>
              <a:rPr lang="ml-IN" sz="1400" b="1" dirty="0">
                <a:solidFill>
                  <a:schemeClr val="accent1">
                    <a:lumMod val="20000"/>
                    <a:lumOff val="80000"/>
                  </a:schemeClr>
                </a:solidFill>
              </a:rPr>
              <a:t> തീബെര്യൊസ് കൈസരുടെ വാഴ്ചയുടെ പതിനഞ്ചാം ആണ്ടിൽ </a:t>
            </a:r>
            <a:r>
              <a:rPr lang="en-US" altLang="ja-JP" sz="1400" b="1" dirty="0">
                <a:solidFill>
                  <a:srgbClr val="FFFFFF"/>
                </a:solidFill>
                <a:latin typeface="Arial" charset="0"/>
              </a:rPr>
              <a:t>… </a:t>
            </a:r>
            <a:r>
              <a:rPr lang="ml-IN" altLang="ja-JP" sz="1400" b="1" dirty="0">
                <a:solidFill>
                  <a:srgbClr val="FFFFFF"/>
                </a:solidFill>
                <a:latin typeface="Arial" charset="0"/>
              </a:rPr>
              <a:t>യോഹന്നാൻ പ്രസംഗിച്ചു </a:t>
            </a:r>
            <a:r>
              <a:rPr lang="ru-RU" altLang="ja-JP" sz="1400" b="1" dirty="0">
                <a:solidFill>
                  <a:srgbClr val="FFFFFF"/>
                </a:solidFill>
                <a:latin typeface="Arial" charset="0"/>
              </a:rPr>
              <a:t>"</a:t>
            </a:r>
            <a:r>
              <a:rPr lang="en-US" altLang="ja-JP" sz="1400" b="1" dirty="0">
                <a:solidFill>
                  <a:srgbClr val="FFFFFF"/>
                </a:solidFill>
                <a:latin typeface="Arial" charset="0"/>
              </a:rPr>
              <a:t> (</a:t>
            </a:r>
            <a:r>
              <a:rPr lang="ml-IN" sz="1400" b="1" dirty="0">
                <a:solidFill>
                  <a:srgbClr val="FFFFFF"/>
                </a:solidFill>
                <a:latin typeface="Arial" charset="0"/>
                <a:ea typeface="MS Gothic" charset="0"/>
                <a:cs typeface="MS Gothic" charset="0"/>
              </a:rPr>
              <a:t>ലുക്കോ </a:t>
            </a:r>
            <a:r>
              <a:rPr lang="en-US" altLang="ja-JP" sz="1400" b="1" dirty="0">
                <a:solidFill>
                  <a:srgbClr val="FFFFFF"/>
                </a:solidFill>
                <a:latin typeface="Arial" charset="0"/>
              </a:rPr>
              <a:t>3:1)</a:t>
            </a:r>
            <a:endParaRPr lang="en-US" sz="1400" b="1" dirty="0">
              <a:solidFill>
                <a:srgbClr val="FFFFFF"/>
              </a:solidFill>
              <a:latin typeface="Arial" charset="0"/>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1376" tIns="45688" rIns="91376" bIns="45688">
            <a:spAutoFit/>
          </a:bodyPr>
          <a:lstStyle/>
          <a:p>
            <a:pPr algn="ctr" fontAlgn="base">
              <a:spcBef>
                <a:spcPct val="0"/>
              </a:spcBef>
              <a:spcAft>
                <a:spcPct val="0"/>
              </a:spcAft>
            </a:pPr>
            <a:endParaRPr lang="en-US" sz="2400">
              <a:solidFill>
                <a:srgbClr val="212164"/>
              </a:solidFill>
              <a:latin typeface="Times New Roman" charset="0"/>
            </a:endParaRPr>
          </a:p>
        </p:txBody>
      </p:sp>
      <p:sp>
        <p:nvSpPr>
          <p:cNvPr id="254997"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sz="2000" b="1">
                <a:solidFill>
                  <a:srgbClr val="FFFFFF"/>
                </a:solidFill>
                <a:latin typeface="Arial" charset="0"/>
              </a:rPr>
              <a:t>38a</a:t>
            </a:r>
            <a:endParaRPr lang="en-US" sz="2000">
              <a:solidFill>
                <a:srgbClr val="212164"/>
              </a:solidFill>
              <a:latin typeface="Arial" charset="0"/>
            </a:endParaRPr>
          </a:p>
        </p:txBody>
      </p:sp>
    </p:spTree>
    <p:extLst>
      <p:ext uri="{BB962C8B-B14F-4D97-AF65-F5344CB8AC3E}">
        <p14:creationId xmlns:p14="http://schemas.microsoft.com/office/powerpoint/2010/main" val="100213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9073" name="Picture 2"/>
          <p:cNvPicPr>
            <a:picLocks noChangeAspect="1" noChangeArrowheads="1"/>
          </p:cNvPicPr>
          <p:nvPr/>
        </p:nvPicPr>
        <p:blipFill>
          <a:blip r:embed="rId3">
            <a:lum bright="-20000" contrast="20000"/>
            <a:extLst>
              <a:ext uri="{28A0092B-C50C-407E-A947-70E740481C1C}">
                <a14:useLocalDpi xmlns:a14="http://schemas.microsoft.com/office/drawing/2010/main"/>
              </a:ext>
            </a:extLst>
          </a:blip>
          <a:srcRect/>
          <a:stretch>
            <a:fillRect/>
          </a:stretch>
        </p:blipFill>
        <p:spPr bwMode="auto">
          <a:xfrm>
            <a:off x="539750" y="522288"/>
            <a:ext cx="7734300" cy="633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9074" name="Text Box 3"/>
          <p:cNvSpPr txBox="1">
            <a:spLocks noChangeArrowheads="1"/>
          </p:cNvSpPr>
          <p:nvPr/>
        </p:nvSpPr>
        <p:spPr bwMode="auto">
          <a:xfrm>
            <a:off x="825888" y="59533"/>
            <a:ext cx="7123936" cy="400045"/>
          </a:xfrm>
          <a:prstGeom prst="rect">
            <a:avLst/>
          </a:prstGeom>
          <a:solidFill>
            <a:schemeClr val="hlink"/>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2000" b="1" dirty="0">
                <a:solidFill>
                  <a:srgbClr val="FFFFFF"/>
                </a:solidFill>
                <a:latin typeface="Arial" charset="0"/>
                <a:cs typeface="Arial" charset="0"/>
              </a:rPr>
              <a:t>പൗലോസിന്റെ ഒന്നാമത്തെ മിഷണറി യാത്ര</a:t>
            </a:r>
            <a:endParaRPr lang="en-US" sz="2000" b="1" dirty="0">
              <a:solidFill>
                <a:srgbClr val="FFFFFF"/>
              </a:solidFill>
              <a:latin typeface="Arial" charset="0"/>
              <a:cs typeface="Arial" charset="0"/>
            </a:endParaRPr>
          </a:p>
        </p:txBody>
      </p:sp>
      <p:sp>
        <p:nvSpPr>
          <p:cNvPr id="259075" name="Text Box 4"/>
          <p:cNvSpPr txBox="1">
            <a:spLocks noChangeArrowheads="1"/>
          </p:cNvSpPr>
          <p:nvPr/>
        </p:nvSpPr>
        <p:spPr bwMode="auto">
          <a:xfrm>
            <a:off x="8096254" y="76205"/>
            <a:ext cx="1142882"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a:solidFill>
                  <a:srgbClr val="000000"/>
                </a:solidFill>
                <a:latin typeface="Arial" charset="0"/>
                <a:cs typeface="Arial" charset="0"/>
              </a:rPr>
              <a:t>138-39</a:t>
            </a:r>
          </a:p>
        </p:txBody>
      </p:sp>
    </p:spTree>
    <p:extLst>
      <p:ext uri="{BB962C8B-B14F-4D97-AF65-F5344CB8AC3E}">
        <p14:creationId xmlns:p14="http://schemas.microsoft.com/office/powerpoint/2010/main" val="4113395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idx="4294967295"/>
          </p:nvPr>
        </p:nvSpPr>
        <p:spPr>
          <a:xfrm>
            <a:off x="0" y="0"/>
            <a:ext cx="9144000" cy="523156"/>
          </a:xfrm>
          <a:gradFill flip="none" rotWithShape="1">
            <a:gsLst>
              <a:gs pos="0">
                <a:srgbClr val="333399"/>
              </a:gs>
              <a:gs pos="100000">
                <a:schemeClr val="tx2"/>
              </a:gs>
            </a:gsLst>
            <a:path path="rect">
              <a:fillToRect l="50000" t="50000" r="50000" b="50000"/>
            </a:path>
            <a:tileRect/>
          </a:gradFill>
        </p:spPr>
        <p:txBody>
          <a:bodyPr anchor="t">
            <a:spAutoFit/>
          </a:bodyPr>
          <a:lstStyle/>
          <a:p>
            <a:pPr eaLnBrk="1" hangingPunct="1">
              <a:defRPr/>
            </a:pPr>
            <a:r>
              <a:rPr lang="ml-IN" altLang="zh-CN" sz="2800" b="1" dirty="0">
                <a:solidFill>
                  <a:schemeClr val="bg1"/>
                </a:solidFill>
                <a:effectLst>
                  <a:outerShdw blurRad="38100" dist="38100" dir="2700000" algn="tl">
                    <a:srgbClr val="000000"/>
                  </a:outerShdw>
                </a:effectLst>
                <a:latin typeface="Arial" charset="0"/>
                <a:ea typeface="SimSun" charset="0"/>
                <a:cs typeface="SimSun" charset="0"/>
              </a:rPr>
              <a:t>പുതിയനിയമ </a:t>
            </a:r>
            <a:r>
              <a:rPr lang="en-US" altLang="zh-CN" sz="2800" b="1" dirty="0">
                <a:solidFill>
                  <a:schemeClr val="bg1"/>
                </a:solidFill>
                <a:effectLst>
                  <a:outerShdw blurRad="38100" dist="38100" dir="2700000" algn="tl">
                    <a:srgbClr val="000000"/>
                  </a:outerShdw>
                </a:effectLst>
                <a:latin typeface="Arial" charset="0"/>
                <a:ea typeface="SimSun" charset="0"/>
                <a:cs typeface="SimSun" charset="0"/>
              </a:rPr>
              <a:t>“</a:t>
            </a:r>
            <a:r>
              <a:rPr lang="ml-IN" altLang="zh-CN" sz="2800" b="1" dirty="0">
                <a:solidFill>
                  <a:schemeClr val="bg1"/>
                </a:solidFill>
                <a:effectLst>
                  <a:outerShdw blurRad="38100" dist="38100" dir="2700000" algn="tl">
                    <a:srgbClr val="000000"/>
                  </a:outerShdw>
                </a:effectLst>
                <a:latin typeface="Arial" charset="0"/>
                <a:ea typeface="SimSun" charset="0"/>
                <a:cs typeface="SimSun" charset="0"/>
              </a:rPr>
              <a:t>സൗധം</a:t>
            </a:r>
            <a:r>
              <a:rPr lang="en-US" altLang="zh-CN" sz="2800" b="1" dirty="0">
                <a:solidFill>
                  <a:schemeClr val="bg1"/>
                </a:solidFill>
                <a:effectLst>
                  <a:outerShdw blurRad="38100" dist="38100" dir="2700000" algn="tl">
                    <a:srgbClr val="000000"/>
                  </a:outerShdw>
                </a:effectLst>
                <a:latin typeface="Arial" charset="0"/>
                <a:ea typeface="SimSun" charset="0"/>
                <a:cs typeface="SimSun" charset="0"/>
              </a:rPr>
              <a:t>”</a:t>
            </a:r>
            <a:endParaRPr lang="en-US" sz="2800" b="1" dirty="0">
              <a:solidFill>
                <a:schemeClr val="bg1"/>
              </a:solidFill>
              <a:effectLst>
                <a:outerShdw blurRad="38100" dist="38100" dir="2700000" algn="tl">
                  <a:srgbClr val="000000"/>
                </a:outerShdw>
              </a:effectLst>
              <a:latin typeface="Arial" charset="0"/>
              <a:ea typeface="ＭＳ Ｐゴシック" charset="0"/>
              <a:cs typeface="ＭＳ Ｐゴシック" charset="0"/>
            </a:endParaRPr>
          </a:p>
        </p:txBody>
      </p:sp>
      <p:pic>
        <p:nvPicPr>
          <p:cNvPr id="574466" name="Picture 5"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553200" y="2286000"/>
            <a:ext cx="1981200"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467" name="Picture 6"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85800" y="2286000"/>
            <a:ext cx="1981200"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446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428" indent="-285548" eaLnBrk="0" hangingPunct="0">
              <a:defRPr sz="2400">
                <a:solidFill>
                  <a:schemeClr val="tx1"/>
                </a:solidFill>
                <a:latin typeface="Times New Roman" charset="0"/>
                <a:ea typeface="ＭＳ Ｐゴシック" charset="0"/>
              </a:defRPr>
            </a:lvl2pPr>
            <a:lvl3pPr marL="1142199" indent="-228439" eaLnBrk="0" hangingPunct="0">
              <a:defRPr sz="2400">
                <a:solidFill>
                  <a:schemeClr val="tx1"/>
                </a:solidFill>
                <a:latin typeface="Times New Roman" charset="0"/>
                <a:ea typeface="ＭＳ Ｐゴシック" charset="0"/>
              </a:defRPr>
            </a:lvl3pPr>
            <a:lvl4pPr marL="1599077" indent="-228439" eaLnBrk="0" hangingPunct="0">
              <a:defRPr sz="2400">
                <a:solidFill>
                  <a:schemeClr val="tx1"/>
                </a:solidFill>
                <a:latin typeface="Times New Roman" charset="0"/>
                <a:ea typeface="ＭＳ Ｐゴシック" charset="0"/>
              </a:defRPr>
            </a:lvl4pPr>
            <a:lvl5pPr marL="2055957" indent="-228439" eaLnBrk="0" hangingPunct="0">
              <a:defRPr sz="2400">
                <a:solidFill>
                  <a:schemeClr val="tx1"/>
                </a:solidFill>
                <a:latin typeface="Times New Roman" charset="0"/>
                <a:ea typeface="ＭＳ Ｐゴシック" charset="0"/>
              </a:defRPr>
            </a:lvl5pPr>
            <a:lvl6pPr marL="2512836" indent="-228439" eaLnBrk="0" fontAlgn="base" hangingPunct="0">
              <a:spcBef>
                <a:spcPct val="0"/>
              </a:spcBef>
              <a:spcAft>
                <a:spcPct val="0"/>
              </a:spcAft>
              <a:defRPr sz="2400">
                <a:solidFill>
                  <a:schemeClr val="tx1"/>
                </a:solidFill>
                <a:latin typeface="Times New Roman" charset="0"/>
                <a:ea typeface="ＭＳ Ｐゴシック" charset="0"/>
              </a:defRPr>
            </a:lvl6pPr>
            <a:lvl7pPr marL="2969716" indent="-228439" eaLnBrk="0" fontAlgn="base" hangingPunct="0">
              <a:spcBef>
                <a:spcPct val="0"/>
              </a:spcBef>
              <a:spcAft>
                <a:spcPct val="0"/>
              </a:spcAft>
              <a:defRPr sz="2400">
                <a:solidFill>
                  <a:schemeClr val="tx1"/>
                </a:solidFill>
                <a:latin typeface="Times New Roman" charset="0"/>
                <a:ea typeface="ＭＳ Ｐゴシック" charset="0"/>
              </a:defRPr>
            </a:lvl7pPr>
            <a:lvl8pPr marL="3426595" indent="-228439" eaLnBrk="0" fontAlgn="base" hangingPunct="0">
              <a:spcBef>
                <a:spcPct val="0"/>
              </a:spcBef>
              <a:spcAft>
                <a:spcPct val="0"/>
              </a:spcAft>
              <a:defRPr sz="2400">
                <a:solidFill>
                  <a:schemeClr val="tx1"/>
                </a:solidFill>
                <a:latin typeface="Times New Roman" charset="0"/>
                <a:ea typeface="ＭＳ Ｐゴシック" charset="0"/>
              </a:defRPr>
            </a:lvl8pPr>
            <a:lvl9pPr marL="3883472" indent="-22843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26F3F8-BFED-1E42-8CE1-F839B76FB968}" type="slidenum">
              <a:rPr lang="en-US" sz="1400">
                <a:solidFill>
                  <a:srgbClr val="000000"/>
                </a:solidFill>
              </a:rPr>
              <a:pPr eaLnBrk="1" hangingPunct="1"/>
              <a:t>4</a:t>
            </a:fld>
            <a:endParaRPr lang="en-US" sz="1400">
              <a:solidFill>
                <a:srgbClr val="000000"/>
              </a:solidFill>
            </a:endParaRPr>
          </a:p>
        </p:txBody>
      </p:sp>
      <p:sp>
        <p:nvSpPr>
          <p:cNvPr id="8" name="Isosceles Triangle 7"/>
          <p:cNvSpPr/>
          <p:nvPr/>
        </p:nvSpPr>
        <p:spPr>
          <a:xfrm>
            <a:off x="685800" y="685800"/>
            <a:ext cx="7848600" cy="1295400"/>
          </a:xfrm>
          <a:prstGeom prst="triangle">
            <a:avLst/>
          </a:prstGeom>
          <a:gradFill flip="none" rotWithShape="1">
            <a:gsLst>
              <a:gs pos="46000">
                <a:srgbClr val="D6B688"/>
              </a:gs>
              <a:gs pos="99000">
                <a:schemeClr val="tx2"/>
              </a:gs>
            </a:gsLst>
            <a:path path="shape">
              <a:fillToRect l="50000" t="50000" r="50000" b="50000"/>
            </a:path>
            <a:tileRect/>
          </a:gradFill>
          <a:ln w="571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fontAlgn="base">
              <a:spcBef>
                <a:spcPct val="0"/>
              </a:spcBef>
              <a:spcAft>
                <a:spcPct val="0"/>
              </a:spcAft>
              <a:defRPr/>
            </a:pPr>
            <a:endParaRPr lang="en-US">
              <a:solidFill>
                <a:srgbClr val="FFFFFF"/>
              </a:solidFill>
            </a:endParaRPr>
          </a:p>
        </p:txBody>
      </p:sp>
      <p:pic>
        <p:nvPicPr>
          <p:cNvPr id="574471" name="Picture 8" descr="NTS21 Gra[phic with Map.tif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41750" y="3122619"/>
            <a:ext cx="2482850" cy="251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4472" name="Text Box 5"/>
          <p:cNvSpPr txBox="1">
            <a:spLocks noChangeArrowheads="1"/>
          </p:cNvSpPr>
          <p:nvPr/>
        </p:nvSpPr>
        <p:spPr bwMode="auto">
          <a:xfrm>
            <a:off x="8578854" y="44454"/>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b="1">
                <a:solidFill>
                  <a:srgbClr val="FFFFFF"/>
                </a:solidFill>
                <a:latin typeface="Arial" charset="0"/>
                <a:cs typeface="Arial" charset="0"/>
              </a:rPr>
              <a:t>21</a:t>
            </a:r>
          </a:p>
        </p:txBody>
      </p:sp>
      <p:sp>
        <p:nvSpPr>
          <p:cNvPr id="574473" name="TextBox 5"/>
          <p:cNvSpPr txBox="1">
            <a:spLocks noChangeArrowheads="1"/>
          </p:cNvSpPr>
          <p:nvPr/>
        </p:nvSpPr>
        <p:spPr bwMode="auto">
          <a:xfrm>
            <a:off x="5105400" y="6629400"/>
            <a:ext cx="411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fontAlgn="base" hangingPunct="1">
              <a:spcBef>
                <a:spcPct val="0"/>
              </a:spcBef>
              <a:spcAft>
                <a:spcPct val="0"/>
              </a:spcAft>
            </a:pPr>
            <a:r>
              <a:rPr lang="en-US" sz="1100" i="1" dirty="0">
                <a:solidFill>
                  <a:srgbClr val="FFFFFF"/>
                </a:solidFill>
                <a:latin typeface="Arial" charset="0"/>
                <a:cs typeface="Arial" charset="0"/>
              </a:rPr>
              <a:t>Adapted from Walk Thru the Bible</a:t>
            </a:r>
          </a:p>
        </p:txBody>
      </p:sp>
      <p:sp>
        <p:nvSpPr>
          <p:cNvPr id="2" name="Rectangle 1"/>
          <p:cNvSpPr/>
          <p:nvPr/>
        </p:nvSpPr>
        <p:spPr>
          <a:xfrm>
            <a:off x="4814691" y="2286000"/>
            <a:ext cx="1465466" cy="338554"/>
          </a:xfrm>
          <a:prstGeom prst="rect">
            <a:avLst/>
          </a:prstGeom>
        </p:spPr>
        <p:txBody>
          <a:bodyPr wrap="none">
            <a:spAutoFit/>
          </a:bodyPr>
          <a:lstStyle/>
          <a:p>
            <a:pPr fontAlgn="base">
              <a:spcBef>
                <a:spcPct val="0"/>
              </a:spcBef>
              <a:spcAft>
                <a:spcPct val="0"/>
              </a:spcAft>
            </a:pPr>
            <a:r>
              <a:rPr lang="en-US" sz="1600" dirty="0" err="1">
                <a:solidFill>
                  <a:schemeClr val="bg1"/>
                </a:solidFill>
                <a:latin typeface="Times New Roman" charset="0"/>
                <a:ea typeface="ＭＳ Ｐゴシック" charset="0"/>
              </a:rPr>
              <a:t>തീത്തൊസ്</a:t>
            </a:r>
            <a:endParaRPr lang="en-US" sz="1600" dirty="0">
              <a:solidFill>
                <a:schemeClr val="bg1"/>
              </a:solidFill>
              <a:latin typeface="Times New Roman" charset="0"/>
              <a:ea typeface="ＭＳ Ｐゴシック"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38633199"/>
              </p:ext>
            </p:extLst>
          </p:nvPr>
        </p:nvGraphicFramePr>
        <p:xfrm>
          <a:off x="-64817" y="1295400"/>
          <a:ext cx="9285017" cy="5579533"/>
        </p:xfrm>
        <a:graphic>
          <a:graphicData uri="http://schemas.openxmlformats.org/drawingml/2006/table">
            <a:tbl>
              <a:tblPr firstRow="1" bandRow="1">
                <a:tableStyleId>{69CF1AB2-1976-4502-BF36-3FF5EA218861}</a:tableStyleId>
              </a:tblPr>
              <a:tblGrid>
                <a:gridCol w="736505">
                  <a:extLst>
                    <a:ext uri="{9D8B030D-6E8A-4147-A177-3AD203B41FA5}">
                      <a16:colId xmlns:a16="http://schemas.microsoft.com/office/drawing/2014/main" val="20000"/>
                    </a:ext>
                  </a:extLst>
                </a:gridCol>
                <a:gridCol w="1983270">
                  <a:extLst>
                    <a:ext uri="{9D8B030D-6E8A-4147-A177-3AD203B41FA5}">
                      <a16:colId xmlns:a16="http://schemas.microsoft.com/office/drawing/2014/main" val="20001"/>
                    </a:ext>
                  </a:extLst>
                </a:gridCol>
                <a:gridCol w="1935396">
                  <a:extLst>
                    <a:ext uri="{9D8B030D-6E8A-4147-A177-3AD203B41FA5}">
                      <a16:colId xmlns:a16="http://schemas.microsoft.com/office/drawing/2014/main" val="20002"/>
                    </a:ext>
                  </a:extLst>
                </a:gridCol>
                <a:gridCol w="197668">
                  <a:extLst>
                    <a:ext uri="{9D8B030D-6E8A-4147-A177-3AD203B41FA5}">
                      <a16:colId xmlns:a16="http://schemas.microsoft.com/office/drawing/2014/main" val="20003"/>
                    </a:ext>
                  </a:extLst>
                </a:gridCol>
                <a:gridCol w="1758950">
                  <a:extLst>
                    <a:ext uri="{9D8B030D-6E8A-4147-A177-3AD203B41FA5}">
                      <a16:colId xmlns:a16="http://schemas.microsoft.com/office/drawing/2014/main" val="20004"/>
                    </a:ext>
                  </a:extLst>
                </a:gridCol>
                <a:gridCol w="1973857">
                  <a:extLst>
                    <a:ext uri="{9D8B030D-6E8A-4147-A177-3AD203B41FA5}">
                      <a16:colId xmlns:a16="http://schemas.microsoft.com/office/drawing/2014/main" val="20005"/>
                    </a:ext>
                  </a:extLst>
                </a:gridCol>
                <a:gridCol w="699371">
                  <a:extLst>
                    <a:ext uri="{9D8B030D-6E8A-4147-A177-3AD203B41FA5}">
                      <a16:colId xmlns:a16="http://schemas.microsoft.com/office/drawing/2014/main" val="20006"/>
                    </a:ext>
                  </a:extLst>
                </a:gridCol>
              </a:tblGrid>
              <a:tr h="605365">
                <a:tc gridSpan="7">
                  <a:txBody>
                    <a:bodyPr/>
                    <a:lstStyle/>
                    <a:p>
                      <a:pPr marL="0" marR="0" indent="0" algn="ctr" defTabSz="456880" rtl="0" eaLnBrk="1" fontAlgn="auto" latinLnBrk="0" hangingPunct="1">
                        <a:lnSpc>
                          <a:spcPct val="100000"/>
                        </a:lnSpc>
                        <a:spcBef>
                          <a:spcPts val="0"/>
                        </a:spcBef>
                        <a:spcAft>
                          <a:spcPts val="0"/>
                        </a:spcAft>
                        <a:buClrTx/>
                        <a:buSzTx/>
                        <a:buFontTx/>
                        <a:buNone/>
                        <a:tabLst/>
                        <a:defRPr/>
                      </a:pPr>
                      <a:r>
                        <a:rPr lang="ml-IN" sz="1600" dirty="0">
                          <a:solidFill>
                            <a:schemeClr val="bg1"/>
                          </a:solidFill>
                          <a:effectLst>
                            <a:glow rad="101600">
                              <a:schemeClr val="tx1">
                                <a:alpha val="75000"/>
                              </a:schemeClr>
                            </a:glow>
                          </a:effectLst>
                        </a:rPr>
                        <a:t>ശുശ്രുഷകർക്കുള്ള </a:t>
                      </a:r>
                      <a:r>
                        <a:rPr lang="ml-IN" sz="1600" b="1" dirty="0">
                          <a:solidFill>
                            <a:schemeClr val="bg1"/>
                          </a:solidFill>
                          <a:effectLst>
                            <a:glow rad="101600">
                              <a:schemeClr val="tx1">
                                <a:alpha val="75000"/>
                              </a:schemeClr>
                            </a:glow>
                          </a:effectLst>
                          <a:latin typeface="Arial" charset="0"/>
                          <a:cs typeface="Arial" charset="0"/>
                        </a:rPr>
                        <a:t>പൗലോസിൻറെ</a:t>
                      </a:r>
                      <a:r>
                        <a:rPr lang="en-US" sz="1600" b="1" dirty="0">
                          <a:solidFill>
                            <a:schemeClr val="bg1"/>
                          </a:solidFill>
                          <a:effectLst>
                            <a:glow rad="101600">
                              <a:schemeClr val="tx1">
                                <a:alpha val="75000"/>
                              </a:schemeClr>
                            </a:glow>
                          </a:effectLst>
                          <a:latin typeface="Arial" charset="0"/>
                          <a:cs typeface="Arial" charset="0"/>
                        </a:rPr>
                        <a:t> </a:t>
                      </a:r>
                      <a:r>
                        <a:rPr lang="ml-IN" sz="1600" b="1" dirty="0">
                          <a:solidFill>
                            <a:schemeClr val="bg1"/>
                          </a:solidFill>
                          <a:effectLst>
                            <a:glow rad="101600">
                              <a:schemeClr val="tx1">
                                <a:alpha val="75000"/>
                              </a:schemeClr>
                            </a:glow>
                          </a:effectLst>
                        </a:rPr>
                        <a:t>ലേഖനങ്ങൾ</a:t>
                      </a:r>
                      <a:r>
                        <a:rPr lang="en-US" sz="1600" b="1" dirty="0">
                          <a:solidFill>
                            <a:schemeClr val="bg1"/>
                          </a:solidFill>
                          <a:effectLst>
                            <a:glow rad="101600">
                              <a:schemeClr val="tx1">
                                <a:alpha val="75000"/>
                              </a:schemeClr>
                            </a:glow>
                          </a:effectLst>
                          <a:latin typeface="Arial" charset="0"/>
                          <a:cs typeface="Arial" charset="0"/>
                        </a:rPr>
                        <a:t> </a:t>
                      </a:r>
                      <a:r>
                        <a:rPr lang="ml-IN" sz="1600" b="1" dirty="0">
                          <a:solidFill>
                            <a:schemeClr val="bg1"/>
                          </a:solidFill>
                          <a:effectLst>
                            <a:glow rad="101600">
                              <a:schemeClr val="tx1">
                                <a:alpha val="75000"/>
                              </a:schemeClr>
                            </a:glow>
                          </a:effectLst>
                          <a:latin typeface="Arial" charset="0"/>
                          <a:cs typeface="Arial" charset="0"/>
                        </a:rPr>
                        <a:t> </a:t>
                      </a:r>
                      <a:endParaRPr lang="en-US" sz="1600" b="1" dirty="0">
                        <a:solidFill>
                          <a:schemeClr val="bg1"/>
                        </a:solidFill>
                        <a:effectLst>
                          <a:glow rad="101600">
                            <a:schemeClr val="tx1">
                              <a:alpha val="75000"/>
                            </a:schemeClr>
                          </a:glow>
                        </a:effectLst>
                        <a:latin typeface="Arial" charset="0"/>
                        <a:cs typeface="Arial" charset="0"/>
                      </a:endParaRPr>
                    </a:p>
                    <a:p>
                      <a:pPr algn="ctr"/>
                      <a:endParaRPr lang="en-US" sz="1800" dirty="0">
                        <a:solidFill>
                          <a:schemeClr val="bg1"/>
                        </a:solidFill>
                        <a:effectLst>
                          <a:outerShdw blurRad="38100" dist="38100" dir="2700000" algn="tl">
                            <a:srgbClr val="000000">
                              <a:alpha val="43137"/>
                            </a:srgbClr>
                          </a:outerShdw>
                        </a:effectLst>
                      </a:endParaRPr>
                    </a:p>
                  </a:txBody>
                  <a:tcPr anchor="ctr" anchorCtr="1">
                    <a:lnT w="12700" cap="flat" cmpd="sng" algn="ctr">
                      <a:noFill/>
                      <a:prstDash val="solid"/>
                      <a:round/>
                      <a:headEnd type="none" w="med" len="med"/>
                      <a:tailEnd type="none" w="med" len="med"/>
                    </a:lnT>
                    <a:lnB w="12700" cmpd="sng">
                      <a:noFill/>
                    </a:lnB>
                    <a:no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9327">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kern="1200" dirty="0">
                          <a:solidFill>
                            <a:srgbClr val="FFFFFF"/>
                          </a:solidFill>
                          <a:effectLst/>
                          <a:latin typeface="+mn-lt"/>
                          <a:ea typeface="+mn-ea"/>
                          <a:cs typeface="+mn-cs"/>
                        </a:rPr>
                        <a:t>1 തിമൊഥെയൊസ് </a:t>
                      </a:r>
                      <a:endParaRPr lang="en-US" sz="1600" b="0" dirty="0">
                        <a:solidFill>
                          <a:srgbClr val="FFFFFF"/>
                        </a:solidFill>
                        <a:effectLst>
                          <a:outerShdw blurRad="38100" dist="38100" dir="2700000" algn="tl">
                            <a:srgbClr val="000000">
                              <a:alpha val="43137"/>
                            </a:srgbClr>
                          </a:outerShdw>
                        </a:effectLst>
                      </a:endParaRPr>
                    </a:p>
                  </a:txBody>
                  <a:tcPr>
                    <a:lnL w="12700" cmpd="sng">
                      <a:noFill/>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tc gridSpan="2">
                  <a:txBody>
                    <a:bodyPr/>
                    <a:lstStyle/>
                    <a:p>
                      <a:pPr algn="ctr"/>
                      <a:r>
                        <a:rPr lang="en-US" sz="1600" kern="1200" dirty="0">
                          <a:solidFill>
                            <a:srgbClr val="FFFFFF"/>
                          </a:solidFill>
                          <a:effectLst/>
                          <a:latin typeface="+mn-lt"/>
                          <a:ea typeface="+mn-ea"/>
                          <a:cs typeface="+mn-cs"/>
                        </a:rPr>
                        <a:t>2 തിമൊഥെയൊസ് </a:t>
                      </a:r>
                      <a:endParaRPr lang="en-US" sz="1600"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5"/>
                      <a:tile tx="0" ty="0" sx="100000" sy="100000" flip="none" algn="tl"/>
                    </a:blipFill>
                  </a:tcPr>
                </a:tc>
                <a:tc hMerge="1">
                  <a:txBody>
                    <a:bodyPr/>
                    <a:lstStyle/>
                    <a:p>
                      <a:pPr algn="ctr"/>
                      <a:endParaRPr lang="en-US" sz="1800"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5"/>
                      <a:tile tx="0" ty="0" sx="100000" sy="100000" flip="none" algn="tl"/>
                    </a:blipFill>
                  </a:tcPr>
                </a:tc>
                <a:tc>
                  <a:txBody>
                    <a:bodyPr/>
                    <a:lstStyle/>
                    <a:p>
                      <a:pPr marL="0" marR="0" indent="0" algn="ctr" defTabSz="456880" rtl="0" eaLnBrk="1" fontAlgn="auto" latinLnBrk="0" hangingPunct="1">
                        <a:lnSpc>
                          <a:spcPct val="100000"/>
                        </a:lnSpc>
                        <a:spcBef>
                          <a:spcPts val="0"/>
                        </a:spcBef>
                        <a:spcAft>
                          <a:spcPts val="0"/>
                        </a:spcAft>
                        <a:buClrTx/>
                        <a:buSzTx/>
                        <a:buFontTx/>
                        <a:buNone/>
                        <a:tabLst/>
                        <a:defRPr/>
                      </a:pPr>
                      <a:r>
                        <a:rPr lang="en-US" sz="1600" dirty="0" err="1">
                          <a:solidFill>
                            <a:schemeClr val="bg1"/>
                          </a:solidFill>
                          <a:latin typeface="Times New Roman" charset="0"/>
                          <a:ea typeface="ＭＳ Ｐゴシック" charset="0"/>
                        </a:rPr>
                        <a:t>തീത്തൊസ്</a:t>
                      </a:r>
                      <a:endParaRPr lang="en-US" sz="1600" dirty="0">
                        <a:solidFill>
                          <a:schemeClr val="bg1"/>
                        </a:solidFill>
                        <a:latin typeface="Times New Roman" charset="0"/>
                        <a:ea typeface="ＭＳ Ｐゴシック" charset="0"/>
                      </a:endParaRPr>
                    </a:p>
                  </a:txBody>
                  <a:tcPr>
                    <a:lnT w="12700" cap="flat" cmpd="sng" algn="ctr">
                      <a:solidFill>
                        <a:scrgbClr r="0" g="0" b="0"/>
                      </a:solidFill>
                      <a:prstDash val="solid"/>
                      <a:round/>
                      <a:headEnd type="none" w="med" len="med"/>
                      <a:tailEnd type="none" w="med" len="med"/>
                    </a:lnT>
                    <a:lnB w="12700" cmpd="sng">
                      <a:noFill/>
                    </a:lnB>
                    <a:blipFill rotWithShape="1">
                      <a:blip r:embed="rId5"/>
                      <a:tile tx="0" ty="0" sx="100000" sy="100000" flip="none" algn="tl"/>
                    </a:blipFill>
                  </a:tcPr>
                </a:tc>
                <a:tc>
                  <a:txBody>
                    <a:bodyPr/>
                    <a:lstStyle/>
                    <a:p>
                      <a:pPr lvl="0" algn="ctr"/>
                      <a:r>
                        <a:rPr lang="en-US" sz="1600" u="none" strike="noStrike" kern="1200" dirty="0" err="1">
                          <a:solidFill>
                            <a:srgbClr val="FFFFFF"/>
                          </a:solidFill>
                          <a:effectLst/>
                          <a:latin typeface="+mn-lt"/>
                          <a:ea typeface="+mn-ea"/>
                          <a:cs typeface="+mn-cs"/>
                        </a:rPr>
                        <a:t>ഫിലേമോ</a:t>
                      </a:r>
                      <a:r>
                        <a:rPr lang="en-US" sz="1600" u="none" strike="noStrike" kern="1200" dirty="0">
                          <a:solidFill>
                            <a:srgbClr val="FFFFFF"/>
                          </a:solidFill>
                          <a:effectLst/>
                          <a:latin typeface="+mn-lt"/>
                          <a:ea typeface="+mn-ea"/>
                          <a:cs typeface="+mn-cs"/>
                        </a:rPr>
                        <a:t>ൻ</a:t>
                      </a:r>
                      <a:endParaRPr lang="en-US" sz="1600" kern="1200" dirty="0">
                        <a:solidFill>
                          <a:srgbClr val="FFFFFF"/>
                        </a:solidFill>
                        <a:effectLst/>
                        <a:latin typeface="+mn-lt"/>
                        <a:ea typeface="+mn-ea"/>
                        <a:cs typeface="+mn-cs"/>
                      </a:endParaRPr>
                    </a:p>
                  </a:txBody>
                  <a:tcPr>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9327">
                <a:tc rowSpan="9">
                  <a:txBody>
                    <a:bodyPr/>
                    <a:lstStyle/>
                    <a:p>
                      <a:pPr algn="ctr"/>
                      <a:r>
                        <a:rPr lang="ml-IN" sz="1400" b="1" dirty="0"/>
                        <a:t>സഭക്കുള്ള പൗലോസിൻറെ ലേഖനങ്ങൾ </a:t>
                      </a:r>
                      <a:endParaRPr lang="en-US" sz="1400" b="1" dirty="0"/>
                    </a:p>
                  </a:txBody>
                  <a:tcPr vert="vert270" anchor="ctr">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noFill/>
                  </a:tcPr>
                </a:tc>
                <a:tc>
                  <a:txBody>
                    <a:bodyPr/>
                    <a:lstStyle/>
                    <a:p>
                      <a:pPr algn="ctr"/>
                      <a:r>
                        <a:rPr lang="en-US" sz="1600" b="0" dirty="0">
                          <a:effectLst>
                            <a:outerShdw blurRad="38100" dist="38100" dir="2700000" algn="tl">
                              <a:srgbClr val="000000">
                                <a:alpha val="43137"/>
                              </a:srgbClr>
                            </a:outerShdw>
                          </a:effectLst>
                        </a:rPr>
                        <a:t>2</a:t>
                      </a:r>
                      <a:r>
                        <a:rPr lang="en-US" sz="1600" kern="1200" dirty="0">
                          <a:solidFill>
                            <a:schemeClr val="dk1"/>
                          </a:solidFill>
                          <a:effectLst/>
                          <a:latin typeface="+mn-lt"/>
                          <a:ea typeface="+mn-ea"/>
                          <a:cs typeface="+mn-cs"/>
                        </a:rPr>
                        <a:t>തെസ്സലൊനീക്യർ</a:t>
                      </a:r>
                      <a:endParaRPr lang="en-US" sz="16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algn="ctr"/>
                      <a:endParaRPr lang="en-US" sz="1600" dirty="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lvl="0" algn="ctr"/>
                      <a:r>
                        <a:rPr lang="en-US" sz="1600" u="none" strike="noStrike" kern="1200" dirty="0" err="1">
                          <a:solidFill>
                            <a:schemeClr val="dk1"/>
                          </a:solidFill>
                          <a:effectLst/>
                          <a:latin typeface="+mn-lt"/>
                          <a:ea typeface="+mn-ea"/>
                          <a:cs typeface="+mn-cs"/>
                        </a:rPr>
                        <a:t>വെളിപ്പാടു</a:t>
                      </a:r>
                      <a:endParaRPr lang="en-US" sz="16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9">
                  <a:txBody>
                    <a:bodyPr/>
                    <a:lstStyle/>
                    <a:p>
                      <a:pPr algn="ctr"/>
                      <a:r>
                        <a:rPr lang="ml-IN" sz="1400" b="1" dirty="0"/>
                        <a:t>പൊതുവായ ലേഖനങ്ങൾ </a:t>
                      </a:r>
                      <a:endParaRPr lang="en-US" sz="1400" b="1" dirty="0"/>
                    </a:p>
                  </a:txBody>
                  <a:tcPr vert="vert" anchor="ctr">
                    <a:lnL w="12700" cap="flat" cmpd="sng" algn="ctr">
                      <a:solidFill>
                        <a:scrgbClr r="0" g="0" b="0"/>
                      </a:solidFill>
                      <a:prstDash val="solid"/>
                      <a:round/>
                      <a:headEnd type="none" w="med" len="med"/>
                      <a:tailEnd type="none" w="med" len="med"/>
                    </a:lnL>
                    <a:lnT w="12700" cmpd="sng">
                      <a:noFill/>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9327">
                <a:tc vMerge="1">
                  <a:txBody>
                    <a:bodyPr/>
                    <a:lstStyle/>
                    <a:p>
                      <a:endParaRPr lang="en-US" dirty="0"/>
                    </a:p>
                  </a:txBody>
                  <a:tcPr/>
                </a:tc>
                <a:tc>
                  <a:txBody>
                    <a:bodyPr/>
                    <a:lstStyle/>
                    <a:p>
                      <a:pPr algn="ctr"/>
                      <a:r>
                        <a:rPr lang="en-US" sz="1600" b="1" dirty="0">
                          <a:effectLst>
                            <a:outerShdw blurRad="38100" dist="38100" dir="2700000" algn="tl">
                              <a:srgbClr val="000000">
                                <a:alpha val="43137"/>
                              </a:srgbClr>
                            </a:outerShdw>
                          </a:effectLst>
                        </a:rPr>
                        <a:t>1 </a:t>
                      </a:r>
                      <a:r>
                        <a:rPr lang="en-US" sz="1600" kern="1200" dirty="0">
                          <a:solidFill>
                            <a:schemeClr val="dk1"/>
                          </a:solidFill>
                          <a:effectLst/>
                          <a:latin typeface="+mn-lt"/>
                          <a:ea typeface="+mn-ea"/>
                          <a:cs typeface="+mn-cs"/>
                        </a:rPr>
                        <a:t>തെസ്സലൊനീക്യർ</a:t>
                      </a:r>
                      <a:endParaRPr lang="en-US" sz="16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algn="ctr"/>
                      <a:endParaRPr lang="en-US" sz="1600" dirty="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dirty="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lvl="0" algn="ctr"/>
                      <a:r>
                        <a:rPr lang="en-US" sz="1600" u="none" strike="noStrike" kern="1200" dirty="0">
                          <a:solidFill>
                            <a:schemeClr val="dk1"/>
                          </a:solidFill>
                          <a:effectLst/>
                          <a:latin typeface="+mn-lt"/>
                          <a:ea typeface="+mn-ea"/>
                          <a:cs typeface="+mn-cs"/>
                        </a:rPr>
                        <a:t>യൂദാ</a:t>
                      </a:r>
                      <a:endParaRPr lang="en-US" sz="16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3"/>
                  </a:ext>
                </a:extLst>
              </a:tr>
              <a:tr h="379327">
                <a:tc vMerge="1">
                  <a:txBody>
                    <a:bodyPr/>
                    <a:lstStyle/>
                    <a:p>
                      <a:endParaRPr lang="en-US" dirty="0"/>
                    </a:p>
                  </a:txBody>
                  <a:tcPr/>
                </a:tc>
                <a:tc>
                  <a:txBody>
                    <a:bodyPr/>
                    <a:lstStyle/>
                    <a:p>
                      <a:pPr lvl="0" algn="ctr"/>
                      <a:r>
                        <a:rPr lang="en-US" sz="1600" b="0" u="none" strike="noStrike" kern="1200" dirty="0" err="1">
                          <a:solidFill>
                            <a:schemeClr val="tx1"/>
                          </a:solidFill>
                          <a:effectLst/>
                          <a:latin typeface="+mn-lt"/>
                          <a:ea typeface="+mn-ea"/>
                          <a:cs typeface="+mn-cs"/>
                        </a:rPr>
                        <a:t>കൊലൊസ്സ്യ</a:t>
                      </a:r>
                      <a:r>
                        <a:rPr lang="en-US" sz="1600" b="0" u="none" strike="noStrike" kern="1200" dirty="0">
                          <a:solidFill>
                            <a:schemeClr val="tx1"/>
                          </a:solidFill>
                          <a:effectLst/>
                          <a:latin typeface="+mn-lt"/>
                          <a:ea typeface="+mn-ea"/>
                          <a:cs typeface="+mn-cs"/>
                        </a:rPr>
                        <a:t>ർ</a:t>
                      </a:r>
                      <a:endParaRPr lang="en-US" sz="1600" b="0" kern="1200" dirty="0">
                        <a:solidFill>
                          <a:schemeClr val="tx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algn="ctr"/>
                      <a:endParaRPr lang="en-US" sz="16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t>3 </a:t>
                      </a:r>
                      <a:r>
                        <a:rPr lang="en-US" sz="1600" kern="1200" dirty="0" err="1">
                          <a:solidFill>
                            <a:schemeClr val="dk1"/>
                          </a:solidFill>
                          <a:effectLst/>
                          <a:latin typeface="+mn-lt"/>
                          <a:ea typeface="+mn-ea"/>
                          <a:cs typeface="+mn-cs"/>
                        </a:rPr>
                        <a:t>യോഹന്നാ</a:t>
                      </a:r>
                      <a:r>
                        <a:rPr lang="en-US" sz="1600" kern="1200" dirty="0">
                          <a:solidFill>
                            <a:schemeClr val="dk1"/>
                          </a:solidFill>
                          <a:effectLst/>
                          <a:latin typeface="+mn-lt"/>
                          <a:ea typeface="+mn-ea"/>
                          <a:cs typeface="+mn-cs"/>
                        </a:rPr>
                        <a:t>ൻ</a:t>
                      </a:r>
                      <a:endParaRPr lang="en-U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4"/>
                  </a:ext>
                </a:extLst>
              </a:tr>
              <a:tr h="379327">
                <a:tc vMerge="1">
                  <a:txBody>
                    <a:bodyPr/>
                    <a:lstStyle/>
                    <a:p>
                      <a:endParaRPr lang="en-US" dirty="0"/>
                    </a:p>
                  </a:txBody>
                  <a:tcPr/>
                </a:tc>
                <a:tc>
                  <a:txBody>
                    <a:bodyPr/>
                    <a:lstStyle/>
                    <a:p>
                      <a:pPr lvl="0" algn="ctr"/>
                      <a:r>
                        <a:rPr lang="en-US" sz="1600" u="none" strike="noStrike" kern="1200" dirty="0" err="1">
                          <a:solidFill>
                            <a:schemeClr val="tx1"/>
                          </a:solidFill>
                          <a:effectLst/>
                          <a:latin typeface="+mn-lt"/>
                          <a:ea typeface="+mn-ea"/>
                          <a:cs typeface="+mn-cs"/>
                        </a:rPr>
                        <a:t>ഫിലിപ്പിയ</a:t>
                      </a:r>
                      <a:r>
                        <a:rPr lang="en-US" sz="1600" u="none" strike="noStrike" kern="1200" dirty="0">
                          <a:solidFill>
                            <a:schemeClr val="tx1"/>
                          </a:solidFill>
                          <a:effectLst/>
                          <a:latin typeface="+mn-lt"/>
                          <a:ea typeface="+mn-ea"/>
                          <a:cs typeface="+mn-cs"/>
                        </a:rPr>
                        <a:t>ർ</a:t>
                      </a:r>
                      <a:endParaRPr lang="en-US" sz="1600" kern="1200" dirty="0">
                        <a:solidFill>
                          <a:schemeClr val="tx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algn="ctr"/>
                      <a:endParaRPr lang="en-US" sz="16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t>2 </a:t>
                      </a:r>
                      <a:r>
                        <a:rPr lang="en-US" sz="1600" kern="1200" dirty="0" err="1">
                          <a:solidFill>
                            <a:schemeClr val="dk1"/>
                          </a:solidFill>
                          <a:effectLst/>
                          <a:latin typeface="+mn-lt"/>
                          <a:ea typeface="+mn-ea"/>
                          <a:cs typeface="+mn-cs"/>
                        </a:rPr>
                        <a:t>യോഹന്നാ</a:t>
                      </a:r>
                      <a:r>
                        <a:rPr lang="en-US" sz="1600" kern="1200" dirty="0">
                          <a:solidFill>
                            <a:schemeClr val="dk1"/>
                          </a:solidFill>
                          <a:effectLst/>
                          <a:latin typeface="+mn-lt"/>
                          <a:ea typeface="+mn-ea"/>
                          <a:cs typeface="+mn-cs"/>
                        </a:rPr>
                        <a:t>ൻ</a:t>
                      </a:r>
                      <a:endParaRPr lang="en-U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5"/>
                  </a:ext>
                </a:extLst>
              </a:tr>
              <a:tr h="379327">
                <a:tc vMerge="1">
                  <a:txBody>
                    <a:bodyPr/>
                    <a:lstStyle/>
                    <a:p>
                      <a:endParaRPr lang="en-US" dirty="0"/>
                    </a:p>
                  </a:txBody>
                  <a:tcPr/>
                </a:tc>
                <a:tc>
                  <a:txBody>
                    <a:bodyPr/>
                    <a:lstStyle/>
                    <a:p>
                      <a:pPr lvl="0" algn="ctr"/>
                      <a:r>
                        <a:rPr lang="en-US" sz="1600" u="none" strike="noStrike" kern="1200" dirty="0" err="1">
                          <a:solidFill>
                            <a:schemeClr val="tx1"/>
                          </a:solidFill>
                          <a:effectLst/>
                          <a:latin typeface="+mn-lt"/>
                          <a:ea typeface="+mn-ea"/>
                          <a:cs typeface="+mn-cs"/>
                        </a:rPr>
                        <a:t>എഫെസ്യ</a:t>
                      </a:r>
                      <a:r>
                        <a:rPr lang="en-US" sz="1600" u="none" strike="noStrike" kern="1200" dirty="0">
                          <a:solidFill>
                            <a:schemeClr val="tx1"/>
                          </a:solidFill>
                          <a:effectLst/>
                          <a:latin typeface="+mn-lt"/>
                          <a:ea typeface="+mn-ea"/>
                          <a:cs typeface="+mn-cs"/>
                        </a:rPr>
                        <a:t>ർ</a:t>
                      </a:r>
                      <a:endParaRPr lang="en-US" sz="1600" kern="1200" dirty="0">
                        <a:solidFill>
                          <a:schemeClr val="tx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algn="ctr"/>
                      <a:endParaRPr lang="en-US" sz="16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t>1 </a:t>
                      </a:r>
                      <a:r>
                        <a:rPr lang="en-US" sz="1600" kern="1200" dirty="0" err="1">
                          <a:solidFill>
                            <a:schemeClr val="dk1"/>
                          </a:solidFill>
                          <a:effectLst/>
                          <a:latin typeface="+mn-lt"/>
                          <a:ea typeface="+mn-ea"/>
                          <a:cs typeface="+mn-cs"/>
                        </a:rPr>
                        <a:t>യോഹന്നാ</a:t>
                      </a:r>
                      <a:r>
                        <a:rPr lang="en-US" sz="1600" kern="1200" dirty="0">
                          <a:solidFill>
                            <a:schemeClr val="dk1"/>
                          </a:solidFill>
                          <a:effectLst/>
                          <a:latin typeface="+mn-lt"/>
                          <a:ea typeface="+mn-ea"/>
                          <a:cs typeface="+mn-cs"/>
                        </a:rPr>
                        <a:t>ൻ</a:t>
                      </a:r>
                      <a:endParaRPr lang="en-U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6"/>
                  </a:ext>
                </a:extLst>
              </a:tr>
              <a:tr h="379327">
                <a:tc vMerge="1">
                  <a:txBody>
                    <a:bodyPr/>
                    <a:lstStyle/>
                    <a:p>
                      <a:endParaRPr lang="en-US" dirty="0"/>
                    </a:p>
                  </a:txBody>
                  <a:tcPr/>
                </a:tc>
                <a:tc>
                  <a:txBody>
                    <a:bodyPr/>
                    <a:lstStyle/>
                    <a:p>
                      <a:pPr lvl="0" algn="ctr"/>
                      <a:r>
                        <a:rPr lang="en-US" sz="1600" u="none" strike="noStrike" kern="1200" dirty="0">
                          <a:solidFill>
                            <a:schemeClr val="tx1"/>
                          </a:solidFill>
                          <a:effectLst/>
                          <a:latin typeface="+mn-lt"/>
                          <a:ea typeface="+mn-ea"/>
                          <a:cs typeface="+mn-cs"/>
                        </a:rPr>
                        <a:t>ഗലാത്യർ</a:t>
                      </a:r>
                      <a:endParaRPr lang="en-US" sz="1600" kern="1200" dirty="0">
                        <a:solidFill>
                          <a:schemeClr val="tx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algn="ctr"/>
                      <a:endParaRPr lang="en-US" sz="16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t>2 </a:t>
                      </a:r>
                      <a:r>
                        <a:rPr lang="en-US" sz="1600" kern="1200" dirty="0" err="1">
                          <a:solidFill>
                            <a:schemeClr val="dk1"/>
                          </a:solidFill>
                          <a:effectLst/>
                          <a:latin typeface="+mn-lt"/>
                          <a:ea typeface="+mn-ea"/>
                          <a:cs typeface="+mn-cs"/>
                        </a:rPr>
                        <a:t>പത്രൊസ്</a:t>
                      </a:r>
                      <a:endParaRPr lang="en-U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7"/>
                  </a:ext>
                </a:extLst>
              </a:tr>
              <a:tr h="379327">
                <a:tc vMerge="1">
                  <a:txBody>
                    <a:bodyPr/>
                    <a:lstStyle/>
                    <a:p>
                      <a:endParaRPr lang="en-US" dirty="0"/>
                    </a:p>
                  </a:txBody>
                  <a:tcPr/>
                </a:tc>
                <a:tc>
                  <a:txBody>
                    <a:bodyPr/>
                    <a:lstStyle/>
                    <a:p>
                      <a:pPr algn="ctr"/>
                      <a:r>
                        <a:rPr lang="en-US" sz="1600" b="1" dirty="0">
                          <a:solidFill>
                            <a:schemeClr val="tx1"/>
                          </a:solidFill>
                          <a:effectLst>
                            <a:outerShdw blurRad="38100" dist="38100" dir="2700000" algn="tl">
                              <a:srgbClr val="000000">
                                <a:alpha val="43137"/>
                              </a:srgbClr>
                            </a:outerShdw>
                          </a:effectLst>
                        </a:rPr>
                        <a:t>2 </a:t>
                      </a:r>
                      <a:r>
                        <a:rPr lang="en-US" sz="1600" kern="1200" dirty="0" err="1">
                          <a:solidFill>
                            <a:schemeClr val="tx1"/>
                          </a:solidFill>
                          <a:effectLst/>
                          <a:latin typeface="+mn-lt"/>
                          <a:ea typeface="+mn-ea"/>
                          <a:cs typeface="+mn-cs"/>
                        </a:rPr>
                        <a:t>കൊരിന്ത്യ</a:t>
                      </a:r>
                      <a:r>
                        <a:rPr lang="en-US" sz="1600" kern="1200" dirty="0">
                          <a:solidFill>
                            <a:schemeClr val="tx1"/>
                          </a:solidFill>
                          <a:effectLst/>
                          <a:latin typeface="+mn-lt"/>
                          <a:ea typeface="+mn-ea"/>
                          <a:cs typeface="+mn-cs"/>
                        </a:rPr>
                        <a:t>ർ</a:t>
                      </a:r>
                      <a:endParaRPr lang="en-US" sz="16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algn="ctr"/>
                      <a:endParaRPr lang="en-US" sz="16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t>1 </a:t>
                      </a:r>
                      <a:r>
                        <a:rPr lang="en-US" sz="1600" kern="1200" dirty="0" err="1">
                          <a:solidFill>
                            <a:schemeClr val="dk1"/>
                          </a:solidFill>
                          <a:effectLst/>
                          <a:latin typeface="+mn-lt"/>
                          <a:ea typeface="+mn-ea"/>
                          <a:cs typeface="+mn-cs"/>
                        </a:rPr>
                        <a:t>പത്രൊസ്</a:t>
                      </a:r>
                      <a:endParaRPr lang="en-U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8"/>
                  </a:ext>
                </a:extLst>
              </a:tr>
              <a:tr h="379327">
                <a:tc vMerge="1">
                  <a:txBody>
                    <a:bodyPr/>
                    <a:lstStyle/>
                    <a:p>
                      <a:endParaRPr lang="en-US" dirty="0"/>
                    </a:p>
                  </a:txBody>
                  <a:tcPr/>
                </a:tc>
                <a:tc>
                  <a:txBody>
                    <a:bodyPr/>
                    <a:lstStyle/>
                    <a:p>
                      <a:pPr algn="ctr"/>
                      <a:r>
                        <a:rPr lang="en-US" sz="1600" b="1" dirty="0">
                          <a:solidFill>
                            <a:schemeClr val="tx1"/>
                          </a:solidFill>
                          <a:effectLst>
                            <a:outerShdw blurRad="38100" dist="38100" dir="2700000" algn="tl">
                              <a:srgbClr val="000000">
                                <a:alpha val="43137"/>
                              </a:srgbClr>
                            </a:outerShdw>
                          </a:effectLst>
                        </a:rPr>
                        <a:t>1 </a:t>
                      </a:r>
                      <a:r>
                        <a:rPr lang="en-US" sz="1600" kern="1200" dirty="0" err="1">
                          <a:solidFill>
                            <a:schemeClr val="tx1"/>
                          </a:solidFill>
                          <a:effectLst/>
                          <a:latin typeface="+mn-lt"/>
                          <a:ea typeface="+mn-ea"/>
                          <a:cs typeface="+mn-cs"/>
                        </a:rPr>
                        <a:t>കൊരിന്ത്യ</a:t>
                      </a:r>
                      <a:r>
                        <a:rPr lang="en-US" sz="1600" kern="1200" dirty="0">
                          <a:solidFill>
                            <a:schemeClr val="tx1"/>
                          </a:solidFill>
                          <a:effectLst/>
                          <a:latin typeface="+mn-lt"/>
                          <a:ea typeface="+mn-ea"/>
                          <a:cs typeface="+mn-cs"/>
                        </a:rPr>
                        <a:t>ർ</a:t>
                      </a:r>
                      <a:endParaRPr lang="en-US" sz="16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algn="ctr"/>
                      <a:endParaRPr lang="en-US" sz="16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lvl="0" algn="ctr"/>
                      <a:r>
                        <a:rPr lang="en-US" sz="1600" u="none" strike="noStrike" kern="1200" dirty="0" err="1">
                          <a:solidFill>
                            <a:schemeClr val="dk1"/>
                          </a:solidFill>
                          <a:effectLst/>
                          <a:latin typeface="+mn-lt"/>
                          <a:ea typeface="+mn-ea"/>
                          <a:cs typeface="+mn-cs"/>
                        </a:rPr>
                        <a:t>യാക്കോബ്</a:t>
                      </a:r>
                      <a:endParaRPr lang="en-US" sz="16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9"/>
                  </a:ext>
                </a:extLst>
              </a:tr>
              <a:tr h="379327">
                <a:tc vMerge="1">
                  <a:txBody>
                    <a:bodyPr/>
                    <a:lstStyle/>
                    <a:p>
                      <a:endParaRPr lang="en-US" dirty="0"/>
                    </a:p>
                  </a:txBody>
                  <a:tcPr/>
                </a:tc>
                <a:tc>
                  <a:txBody>
                    <a:bodyPr/>
                    <a:lstStyle/>
                    <a:p>
                      <a:pPr lvl="0" algn="ctr"/>
                      <a:r>
                        <a:rPr lang="en-US" sz="1600" u="none" strike="noStrike" kern="1200" dirty="0" err="1">
                          <a:solidFill>
                            <a:schemeClr val="tx1"/>
                          </a:solidFill>
                          <a:effectLst/>
                          <a:latin typeface="+mn-lt"/>
                          <a:ea typeface="+mn-ea"/>
                          <a:cs typeface="+mn-cs"/>
                        </a:rPr>
                        <a:t>റോമ</a:t>
                      </a:r>
                      <a:r>
                        <a:rPr lang="en-US" sz="1600" u="none" strike="noStrike" kern="1200" dirty="0">
                          <a:solidFill>
                            <a:schemeClr val="tx1"/>
                          </a:solidFill>
                          <a:effectLst/>
                          <a:latin typeface="+mn-lt"/>
                          <a:ea typeface="+mn-ea"/>
                          <a:cs typeface="+mn-cs"/>
                        </a:rPr>
                        <a:t>ർ</a:t>
                      </a:r>
                      <a:endParaRPr lang="en-US" sz="1600" kern="1200" dirty="0">
                        <a:solidFill>
                          <a:schemeClr val="tx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algn="ctr"/>
                      <a:endParaRPr lang="en-US" sz="1600"/>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600" u="none" strike="noStrike" kern="1200" dirty="0" err="1">
                          <a:solidFill>
                            <a:schemeClr val="dk1"/>
                          </a:solidFill>
                          <a:effectLst/>
                          <a:latin typeface="+mn-lt"/>
                          <a:ea typeface="+mn-ea"/>
                          <a:cs typeface="+mn-cs"/>
                        </a:rPr>
                        <a:t>എബ്രായ</a:t>
                      </a:r>
                      <a:r>
                        <a:rPr lang="en-US" sz="1600" u="none" strike="noStrike" kern="1200" dirty="0">
                          <a:solidFill>
                            <a:schemeClr val="dk1"/>
                          </a:solidFill>
                          <a:effectLst/>
                          <a:latin typeface="+mn-lt"/>
                          <a:ea typeface="+mn-ea"/>
                          <a:cs typeface="+mn-cs"/>
                        </a:rPr>
                        <a:t>ർ</a:t>
                      </a:r>
                      <a:endParaRPr lang="en-US" sz="16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10"/>
                  </a:ext>
                </a:extLst>
              </a:tr>
              <a:tr h="379327">
                <a:tc>
                  <a:txBody>
                    <a:bodyPr/>
                    <a:lstStyle/>
                    <a:p>
                      <a:pPr algn="ctr"/>
                      <a:endParaRPr lang="en-US" sz="18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6"/>
                      <a:tile tx="0" ty="0" sx="100000" sy="100000" flip="none" algn="tl"/>
                    </a:blipFill>
                  </a:tcPr>
                </a:tc>
                <a:tc gridSpan="5">
                  <a:txBody>
                    <a:bodyPr/>
                    <a:lstStyle/>
                    <a:p>
                      <a:pPr lvl="0" algn="ctr"/>
                      <a:r>
                        <a:rPr lang="en-US" sz="1800" u="none" strike="noStrike" kern="1200" dirty="0" err="1">
                          <a:solidFill>
                            <a:schemeClr val="dk1"/>
                          </a:solidFill>
                          <a:effectLst/>
                          <a:latin typeface="+mn-lt"/>
                          <a:ea typeface="+mn-ea"/>
                          <a:cs typeface="+mn-cs"/>
                        </a:rPr>
                        <a:t>പ്രവൃത്തിക</a:t>
                      </a:r>
                      <a:r>
                        <a:rPr lang="en-US" sz="1800" u="none" strike="noStrike" kern="1200" dirty="0">
                          <a:solidFill>
                            <a:schemeClr val="dk1"/>
                          </a:solidFill>
                          <a:effectLst/>
                          <a:latin typeface="+mn-lt"/>
                          <a:ea typeface="+mn-ea"/>
                          <a:cs typeface="+mn-cs"/>
                        </a:rPr>
                        <a:t>ൾ</a:t>
                      </a:r>
                      <a:endParaRPr lang="en-US" sz="18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6"/>
                      <a:tile tx="0" ty="0" sx="100000" sy="100000" flip="none" algn="tl"/>
                    </a:blipFill>
                  </a:tcPr>
                </a:tc>
                <a:extLst>
                  <a:ext uri="{0D108BD9-81ED-4DB2-BD59-A6C34878D82A}">
                    <a16:rowId xmlns:a16="http://schemas.microsoft.com/office/drawing/2014/main" val="10011"/>
                  </a:ext>
                </a:extLst>
              </a:tr>
              <a:tr h="379327">
                <a:tc>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6"/>
                      <a:tile tx="0" ty="0" sx="100000" sy="100000" flip="none" algn="tl"/>
                    </a:blipFill>
                  </a:tcPr>
                </a:tc>
                <a:tc>
                  <a:txBody>
                    <a:bodyPr/>
                    <a:lstStyle/>
                    <a:p>
                      <a:pPr lvl="0" algn="ctr"/>
                      <a:r>
                        <a:rPr lang="en-US" sz="1800" u="none" strike="noStrike" kern="1200" dirty="0" err="1">
                          <a:solidFill>
                            <a:schemeClr val="dk1"/>
                          </a:solidFill>
                          <a:effectLst/>
                          <a:latin typeface="+mn-lt"/>
                          <a:ea typeface="+mn-ea"/>
                          <a:cs typeface="+mn-cs"/>
                        </a:rPr>
                        <a:t>മത്തായി</a:t>
                      </a:r>
                      <a:endParaRPr lang="en-US" sz="18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8">
                        <a:alphaModFix amt="52000"/>
                      </a:blip>
                      <a:tile tx="0" ty="0" sx="100000" sy="100000" flip="none" algn="tl"/>
                    </a:blipFill>
                  </a:tcPr>
                </a:tc>
                <a:tc>
                  <a:txBody>
                    <a:bodyPr/>
                    <a:lstStyle/>
                    <a:p>
                      <a:pPr lvl="0" algn="ctr"/>
                      <a:r>
                        <a:rPr lang="en-US" sz="1800" u="none" strike="noStrike" kern="1200" dirty="0" err="1">
                          <a:solidFill>
                            <a:schemeClr val="dk1"/>
                          </a:solidFill>
                          <a:effectLst/>
                          <a:latin typeface="+mn-lt"/>
                          <a:ea typeface="+mn-ea"/>
                          <a:cs typeface="+mn-cs"/>
                        </a:rPr>
                        <a:t>മർക്കൊസ്</a:t>
                      </a:r>
                      <a:endParaRPr lang="en-US" sz="18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8">
                        <a:alphaModFix amt="52000"/>
                      </a:blip>
                      <a:tile tx="0" ty="0" sx="100000" sy="100000" flip="none" algn="tl"/>
                    </a:blipFill>
                  </a:tcPr>
                </a:tc>
                <a:tc gridSpan="2">
                  <a:txBody>
                    <a:bodyPr/>
                    <a:lstStyle/>
                    <a:p>
                      <a:pPr lvl="0" algn="ctr"/>
                      <a:r>
                        <a:rPr lang="ml-IN" sz="1800" u="none" strike="noStrike" kern="1200" dirty="0">
                          <a:solidFill>
                            <a:schemeClr val="dk1"/>
                          </a:solidFill>
                          <a:effectLst/>
                          <a:latin typeface="+mn-lt"/>
                          <a:ea typeface="+mn-ea"/>
                          <a:cs typeface="+mn-cs"/>
                        </a:rPr>
                        <a:t>ലൂക്കോസ് </a:t>
                      </a:r>
                      <a:endParaRPr lang="en-US" sz="18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8">
                        <a:alphaModFix amt="52000"/>
                      </a:blip>
                      <a:tile tx="0" ty="0" sx="100000" sy="100000" flip="none" algn="tl"/>
                    </a:blipFill>
                  </a:tcPr>
                </a:tc>
                <a:tc hMerge="1">
                  <a:txBody>
                    <a:bodyPr/>
                    <a:lstStyle/>
                    <a:p>
                      <a:endParaRPr lang="en-US"/>
                    </a:p>
                  </a:txBody>
                  <a:tcPr/>
                </a:tc>
                <a:tc>
                  <a:txBody>
                    <a:bodyPr/>
                    <a:lstStyle/>
                    <a:p>
                      <a:pPr lvl="0" algn="ctr"/>
                      <a:r>
                        <a:rPr lang="en-US" sz="1800" u="none" strike="noStrike" kern="1200" dirty="0" err="1">
                          <a:solidFill>
                            <a:schemeClr val="dk1"/>
                          </a:solidFill>
                          <a:effectLst/>
                          <a:latin typeface="+mn-lt"/>
                          <a:ea typeface="+mn-ea"/>
                          <a:cs typeface="+mn-cs"/>
                        </a:rPr>
                        <a:t>യോഹന്നാ</a:t>
                      </a:r>
                      <a:r>
                        <a:rPr lang="en-US" sz="1800" u="none" strike="noStrike" kern="1200" dirty="0">
                          <a:solidFill>
                            <a:schemeClr val="dk1"/>
                          </a:solidFill>
                          <a:effectLst/>
                          <a:latin typeface="+mn-lt"/>
                          <a:ea typeface="+mn-ea"/>
                          <a:cs typeface="+mn-cs"/>
                        </a:rPr>
                        <a:t>ൻ</a:t>
                      </a:r>
                      <a:endParaRPr lang="en-US" sz="18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8">
                        <a:alphaModFix amt="52000"/>
                      </a:blip>
                      <a:tile tx="0" ty="0" sx="100000" sy="100000" flip="none" algn="tl"/>
                    </a:blip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6"/>
                      <a:tile tx="0" ty="0" sx="100000" sy="100000" flip="none" algn="tl"/>
                    </a:blipFill>
                  </a:tcPr>
                </a:tc>
                <a:extLst>
                  <a:ext uri="{0D108BD9-81ED-4DB2-BD59-A6C34878D82A}">
                    <a16:rowId xmlns:a16="http://schemas.microsoft.com/office/drawing/2014/main" val="10012"/>
                  </a:ext>
                </a:extLst>
              </a:tr>
              <a:tr h="405309">
                <a:tc gridSpan="7">
                  <a:txBody>
                    <a:bodyPr/>
                    <a:lstStyle/>
                    <a:p>
                      <a:pPr algn="ctr"/>
                      <a:r>
                        <a:rPr lang="ml-IN" sz="2000" b="1" dirty="0">
                          <a:solidFill>
                            <a:srgbClr val="FFFFFF"/>
                          </a:solidFill>
                          <a:effectLst>
                            <a:outerShdw blurRad="38100" dist="38100" dir="2700000" algn="tl">
                              <a:srgbClr val="000000">
                                <a:alpha val="43137"/>
                              </a:srgbClr>
                            </a:outerShdw>
                          </a:effectLst>
                        </a:rPr>
                        <a:t>ചരിത്ര പുസ്തകങ്ങൾ </a:t>
                      </a:r>
                      <a:endParaRPr lang="en-US" sz="2000" b="1" dirty="0">
                        <a:solidFill>
                          <a:srgbClr val="FFFFFF"/>
                        </a:solidFill>
                        <a:effectLst>
                          <a:outerShdw blurRad="38100" dist="38100" dir="2700000" algn="tl">
                            <a:srgbClr val="000000">
                              <a:alpha val="43137"/>
                            </a:srgbClr>
                          </a:outerShdw>
                        </a:effectLst>
                      </a:endParaRPr>
                    </a:p>
                  </a:txBody>
                  <a:tcPr>
                    <a:lnT w="12700" cap="flat" cmpd="sng" algn="ctr">
                      <a:noFill/>
                      <a:prstDash val="solid"/>
                      <a:round/>
                      <a:headEnd type="none" w="med" len="med"/>
                      <a:tailEnd type="none" w="med" len="med"/>
                    </a:lnT>
                    <a:blipFill rotWithShape="1">
                      <a:blip r:embed="rId6"/>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93073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1" name="Picture 2" descr="38 3rd MJ"/>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8382000" cy="691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1122" name="Rectangle 3"/>
          <p:cNvSpPr>
            <a:spLocks noGrp="1" noChangeArrowheads="1"/>
          </p:cNvSpPr>
          <p:nvPr>
            <p:ph type="title"/>
          </p:nvPr>
        </p:nvSpPr>
        <p:spPr>
          <a:xfrm>
            <a:off x="76200" y="6096000"/>
            <a:ext cx="6096000" cy="762000"/>
          </a:xfrm>
          <a:solidFill>
            <a:schemeClr val="tx1"/>
          </a:solidFill>
        </p:spPr>
        <p:txBody>
          <a:bodyPr/>
          <a:lstStyle/>
          <a:p>
            <a:pPr eaLnBrk="1" hangingPunct="1"/>
            <a:r>
              <a:rPr lang="ml-IN" sz="2400" dirty="0">
                <a:solidFill>
                  <a:schemeClr val="bg1"/>
                </a:solidFill>
                <a:latin typeface="Arial" charset="0"/>
                <a:ea typeface="ＭＳ Ｐゴシック" charset="0"/>
                <a:cs typeface="Arial" charset="0"/>
              </a:rPr>
              <a:t>പൗലോസിന്റെ മൂന്നാമത്തെ മിഷണറി യാത്ര</a:t>
            </a:r>
            <a:endParaRPr lang="en-US" sz="2400" dirty="0">
              <a:solidFill>
                <a:schemeClr val="bg1"/>
              </a:solidFill>
              <a:latin typeface="Arial" charset="0"/>
              <a:ea typeface="ＭＳ Ｐゴシック" charset="0"/>
              <a:cs typeface="Arial" charset="0"/>
            </a:endParaRPr>
          </a:p>
        </p:txBody>
      </p:sp>
      <p:sp>
        <p:nvSpPr>
          <p:cNvPr id="261123" name="Text Box 4"/>
          <p:cNvSpPr txBox="1">
            <a:spLocks noChangeArrowheads="1"/>
          </p:cNvSpPr>
          <p:nvPr/>
        </p:nvSpPr>
        <p:spPr bwMode="auto">
          <a:xfrm>
            <a:off x="8458204" y="76205"/>
            <a:ext cx="698049"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a:solidFill>
                  <a:srgbClr val="000000"/>
                </a:solidFill>
                <a:latin typeface="Arial" charset="0"/>
                <a:cs typeface="Arial" charset="0"/>
              </a:rPr>
              <a:t>140</a:t>
            </a:r>
          </a:p>
        </p:txBody>
      </p:sp>
    </p:spTree>
    <p:extLst>
      <p:ext uri="{BB962C8B-B14F-4D97-AF65-F5344CB8AC3E}">
        <p14:creationId xmlns:p14="http://schemas.microsoft.com/office/powerpoint/2010/main" val="3541192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4977" name="Picture 2"/>
          <p:cNvPicPr>
            <a:picLocks noChangeAspect="1" noChangeArrowheads="1"/>
          </p:cNvPicPr>
          <p:nvPr/>
        </p:nvPicPr>
        <p:blipFill>
          <a:blip r:embed="rId3">
            <a:lum bright="-16000" contrast="20000"/>
            <a:extLst>
              <a:ext uri="{28A0092B-C50C-407E-A947-70E740481C1C}">
                <a14:useLocalDpi xmlns:a14="http://schemas.microsoft.com/office/drawing/2010/main"/>
              </a:ext>
            </a:extLst>
          </a:blip>
          <a:srcRect/>
          <a:stretch>
            <a:fillRect/>
          </a:stretch>
        </p:blipFill>
        <p:spPr bwMode="auto">
          <a:xfrm>
            <a:off x="0" y="838200"/>
            <a:ext cx="9144000" cy="582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4023" name="Text Box 7"/>
          <p:cNvSpPr txBox="1">
            <a:spLocks noChangeArrowheads="1"/>
          </p:cNvSpPr>
          <p:nvPr/>
        </p:nvSpPr>
        <p:spPr bwMode="auto">
          <a:xfrm>
            <a:off x="8374063" y="4861"/>
            <a:ext cx="698500" cy="831851"/>
          </a:xfrm>
          <a:prstGeom prst="rect">
            <a:avLst/>
          </a:prstGeom>
          <a:noFill/>
          <a:ln w="9525">
            <a:noFill/>
            <a:miter lim="800000"/>
            <a:headEnd/>
            <a:tailEnd/>
          </a:ln>
          <a:effec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fontAlgn="base" hangingPunct="1">
              <a:spcBef>
                <a:spcPct val="0"/>
              </a:spcBef>
              <a:spcAft>
                <a:spcPct val="0"/>
              </a:spcAft>
              <a:defRPr/>
            </a:pPr>
            <a:r>
              <a:rPr lang="en-US" sz="2400" dirty="0">
                <a:solidFill>
                  <a:srgbClr val="000000"/>
                </a:solidFill>
                <a:effectLst>
                  <a:outerShdw blurRad="38100" dist="38100" dir="2700000" algn="tl">
                    <a:srgbClr val="FFFFFF"/>
                  </a:outerShdw>
                </a:effectLst>
                <a:latin typeface="Arial"/>
                <a:cs typeface="Arial"/>
              </a:rPr>
              <a:t>141</a:t>
            </a:r>
          </a:p>
          <a:p>
            <a:pPr algn="ctr" eaLnBrk="1" fontAlgn="base" hangingPunct="1">
              <a:spcBef>
                <a:spcPct val="0"/>
              </a:spcBef>
              <a:spcAft>
                <a:spcPct val="0"/>
              </a:spcAft>
              <a:defRPr/>
            </a:pPr>
            <a:r>
              <a:rPr lang="en-US" sz="2400" dirty="0">
                <a:solidFill>
                  <a:srgbClr val="000000"/>
                </a:solidFill>
                <a:effectLst>
                  <a:outerShdw blurRad="38100" dist="38100" dir="2700000" algn="tl">
                    <a:srgbClr val="FFFFFF"/>
                  </a:outerShdw>
                </a:effectLst>
                <a:latin typeface="Arial"/>
                <a:cs typeface="Arial"/>
              </a:rPr>
              <a:t>219</a:t>
            </a:r>
            <a:endParaRPr lang="en-US" sz="2400" dirty="0">
              <a:solidFill>
                <a:srgbClr val="786950"/>
              </a:solidFill>
              <a:effectLst>
                <a:outerShdw blurRad="38100" dist="38100" dir="2700000" algn="tl">
                  <a:srgbClr val="000000"/>
                </a:outerShdw>
              </a:effectLst>
              <a:latin typeface="Arial"/>
              <a:cs typeface="Arial"/>
            </a:endParaRPr>
          </a:p>
        </p:txBody>
      </p:sp>
      <p:sp>
        <p:nvSpPr>
          <p:cNvPr id="254981" name="Rectangle 8"/>
          <p:cNvSpPr>
            <a:spLocks noGrp="1" noChangeArrowheads="1"/>
          </p:cNvSpPr>
          <p:nvPr>
            <p:ph type="title" idx="4294967295"/>
          </p:nvPr>
        </p:nvSpPr>
        <p:spPr>
          <a:xfrm>
            <a:off x="304800" y="187473"/>
            <a:ext cx="7867600" cy="461665"/>
          </a:xfrm>
          <a:solidFill>
            <a:schemeClr val="hlink"/>
          </a:solidFill>
          <a:ln w="12700" cap="sq">
            <a:solidFill>
              <a:schemeClr val="tx1"/>
            </a:solidFill>
            <a:miter lim="800000"/>
            <a:headEnd/>
            <a:tailEnd/>
          </a:ln>
        </p:spPr>
        <p:txBody>
          <a:bodyPr wrap="square" lIns="91440" tIns="45720" rIns="91440" bIns="45720">
            <a:spAutoFit/>
          </a:bodyPr>
          <a:lstStyle/>
          <a:p>
            <a:pPr eaLnBrk="1" hangingPunct="1"/>
            <a:r>
              <a:rPr lang="ml-IN" sz="2400" dirty="0">
                <a:solidFill>
                  <a:schemeClr val="bg1"/>
                </a:solidFill>
                <a:latin typeface="Arial" charset="0"/>
                <a:ea typeface="ＭＳ Ｐゴシック" charset="0"/>
                <a:cs typeface="Arial" charset="0"/>
              </a:rPr>
              <a:t>പൗലോസിന്റെ നാലാമത്തെ  മിഷണറി യാത്ര </a:t>
            </a:r>
            <a:endParaRPr lang="en-US" sz="2400" b="1" dirty="0">
              <a:solidFill>
                <a:srgbClr val="FFFF00"/>
              </a:solidFill>
              <a:latin typeface="Arial" charset="0"/>
              <a:ea typeface="ＭＳ Ｐゴシック" charset="0"/>
              <a:cs typeface="Arial" charset="0"/>
            </a:endParaRPr>
          </a:p>
        </p:txBody>
      </p:sp>
    </p:spTree>
    <p:extLst>
      <p:ext uri="{BB962C8B-B14F-4D97-AF65-F5344CB8AC3E}">
        <p14:creationId xmlns:p14="http://schemas.microsoft.com/office/powerpoint/2010/main" val="3457075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69" name="Picture 110" descr="christ002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 name="Rectangle 115"/>
          <p:cNvSpPr/>
          <p:nvPr/>
        </p:nvSpPr>
        <p:spPr>
          <a:xfrm>
            <a:off x="9525" y="1535113"/>
            <a:ext cx="9144000" cy="6934200"/>
          </a:xfrm>
          <a:prstGeom prst="rect">
            <a:avLst/>
          </a:prstGeom>
          <a:solidFill>
            <a:srgbClr val="000000">
              <a:alpha val="24000"/>
            </a:srgbClr>
          </a:solidFill>
        </p:spPr>
        <p:style>
          <a:lnRef idx="1">
            <a:schemeClr val="accent1"/>
          </a:lnRef>
          <a:fillRef idx="3">
            <a:schemeClr val="accent1"/>
          </a:fillRef>
          <a:effectRef idx="2">
            <a:schemeClr val="accent1"/>
          </a:effectRef>
          <a:fontRef idx="minor">
            <a:schemeClr val="lt1"/>
          </a:fontRef>
        </p:style>
        <p:txBody>
          <a:bodyPr lIns="91365" tIns="45683" rIns="91365" bIns="45683" anchor="ctr"/>
          <a:lstStyle/>
          <a:p>
            <a:pPr algn="ctr" fontAlgn="base">
              <a:spcBef>
                <a:spcPct val="0"/>
              </a:spcBef>
              <a:spcAft>
                <a:spcPct val="0"/>
              </a:spcAft>
              <a:defRPr/>
            </a:pPr>
            <a:endParaRPr lang="en-US" sz="2400">
              <a:solidFill>
                <a:srgbClr val="FFFFFF"/>
              </a:solidFill>
            </a:endParaRPr>
          </a:p>
        </p:txBody>
      </p:sp>
      <p:sp>
        <p:nvSpPr>
          <p:cNvPr id="263171" name="TextBox 107"/>
          <p:cNvSpPr txBox="1">
            <a:spLocks noChangeArrowheads="1"/>
          </p:cNvSpPr>
          <p:nvPr/>
        </p:nvSpPr>
        <p:spPr bwMode="auto">
          <a:xfrm>
            <a:off x="8153402" y="71441"/>
            <a:ext cx="869197" cy="461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65" tIns="45683" rIns="91365" bIns="45683">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b="1">
                <a:solidFill>
                  <a:srgbClr val="FFFFFF"/>
                </a:solidFill>
                <a:latin typeface="Arial" charset="0"/>
                <a:cs typeface="Times New Roman" charset="0"/>
              </a:rPr>
              <a:t>201a</a:t>
            </a:r>
          </a:p>
        </p:txBody>
      </p:sp>
      <p:sp>
        <p:nvSpPr>
          <p:cNvPr id="263172" name="Title 112"/>
          <p:cNvSpPr>
            <a:spLocks noGrp="1"/>
          </p:cNvSpPr>
          <p:nvPr>
            <p:ph type="title" idx="4294967295"/>
          </p:nvPr>
        </p:nvSpPr>
        <p:spPr>
          <a:xfrm>
            <a:off x="1600200" y="-22011"/>
            <a:ext cx="6172200" cy="707811"/>
          </a:xfrm>
          <a:solidFill>
            <a:schemeClr val="tx1"/>
          </a:solidFill>
          <a:ln w="12700" cap="sq">
            <a:solidFill>
              <a:schemeClr val="tx1"/>
            </a:solidFill>
            <a:miter lim="800000"/>
            <a:headEnd/>
            <a:tailEnd/>
          </a:ln>
        </p:spPr>
        <p:txBody>
          <a:bodyPr>
            <a:spAutoFit/>
          </a:bodyPr>
          <a:lstStyle/>
          <a:p>
            <a:r>
              <a:rPr lang="ml-IN" altLang="zh-CN" sz="2000" b="1" dirty="0">
                <a:solidFill>
                  <a:srgbClr val="FFFFFF"/>
                </a:solidFill>
                <a:latin typeface="Arial" charset="0"/>
                <a:ea typeface="SimSun" charset="0"/>
                <a:cs typeface="SimSun" charset="0"/>
              </a:rPr>
              <a:t>കാരാഗൃഹ ലേഖനങ്ങളിലെ ക്രിസ്തുശാസ്ത്രം </a:t>
            </a:r>
            <a:endParaRPr lang="en-US" altLang="zh-CN" sz="2000" b="1" dirty="0">
              <a:solidFill>
                <a:srgbClr val="FFFFFF"/>
              </a:solidFill>
              <a:latin typeface="Arial" charset="0"/>
              <a:ea typeface="SimSun" charset="0"/>
              <a:cs typeface="SimSun" charset="0"/>
            </a:endParaRPr>
          </a:p>
        </p:txBody>
      </p:sp>
      <p:graphicFrame>
        <p:nvGraphicFramePr>
          <p:cNvPr id="114" name="Table 113"/>
          <p:cNvGraphicFramePr>
            <a:graphicFrameLocks noGrp="1"/>
          </p:cNvGraphicFramePr>
          <p:nvPr>
            <p:extLst>
              <p:ext uri="{D42A27DB-BD31-4B8C-83A1-F6EECF244321}">
                <p14:modId xmlns:p14="http://schemas.microsoft.com/office/powerpoint/2010/main" val="978855105"/>
              </p:ext>
            </p:extLst>
          </p:nvPr>
        </p:nvGraphicFramePr>
        <p:xfrm>
          <a:off x="0" y="1447800"/>
          <a:ext cx="9144000" cy="5228273"/>
        </p:xfrm>
        <a:graphic>
          <a:graphicData uri="http://schemas.openxmlformats.org/drawingml/2006/table">
            <a:tbl>
              <a:tblPr/>
              <a:tblGrid>
                <a:gridCol w="2103438">
                  <a:extLst>
                    <a:ext uri="{9D8B030D-6E8A-4147-A177-3AD203B41FA5}">
                      <a16:colId xmlns:a16="http://schemas.microsoft.com/office/drawing/2014/main" val="20000"/>
                    </a:ext>
                  </a:extLst>
                </a:gridCol>
                <a:gridCol w="2024062">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gridCol w="2832100">
                  <a:extLst>
                    <a:ext uri="{9D8B030D-6E8A-4147-A177-3AD203B41FA5}">
                      <a16:colId xmlns:a16="http://schemas.microsoft.com/office/drawing/2014/main" val="20003"/>
                    </a:ext>
                  </a:extLst>
                </a:gridCol>
              </a:tblGrid>
              <a:tr h="4730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rPr>
                        <a:t> </a:t>
                      </a:r>
                      <a:r>
                        <a:rPr kumimoji="0" lang="ml-IN" altLang="zh-CN" sz="20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rPr>
                        <a:t>ക്രിസ്തു</a:t>
                      </a:r>
                      <a:r>
                        <a:rPr kumimoji="0" lang="en-US" altLang="zh-CN" sz="20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ml-IN" sz="20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Times New Roman" charset="0"/>
                        </a:rPr>
                        <a:t>കേന്ദ്രബിന്ദു </a:t>
                      </a:r>
                      <a:endParaRPr kumimoji="0" lang="en-US" sz="20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ml-IN" sz="20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Times New Roman" charset="0"/>
                        </a:rPr>
                        <a:t>വിശദീകരണം</a:t>
                      </a:r>
                      <a:endParaRPr kumimoji="0" lang="en-US" sz="20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200150">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ml-IN" altLang="zh-CN" sz="2000" b="1" i="0" u="none" strike="noStrike" cap="none" normalizeH="0" baseline="0" dirty="0">
                          <a:ln>
                            <a:noFill/>
                          </a:ln>
                          <a:solidFill>
                            <a:schemeClr val="bg1"/>
                          </a:solidFill>
                          <a:effectLst/>
                          <a:latin typeface="Arial" charset="0"/>
                          <a:ea typeface="ＭＳ Ｐゴシック" charset="0"/>
                          <a:cs typeface="Arial" charset="0"/>
                        </a:rPr>
                        <a:t>എഫെസ്യർ</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glow rad="228600">
                            <a:schemeClr val="tx1">
                              <a:alpha val="75000"/>
                            </a:schemeClr>
                          </a:glow>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ml-IN" altLang="zh-CN" sz="1600" b="1" i="0" u="none" strike="noStrike" kern="1200" cap="none" normalizeH="0" baseline="0" dirty="0">
                          <a:ln>
                            <a:noFill/>
                          </a:ln>
                          <a:solidFill>
                            <a:srgbClr val="FFFFFF"/>
                          </a:solidFill>
                          <a:effectLst>
                            <a:glow rad="228600">
                              <a:schemeClr val="tx1">
                                <a:alpha val="75000"/>
                              </a:schemeClr>
                            </a:glow>
                          </a:effectLst>
                          <a:latin typeface="Arial" charset="0"/>
                          <a:ea typeface="ＭＳ Ｐゴシック" charset="0"/>
                          <a:cs typeface="Times New Roman" charset="0"/>
                        </a:rPr>
                        <a:t>ശിരസ്സ്</a:t>
                      </a:r>
                      <a:r>
                        <a:rPr kumimoji="0" lang="ml-IN" altLang="zh-CN" sz="1600" b="1" i="0" u="none" strike="noStrike" cap="none" normalizeH="0" baseline="0" dirty="0">
                          <a:ln>
                            <a:noFill/>
                          </a:ln>
                          <a:solidFill>
                            <a:schemeClr val="bg1"/>
                          </a:solidFill>
                          <a:effectLst/>
                          <a:latin typeface="Arial" charset="0"/>
                          <a:ea typeface="ＭＳ Ｐゴシック" charset="0"/>
                          <a:cs typeface="Arial" charset="0"/>
                        </a:rPr>
                        <a:t> </a:t>
                      </a:r>
                      <a:endParaRPr kumimoji="0" lang="en-US" sz="1600" b="1" i="0" u="none" strike="noStrike" cap="none" normalizeH="0" baseline="0" dirty="0">
                        <a:ln>
                          <a:noFill/>
                        </a:ln>
                        <a:solidFill>
                          <a:schemeClr val="bg1"/>
                        </a:solidFill>
                        <a:effectLst>
                          <a:glow rad="228600">
                            <a:schemeClr val="tx1">
                              <a:alpha val="75000"/>
                            </a:schemeClr>
                          </a:glow>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rPr>
                        <a:t> </a:t>
                      </a:r>
                      <a:r>
                        <a:rPr kumimoji="0" lang="ml-IN" altLang="zh-CN"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rPr>
                        <a:t>ക്രിസ്തുവിൻറെ ഐക്യത </a:t>
                      </a:r>
                      <a:endParaRPr kumimoji="0" lang="en-US" altLang="zh-CN"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ml-IN" altLang="zh-CN"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rPr>
                        <a:t>ക്രിസ്തു വിശ്വാസികൾക്കിടയിലെ വേർതിരിവുകൾ തകർക്കുന്നു </a:t>
                      </a:r>
                      <a:endParaRPr kumimoji="0" lang="en-US" altLang="zh-CN"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001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ml-IN" altLang="zh-CN" sz="2000" b="1" i="0" u="none" strike="noStrike" cap="none" normalizeH="0" baseline="0" dirty="0">
                          <a:ln>
                            <a:noFill/>
                          </a:ln>
                          <a:solidFill>
                            <a:schemeClr val="bg1"/>
                          </a:solidFill>
                          <a:effectLst/>
                          <a:latin typeface="Arial" charset="0"/>
                          <a:ea typeface="ＭＳ Ｐゴシック" charset="0"/>
                          <a:cs typeface="Arial" charset="0"/>
                        </a:rPr>
                        <a:t>ഫിലിപ്പിയർ</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ml-IN" altLang="zh-CN" sz="1600" b="1" i="0" u="none" strike="noStrike" kern="1200" cap="none" normalizeH="0" baseline="0" dirty="0">
                          <a:ln>
                            <a:noFill/>
                          </a:ln>
                          <a:solidFill>
                            <a:srgbClr val="FFFFFF"/>
                          </a:solidFill>
                          <a:effectLst>
                            <a:glow rad="228600">
                              <a:schemeClr val="tx1">
                                <a:alpha val="75000"/>
                              </a:schemeClr>
                            </a:glow>
                          </a:effectLst>
                          <a:latin typeface="Arial" charset="0"/>
                          <a:ea typeface="ＭＳ Ｐゴシック" charset="0"/>
                          <a:cs typeface="Times New Roman" charset="0"/>
                        </a:rPr>
                        <a:t>മാതൃക</a:t>
                      </a:r>
                      <a:r>
                        <a:rPr kumimoji="0" lang="ml-IN" altLang="zh-CN" sz="1600" b="1" i="0" u="none" strike="noStrike" cap="none" normalizeH="0" baseline="0" dirty="0">
                          <a:ln>
                            <a:noFill/>
                          </a:ln>
                          <a:solidFill>
                            <a:schemeClr val="bg1"/>
                          </a:solidFill>
                          <a:effectLst/>
                          <a:latin typeface="Arial" charset="0"/>
                          <a:ea typeface="ＭＳ Ｐゴシック" charset="0"/>
                          <a:cs typeface="Arial" charset="0"/>
                        </a:rPr>
                        <a:t> </a:t>
                      </a:r>
                      <a:endParaRPr kumimoji="0" lang="en-US" sz="1600" b="1" i="0" u="none" strike="noStrike" cap="none" normalizeH="0" baseline="0" dirty="0">
                        <a:ln>
                          <a:noFill/>
                        </a:ln>
                        <a:solidFill>
                          <a:schemeClr val="bg1"/>
                        </a:solidFill>
                        <a:effectLst>
                          <a:glow rad="228600">
                            <a:schemeClr val="tx1">
                              <a:alpha val="75000"/>
                            </a:schemeClr>
                          </a:glow>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ml-IN"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Times New Roman" charset="0"/>
                        </a:rPr>
                        <a:t>ക്രിസ്തുവിൻറെ മനോഭാവം </a:t>
                      </a:r>
                      <a:endParaRPr kumimoji="0" lang="en-US"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ml-IN" altLang="zh-CN"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rPr>
                        <a:t>പ്രതിബന്ധങ്ങൾ എങ്ങനെ കൈകാര്യം ചെയ്യണം എന്ന് ക്രിസ്തു മാതൃക കാണിക്കുന്നു</a:t>
                      </a:r>
                      <a:r>
                        <a:rPr kumimoji="0" lang="ml-IN" altLang="zh-CN" sz="24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rPr>
                        <a:t> </a:t>
                      </a:r>
                      <a:endParaRPr kumimoji="0" lang="en-US" altLang="zh-CN" sz="24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66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ml-IN" altLang="zh-CN" sz="2000" b="1" i="0" u="none" strike="noStrike" cap="none" normalizeH="0" baseline="0" dirty="0">
                          <a:ln>
                            <a:noFill/>
                          </a:ln>
                          <a:solidFill>
                            <a:schemeClr val="bg1"/>
                          </a:solidFill>
                          <a:effectLst/>
                          <a:latin typeface="Arial" charset="0"/>
                          <a:ea typeface="ＭＳ Ｐゴシック" charset="0"/>
                          <a:cs typeface="Arial" charset="0"/>
                        </a:rPr>
                        <a:t>കൊലൊസ്സ്യർ</a:t>
                      </a:r>
                      <a:endParaRPr kumimoji="0" lang="en-US" sz="2000" b="1" i="0" u="none" strike="noStrike" cap="none" normalizeH="0" baseline="0" dirty="0">
                        <a:ln>
                          <a:noFill/>
                        </a:ln>
                        <a:solidFill>
                          <a:schemeClr val="bg1"/>
                        </a:solidFill>
                        <a:effectLst>
                          <a:glow rad="228600">
                            <a:schemeClr val="tx1">
                              <a:alpha val="75000"/>
                            </a:schemeClr>
                          </a:glow>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ml-IN" altLang="zh-CN" sz="1600" b="1" i="0" u="none" strike="noStrike" kern="1200" cap="none" normalizeH="0" baseline="0" dirty="0">
                          <a:ln>
                            <a:noFill/>
                          </a:ln>
                          <a:solidFill>
                            <a:srgbClr val="FFFFFF"/>
                          </a:solidFill>
                          <a:effectLst>
                            <a:glow rad="228600">
                              <a:schemeClr val="tx1">
                                <a:alpha val="75000"/>
                              </a:schemeClr>
                            </a:glow>
                          </a:effectLst>
                          <a:latin typeface="Arial" charset="0"/>
                          <a:ea typeface="ＭＳ Ｐゴシック" charset="0"/>
                          <a:cs typeface="Times New Roman" charset="0"/>
                        </a:rPr>
                        <a:t>ദൈവം</a:t>
                      </a:r>
                      <a:r>
                        <a:rPr kumimoji="0" lang="ml-IN" altLang="zh-CN" sz="1600" b="1" i="0" u="none" strike="noStrike" cap="none" normalizeH="0" baseline="0" dirty="0">
                          <a:ln>
                            <a:noFill/>
                          </a:ln>
                          <a:solidFill>
                            <a:schemeClr val="bg1"/>
                          </a:solidFill>
                          <a:effectLst/>
                          <a:latin typeface="Arial" charset="0"/>
                          <a:ea typeface="ＭＳ Ｐゴシック" charset="0"/>
                          <a:cs typeface="Arial" charset="0"/>
                        </a:rPr>
                        <a:t> </a:t>
                      </a:r>
                      <a:endParaRPr kumimoji="0" lang="en-US" sz="1600" b="1" i="0" u="none" strike="noStrike" cap="none" normalizeH="0" baseline="0" dirty="0">
                        <a:ln>
                          <a:noFill/>
                        </a:ln>
                        <a:solidFill>
                          <a:schemeClr val="bg1"/>
                        </a:solidFill>
                        <a:effectLst>
                          <a:glow rad="228600">
                            <a:schemeClr val="tx1">
                              <a:alpha val="75000"/>
                            </a:schemeClr>
                          </a:glow>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ml-IN" altLang="zh-CN"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rPr>
                        <a:t>ക്രിസ്തുവിന്റെ ദൈവത്വം</a:t>
                      </a:r>
                      <a:endParaRPr kumimoji="0" lang="en-US" altLang="zh-CN"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ml-IN" altLang="zh-CN"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rPr>
                        <a:t>മാനുഷിക തത്വശാസ്ത്രത്തേക്കാളും ഉന്നതനായ ക്രിസ്തു </a:t>
                      </a:r>
                      <a:endParaRPr kumimoji="0" lang="en-US" altLang="zh-CN"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73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ml-IN" altLang="zh-CN" sz="2000" b="1" i="0" u="none" strike="noStrike" cap="none" normalizeH="0" baseline="0" dirty="0">
                          <a:ln>
                            <a:noFill/>
                          </a:ln>
                          <a:solidFill>
                            <a:schemeClr val="bg1"/>
                          </a:solidFill>
                          <a:effectLst/>
                          <a:latin typeface="Arial" charset="0"/>
                          <a:ea typeface="ＭＳ Ｐゴシック" charset="0"/>
                          <a:cs typeface="Arial" charset="0"/>
                        </a:rPr>
                        <a:t>ഫിലേമോൻ</a:t>
                      </a:r>
                      <a:endParaRPr kumimoji="0" lang="en-US" sz="2000" b="1" i="0" u="none" strike="noStrike" cap="none" normalizeH="0" baseline="0" dirty="0">
                        <a:ln>
                          <a:noFill/>
                        </a:ln>
                        <a:solidFill>
                          <a:schemeClr val="bg1"/>
                        </a:solidFill>
                        <a:effectLst>
                          <a:glow rad="228600">
                            <a:schemeClr val="tx1">
                              <a:alpha val="75000"/>
                            </a:schemeClr>
                          </a:glow>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bg1"/>
                          </a:solidFill>
                          <a:effectLst>
                            <a:glow rad="228600">
                              <a:schemeClr val="tx1">
                                <a:alpha val="75000"/>
                              </a:schemeClr>
                            </a:glow>
                          </a:effectLst>
                          <a:latin typeface="Arial" charset="0"/>
                          <a:ea typeface="ＭＳ Ｐゴシック" charset="0"/>
                          <a:cs typeface="Arial" charset="0"/>
                        </a:rPr>
                        <a:t> </a:t>
                      </a:r>
                      <a:r>
                        <a:rPr kumimoji="0" lang="ml-IN" altLang="zh-CN" sz="1600" b="1" i="0" u="none" strike="noStrike" kern="1200" cap="none" normalizeH="0" baseline="0" dirty="0">
                          <a:ln>
                            <a:noFill/>
                          </a:ln>
                          <a:solidFill>
                            <a:srgbClr val="FFFFFF"/>
                          </a:solidFill>
                          <a:effectLst>
                            <a:glow rad="228600">
                              <a:schemeClr val="tx1">
                                <a:alpha val="75000"/>
                              </a:schemeClr>
                            </a:glow>
                          </a:effectLst>
                          <a:latin typeface="Arial" charset="0"/>
                          <a:ea typeface="ＭＳ Ｐゴシック" charset="0"/>
                          <a:cs typeface="Times New Roman" charset="0"/>
                        </a:rPr>
                        <a:t>അനുരഞ്ജകൻ</a:t>
                      </a:r>
                      <a:r>
                        <a:rPr kumimoji="0" lang="ml-IN" altLang="zh-CN" sz="1600" b="1" i="0" u="none" strike="noStrike" cap="none" normalizeH="0" baseline="0" dirty="0">
                          <a:ln>
                            <a:noFill/>
                          </a:ln>
                          <a:solidFill>
                            <a:schemeClr val="bg1"/>
                          </a:solidFill>
                          <a:effectLst/>
                          <a:latin typeface="Arial" charset="0"/>
                          <a:ea typeface="ＭＳ Ｐゴシック" charset="0"/>
                          <a:cs typeface="Arial" charset="0"/>
                        </a:rPr>
                        <a:t> </a:t>
                      </a:r>
                      <a:endParaRPr kumimoji="0" lang="en-US" altLang="zh-CN" sz="1600" b="1" i="0" u="none" strike="noStrike" cap="none" normalizeH="0" baseline="0" dirty="0">
                        <a:ln>
                          <a:noFill/>
                        </a:ln>
                        <a:solidFill>
                          <a:schemeClr val="bg1"/>
                        </a:solidFill>
                        <a:effectLst>
                          <a:glow rad="228600">
                            <a:schemeClr val="tx1">
                              <a:alpha val="75000"/>
                            </a:schemeClr>
                          </a:glow>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ml-IN" altLang="zh-CN"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rPr>
                        <a:t>ക്ഷമിക്കുന്ന ക്രിസ്തു </a:t>
                      </a:r>
                      <a:endParaRPr kumimoji="0" lang="en-US" altLang="zh-CN"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rPr>
                        <a:t> </a:t>
                      </a:r>
                      <a:r>
                        <a:rPr kumimoji="0" lang="ml-IN" altLang="zh-CN"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rPr>
                        <a:t>വിശ്വാസികളെ ക്രിസ്തു ദൈവത്തോടും മനുഷ്യരോടും രമ്യതപ്പെടുത്തുന്നു </a:t>
                      </a:r>
                      <a:endParaRPr kumimoji="0" lang="en-US" altLang="zh-CN" sz="1600" b="1" i="0" u="none" strike="noStrike" cap="none" normalizeH="0" baseline="0" dirty="0">
                        <a:ln>
                          <a:noFill/>
                        </a:ln>
                        <a:solidFill>
                          <a:srgbClr val="FFFFFF"/>
                        </a:solidFill>
                        <a:effectLst>
                          <a:glow rad="228600">
                            <a:schemeClr val="tx1">
                              <a:alpha val="75000"/>
                            </a:schemeClr>
                          </a:glow>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81716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4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36290681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ml-IN" sz="3200" b="1" dirty="0">
                <a:solidFill>
                  <a:srgbClr val="FFFFFF"/>
                </a:solidFill>
                <a:latin typeface="Arial" charset="0"/>
                <a:ea typeface="ＭＳ Ｐゴシック" charset="0"/>
              </a:rPr>
              <a:t>മലയാളം </a:t>
            </a:r>
            <a:r>
              <a:rPr lang="en-US" sz="3200" b="1" dirty="0">
                <a:solidFill>
                  <a:srgbClr val="FFFFFF"/>
                </a:solidFill>
                <a:latin typeface="Arial" charset="0"/>
                <a:ea typeface="ＭＳ Ｐゴシック" charset="0"/>
              </a:rPr>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30000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980" y="115889"/>
            <a:ext cx="5111750" cy="1041400"/>
          </a:xfrm>
        </p:spPr>
        <p:txBody>
          <a:bodyPr/>
          <a:lstStyle/>
          <a:p>
            <a:pPr>
              <a:defRPr/>
            </a:pPr>
            <a:r>
              <a:rPr lang="ml-IN" sz="2800" dirty="0"/>
              <a:t>പുതിയനിയമ</a:t>
            </a:r>
            <a:r>
              <a:rPr lang="ml-IN" dirty="0"/>
              <a:t> </a:t>
            </a:r>
            <a:r>
              <a:rPr lang="ml-IN" sz="2800" dirty="0"/>
              <a:t>ഘടന</a:t>
            </a:r>
            <a:r>
              <a:rPr lang="ml-IN" dirty="0"/>
              <a:t> </a:t>
            </a:r>
            <a:r>
              <a:rPr lang="ml-IN" sz="2800" dirty="0"/>
              <a:t>നിരീക്ഷണം</a:t>
            </a:r>
            <a:endParaRPr lang="en-US" sz="2800" dirty="0"/>
          </a:p>
        </p:txBody>
      </p:sp>
      <p:sp>
        <p:nvSpPr>
          <p:cNvPr id="576514" name="Text Box 5"/>
          <p:cNvSpPr txBox="1">
            <a:spLocks noChangeArrowheads="1"/>
          </p:cNvSpPr>
          <p:nvPr/>
        </p:nvSpPr>
        <p:spPr bwMode="auto">
          <a:xfrm>
            <a:off x="8578854" y="44454"/>
            <a:ext cx="526878" cy="4616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b="1">
                <a:solidFill>
                  <a:srgbClr val="FFFFFF"/>
                </a:solidFill>
                <a:latin typeface="Arial" charset="0"/>
                <a:cs typeface="Arial" charset="0"/>
              </a:rPr>
              <a:t>21</a:t>
            </a:r>
          </a:p>
        </p:txBody>
      </p:sp>
      <p:sp>
        <p:nvSpPr>
          <p:cNvPr id="4" name="TextBox 3"/>
          <p:cNvSpPr txBox="1"/>
          <p:nvPr/>
        </p:nvSpPr>
        <p:spPr>
          <a:xfrm>
            <a:off x="179512" y="1627351"/>
            <a:ext cx="8964488" cy="4524251"/>
          </a:xfrm>
          <a:prstGeom prst="rect">
            <a:avLst/>
          </a:prstGeom>
          <a:noFill/>
        </p:spPr>
        <p:txBody>
          <a:bodyPr lIns="91376" tIns="45688" rIns="91376" bIns="45688">
            <a:spAutoFit/>
          </a:bodyPr>
          <a:lstStyle/>
          <a:p>
            <a:pPr marL="342659" indent="-342659" fontAlgn="base">
              <a:spcBef>
                <a:spcPct val="0"/>
              </a:spcBef>
              <a:spcAft>
                <a:spcPct val="0"/>
              </a:spcAft>
              <a:buFont typeface="Arial"/>
              <a:buChar char="•"/>
              <a:defRPr/>
            </a:pPr>
            <a:r>
              <a:rPr lang="ml-IN" b="1" dirty="0">
                <a:solidFill>
                  <a:srgbClr val="FFFFFF"/>
                </a:solidFill>
                <a:effectLst>
                  <a:glow rad="114300">
                    <a:srgbClr val="000000">
                      <a:alpha val="88000"/>
                    </a:srgbClr>
                  </a:glow>
                </a:effectLst>
                <a:latin typeface="Arial"/>
                <a:ea typeface="ＭＳ Ｐゴシック" charset="0"/>
                <a:cs typeface="Arial"/>
              </a:rPr>
              <a:t>സുവിശേഷങ്ങളും പ്രവർത്തികളുടെ പുസ്തകവും ആണ് പുതിയനിയമ ചരിത്ര /ദൈവശാസ്ത്ര</a:t>
            </a:r>
            <a:r>
              <a:rPr lang="en-US" b="1" dirty="0">
                <a:solidFill>
                  <a:srgbClr val="FFFFFF"/>
                </a:solidFill>
                <a:effectLst>
                  <a:glow rad="114300">
                    <a:srgbClr val="000000">
                      <a:alpha val="88000"/>
                    </a:srgbClr>
                  </a:glow>
                </a:effectLst>
                <a:latin typeface="Arial"/>
                <a:ea typeface="ＭＳ Ｐゴシック" charset="0"/>
                <a:cs typeface="Arial"/>
              </a:rPr>
              <a:t> </a:t>
            </a:r>
            <a:r>
              <a:rPr lang="ml-IN" b="1" dirty="0">
                <a:solidFill>
                  <a:srgbClr val="FFFFFF"/>
                </a:solidFill>
                <a:effectLst>
                  <a:glow rad="114300">
                    <a:srgbClr val="000000">
                      <a:alpha val="88000"/>
                    </a:srgbClr>
                  </a:glow>
                </a:effectLst>
                <a:latin typeface="Arial"/>
                <a:ea typeface="ＭＳ Ｐゴシック" charset="0"/>
                <a:cs typeface="Arial"/>
              </a:rPr>
              <a:t>പുസ്തകങ്ങൾ</a:t>
            </a:r>
            <a:r>
              <a:rPr lang="en-US" b="1" dirty="0">
                <a:solidFill>
                  <a:srgbClr val="FFFFFF"/>
                </a:solidFill>
                <a:effectLst>
                  <a:glow rad="114300">
                    <a:srgbClr val="000000">
                      <a:alpha val="88000"/>
                    </a:srgbClr>
                  </a:glow>
                </a:effectLst>
                <a:latin typeface="Arial"/>
                <a:ea typeface="ＭＳ Ｐゴシック" charset="0"/>
                <a:cs typeface="Arial"/>
              </a:rPr>
              <a:t>.</a:t>
            </a:r>
          </a:p>
          <a:p>
            <a:pPr fontAlgn="base">
              <a:spcBef>
                <a:spcPct val="0"/>
              </a:spcBef>
              <a:spcAft>
                <a:spcPct val="0"/>
              </a:spcAft>
              <a:defRPr/>
            </a:pPr>
            <a:endParaRPr lang="en-US" b="1" dirty="0">
              <a:solidFill>
                <a:srgbClr val="FFFFFF"/>
              </a:solidFill>
              <a:effectLst>
                <a:glow rad="114300">
                  <a:srgbClr val="000000">
                    <a:alpha val="88000"/>
                  </a:srgbClr>
                </a:glow>
              </a:effectLst>
              <a:latin typeface="Arial"/>
              <a:ea typeface="ＭＳ Ｐゴシック" charset="0"/>
              <a:cs typeface="Arial"/>
            </a:endParaRPr>
          </a:p>
          <a:p>
            <a:pPr marL="342659" indent="-342659" fontAlgn="base">
              <a:spcBef>
                <a:spcPct val="0"/>
              </a:spcBef>
              <a:spcAft>
                <a:spcPct val="0"/>
              </a:spcAft>
              <a:buFont typeface="Arial"/>
              <a:buChar char="•"/>
              <a:defRPr/>
            </a:pPr>
            <a:r>
              <a:rPr lang="ml-IN" b="1" dirty="0">
                <a:solidFill>
                  <a:srgbClr val="FFFFFF"/>
                </a:solidFill>
                <a:effectLst>
                  <a:glow rad="114300">
                    <a:srgbClr val="000000">
                      <a:alpha val="88000"/>
                    </a:srgbClr>
                  </a:glow>
                </a:effectLst>
                <a:latin typeface="Arial"/>
                <a:ea typeface="ＭＳ Ｐゴシック" charset="0"/>
                <a:cs typeface="Arial"/>
              </a:rPr>
              <a:t>നാല് സുവിശേഷങ്ങളും ലേഖകരുടെ പേരിനാൽ അറിയപ്പെടുന്നു </a:t>
            </a:r>
            <a:r>
              <a:rPr lang="en-US" b="1" dirty="0">
                <a:solidFill>
                  <a:srgbClr val="FFFFFF"/>
                </a:solidFill>
                <a:effectLst>
                  <a:glow rad="114300">
                    <a:srgbClr val="000000">
                      <a:alpha val="88000"/>
                    </a:srgbClr>
                  </a:glow>
                </a:effectLst>
                <a:latin typeface="Arial"/>
                <a:ea typeface="ＭＳ Ｐゴシック" charset="0"/>
                <a:cs typeface="Arial"/>
              </a:rPr>
              <a:t>.</a:t>
            </a:r>
          </a:p>
          <a:p>
            <a:pPr fontAlgn="base">
              <a:spcBef>
                <a:spcPct val="0"/>
              </a:spcBef>
              <a:spcAft>
                <a:spcPct val="0"/>
              </a:spcAft>
              <a:defRPr/>
            </a:pPr>
            <a:endParaRPr lang="en-US" b="1" dirty="0">
              <a:solidFill>
                <a:srgbClr val="FFFFFF"/>
              </a:solidFill>
              <a:effectLst>
                <a:glow rad="114300">
                  <a:srgbClr val="000000">
                    <a:alpha val="88000"/>
                  </a:srgbClr>
                </a:glow>
              </a:effectLst>
              <a:latin typeface="Arial"/>
              <a:ea typeface="ＭＳ Ｐゴシック" charset="0"/>
              <a:cs typeface="Arial"/>
            </a:endParaRPr>
          </a:p>
          <a:p>
            <a:pPr marL="342659" indent="-342659" fontAlgn="base">
              <a:spcBef>
                <a:spcPct val="0"/>
              </a:spcBef>
              <a:spcAft>
                <a:spcPct val="0"/>
              </a:spcAft>
              <a:buFont typeface="Arial"/>
              <a:buChar char="•"/>
              <a:defRPr/>
            </a:pPr>
            <a:r>
              <a:rPr lang="ml-IN" b="1" dirty="0">
                <a:solidFill>
                  <a:srgbClr val="FFFFFF"/>
                </a:solidFill>
                <a:effectLst>
                  <a:glow rad="114300">
                    <a:srgbClr val="000000">
                      <a:alpha val="88000"/>
                    </a:srgbClr>
                  </a:glow>
                </a:effectLst>
                <a:latin typeface="Arial"/>
                <a:ea typeface="ＭＳ Ｐゴシック" charset="0"/>
                <a:cs typeface="Arial"/>
              </a:rPr>
              <a:t>ചരിത്ര/ദൈവശാസ്ത്ര അടിസ്ഥാനത്തിനു മുകളിൽ  രണ്ട് തൂണുകളിലായി ഒൻപത് പുസ്തകങ്ങൾ വീതം </a:t>
            </a:r>
            <a:r>
              <a:rPr lang="en-US" b="1" dirty="0">
                <a:solidFill>
                  <a:srgbClr val="FFFFFF"/>
                </a:solidFill>
                <a:effectLst>
                  <a:glow rad="114300">
                    <a:srgbClr val="000000">
                      <a:alpha val="88000"/>
                    </a:srgbClr>
                  </a:glow>
                </a:effectLst>
                <a:latin typeface="Arial"/>
                <a:ea typeface="ＭＳ Ｐゴシック" charset="0"/>
                <a:cs typeface="Arial"/>
              </a:rPr>
              <a:t>.</a:t>
            </a:r>
          </a:p>
          <a:p>
            <a:pPr fontAlgn="base">
              <a:spcBef>
                <a:spcPct val="0"/>
              </a:spcBef>
              <a:spcAft>
                <a:spcPct val="0"/>
              </a:spcAft>
              <a:defRPr/>
            </a:pPr>
            <a:endParaRPr lang="en-US" b="1" dirty="0">
              <a:solidFill>
                <a:srgbClr val="FFFFFF"/>
              </a:solidFill>
              <a:effectLst>
                <a:glow rad="114300">
                  <a:srgbClr val="000000">
                    <a:alpha val="88000"/>
                  </a:srgbClr>
                </a:glow>
              </a:effectLst>
              <a:latin typeface="Arial"/>
              <a:ea typeface="ＭＳ Ｐゴシック" charset="0"/>
              <a:cs typeface="Arial"/>
            </a:endParaRPr>
          </a:p>
          <a:p>
            <a:pPr marL="342659" indent="-342659" fontAlgn="base">
              <a:spcBef>
                <a:spcPct val="0"/>
              </a:spcBef>
              <a:spcAft>
                <a:spcPct val="0"/>
              </a:spcAft>
              <a:buFont typeface="Arial"/>
              <a:buChar char="•"/>
              <a:defRPr/>
            </a:pPr>
            <a:r>
              <a:rPr lang="ml-IN" b="1" dirty="0">
                <a:solidFill>
                  <a:srgbClr val="FFFFFF"/>
                </a:solidFill>
                <a:effectLst>
                  <a:glow rad="114300">
                    <a:srgbClr val="000000">
                      <a:alpha val="88000"/>
                    </a:srgbClr>
                  </a:glow>
                </a:effectLst>
                <a:latin typeface="Arial"/>
                <a:ea typeface="ＭＳ Ｐゴシック" charset="0"/>
                <a:cs typeface="Arial"/>
              </a:rPr>
              <a:t>ഇടത് തൂണിൽ കാണുന്ന പൗലോസിന്റെ സഭക്കുള്ള ലേഖനങ്ങൾ കാലക്രമം അനുസരിച് പ്രവർത്തികളുടെ പുസ്തകവുമായി യോജിച്ചു പോകുന്നു </a:t>
            </a:r>
            <a:r>
              <a:rPr lang="en-US" b="1" dirty="0">
                <a:solidFill>
                  <a:srgbClr val="FFFFFF"/>
                </a:solidFill>
                <a:effectLst>
                  <a:glow rad="114300">
                    <a:srgbClr val="000000">
                      <a:alpha val="88000"/>
                    </a:srgbClr>
                  </a:glow>
                </a:effectLst>
                <a:latin typeface="Arial"/>
                <a:ea typeface="ＭＳ Ｐゴシック" charset="0"/>
                <a:cs typeface="Arial"/>
              </a:rPr>
              <a:t>.</a:t>
            </a:r>
          </a:p>
          <a:p>
            <a:pPr marL="342659" indent="-342659" fontAlgn="base">
              <a:spcBef>
                <a:spcPct val="0"/>
              </a:spcBef>
              <a:spcAft>
                <a:spcPct val="0"/>
              </a:spcAft>
              <a:buFont typeface="Arial"/>
              <a:buChar char="•"/>
              <a:defRPr/>
            </a:pPr>
            <a:endParaRPr lang="en-US" b="1" dirty="0">
              <a:solidFill>
                <a:srgbClr val="FFFFFF"/>
              </a:solidFill>
              <a:effectLst>
                <a:glow rad="114300">
                  <a:srgbClr val="000000">
                    <a:alpha val="88000"/>
                  </a:srgbClr>
                </a:glow>
              </a:effectLst>
              <a:latin typeface="Arial"/>
              <a:ea typeface="ＭＳ Ｐゴシック" charset="0"/>
              <a:cs typeface="Arial"/>
            </a:endParaRPr>
          </a:p>
          <a:p>
            <a:pPr marL="342659" indent="-342659" fontAlgn="base">
              <a:spcBef>
                <a:spcPct val="0"/>
              </a:spcBef>
              <a:spcAft>
                <a:spcPct val="0"/>
              </a:spcAft>
              <a:buFont typeface="Arial"/>
              <a:buChar char="•"/>
              <a:defRPr/>
            </a:pPr>
            <a:r>
              <a:rPr lang="ml-IN" b="1" dirty="0">
                <a:solidFill>
                  <a:srgbClr val="FFFFFF"/>
                </a:solidFill>
                <a:effectLst>
                  <a:glow rad="114300">
                    <a:srgbClr val="000000">
                      <a:alpha val="88000"/>
                    </a:srgbClr>
                  </a:glow>
                </a:effectLst>
                <a:latin typeface="Arial"/>
                <a:ea typeface="ＭＳ Ｐゴシック" charset="0"/>
                <a:cs typeface="Arial"/>
              </a:rPr>
              <a:t> പ്രവർത്തികളുടെ പുസ്തകത്തിന് ശേഷം പൗലോസ് സഭകൾക്ക് ലേഖനങ്ങൾ എഴുതിയില്ല</a:t>
            </a:r>
            <a:r>
              <a:rPr lang="en-US" b="1" dirty="0">
                <a:solidFill>
                  <a:srgbClr val="FFFFFF"/>
                </a:solidFill>
                <a:effectLst>
                  <a:glow rad="114300">
                    <a:srgbClr val="000000">
                      <a:alpha val="88000"/>
                    </a:srgbClr>
                  </a:glow>
                </a:effectLst>
                <a:latin typeface="Arial"/>
                <a:ea typeface="ＭＳ Ｐゴシック" charset="0"/>
                <a:cs typeface="Arial"/>
              </a:rPr>
              <a:t>.</a:t>
            </a:r>
          </a:p>
          <a:p>
            <a:pPr fontAlgn="base">
              <a:spcBef>
                <a:spcPct val="0"/>
              </a:spcBef>
              <a:spcAft>
                <a:spcPct val="0"/>
              </a:spcAft>
              <a:defRPr/>
            </a:pPr>
            <a:endParaRPr lang="en-US" b="1" dirty="0">
              <a:solidFill>
                <a:srgbClr val="FFFFFF"/>
              </a:solidFill>
              <a:effectLst>
                <a:glow rad="114300">
                  <a:srgbClr val="000000">
                    <a:alpha val="88000"/>
                  </a:srgbClr>
                </a:glow>
              </a:effectLst>
              <a:latin typeface="Arial"/>
              <a:ea typeface="ＭＳ Ｐゴシック" charset="0"/>
              <a:cs typeface="Arial"/>
            </a:endParaRPr>
          </a:p>
        </p:txBody>
      </p:sp>
      <p:pic>
        <p:nvPicPr>
          <p:cNvPr id="576516" name="Picture 4" descr="NTS 21 Building Structure.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8" y="1"/>
            <a:ext cx="2232025" cy="166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7785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980" y="115889"/>
            <a:ext cx="5111750" cy="1041400"/>
          </a:xfrm>
        </p:spPr>
        <p:txBody>
          <a:bodyPr/>
          <a:lstStyle/>
          <a:p>
            <a:pPr>
              <a:defRPr/>
            </a:pPr>
            <a:r>
              <a:rPr lang="ml-IN" sz="2800" dirty="0"/>
              <a:t>പുതിയനിയമ ഘടന നിരീക്ഷണം</a:t>
            </a:r>
            <a:endParaRPr lang="en-US" sz="2800" dirty="0"/>
          </a:p>
        </p:txBody>
      </p:sp>
      <p:sp>
        <p:nvSpPr>
          <p:cNvPr id="577538" name="Text Box 5"/>
          <p:cNvSpPr txBox="1">
            <a:spLocks noChangeArrowheads="1"/>
          </p:cNvSpPr>
          <p:nvPr/>
        </p:nvSpPr>
        <p:spPr bwMode="auto">
          <a:xfrm>
            <a:off x="8578854" y="44454"/>
            <a:ext cx="526878" cy="4616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b="1">
                <a:solidFill>
                  <a:srgbClr val="FFFFFF"/>
                </a:solidFill>
                <a:latin typeface="Arial" charset="0"/>
                <a:cs typeface="Arial" charset="0"/>
              </a:rPr>
              <a:t>21</a:t>
            </a:r>
          </a:p>
        </p:txBody>
      </p:sp>
      <p:sp>
        <p:nvSpPr>
          <p:cNvPr id="4" name="TextBox 3"/>
          <p:cNvSpPr txBox="1"/>
          <p:nvPr/>
        </p:nvSpPr>
        <p:spPr>
          <a:xfrm>
            <a:off x="179512" y="1655152"/>
            <a:ext cx="8964488" cy="4524251"/>
          </a:xfrm>
          <a:prstGeom prst="rect">
            <a:avLst/>
          </a:prstGeom>
          <a:noFill/>
        </p:spPr>
        <p:txBody>
          <a:bodyPr lIns="91376" tIns="45688" rIns="91376" bIns="45688">
            <a:spAutoFit/>
          </a:bodyPr>
          <a:lstStyle/>
          <a:p>
            <a:pPr marL="342659" indent="-342659" fontAlgn="base">
              <a:spcBef>
                <a:spcPct val="0"/>
              </a:spcBef>
              <a:spcAft>
                <a:spcPct val="0"/>
              </a:spcAft>
              <a:buFont typeface="Arial"/>
              <a:buChar char="•"/>
              <a:defRPr/>
            </a:pPr>
            <a:r>
              <a:rPr lang="ml-IN" b="1" dirty="0">
                <a:solidFill>
                  <a:srgbClr val="FFFFFF"/>
                </a:solidFill>
                <a:effectLst>
                  <a:glow rad="114300">
                    <a:srgbClr val="000000">
                      <a:alpha val="88000"/>
                    </a:srgbClr>
                  </a:glow>
                </a:effectLst>
                <a:latin typeface="Arial"/>
                <a:ea typeface="ＭＳ Ｐゴシック" charset="0"/>
                <a:cs typeface="Arial"/>
              </a:rPr>
              <a:t>പൊതുവായ ലേഖനങ്ങൾ എഴുത്തുകാരുടെ പേരിലും പൗലോസിന്റെ ലേഖനങ്ങൾ അയക്കപ്പെട്ട സഭകളുടെ പേരിലും  അറിയപ്പെടുന്നു</a:t>
            </a:r>
            <a:r>
              <a:rPr lang="en-US" b="1" dirty="0">
                <a:solidFill>
                  <a:srgbClr val="FFFFFF"/>
                </a:solidFill>
                <a:effectLst>
                  <a:glow rad="114300">
                    <a:srgbClr val="000000">
                      <a:alpha val="88000"/>
                    </a:srgbClr>
                  </a:glow>
                </a:effectLst>
                <a:latin typeface="Arial"/>
                <a:ea typeface="ＭＳ Ｐゴシック" charset="0"/>
                <a:cs typeface="Arial"/>
              </a:rPr>
              <a:t>(</a:t>
            </a:r>
            <a:r>
              <a:rPr lang="ml-IN" b="1" dirty="0">
                <a:solidFill>
                  <a:srgbClr val="FFFFFF"/>
                </a:solidFill>
                <a:effectLst>
                  <a:glow rad="114300">
                    <a:srgbClr val="000000">
                      <a:alpha val="88000"/>
                    </a:srgbClr>
                  </a:glow>
                </a:effectLst>
                <a:latin typeface="Arial"/>
                <a:ea typeface="ＭＳ Ｐゴシック" charset="0"/>
                <a:cs typeface="Arial"/>
              </a:rPr>
              <a:t>എബ്രായർ ഒഴികെ</a:t>
            </a:r>
            <a:r>
              <a:rPr lang="en-US" b="1" dirty="0">
                <a:solidFill>
                  <a:srgbClr val="FFFFFF"/>
                </a:solidFill>
                <a:effectLst>
                  <a:glow rad="114300">
                    <a:srgbClr val="000000">
                      <a:alpha val="88000"/>
                    </a:srgbClr>
                  </a:glow>
                </a:effectLst>
                <a:latin typeface="Arial"/>
                <a:ea typeface="ＭＳ Ｐゴシック" charset="0"/>
                <a:cs typeface="Arial"/>
              </a:rPr>
              <a:t>)</a:t>
            </a:r>
          </a:p>
          <a:p>
            <a:pPr fontAlgn="base">
              <a:spcBef>
                <a:spcPct val="0"/>
              </a:spcBef>
              <a:spcAft>
                <a:spcPct val="0"/>
              </a:spcAft>
              <a:defRPr/>
            </a:pPr>
            <a:endParaRPr lang="en-US" b="1" dirty="0">
              <a:solidFill>
                <a:srgbClr val="FFFFFF"/>
              </a:solidFill>
              <a:effectLst>
                <a:glow rad="114300">
                  <a:srgbClr val="000000">
                    <a:alpha val="88000"/>
                  </a:srgbClr>
                </a:glow>
              </a:effectLst>
              <a:latin typeface="Arial"/>
              <a:ea typeface="ＭＳ Ｐゴシック" charset="0"/>
              <a:cs typeface="Arial"/>
            </a:endParaRPr>
          </a:p>
          <a:p>
            <a:pPr marL="342659" indent="-342659" fontAlgn="base">
              <a:spcBef>
                <a:spcPct val="0"/>
              </a:spcBef>
              <a:spcAft>
                <a:spcPct val="0"/>
              </a:spcAft>
              <a:buFont typeface="Arial"/>
              <a:buChar char="•"/>
              <a:defRPr/>
            </a:pPr>
            <a:r>
              <a:rPr lang="ml-IN" b="1" dirty="0">
                <a:solidFill>
                  <a:srgbClr val="FFFFFF"/>
                </a:solidFill>
                <a:effectLst>
                  <a:glow rad="114300">
                    <a:srgbClr val="000000">
                      <a:alpha val="88000"/>
                    </a:srgbClr>
                  </a:glow>
                </a:effectLst>
                <a:latin typeface="Arial"/>
                <a:ea typeface="ＭＳ Ｐゴシック" charset="0"/>
                <a:cs typeface="Arial"/>
              </a:rPr>
              <a:t>പൊതുവായ ലേഖനങ്ങൾ അപ്പോസ്തല പ്രവർത്തികൾക്ക് ശേഷം രചിക്കപെട്ടു (യാക്കോബ് ഒഴികെ )</a:t>
            </a:r>
            <a:r>
              <a:rPr lang="en-US" b="1" dirty="0">
                <a:solidFill>
                  <a:srgbClr val="FFFFFF"/>
                </a:solidFill>
                <a:effectLst>
                  <a:glow rad="114300">
                    <a:srgbClr val="000000">
                      <a:alpha val="88000"/>
                    </a:srgbClr>
                  </a:glow>
                </a:effectLst>
                <a:latin typeface="Arial"/>
                <a:ea typeface="ＭＳ Ｐゴシック" charset="0"/>
                <a:cs typeface="Arial"/>
              </a:rPr>
              <a:t>.</a:t>
            </a:r>
          </a:p>
          <a:p>
            <a:pPr fontAlgn="base">
              <a:spcBef>
                <a:spcPct val="0"/>
              </a:spcBef>
              <a:spcAft>
                <a:spcPct val="0"/>
              </a:spcAft>
              <a:defRPr/>
            </a:pPr>
            <a:endParaRPr lang="en-US" b="1" dirty="0">
              <a:solidFill>
                <a:srgbClr val="FFFFFF"/>
              </a:solidFill>
              <a:effectLst>
                <a:glow rad="114300">
                  <a:srgbClr val="000000">
                    <a:alpha val="88000"/>
                  </a:srgbClr>
                </a:glow>
              </a:effectLst>
              <a:latin typeface="Arial"/>
              <a:ea typeface="ＭＳ Ｐゴシック" charset="0"/>
              <a:cs typeface="Arial"/>
            </a:endParaRPr>
          </a:p>
          <a:p>
            <a:pPr marL="342659" indent="-342659" fontAlgn="base">
              <a:spcBef>
                <a:spcPct val="0"/>
              </a:spcBef>
              <a:spcAft>
                <a:spcPct val="0"/>
              </a:spcAft>
              <a:buFont typeface="Arial"/>
              <a:buChar char="•"/>
              <a:defRPr/>
            </a:pPr>
            <a:r>
              <a:rPr lang="ml-IN" b="1" dirty="0">
                <a:solidFill>
                  <a:srgbClr val="FFFFFF"/>
                </a:solidFill>
                <a:effectLst>
                  <a:glow rad="114300">
                    <a:srgbClr val="000000">
                      <a:alpha val="88000"/>
                    </a:srgbClr>
                  </a:glow>
                </a:effectLst>
                <a:latin typeface="Arial"/>
                <a:ea typeface="ＭＳ Ｐゴシック" charset="0"/>
                <a:cs typeface="Arial"/>
              </a:rPr>
              <a:t>രണ്ട് തൂണുകളും അടിസ്ഥാന ഉപദേശ പുസ്തകങ്ങളാൽ ആരംഭിക്കുന്നു (റോമർ &amp; എബ്രായർ)</a:t>
            </a:r>
            <a:r>
              <a:rPr lang="en-US" b="1" dirty="0">
                <a:solidFill>
                  <a:srgbClr val="FFFFFF"/>
                </a:solidFill>
                <a:effectLst>
                  <a:glow rad="114300">
                    <a:srgbClr val="000000">
                      <a:alpha val="88000"/>
                    </a:srgbClr>
                  </a:glow>
                </a:effectLst>
                <a:latin typeface="Arial"/>
                <a:ea typeface="ＭＳ Ｐゴシック" charset="0"/>
                <a:cs typeface="Arial"/>
              </a:rPr>
              <a:t>.</a:t>
            </a:r>
          </a:p>
          <a:p>
            <a:pPr fontAlgn="base">
              <a:spcBef>
                <a:spcPct val="0"/>
              </a:spcBef>
              <a:spcAft>
                <a:spcPct val="0"/>
              </a:spcAft>
              <a:defRPr/>
            </a:pPr>
            <a:endParaRPr lang="en-US" b="1" dirty="0">
              <a:solidFill>
                <a:srgbClr val="FFFFFF"/>
              </a:solidFill>
              <a:effectLst>
                <a:glow rad="114300">
                  <a:srgbClr val="000000">
                    <a:alpha val="88000"/>
                  </a:srgbClr>
                </a:glow>
              </a:effectLst>
              <a:latin typeface="Arial"/>
              <a:ea typeface="ＭＳ Ｐゴシック" charset="0"/>
              <a:cs typeface="Arial"/>
            </a:endParaRPr>
          </a:p>
          <a:p>
            <a:pPr marL="342659" indent="-342659" fontAlgn="base">
              <a:spcBef>
                <a:spcPct val="0"/>
              </a:spcBef>
              <a:spcAft>
                <a:spcPct val="0"/>
              </a:spcAft>
              <a:buFont typeface="Arial"/>
              <a:buChar char="•"/>
              <a:defRPr/>
            </a:pPr>
            <a:r>
              <a:rPr lang="ml-IN" b="1" dirty="0">
                <a:solidFill>
                  <a:srgbClr val="FFFFFF"/>
                </a:solidFill>
                <a:effectLst>
                  <a:glow rad="114300">
                    <a:srgbClr val="000000">
                      <a:alpha val="88000"/>
                    </a:srgbClr>
                  </a:glow>
                </a:effectLst>
                <a:latin typeface="Arial"/>
                <a:ea typeface="ＭＳ Ｐゴシック" charset="0"/>
                <a:cs typeface="Arial"/>
              </a:rPr>
              <a:t>രണ്ട്‌ തൂണുകളും അവസാനിക്കുന്നത് ഭാവികാലം ചർച്ച ചെയ്യുന്ന പുസ്തകങ്ങളിലാണ് (2 തെസ്സ &amp; വെളി )</a:t>
            </a:r>
            <a:r>
              <a:rPr lang="en-US" b="1" dirty="0">
                <a:solidFill>
                  <a:srgbClr val="FFFFFF"/>
                </a:solidFill>
                <a:effectLst>
                  <a:glow rad="114300">
                    <a:srgbClr val="000000">
                      <a:alpha val="88000"/>
                    </a:srgbClr>
                  </a:glow>
                </a:effectLst>
                <a:latin typeface="Arial"/>
                <a:ea typeface="ＭＳ Ｐゴシック" charset="0"/>
                <a:cs typeface="Arial"/>
              </a:rPr>
              <a:t>.</a:t>
            </a:r>
          </a:p>
          <a:p>
            <a:pPr fontAlgn="base">
              <a:spcBef>
                <a:spcPct val="0"/>
              </a:spcBef>
              <a:spcAft>
                <a:spcPct val="0"/>
              </a:spcAft>
              <a:defRPr/>
            </a:pPr>
            <a:endParaRPr lang="en-US" b="1" dirty="0">
              <a:solidFill>
                <a:srgbClr val="FFFFFF"/>
              </a:solidFill>
              <a:effectLst>
                <a:glow rad="114300">
                  <a:srgbClr val="000000">
                    <a:alpha val="88000"/>
                  </a:srgbClr>
                </a:glow>
              </a:effectLst>
              <a:latin typeface="Arial"/>
              <a:ea typeface="ＭＳ Ｐゴシック" charset="0"/>
              <a:cs typeface="Arial"/>
            </a:endParaRPr>
          </a:p>
          <a:p>
            <a:pPr marL="342659" indent="-342659" fontAlgn="base">
              <a:spcBef>
                <a:spcPct val="0"/>
              </a:spcBef>
              <a:spcAft>
                <a:spcPct val="0"/>
              </a:spcAft>
              <a:buFont typeface="Arial"/>
              <a:buChar char="•"/>
              <a:defRPr/>
            </a:pPr>
            <a:r>
              <a:rPr lang="ml-IN" b="1" dirty="0">
                <a:solidFill>
                  <a:srgbClr val="FFFFFF"/>
                </a:solidFill>
                <a:effectLst>
                  <a:glow rad="114300">
                    <a:srgbClr val="000000">
                      <a:alpha val="88000"/>
                    </a:srgbClr>
                  </a:glow>
                </a:effectLst>
                <a:latin typeface="Arial"/>
                <a:ea typeface="ＭＳ Ｐゴシック" charset="0"/>
                <a:cs typeface="Arial"/>
              </a:rPr>
              <a:t>ശുശ്രുഷകർക്കുള്ള നിർദേശങ്ങൾ 4 പുസ്തകങ്ങളിൽ</a:t>
            </a:r>
            <a:r>
              <a:rPr lang="en-US" b="1" dirty="0">
                <a:solidFill>
                  <a:srgbClr val="FFFFFF"/>
                </a:solidFill>
                <a:effectLst>
                  <a:glow rad="114300">
                    <a:srgbClr val="000000">
                      <a:alpha val="88000"/>
                    </a:srgbClr>
                  </a:glow>
                </a:effectLst>
                <a:latin typeface="Arial"/>
                <a:ea typeface="ＭＳ Ｐゴシック" charset="0"/>
                <a:cs typeface="Arial"/>
              </a:rPr>
              <a:t>. </a:t>
            </a:r>
          </a:p>
          <a:p>
            <a:pPr fontAlgn="base">
              <a:spcBef>
                <a:spcPct val="0"/>
              </a:spcBef>
              <a:spcAft>
                <a:spcPct val="0"/>
              </a:spcAft>
              <a:defRPr/>
            </a:pPr>
            <a:endParaRPr lang="en-US" b="1" dirty="0">
              <a:solidFill>
                <a:srgbClr val="FFFFFF"/>
              </a:solidFill>
              <a:effectLst>
                <a:glow rad="114300">
                  <a:srgbClr val="000000">
                    <a:alpha val="88000"/>
                  </a:srgbClr>
                </a:glow>
              </a:effectLst>
              <a:latin typeface="Arial"/>
              <a:ea typeface="ＭＳ Ｐゴシック" charset="0"/>
              <a:cs typeface="Arial"/>
            </a:endParaRPr>
          </a:p>
          <a:p>
            <a:pPr marL="342659" indent="-342659" fontAlgn="base">
              <a:spcBef>
                <a:spcPct val="0"/>
              </a:spcBef>
              <a:spcAft>
                <a:spcPct val="0"/>
              </a:spcAft>
              <a:buFont typeface="Arial"/>
              <a:buChar char="•"/>
              <a:defRPr/>
            </a:pPr>
            <a:endParaRPr lang="en-US" b="1" dirty="0">
              <a:solidFill>
                <a:srgbClr val="FFFFFF"/>
              </a:solidFill>
              <a:effectLst>
                <a:glow rad="114300">
                  <a:srgbClr val="000000">
                    <a:alpha val="88000"/>
                  </a:srgbClr>
                </a:glow>
              </a:effectLst>
              <a:latin typeface="Arial"/>
              <a:ea typeface="ＭＳ Ｐゴシック" charset="0"/>
              <a:cs typeface="Arial"/>
            </a:endParaRPr>
          </a:p>
        </p:txBody>
      </p:sp>
      <p:pic>
        <p:nvPicPr>
          <p:cNvPr id="577540" name="Picture 4" descr="NTS 21 Building Structure.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8" y="1"/>
            <a:ext cx="2232025" cy="166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1491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975" y="115888"/>
            <a:ext cx="5111750" cy="1041400"/>
          </a:xfrm>
        </p:spPr>
        <p:txBody>
          <a:bodyPr/>
          <a:lstStyle/>
          <a:p>
            <a:pPr>
              <a:defRPr/>
            </a:pPr>
            <a:r>
              <a:rPr lang="ml-IN" sz="2800" dirty="0"/>
              <a:t>പുതിയനിയമ ഘടന നിരീക്ഷണം</a:t>
            </a:r>
            <a:endParaRPr lang="en-US" sz="2800" dirty="0"/>
          </a:p>
        </p:txBody>
      </p:sp>
      <p:sp>
        <p:nvSpPr>
          <p:cNvPr id="577538" name="Text Box 5"/>
          <p:cNvSpPr txBox="1">
            <a:spLocks noChangeArrowheads="1"/>
          </p:cNvSpPr>
          <p:nvPr/>
        </p:nvSpPr>
        <p:spPr bwMode="auto">
          <a:xfrm>
            <a:off x="8578850" y="44450"/>
            <a:ext cx="527050" cy="46196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b="1">
                <a:solidFill>
                  <a:srgbClr val="FFFFFF"/>
                </a:solidFill>
                <a:latin typeface="Arial" charset="0"/>
                <a:cs typeface="Arial" charset="0"/>
              </a:rPr>
              <a:t>21</a:t>
            </a:r>
          </a:p>
        </p:txBody>
      </p:sp>
      <p:sp>
        <p:nvSpPr>
          <p:cNvPr id="4" name="TextBox 3"/>
          <p:cNvSpPr txBox="1"/>
          <p:nvPr/>
        </p:nvSpPr>
        <p:spPr>
          <a:xfrm>
            <a:off x="179512" y="2194679"/>
            <a:ext cx="8964488" cy="4247317"/>
          </a:xfrm>
          <a:prstGeom prst="rect">
            <a:avLst/>
          </a:prstGeom>
          <a:noFill/>
        </p:spPr>
        <p:txBody>
          <a:bodyPr>
            <a:spAutoFit/>
          </a:bodyPr>
          <a:lstStyle/>
          <a:p>
            <a:pPr marL="342659" indent="-342659" fontAlgn="base">
              <a:spcBef>
                <a:spcPct val="0"/>
              </a:spcBef>
              <a:spcAft>
                <a:spcPct val="0"/>
              </a:spcAft>
              <a:buFont typeface="Arial"/>
              <a:buChar char="•"/>
              <a:defRPr/>
            </a:pPr>
            <a:r>
              <a:rPr lang="ml-IN" b="1" dirty="0">
                <a:solidFill>
                  <a:srgbClr val="FFFFFF"/>
                </a:solidFill>
                <a:effectLst>
                  <a:glow rad="114300">
                    <a:srgbClr val="000000">
                      <a:alpha val="88000"/>
                    </a:srgbClr>
                  </a:glow>
                </a:effectLst>
                <a:latin typeface="Arial"/>
                <a:ea typeface="ＭＳ Ｐゴシック" charset="0"/>
                <a:cs typeface="Arial"/>
              </a:rPr>
              <a:t>വ്യക്തികളെ അഭിസംബോധന ചെയ്ത് രചിക്കപ്പെട്ട 4 ലേഖനങ്ങൾ</a:t>
            </a:r>
            <a:r>
              <a:rPr lang="en-US" b="1" dirty="0">
                <a:solidFill>
                  <a:srgbClr val="FFFFFF"/>
                </a:solidFill>
                <a:effectLst>
                  <a:glow rad="114300">
                    <a:srgbClr val="000000">
                      <a:alpha val="88000"/>
                    </a:srgbClr>
                  </a:glow>
                </a:effectLst>
                <a:latin typeface="Arial"/>
                <a:ea typeface="ＭＳ Ｐゴシック" charset="0"/>
                <a:cs typeface="Arial"/>
              </a:rPr>
              <a:t>.</a:t>
            </a:r>
          </a:p>
          <a:p>
            <a:pPr fontAlgn="base">
              <a:spcBef>
                <a:spcPct val="0"/>
              </a:spcBef>
              <a:spcAft>
                <a:spcPct val="0"/>
              </a:spcAft>
              <a:defRPr/>
            </a:pPr>
            <a:endParaRPr lang="en-US" b="1" dirty="0">
              <a:solidFill>
                <a:srgbClr val="FFFFFF"/>
              </a:solidFill>
              <a:effectLst>
                <a:glow rad="114300">
                  <a:srgbClr val="000000">
                    <a:alpha val="88000"/>
                  </a:srgbClr>
                </a:glow>
              </a:effectLst>
              <a:latin typeface="Arial"/>
              <a:ea typeface="ＭＳ Ｐゴシック" charset="0"/>
              <a:cs typeface="Arial"/>
            </a:endParaRPr>
          </a:p>
          <a:p>
            <a:pPr marL="342659" indent="-342659" fontAlgn="base">
              <a:spcBef>
                <a:spcPct val="0"/>
              </a:spcBef>
              <a:spcAft>
                <a:spcPct val="0"/>
              </a:spcAft>
              <a:buFont typeface="Arial"/>
              <a:buChar char="•"/>
              <a:defRPr/>
            </a:pPr>
            <a:r>
              <a:rPr lang="en-US" b="1" dirty="0">
                <a:solidFill>
                  <a:srgbClr val="FFFFFF"/>
                </a:solidFill>
                <a:effectLst>
                  <a:glow rad="114300">
                    <a:srgbClr val="000000">
                      <a:alpha val="88000"/>
                    </a:srgbClr>
                  </a:glow>
                </a:effectLst>
                <a:latin typeface="Arial"/>
                <a:ea typeface="ＭＳ Ｐゴシック" charset="0"/>
                <a:cs typeface="Arial"/>
              </a:rPr>
              <a:t>“</a:t>
            </a:r>
            <a:r>
              <a:rPr lang="ml-IN" b="1" dirty="0">
                <a:solidFill>
                  <a:srgbClr val="FFFFFF"/>
                </a:solidFill>
                <a:effectLst>
                  <a:glow rad="114300">
                    <a:srgbClr val="000000">
                      <a:alpha val="88000"/>
                    </a:srgbClr>
                  </a:glow>
                </a:effectLst>
                <a:latin typeface="Arial"/>
                <a:ea typeface="ＭＳ Ｐゴシック" charset="0"/>
                <a:cs typeface="Arial"/>
              </a:rPr>
              <a:t>കെട്ടിടം</a:t>
            </a:r>
            <a:r>
              <a:rPr lang="en-US" b="1" dirty="0">
                <a:solidFill>
                  <a:srgbClr val="FFFFFF"/>
                </a:solidFill>
                <a:effectLst>
                  <a:glow rad="114300">
                    <a:srgbClr val="000000">
                      <a:alpha val="88000"/>
                    </a:srgbClr>
                  </a:glow>
                </a:effectLst>
                <a:latin typeface="Arial"/>
                <a:ea typeface="ＭＳ Ｐゴシック" charset="0"/>
                <a:cs typeface="Arial"/>
              </a:rPr>
              <a:t>”</a:t>
            </a:r>
            <a:r>
              <a:rPr lang="ml-IN" b="1" dirty="0">
                <a:solidFill>
                  <a:srgbClr val="FFFFFF"/>
                </a:solidFill>
                <a:effectLst>
                  <a:glow rad="114300">
                    <a:srgbClr val="000000">
                      <a:alpha val="88000"/>
                    </a:srgbClr>
                  </a:glow>
                </a:effectLst>
                <a:latin typeface="Arial"/>
                <a:ea typeface="ＭＳ Ｐゴシック" charset="0"/>
                <a:cs typeface="Arial"/>
              </a:rPr>
              <a:t> കാലക്രമം അനുസരിച് ഘടികാര ദിശയിൽ</a:t>
            </a:r>
            <a:r>
              <a:rPr lang="en-US" b="1" dirty="0">
                <a:solidFill>
                  <a:srgbClr val="FFFFFF"/>
                </a:solidFill>
                <a:effectLst>
                  <a:glow rad="114300">
                    <a:srgbClr val="000000">
                      <a:alpha val="88000"/>
                    </a:srgbClr>
                  </a:glow>
                </a:effectLst>
                <a:latin typeface="Arial"/>
                <a:ea typeface="ＭＳ Ｐゴシック" charset="0"/>
                <a:cs typeface="Arial"/>
              </a:rPr>
              <a:t>.</a:t>
            </a:r>
          </a:p>
          <a:p>
            <a:pPr marL="342900" indent="-342900" fontAlgn="base">
              <a:spcBef>
                <a:spcPct val="0"/>
              </a:spcBef>
              <a:spcAft>
                <a:spcPct val="0"/>
              </a:spcAft>
              <a:buFont typeface="Arial"/>
              <a:buChar char="•"/>
              <a:defRPr/>
            </a:pPr>
            <a:r>
              <a:rPr lang="ml-IN" b="1" dirty="0">
                <a:solidFill>
                  <a:srgbClr val="FFFFFF"/>
                </a:solidFill>
                <a:effectLst>
                  <a:glow rad="114300">
                    <a:srgbClr val="000000">
                      <a:alpha val="88000"/>
                    </a:srgbClr>
                  </a:glow>
                </a:effectLst>
                <a:latin typeface="Arial"/>
                <a:ea typeface="ＭＳ Ｐゴシック" charset="0"/>
                <a:cs typeface="Arial"/>
              </a:rPr>
              <a:t>പൗലോസിന്റെ ലേഖനങ്ങളുടെ വായനക്കാർ യഹൂദരും ജാതികളും എന്നാൽ പൊതുവായ ലേഖനങ്ങളുടെ പ്രേക്ഷകർ യഹൂദർ ആണ്.</a:t>
            </a:r>
            <a:endParaRPr lang="en-US" b="1" dirty="0">
              <a:solidFill>
                <a:srgbClr val="FFFFFF"/>
              </a:solidFill>
              <a:effectLst>
                <a:glow rad="114300">
                  <a:srgbClr val="000000">
                    <a:alpha val="88000"/>
                  </a:srgbClr>
                </a:glow>
              </a:effectLst>
              <a:latin typeface="Arial"/>
              <a:ea typeface="ＭＳ Ｐゴシック" charset="0"/>
              <a:cs typeface="Arial"/>
            </a:endParaRPr>
          </a:p>
          <a:p>
            <a:pPr fontAlgn="base">
              <a:spcBef>
                <a:spcPct val="0"/>
              </a:spcBef>
              <a:spcAft>
                <a:spcPct val="0"/>
              </a:spcAft>
              <a:defRPr/>
            </a:pPr>
            <a:endParaRPr lang="en-US" b="1" dirty="0">
              <a:solidFill>
                <a:srgbClr val="FFFFFF"/>
              </a:solidFill>
              <a:effectLst>
                <a:glow rad="114300">
                  <a:srgbClr val="000000">
                    <a:alpha val="88000"/>
                  </a:srgbClr>
                </a:glow>
              </a:effectLst>
              <a:latin typeface="Arial"/>
              <a:ea typeface="ＭＳ Ｐゴシック" charset="0"/>
              <a:cs typeface="Arial"/>
            </a:endParaRPr>
          </a:p>
          <a:p>
            <a:pPr marL="342900" indent="-342900" fontAlgn="base">
              <a:spcBef>
                <a:spcPct val="0"/>
              </a:spcBef>
              <a:spcAft>
                <a:spcPct val="0"/>
              </a:spcAft>
              <a:buFont typeface="Arial"/>
              <a:buChar char="•"/>
              <a:defRPr/>
            </a:pPr>
            <a:r>
              <a:rPr lang="ml-IN" b="1" dirty="0">
                <a:solidFill>
                  <a:srgbClr val="FFFFFF"/>
                </a:solidFill>
                <a:effectLst>
                  <a:glow rad="114300">
                    <a:srgbClr val="000000">
                      <a:alpha val="88000"/>
                    </a:srgbClr>
                  </a:glow>
                </a:effectLst>
                <a:latin typeface="Arial"/>
                <a:ea typeface="ＭＳ Ｐゴシック" charset="0"/>
                <a:cs typeface="Arial"/>
              </a:rPr>
              <a:t>യേശുവിന്റെ ദൃക്‌സാക്ഷികൾ ജീവിച്ചിരിപ്പുണ്ടെങ്കിലും  രണ്ടാം തലമുറ വിശ്വാസികളെ അഭിസംബോധന ചെയ്താണ് പൊതുവായ ലേഖനങ്ങൾ കുടുതലും രചിക്കപ്പെട്ടത്</a:t>
            </a:r>
            <a:r>
              <a:rPr lang="en-US" b="1" dirty="0">
                <a:solidFill>
                  <a:srgbClr val="FFFFFF"/>
                </a:solidFill>
                <a:effectLst>
                  <a:glow rad="114300">
                    <a:srgbClr val="000000">
                      <a:alpha val="88000"/>
                    </a:srgbClr>
                  </a:glow>
                </a:effectLst>
                <a:latin typeface="Arial"/>
                <a:ea typeface="ＭＳ Ｐゴシック" charset="0"/>
                <a:cs typeface="Arial"/>
              </a:rPr>
              <a:t>.</a:t>
            </a:r>
          </a:p>
          <a:p>
            <a:pPr fontAlgn="base">
              <a:spcBef>
                <a:spcPct val="0"/>
              </a:spcBef>
              <a:spcAft>
                <a:spcPct val="0"/>
              </a:spcAft>
              <a:defRPr/>
            </a:pPr>
            <a:endParaRPr lang="en-US" b="1" dirty="0">
              <a:solidFill>
                <a:srgbClr val="FFFFFF"/>
              </a:solidFill>
              <a:effectLst>
                <a:glow rad="114300">
                  <a:srgbClr val="000000">
                    <a:alpha val="88000"/>
                  </a:srgbClr>
                </a:glow>
              </a:effectLst>
              <a:latin typeface="Arial"/>
              <a:ea typeface="ＭＳ Ｐゴシック" charset="0"/>
              <a:cs typeface="Arial"/>
            </a:endParaRPr>
          </a:p>
          <a:p>
            <a:pPr marL="342900" indent="-342900" fontAlgn="base">
              <a:spcBef>
                <a:spcPct val="0"/>
              </a:spcBef>
              <a:spcAft>
                <a:spcPct val="0"/>
              </a:spcAft>
              <a:buFont typeface="Arial"/>
              <a:buChar char="•"/>
              <a:defRPr/>
            </a:pPr>
            <a:r>
              <a:rPr lang="ml-IN" b="1" dirty="0">
                <a:solidFill>
                  <a:srgbClr val="FFFFFF"/>
                </a:solidFill>
                <a:effectLst>
                  <a:glow rad="114300">
                    <a:srgbClr val="000000">
                      <a:alpha val="88000"/>
                    </a:srgbClr>
                  </a:glow>
                </a:effectLst>
                <a:latin typeface="Arial"/>
                <a:ea typeface="ＭＳ Ｐゴシック" charset="0"/>
                <a:cs typeface="Arial"/>
              </a:rPr>
              <a:t>പുതിയനിയമത്തിന്റെ അടിസ്ഥാനം ഇട്ടിരിക്കുന്നത്  ക്രിസ്തുവിന്റെ ജീവിതം വിവരിക്കുന്ന പുസ്തകങ്ങളിലാണ്</a:t>
            </a:r>
            <a:r>
              <a:rPr lang="en-US" b="1" dirty="0">
                <a:solidFill>
                  <a:srgbClr val="FFFFFF"/>
                </a:solidFill>
                <a:effectLst>
                  <a:glow rad="114300">
                    <a:srgbClr val="000000">
                      <a:alpha val="88000"/>
                    </a:srgbClr>
                  </a:glow>
                </a:effectLst>
                <a:latin typeface="Arial"/>
                <a:ea typeface="ＭＳ Ｐゴシック" charset="0"/>
                <a:cs typeface="Arial"/>
              </a:rPr>
              <a:t>,</a:t>
            </a:r>
            <a:r>
              <a:rPr lang="ml-IN" b="1" dirty="0">
                <a:solidFill>
                  <a:srgbClr val="FFFFFF"/>
                </a:solidFill>
                <a:effectLst>
                  <a:glow rad="114300">
                    <a:srgbClr val="000000">
                      <a:alpha val="88000"/>
                    </a:srgbClr>
                  </a:glow>
                </a:effectLst>
                <a:latin typeface="Arial"/>
                <a:ea typeface="ＭＳ Ｐゴシック" charset="0"/>
                <a:cs typeface="Arial"/>
              </a:rPr>
              <a:t> കാരണം കിസ്തുവാണ് പുതിയനിയമത്തിൻറെ കേന്ദ്രബിന്ദു</a:t>
            </a:r>
            <a:r>
              <a:rPr lang="en-US" b="1" dirty="0">
                <a:solidFill>
                  <a:srgbClr val="FFFFFF"/>
                </a:solidFill>
                <a:effectLst>
                  <a:glow rad="114300">
                    <a:srgbClr val="000000">
                      <a:alpha val="88000"/>
                    </a:srgbClr>
                  </a:glow>
                </a:effectLst>
                <a:latin typeface="Arial"/>
                <a:ea typeface="ＭＳ Ｐゴシック" charset="0"/>
                <a:cs typeface="Arial"/>
              </a:rPr>
              <a:t>.</a:t>
            </a:r>
          </a:p>
        </p:txBody>
      </p:sp>
      <p:pic>
        <p:nvPicPr>
          <p:cNvPr id="577540" name="Picture 4" descr="NTS 21 Building Structure.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0"/>
            <a:ext cx="2232025" cy="166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2899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0" y="-76200"/>
            <a:ext cx="9252520" cy="6957392"/>
          </a:xfrm>
          <a:prstGeom prst="rect">
            <a:avLst/>
          </a:prstGeom>
          <a:gradFill flip="none" rotWithShape="1">
            <a:gsLst>
              <a:gs pos="0">
                <a:srgbClr val="000404"/>
              </a:gs>
              <a:gs pos="100000">
                <a:schemeClr val="accent2">
                  <a:lumMod val="7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lIns="91376" tIns="45688" rIns="91376" bIns="45688"/>
          <a:lstStyle/>
          <a:p>
            <a:pPr fontAlgn="base">
              <a:spcBef>
                <a:spcPct val="0"/>
              </a:spcBef>
              <a:spcAft>
                <a:spcPct val="0"/>
              </a:spcAft>
              <a:defRPr/>
            </a:pPr>
            <a:endParaRPr lang="en-US" sz="2400">
              <a:solidFill>
                <a:srgbClr val="003366"/>
              </a:solidFill>
              <a:ea typeface="ＭＳ Ｐゴシック" pitchFamily="-112" charset="-128"/>
              <a:cs typeface="ＭＳ Ｐゴシック" pitchFamily="-112" charset="-128"/>
            </a:endParaRPr>
          </a:p>
        </p:txBody>
      </p:sp>
      <p:sp>
        <p:nvSpPr>
          <p:cNvPr id="146436" name="Text Box 2"/>
          <p:cNvSpPr txBox="1">
            <a:spLocks noChangeArrowheads="1"/>
          </p:cNvSpPr>
          <p:nvPr/>
        </p:nvSpPr>
        <p:spPr bwMode="auto">
          <a:xfrm>
            <a:off x="1828801" y="0"/>
            <a:ext cx="5119688" cy="4000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600" b="1" dirty="0">
                <a:solidFill>
                  <a:srgbClr val="FFFFFF"/>
                </a:solidFill>
                <a:latin typeface="Arial" charset="0"/>
                <a:cs typeface="Arial" charset="0"/>
              </a:rPr>
              <a:t>ഓരോ പുസ്തകവും ചില</a:t>
            </a:r>
            <a:r>
              <a:rPr lang="ml-IN" sz="2000" b="1" dirty="0">
                <a:solidFill>
                  <a:srgbClr val="FFFFFF"/>
                </a:solidFill>
                <a:latin typeface="Arial" charset="0"/>
                <a:cs typeface="Arial" charset="0"/>
              </a:rPr>
              <a:t> </a:t>
            </a:r>
            <a:r>
              <a:rPr lang="ml-IN" sz="1600" b="1" dirty="0">
                <a:solidFill>
                  <a:srgbClr val="FFFFFF"/>
                </a:solidFill>
                <a:latin typeface="Arial" charset="0"/>
                <a:cs typeface="Arial" charset="0"/>
              </a:rPr>
              <a:t>വാക്കുകളിൽ </a:t>
            </a:r>
            <a:endParaRPr lang="en-US" sz="1600" dirty="0">
              <a:solidFill>
                <a:srgbClr val="FFFFFF"/>
              </a:solidFill>
              <a:latin typeface="Arial" charset="0"/>
              <a:cs typeface="Arial" charset="0"/>
            </a:endParaRPr>
          </a:p>
        </p:txBody>
      </p:sp>
      <p:sp>
        <p:nvSpPr>
          <p:cNvPr id="22532" name="Text Box 4"/>
          <p:cNvSpPr txBox="1">
            <a:spLocks noChangeArrowheads="1"/>
          </p:cNvSpPr>
          <p:nvPr/>
        </p:nvSpPr>
        <p:spPr bwMode="auto">
          <a:xfrm>
            <a:off x="319088" y="488950"/>
            <a:ext cx="2160587" cy="584711"/>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20000"/>
              </a:spcBef>
              <a:spcAft>
                <a:spcPct val="0"/>
              </a:spcAft>
              <a:buClr>
                <a:srgbClr val="003366"/>
              </a:buClr>
              <a:buSzPct val="75000"/>
              <a:buFont typeface="Wingdings" charset="0"/>
              <a:buNone/>
            </a:pPr>
            <a:r>
              <a:rPr lang="ml-IN" sz="1600" b="1" dirty="0">
                <a:solidFill>
                  <a:srgbClr val="003366"/>
                </a:solidFill>
                <a:latin typeface="Arial" charset="0"/>
                <a:cs typeface="Arial" charset="0"/>
              </a:rPr>
              <a:t>ക്രിസ്തുവിന്റെ ചരിത്രം </a:t>
            </a:r>
            <a:endParaRPr lang="en-US" sz="1600" dirty="0">
              <a:solidFill>
                <a:srgbClr val="003366"/>
              </a:solidFill>
              <a:latin typeface="Arial" charset="0"/>
              <a:cs typeface="Arial" charset="0"/>
            </a:endParaRPr>
          </a:p>
        </p:txBody>
      </p:sp>
      <p:sp>
        <p:nvSpPr>
          <p:cNvPr id="22533" name="Text Box 5"/>
          <p:cNvSpPr txBox="1">
            <a:spLocks noChangeArrowheads="1"/>
          </p:cNvSpPr>
          <p:nvPr/>
        </p:nvSpPr>
        <p:spPr bwMode="auto">
          <a:xfrm>
            <a:off x="3496597" y="488950"/>
            <a:ext cx="2675603" cy="338490"/>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20000"/>
              </a:spcBef>
              <a:spcAft>
                <a:spcPct val="0"/>
              </a:spcAft>
              <a:buClr>
                <a:srgbClr val="003366"/>
              </a:buClr>
              <a:buSzPct val="75000"/>
              <a:buFont typeface="Wingdings" charset="0"/>
              <a:buNone/>
            </a:pPr>
            <a:r>
              <a:rPr lang="ml-IN" sz="1600" b="1" dirty="0">
                <a:solidFill>
                  <a:srgbClr val="003366"/>
                </a:solidFill>
                <a:latin typeface="Arial" charset="0"/>
                <a:cs typeface="Arial" charset="0"/>
              </a:rPr>
              <a:t>സഭയുടെ അനുഭവം</a:t>
            </a:r>
            <a:endParaRPr lang="en-US" sz="1600" b="1" dirty="0">
              <a:solidFill>
                <a:srgbClr val="003366"/>
              </a:solidFill>
              <a:latin typeface="Arial" charset="0"/>
              <a:cs typeface="Arial" charset="0"/>
            </a:endParaRPr>
          </a:p>
        </p:txBody>
      </p:sp>
      <p:sp>
        <p:nvSpPr>
          <p:cNvPr id="22534" name="Text Box 6"/>
          <p:cNvSpPr txBox="1">
            <a:spLocks noChangeArrowheads="1"/>
          </p:cNvSpPr>
          <p:nvPr/>
        </p:nvSpPr>
        <p:spPr bwMode="auto">
          <a:xfrm>
            <a:off x="6900859" y="499049"/>
            <a:ext cx="2014541" cy="584711"/>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600" b="1" dirty="0">
                <a:solidFill>
                  <a:srgbClr val="003366"/>
                </a:solidFill>
                <a:latin typeface="Arial" charset="0"/>
                <a:cs typeface="Arial" charset="0"/>
              </a:rPr>
              <a:t>ഭാവികാല പ്രവചനം </a:t>
            </a:r>
            <a:endParaRPr lang="en-US" sz="1600" b="1" dirty="0">
              <a:solidFill>
                <a:srgbClr val="003366"/>
              </a:solidFill>
              <a:latin typeface="Arial" charset="0"/>
              <a:cs typeface="Arial" charset="0"/>
            </a:endParaRPr>
          </a:p>
        </p:txBody>
      </p:sp>
      <p:sp>
        <p:nvSpPr>
          <p:cNvPr id="22535" name="Text Box 7"/>
          <p:cNvSpPr txBox="1">
            <a:spLocks noChangeArrowheads="1"/>
          </p:cNvSpPr>
          <p:nvPr/>
        </p:nvSpPr>
        <p:spPr bwMode="auto">
          <a:xfrm>
            <a:off x="125927" y="1296990"/>
            <a:ext cx="2617273" cy="1785039"/>
          </a:xfrm>
          <a:prstGeom prst="rect">
            <a:avLst/>
          </a:prstGeom>
          <a:solidFill>
            <a:srgbClr val="FF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t>മത്താ - യഹൂദരുടെ മശിഹ</a:t>
            </a:r>
          </a:p>
          <a:p>
            <a:r>
              <a:rPr lang="en-US" sz="1200" dirty="0"/>
              <a:t> </a:t>
            </a:r>
          </a:p>
          <a:p>
            <a:r>
              <a:rPr lang="en-US" sz="1200" dirty="0"/>
              <a:t>മാർക്കോ - ദാസനായ മശിഹ</a:t>
            </a:r>
          </a:p>
          <a:p>
            <a:r>
              <a:rPr lang="en-US" sz="1200" dirty="0"/>
              <a:t> </a:t>
            </a:r>
          </a:p>
          <a:p>
            <a:r>
              <a:rPr lang="en-US" sz="1200" dirty="0"/>
              <a:t>ലൂക്കോ - മനുഷ്യ                     സാദൃശ്യത്തിലായ </a:t>
            </a:r>
          </a:p>
          <a:p>
            <a:endParaRPr lang="en-US" sz="1200" dirty="0"/>
          </a:p>
          <a:p>
            <a:r>
              <a:rPr lang="en-US" sz="1200" dirty="0"/>
              <a:t>യോഹ – ദൈവമായ യേശു</a:t>
            </a:r>
          </a:p>
          <a:p>
            <a:r>
              <a:rPr lang="en-US" sz="1400" dirty="0"/>
              <a:t> </a:t>
            </a:r>
          </a:p>
        </p:txBody>
      </p:sp>
      <p:sp>
        <p:nvSpPr>
          <p:cNvPr id="22536" name="Text Box 8"/>
          <p:cNvSpPr txBox="1">
            <a:spLocks noChangeArrowheads="1"/>
          </p:cNvSpPr>
          <p:nvPr/>
        </p:nvSpPr>
        <p:spPr bwMode="auto">
          <a:xfrm>
            <a:off x="2995612" y="910291"/>
            <a:ext cx="3633788" cy="360092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solidFill>
                  <a:schemeClr val="bg1"/>
                </a:solidFill>
              </a:rPr>
              <a:t>റോമ  - ദൈവത്തിന്റെ നീതി</a:t>
            </a:r>
          </a:p>
          <a:p>
            <a:r>
              <a:rPr lang="en-US" sz="1200" dirty="0">
                <a:solidFill>
                  <a:schemeClr val="bg1"/>
                </a:solidFill>
              </a:rPr>
              <a:t>1 കൊരി - സഭയുടെ പ്രശ്നങ്ങൾ പരിഹരിക്കപ്പെട്ടു</a:t>
            </a:r>
          </a:p>
          <a:p>
            <a:r>
              <a:rPr lang="en-US" sz="1200" dirty="0">
                <a:solidFill>
                  <a:schemeClr val="bg1"/>
                </a:solidFill>
              </a:rPr>
              <a:t>2 കൊരി - പൗലോസിൻറെ പദവി വ്യക്തമാക്കപ്പെട്ടു</a:t>
            </a:r>
          </a:p>
          <a:p>
            <a:r>
              <a:rPr lang="en-US" sz="1200" dirty="0">
                <a:solidFill>
                  <a:schemeClr val="bg1"/>
                </a:solidFill>
              </a:rPr>
              <a:t>ഗലാ  - സുവിശേഷത്തിന്റെ സ്വാതന്ത്ര്യം</a:t>
            </a:r>
          </a:p>
          <a:p>
            <a:r>
              <a:rPr lang="en-US" sz="1200" dirty="0">
                <a:solidFill>
                  <a:schemeClr val="bg1"/>
                </a:solidFill>
              </a:rPr>
              <a:t>എഫ്യ - മഹത്വപ്പെട്ട   ക്രിസ്തു</a:t>
            </a:r>
          </a:p>
          <a:p>
            <a:r>
              <a:rPr lang="en-US" sz="1200" dirty="0">
                <a:solidFill>
                  <a:schemeClr val="bg1"/>
                </a:solidFill>
              </a:rPr>
              <a:t>ഫിലി - ഐക്യതയുടെ പ്രാധാന്യം</a:t>
            </a:r>
          </a:p>
          <a:p>
            <a:r>
              <a:rPr lang="en-US" sz="1200" dirty="0">
                <a:solidFill>
                  <a:schemeClr val="bg1"/>
                </a:solidFill>
              </a:rPr>
              <a:t>കൊലോ  - സഭയുടെ ആരോഹണം ചെയ്യപ്പെട്ട ശിരസ്</a:t>
            </a:r>
          </a:p>
          <a:p>
            <a:r>
              <a:rPr lang="en-US" sz="1200" dirty="0">
                <a:solidFill>
                  <a:schemeClr val="bg1"/>
                </a:solidFill>
              </a:rPr>
              <a:t>1 തെസ്സ  - മടങ്ങി വരവിനു മുൻപുള്ള ജയാഘോഷം</a:t>
            </a:r>
          </a:p>
          <a:p>
            <a:r>
              <a:rPr lang="en-US" sz="1200" dirty="0">
                <a:solidFill>
                  <a:schemeClr val="bg1"/>
                </a:solidFill>
              </a:rPr>
              <a:t>2 തെസ്സ  - മടങ്ങി വരവിനു മുൻപുള്ള പീഢനം</a:t>
            </a:r>
          </a:p>
          <a:p>
            <a:r>
              <a:rPr lang="en-US" sz="1200" dirty="0">
                <a:solidFill>
                  <a:schemeClr val="bg1"/>
                </a:solidFill>
              </a:rPr>
              <a:t>1 തിമ  - തിമോത്തിയെ വിശ്വസിക്കുക</a:t>
            </a:r>
          </a:p>
          <a:p>
            <a:r>
              <a:rPr lang="en-US" sz="1200" dirty="0">
                <a:solidFill>
                  <a:schemeClr val="bg1"/>
                </a:solidFill>
              </a:rPr>
              <a:t>2 തിമ  - സഭയെ പഠിപ്പിക്കുക</a:t>
            </a:r>
          </a:p>
          <a:p>
            <a:r>
              <a:rPr lang="en-US" sz="1200" dirty="0">
                <a:solidFill>
                  <a:schemeClr val="bg1"/>
                </a:solidFill>
              </a:rPr>
              <a:t>തീത്തോ  - </a:t>
            </a:r>
            <a:r>
              <a:rPr lang="ml-IN" sz="1200" dirty="0">
                <a:solidFill>
                  <a:schemeClr val="bg1"/>
                </a:solidFill>
              </a:rPr>
              <a:t>ദുരുപദേഷ്ടാക്കന്മാ</a:t>
            </a:r>
            <a:r>
              <a:rPr lang="en-US" sz="1200" dirty="0">
                <a:solidFill>
                  <a:schemeClr val="bg1"/>
                </a:solidFill>
              </a:rPr>
              <a:t>ർ തള്ളപ്പെട്ടു</a:t>
            </a:r>
          </a:p>
          <a:p>
            <a:r>
              <a:rPr lang="en-US" sz="1200" dirty="0">
                <a:solidFill>
                  <a:schemeClr val="bg1"/>
                </a:solidFill>
              </a:rPr>
              <a:t>ഫിലോ - ഒനേസിമൊസിന് മാപ്പ് ലഭിക്കുന്നു</a:t>
            </a:r>
          </a:p>
        </p:txBody>
      </p:sp>
      <p:sp>
        <p:nvSpPr>
          <p:cNvPr id="22537" name="Text Box 9"/>
          <p:cNvSpPr txBox="1">
            <a:spLocks noChangeArrowheads="1"/>
          </p:cNvSpPr>
          <p:nvPr/>
        </p:nvSpPr>
        <p:spPr bwMode="auto">
          <a:xfrm>
            <a:off x="6740525" y="1249366"/>
            <a:ext cx="2327275" cy="64626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20000"/>
              </a:spcBef>
              <a:spcAft>
                <a:spcPct val="0"/>
              </a:spcAft>
              <a:buClr>
                <a:srgbClr val="003366"/>
              </a:buClr>
              <a:buSzPct val="75000"/>
              <a:buFont typeface="Wingdings" charset="0"/>
              <a:buNone/>
            </a:pPr>
            <a:r>
              <a:rPr lang="ml-IN" sz="1200" b="1" dirty="0">
                <a:solidFill>
                  <a:srgbClr val="003366"/>
                </a:solidFill>
                <a:latin typeface="Arial" charset="0"/>
                <a:cs typeface="Arial" charset="0"/>
              </a:rPr>
              <a:t>വെളിപ്പാട്  - ഭാവിയെക്കുറിച്ചുള്ള വെളിപ്പാട് </a:t>
            </a:r>
            <a:endParaRPr lang="en-US" sz="1200" dirty="0">
              <a:solidFill>
                <a:srgbClr val="003366"/>
              </a:solidFill>
              <a:latin typeface="Arial" charset="0"/>
              <a:cs typeface="Arial" charset="0"/>
            </a:endParaRPr>
          </a:p>
        </p:txBody>
      </p:sp>
      <p:sp>
        <p:nvSpPr>
          <p:cNvPr id="22538" name="Text Box 10"/>
          <p:cNvSpPr txBox="1">
            <a:spLocks noChangeArrowheads="1"/>
          </p:cNvSpPr>
          <p:nvPr/>
        </p:nvSpPr>
        <p:spPr bwMode="auto">
          <a:xfrm>
            <a:off x="192517" y="3429000"/>
            <a:ext cx="2398283" cy="338490"/>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ml-IN" sz="1600" b="1" dirty="0">
                <a:solidFill>
                  <a:srgbClr val="003366"/>
                </a:solidFill>
                <a:latin typeface="Arial" charset="0"/>
                <a:cs typeface="Arial" charset="0"/>
              </a:rPr>
              <a:t>സഭയുടെ ചരിത്രം</a:t>
            </a:r>
            <a:endParaRPr lang="en-US" sz="1600" dirty="0">
              <a:solidFill>
                <a:srgbClr val="003366"/>
              </a:solidFill>
              <a:latin typeface="Arial" charset="0"/>
              <a:cs typeface="Arial" charset="0"/>
            </a:endParaRPr>
          </a:p>
        </p:txBody>
      </p:sp>
      <p:sp>
        <p:nvSpPr>
          <p:cNvPr id="22539" name="Text Box 11"/>
          <p:cNvSpPr txBox="1">
            <a:spLocks noChangeArrowheads="1"/>
          </p:cNvSpPr>
          <p:nvPr/>
        </p:nvSpPr>
        <p:spPr bwMode="auto">
          <a:xfrm>
            <a:off x="2403522" y="4648200"/>
            <a:ext cx="5064078" cy="1815817"/>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dirty="0"/>
              <a:t>എബ്രാ  - പക്വതക്കുവേണ്ടി ബദ്ധപ്പെടുക</a:t>
            </a:r>
          </a:p>
          <a:p>
            <a:r>
              <a:rPr lang="en-US" sz="1400" dirty="0"/>
              <a:t>യാക്കോ  - യഹൂദന്മാരുടെ വിശ്വാസ പെരുമാറ്റങ്ങൾ</a:t>
            </a:r>
          </a:p>
          <a:p>
            <a:r>
              <a:rPr lang="en-US" sz="1400" dirty="0"/>
              <a:t>1 പത്രോ  - പരീക്ഷയിൽ  സഹനശക്തി</a:t>
            </a:r>
          </a:p>
          <a:p>
            <a:r>
              <a:rPr lang="en-US" sz="1400" dirty="0"/>
              <a:t>2  പത്രോ - ദുരുപദേഷ്ടാക്കന്മാരെ  ഒഴിവാക്കുക</a:t>
            </a:r>
          </a:p>
          <a:p>
            <a:r>
              <a:rPr lang="en-US" sz="1400" dirty="0"/>
              <a:t>1 യോഹ  - കൂട്ടായ്മയിൽ സന്തോഷിപ്പിൻ  </a:t>
            </a:r>
          </a:p>
          <a:p>
            <a:r>
              <a:rPr lang="en-US" sz="1400" dirty="0"/>
              <a:t>2 യോഹ  - ദുരുപദേഷ്ടാക്കന്മാരെ വിവേചിപ്പിൻ</a:t>
            </a:r>
          </a:p>
          <a:p>
            <a:r>
              <a:rPr lang="en-US" sz="1400" dirty="0"/>
              <a:t>3 യോഹ  - അതിഥിസത്കാരത്തിലെ സന്തോഷം</a:t>
            </a:r>
          </a:p>
          <a:p>
            <a:r>
              <a:rPr lang="en-US" sz="1400" dirty="0"/>
              <a:t>യൂദാ - വിശ്വാസത്യാഗിയുടെമേൽ ന്യായവിധി  </a:t>
            </a:r>
          </a:p>
        </p:txBody>
      </p:sp>
      <p:sp>
        <p:nvSpPr>
          <p:cNvPr id="22540" name="Text Box 12"/>
          <p:cNvSpPr txBox="1">
            <a:spLocks noChangeArrowheads="1"/>
          </p:cNvSpPr>
          <p:nvPr/>
        </p:nvSpPr>
        <p:spPr bwMode="auto">
          <a:xfrm>
            <a:off x="125927" y="4001934"/>
            <a:ext cx="2758559" cy="461600"/>
          </a:xfrm>
          <a:prstGeom prst="rect">
            <a:avLst/>
          </a:prstGeom>
          <a:solidFill>
            <a:srgbClr val="99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ml-IN" sz="1200" b="1" dirty="0">
                <a:solidFill>
                  <a:srgbClr val="003366"/>
                </a:solidFill>
                <a:latin typeface="Arial" charset="0"/>
                <a:cs typeface="Arial" charset="0"/>
              </a:rPr>
              <a:t>അപ്പോസ്തല പ്രവർത്തികൾ    - </a:t>
            </a:r>
            <a:endParaRPr lang="en-US" sz="1200" b="1" dirty="0">
              <a:solidFill>
                <a:srgbClr val="003366"/>
              </a:solidFill>
              <a:latin typeface="Arial" charset="0"/>
              <a:cs typeface="Arial" charset="0"/>
            </a:endParaRPr>
          </a:p>
          <a:p>
            <a:pPr eaLnBrk="1" fontAlgn="base" hangingPunct="1">
              <a:spcBef>
                <a:spcPct val="0"/>
              </a:spcBef>
              <a:spcAft>
                <a:spcPct val="0"/>
              </a:spcAft>
            </a:pPr>
            <a:r>
              <a:rPr lang="ml-IN" sz="1200" b="1" dirty="0">
                <a:solidFill>
                  <a:srgbClr val="003366"/>
                </a:solidFill>
                <a:latin typeface="Arial" charset="0"/>
                <a:cs typeface="Arial" charset="0"/>
              </a:rPr>
              <a:t>സഭയിലെ അപ്പോസ്തലന്മാർ </a:t>
            </a:r>
            <a:endParaRPr lang="en-US" sz="1200" dirty="0">
              <a:solidFill>
                <a:srgbClr val="003366"/>
              </a:solidFill>
              <a:latin typeface="Arial" charset="0"/>
              <a:cs typeface="Arial" charset="0"/>
            </a:endParaRPr>
          </a:p>
        </p:txBody>
      </p:sp>
      <p:sp>
        <p:nvSpPr>
          <p:cNvPr id="146446" name="Text Box 5"/>
          <p:cNvSpPr txBox="1">
            <a:spLocks noChangeArrowheads="1"/>
          </p:cNvSpPr>
          <p:nvPr/>
        </p:nvSpPr>
        <p:spPr bwMode="auto">
          <a:xfrm>
            <a:off x="8578854" y="5"/>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b="1">
                <a:solidFill>
                  <a:srgbClr val="FFFFFF"/>
                </a:solidFill>
                <a:latin typeface="Arial" charset="0"/>
                <a:cs typeface="Arial" charset="0"/>
              </a:rPr>
              <a:t>33</a:t>
            </a:r>
            <a:endParaRPr lang="en-US" sz="2000" b="1">
              <a:solidFill>
                <a:srgbClr val="FFFFFF"/>
              </a:solidFill>
              <a:latin typeface="Arial" charset="0"/>
              <a:cs typeface="Arial" charset="0"/>
            </a:endParaRPr>
          </a:p>
        </p:txBody>
      </p:sp>
      <p:sp>
        <p:nvSpPr>
          <p:cNvPr id="146447" name="TextBox 5"/>
          <p:cNvSpPr txBox="1">
            <a:spLocks noChangeArrowheads="1"/>
          </p:cNvSpPr>
          <p:nvPr/>
        </p:nvSpPr>
        <p:spPr bwMode="auto">
          <a:xfrm>
            <a:off x="5940425" y="6524625"/>
            <a:ext cx="3208338"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fontAlgn="base" hangingPunct="1">
              <a:spcBef>
                <a:spcPct val="0"/>
              </a:spcBef>
              <a:spcAft>
                <a:spcPct val="0"/>
              </a:spcAft>
            </a:pPr>
            <a:r>
              <a:rPr lang="en-US" sz="1600">
                <a:solidFill>
                  <a:srgbClr val="FFFFFF"/>
                </a:solidFill>
                <a:latin typeface="Arial" charset="0"/>
                <a:cs typeface="Arial" charset="0"/>
              </a:rPr>
              <a:t>Terry Hall,</a:t>
            </a:r>
            <a:r>
              <a:rPr lang="en-US" sz="1600" i="1">
                <a:solidFill>
                  <a:srgbClr val="FFFFFF"/>
                </a:solidFill>
                <a:latin typeface="Arial" charset="0"/>
                <a:cs typeface="Arial" charset="0"/>
              </a:rPr>
              <a:t> Bible Panorama,</a:t>
            </a:r>
            <a:r>
              <a:rPr lang="en-US" sz="1600">
                <a:solidFill>
                  <a:srgbClr val="FFFFFF"/>
                </a:solidFill>
                <a:latin typeface="Arial" charset="0"/>
                <a:cs typeface="Arial" charset="0"/>
              </a:rPr>
              <a:t> 158</a:t>
            </a:r>
          </a:p>
        </p:txBody>
      </p:sp>
    </p:spTree>
    <p:extLst>
      <p:ext uri="{BB962C8B-B14F-4D97-AF65-F5344CB8AC3E}">
        <p14:creationId xmlns:p14="http://schemas.microsoft.com/office/powerpoint/2010/main" val="4075313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5"/>
                                        </p:tgtEl>
                                        <p:attrNameLst>
                                          <p:attrName>style.visibility</p:attrName>
                                        </p:attrNameLst>
                                      </p:cBhvr>
                                      <p:to>
                                        <p:strVal val="visible"/>
                                      </p:to>
                                    </p:set>
                                    <p:anim calcmode="lin" valueType="num">
                                      <p:cBhvr additive="base">
                                        <p:cTn id="13" dur="500" fill="hold"/>
                                        <p:tgtEl>
                                          <p:spTgt spid="22535"/>
                                        </p:tgtEl>
                                        <p:attrNameLst>
                                          <p:attrName>ppt_x</p:attrName>
                                        </p:attrNameLst>
                                      </p:cBhvr>
                                      <p:tavLst>
                                        <p:tav tm="0">
                                          <p:val>
                                            <p:strVal val="0-#ppt_w/2"/>
                                          </p:val>
                                        </p:tav>
                                        <p:tav tm="100000">
                                          <p:val>
                                            <p:strVal val="#ppt_x"/>
                                          </p:val>
                                        </p:tav>
                                      </p:tavLst>
                                    </p:anim>
                                    <p:anim calcmode="lin" valueType="num">
                                      <p:cBhvr additive="base">
                                        <p:cTn id="14"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2538"/>
                                        </p:tgtEl>
                                        <p:attrNameLst>
                                          <p:attrName>style.visibility</p:attrName>
                                        </p:attrNameLst>
                                      </p:cBhvr>
                                      <p:to>
                                        <p:strVal val="visible"/>
                                      </p:to>
                                    </p:set>
                                    <p:anim calcmode="lin" valueType="num">
                                      <p:cBhvr additive="base">
                                        <p:cTn id="19" dur="500" fill="hold"/>
                                        <p:tgtEl>
                                          <p:spTgt spid="22538"/>
                                        </p:tgtEl>
                                        <p:attrNameLst>
                                          <p:attrName>ppt_x</p:attrName>
                                        </p:attrNameLst>
                                      </p:cBhvr>
                                      <p:tavLst>
                                        <p:tav tm="0">
                                          <p:val>
                                            <p:strVal val="#ppt_x"/>
                                          </p:val>
                                        </p:tav>
                                        <p:tav tm="100000">
                                          <p:val>
                                            <p:strVal val="#ppt_x"/>
                                          </p:val>
                                        </p:tav>
                                      </p:tavLst>
                                    </p:anim>
                                    <p:anim calcmode="lin" valueType="num">
                                      <p:cBhvr additive="base">
                                        <p:cTn id="20" dur="500" fill="hold"/>
                                        <p:tgtEl>
                                          <p:spTgt spid="22538"/>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40"/>
                                        </p:tgtEl>
                                        <p:attrNameLst>
                                          <p:attrName>style.visibility</p:attrName>
                                        </p:attrNameLst>
                                      </p:cBhvr>
                                      <p:to>
                                        <p:strVal val="visible"/>
                                      </p:to>
                                    </p:set>
                                    <p:anim calcmode="lin" valueType="num">
                                      <p:cBhvr additive="base">
                                        <p:cTn id="25" dur="500" fill="hold"/>
                                        <p:tgtEl>
                                          <p:spTgt spid="22540"/>
                                        </p:tgtEl>
                                        <p:attrNameLst>
                                          <p:attrName>ppt_x</p:attrName>
                                        </p:attrNameLst>
                                      </p:cBhvr>
                                      <p:tavLst>
                                        <p:tav tm="0">
                                          <p:val>
                                            <p:strVal val="0-#ppt_w/2"/>
                                          </p:val>
                                        </p:tav>
                                        <p:tav tm="100000">
                                          <p:val>
                                            <p:strVal val="#ppt_x"/>
                                          </p:val>
                                        </p:tav>
                                      </p:tavLst>
                                    </p:anim>
                                    <p:anim calcmode="lin" valueType="num">
                                      <p:cBhvr additive="base">
                                        <p:cTn id="26" dur="500" fill="hold"/>
                                        <p:tgtEl>
                                          <p:spTgt spid="2254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2533"/>
                                        </p:tgtEl>
                                        <p:attrNameLst>
                                          <p:attrName>style.visibility</p:attrName>
                                        </p:attrNameLst>
                                      </p:cBhvr>
                                      <p:to>
                                        <p:strVal val="visible"/>
                                      </p:to>
                                    </p:set>
                                    <p:anim calcmode="lin" valueType="num">
                                      <p:cBhvr additive="base">
                                        <p:cTn id="31" dur="500" fill="hold"/>
                                        <p:tgtEl>
                                          <p:spTgt spid="22533"/>
                                        </p:tgtEl>
                                        <p:attrNameLst>
                                          <p:attrName>ppt_x</p:attrName>
                                        </p:attrNameLst>
                                      </p:cBhvr>
                                      <p:tavLst>
                                        <p:tav tm="0">
                                          <p:val>
                                            <p:strVal val="#ppt_x"/>
                                          </p:val>
                                        </p:tav>
                                        <p:tav tm="100000">
                                          <p:val>
                                            <p:strVal val="#ppt_x"/>
                                          </p:val>
                                        </p:tav>
                                      </p:tavLst>
                                    </p:anim>
                                    <p:anim calcmode="lin" valueType="num">
                                      <p:cBhvr additive="base">
                                        <p:cTn id="32" dur="500" fill="hold"/>
                                        <p:tgtEl>
                                          <p:spTgt spid="22533"/>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6"/>
                                        </p:tgtEl>
                                        <p:attrNameLst>
                                          <p:attrName>style.visibility</p:attrName>
                                        </p:attrNameLst>
                                      </p:cBhvr>
                                      <p:to>
                                        <p:strVal val="visible"/>
                                      </p:to>
                                    </p:set>
                                    <p:anim calcmode="lin" valueType="num">
                                      <p:cBhvr additive="base">
                                        <p:cTn id="37" dur="500" fill="hold"/>
                                        <p:tgtEl>
                                          <p:spTgt spid="22536"/>
                                        </p:tgtEl>
                                        <p:attrNameLst>
                                          <p:attrName>ppt_x</p:attrName>
                                        </p:attrNameLst>
                                      </p:cBhvr>
                                      <p:tavLst>
                                        <p:tav tm="0">
                                          <p:val>
                                            <p:strVal val="#ppt_x"/>
                                          </p:val>
                                        </p:tav>
                                        <p:tav tm="100000">
                                          <p:val>
                                            <p:strVal val="#ppt_x"/>
                                          </p:val>
                                        </p:tav>
                                      </p:tavLst>
                                    </p:anim>
                                    <p:anim calcmode="lin" valueType="num">
                                      <p:cBhvr additive="base">
                                        <p:cTn id="38"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9"/>
                                        </p:tgtEl>
                                        <p:attrNameLst>
                                          <p:attrName>style.visibility</p:attrName>
                                        </p:attrNameLst>
                                      </p:cBhvr>
                                      <p:to>
                                        <p:strVal val="visible"/>
                                      </p:to>
                                    </p:set>
                                    <p:anim calcmode="lin" valueType="num">
                                      <p:cBhvr additive="base">
                                        <p:cTn id="43" dur="500" fill="hold"/>
                                        <p:tgtEl>
                                          <p:spTgt spid="22539"/>
                                        </p:tgtEl>
                                        <p:attrNameLst>
                                          <p:attrName>ppt_x</p:attrName>
                                        </p:attrNameLst>
                                      </p:cBhvr>
                                      <p:tavLst>
                                        <p:tav tm="0">
                                          <p:val>
                                            <p:strVal val="#ppt_x"/>
                                          </p:val>
                                        </p:tav>
                                        <p:tav tm="100000">
                                          <p:val>
                                            <p:strVal val="#ppt_x"/>
                                          </p:val>
                                        </p:tav>
                                      </p:tavLst>
                                    </p:anim>
                                    <p:anim calcmode="lin" valueType="num">
                                      <p:cBhvr additive="base">
                                        <p:cTn id="44" dur="500" fill="hold"/>
                                        <p:tgtEl>
                                          <p:spTgt spid="2253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2534"/>
                                        </p:tgtEl>
                                        <p:attrNameLst>
                                          <p:attrName>style.visibility</p:attrName>
                                        </p:attrNameLst>
                                      </p:cBhvr>
                                      <p:to>
                                        <p:strVal val="visible"/>
                                      </p:to>
                                    </p:set>
                                    <p:anim calcmode="lin" valueType="num">
                                      <p:cBhvr additive="base">
                                        <p:cTn id="49" dur="500" fill="hold"/>
                                        <p:tgtEl>
                                          <p:spTgt spid="22534"/>
                                        </p:tgtEl>
                                        <p:attrNameLst>
                                          <p:attrName>ppt_x</p:attrName>
                                        </p:attrNameLst>
                                      </p:cBhvr>
                                      <p:tavLst>
                                        <p:tav tm="0">
                                          <p:val>
                                            <p:strVal val="#ppt_x"/>
                                          </p:val>
                                        </p:tav>
                                        <p:tav tm="100000">
                                          <p:val>
                                            <p:strVal val="#ppt_x"/>
                                          </p:val>
                                        </p:tav>
                                      </p:tavLst>
                                    </p:anim>
                                    <p:anim calcmode="lin" valueType="num">
                                      <p:cBhvr additive="base">
                                        <p:cTn id="50" dur="500" fill="hold"/>
                                        <p:tgtEl>
                                          <p:spTgt spid="22534"/>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537"/>
                                        </p:tgtEl>
                                        <p:attrNameLst>
                                          <p:attrName>style.visibility</p:attrName>
                                        </p:attrNameLst>
                                      </p:cBhvr>
                                      <p:to>
                                        <p:strVal val="visible"/>
                                      </p:to>
                                    </p:set>
                                    <p:anim calcmode="lin" valueType="num">
                                      <p:cBhvr additive="base">
                                        <p:cTn id="55" dur="500" fill="hold"/>
                                        <p:tgtEl>
                                          <p:spTgt spid="22537"/>
                                        </p:tgtEl>
                                        <p:attrNameLst>
                                          <p:attrName>ppt_x</p:attrName>
                                        </p:attrNameLst>
                                      </p:cBhvr>
                                      <p:tavLst>
                                        <p:tav tm="0">
                                          <p:val>
                                            <p:strVal val="#ppt_x"/>
                                          </p:val>
                                        </p:tav>
                                        <p:tav tm="100000">
                                          <p:val>
                                            <p:strVal val="#ppt_x"/>
                                          </p:val>
                                        </p:tav>
                                      </p:tavLst>
                                    </p:anim>
                                    <p:anim calcmode="lin" valueType="num">
                                      <p:cBhvr additive="base">
                                        <p:cTn id="56"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autoUpdateAnimBg="0"/>
      <p:bldP spid="22533" grpId="0" animBg="1" autoUpdateAnimBg="0"/>
      <p:bldP spid="22534" grpId="0" animBg="1" autoUpdateAnimBg="0"/>
      <p:bldP spid="22535" grpId="0" animBg="1" autoUpdateAnimBg="0"/>
      <p:bldP spid="22536" grpId="0" animBg="1" autoUpdateAnimBg="0"/>
      <p:bldP spid="22537" grpId="0" animBg="1" autoUpdateAnimBg="0"/>
      <p:bldP spid="22538" grpId="0" animBg="1" autoUpdateAnimBg="0"/>
      <p:bldP spid="22539" grpId="0" animBg="1" autoUpdateAnimBg="0"/>
      <p:bldP spid="2254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ChangeArrowheads="1"/>
          </p:cNvSpPr>
          <p:nvPr/>
        </p:nvSpPr>
        <p:spPr bwMode="auto">
          <a:xfrm>
            <a:off x="2171700" y="-638175"/>
            <a:ext cx="9144000" cy="457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91376" tIns="45688" rIns="91376" bIns="45688">
            <a:spAutoFit/>
          </a:bodyPr>
          <a:lstStyle/>
          <a:p>
            <a:pPr fontAlgn="base">
              <a:spcBef>
                <a:spcPct val="0"/>
              </a:spcBef>
              <a:spcAft>
                <a:spcPct val="0"/>
              </a:spcAft>
            </a:pPr>
            <a:endParaRPr lang="en-US" sz="2400">
              <a:solidFill>
                <a:srgbClr val="FFFFFF"/>
              </a:solidFill>
              <a:latin typeface="Times New Roman" charset="0"/>
              <a:ea typeface="ＭＳ Ｐゴシック" charset="0"/>
            </a:endParaRPr>
          </a:p>
        </p:txBody>
      </p:sp>
      <p:sp>
        <p:nvSpPr>
          <p:cNvPr id="148482" name="Rectangle 4"/>
          <p:cNvSpPr>
            <a:spLocks noChangeArrowheads="1"/>
          </p:cNvSpPr>
          <p:nvPr/>
        </p:nvSpPr>
        <p:spPr bwMode="auto">
          <a:xfrm>
            <a:off x="2000250" y="1343025"/>
            <a:ext cx="9144000" cy="457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91376" tIns="45688" rIns="91376" bIns="45688">
            <a:spAutoFit/>
          </a:bodyPr>
          <a:lstStyle/>
          <a:p>
            <a:pPr fontAlgn="base">
              <a:spcBef>
                <a:spcPct val="0"/>
              </a:spcBef>
              <a:spcAft>
                <a:spcPct val="0"/>
              </a:spcAft>
            </a:pPr>
            <a:endParaRPr lang="en-US" sz="2400">
              <a:solidFill>
                <a:srgbClr val="FFFFFF"/>
              </a:solidFill>
              <a:latin typeface="Times New Roman" charset="0"/>
              <a:ea typeface="ＭＳ Ｐゴシック" charset="0"/>
            </a:endParaRPr>
          </a:p>
        </p:txBody>
      </p:sp>
      <p:pic>
        <p:nvPicPr>
          <p:cNvPr id="148483" name="Picture 5"/>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1000" y="-63500"/>
            <a:ext cx="8534400" cy="69215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48484" name="Rectangle 7"/>
          <p:cNvSpPr>
            <a:spLocks noGrp="1" noChangeArrowheads="1"/>
          </p:cNvSpPr>
          <p:nvPr>
            <p:ph type="title" idx="4294967295"/>
          </p:nvPr>
        </p:nvSpPr>
        <p:spPr>
          <a:xfrm>
            <a:off x="2819400" y="-76200"/>
            <a:ext cx="4419600" cy="1200264"/>
          </a:xfrm>
          <a:solidFill>
            <a:schemeClr val="tx1"/>
          </a:solidFill>
          <a:extLst>
            <a:ext uri="{91240B29-F687-4f45-9708-019B960494DF}">
              <a14:hiddenLine xmlns:a14="http://schemas.microsoft.com/office/drawing/2010/main" xmlns="" w="9525">
                <a:solidFill>
                  <a:srgbClr val="000000"/>
                </a:solidFill>
                <a:miter lim="800000"/>
                <a:headEnd/>
                <a:tailEnd/>
              </a14:hiddenLine>
            </a:ext>
          </a:extLst>
        </p:spPr>
        <p:txBody>
          <a:bodyPr wrap="square" anchor="t" anchorCtr="0">
            <a:spAutoFit/>
          </a:bodyPr>
          <a:lstStyle/>
          <a:p>
            <a:pPr eaLnBrk="1" hangingPunct="1"/>
            <a:r>
              <a:rPr lang="ml-IN" altLang="zh-CN" sz="3600" b="1" dirty="0">
                <a:solidFill>
                  <a:schemeClr val="bg1"/>
                </a:solidFill>
                <a:effectLst/>
                <a:latin typeface="Arial" charset="0"/>
                <a:ea typeface="ＭＳ Ｐゴシック" charset="0"/>
                <a:cs typeface="Arial" charset="0"/>
              </a:rPr>
              <a:t>പുതിയനിയമം കാലക്രമം </a:t>
            </a:r>
            <a:endParaRPr lang="en-US" sz="3600" b="1" dirty="0">
              <a:solidFill>
                <a:schemeClr val="bg1"/>
              </a:solidFill>
              <a:effectLst/>
              <a:latin typeface="Arial" charset="0"/>
              <a:ea typeface="ＭＳ Ｐゴシック" charset="0"/>
              <a:cs typeface="Arial" charset="0"/>
            </a:endParaRPr>
          </a:p>
        </p:txBody>
      </p:sp>
    </p:spTree>
    <p:extLst>
      <p:ext uri="{BB962C8B-B14F-4D97-AF65-F5344CB8AC3E}">
        <p14:creationId xmlns:p14="http://schemas.microsoft.com/office/powerpoint/2010/main" val="545563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4819</TotalTime>
  <Words>2439</Words>
  <Application>Microsoft Macintosh PowerPoint</Application>
  <PresentationFormat>On-screen Show (4:3)</PresentationFormat>
  <Paragraphs>906</Paragraphs>
  <Slides>44</Slides>
  <Notes>36</Notes>
  <HiddenSlides>0</HiddenSlides>
  <MMClips>0</MMClips>
  <ScaleCrop>false</ScaleCrop>
  <HeadingPairs>
    <vt:vector size="6" baseType="variant">
      <vt:variant>
        <vt:lpstr>Fonts Used</vt:lpstr>
      </vt:variant>
      <vt:variant>
        <vt:i4>9</vt:i4>
      </vt:variant>
      <vt:variant>
        <vt:lpstr>Theme</vt:lpstr>
      </vt:variant>
      <vt:variant>
        <vt:i4>28</vt:i4>
      </vt:variant>
      <vt:variant>
        <vt:lpstr>Slide Titles</vt:lpstr>
      </vt:variant>
      <vt:variant>
        <vt:i4>44</vt:i4>
      </vt:variant>
    </vt:vector>
  </HeadingPairs>
  <TitlesOfParts>
    <vt:vector size="81" baseType="lpstr">
      <vt:lpstr>Arial</vt:lpstr>
      <vt:lpstr>Arial Narrow</vt:lpstr>
      <vt:lpstr>Calibri</vt:lpstr>
      <vt:lpstr>Comic Sans MS</vt:lpstr>
      <vt:lpstr>Engravers MT</vt:lpstr>
      <vt:lpstr>Helvetica</vt:lpstr>
      <vt:lpstr>Times</vt:lpstr>
      <vt:lpstr>Times New Roman</vt:lpstr>
      <vt:lpstr>Wingdings</vt:lpstr>
      <vt:lpstr>Office Theme</vt:lpstr>
      <vt:lpstr>Blank Presentation</vt:lpstr>
      <vt:lpstr>6_Default Design</vt:lpstr>
      <vt:lpstr>3_Blank Presentation</vt:lpstr>
      <vt:lpstr>4_Blank Presentation</vt:lpstr>
      <vt:lpstr>Capsules</vt:lpstr>
      <vt:lpstr>2_Blue Diagonal</vt:lpstr>
      <vt:lpstr>1_Capsules</vt:lpstr>
      <vt:lpstr>Orbit</vt:lpstr>
      <vt:lpstr>5_Blank Presentation</vt:lpstr>
      <vt:lpstr>6_Blank Presentation</vt:lpstr>
      <vt:lpstr>1_Blank Presentation</vt:lpstr>
      <vt:lpstr>Soaring</vt:lpstr>
      <vt:lpstr>2_Default Design</vt:lpstr>
      <vt:lpstr>1_Soaring</vt:lpstr>
      <vt:lpstr>4_Default Design</vt:lpstr>
      <vt:lpstr>2_Soaring</vt:lpstr>
      <vt:lpstr>Ribbons</vt:lpstr>
      <vt:lpstr>Default Design</vt:lpstr>
      <vt:lpstr>Blue Diagonal</vt:lpstr>
      <vt:lpstr>Fireball</vt:lpstr>
      <vt:lpstr>1_Fireball</vt:lpstr>
      <vt:lpstr>2_Blank Presentation</vt:lpstr>
      <vt:lpstr>Portfolio</vt:lpstr>
      <vt:lpstr>Strategic</vt:lpstr>
      <vt:lpstr>2_Strategic</vt:lpstr>
      <vt:lpstr>3_Default Design</vt:lpstr>
      <vt:lpstr>1_Orbit</vt:lpstr>
      <vt:lpstr>പുതിയ നിയമ അവലോകനം</vt:lpstr>
      <vt:lpstr>പുതിയനിയമ പുസ്തകശാല</vt:lpstr>
      <vt:lpstr>പുതിയ - പഴയ നിയമ സമാന്തര ഘടന</vt:lpstr>
      <vt:lpstr>പുതിയനിയമ “സൗധം”</vt:lpstr>
      <vt:lpstr>പുതിയനിയമ ഘടന നിരീക്ഷണം</vt:lpstr>
      <vt:lpstr>പുതിയനിയമ ഘടന നിരീക്ഷണം</vt:lpstr>
      <vt:lpstr>പുതിയനിയമ ഘടന നിരീക്ഷണം</vt:lpstr>
      <vt:lpstr>PowerPoint Presentation</vt:lpstr>
      <vt:lpstr>പുതിയനിയമം കാലക്രമം </vt:lpstr>
      <vt:lpstr>സുവിശേഷങ്ങൾ </vt:lpstr>
      <vt:lpstr>സിനോപ്‌റ്റിക്‌സ് SYNOPTICS </vt:lpstr>
      <vt:lpstr>പ്രഥമ മൂന്ന് സുവിശേഷങ്ങളിലെ സാമ്യതകൾ </vt:lpstr>
      <vt:lpstr>"കർത്താവായ യേശു ക്രിസ്തുവിന്റെ പൂർത്തീകരിക്കപ്പെട്ട ഛായാചിത്രം (വിവരണം)"</vt:lpstr>
      <vt:lpstr>ഓരോ സുവിശേഷ എഴുത്തുകാരനും അവരുടേതായ :</vt:lpstr>
      <vt:lpstr>സുവിശേഷങ്ങൾ  നാല് വ്യക്തിപരമായ  വിവരണങ്ങൾ…</vt:lpstr>
      <vt:lpstr>FRAMING THE GOSPELS…</vt:lpstr>
      <vt:lpstr>സുവിശേഷങ്ങളുടെ പ്രേക്ഷകർ…</vt:lpstr>
      <vt:lpstr>യേശുവിനെ ചിത്രീകരിക്കുന്നത് …</vt:lpstr>
      <vt:lpstr>സന്ദേശം ചുരുക്കത്തിൽ…</vt:lpstr>
      <vt:lpstr>എഴുതപ്പെട്ട കാലഘട്ടം…</vt:lpstr>
      <vt:lpstr>യോഹന്നാൻ സുവിശേഷം എഴുതിയ സാധ്യത കാലയളവുകൾ </vt:lpstr>
      <vt:lpstr>ആലയം AD 70 വരെ നിലനിന്നു </vt:lpstr>
      <vt:lpstr>അൻറ്റോണിയയുടെ കോട്ട </vt:lpstr>
      <vt:lpstr>ആലയ ആക്രമണം</vt:lpstr>
      <vt:lpstr>ഇസ്രായേല്യരുടെ കുളം </vt:lpstr>
      <vt:lpstr>ബേഥെസ്ദാ കുളം </vt:lpstr>
      <vt:lpstr>ബേഥെസ്ദാ കുളത്തിൻറെ അവശിഷ്ടങ്ങൾ </vt:lpstr>
      <vt:lpstr>നാല് സുവിശേഷങ്ങൾ താരതമ്യം </vt:lpstr>
      <vt:lpstr>നാല് സുവിശേഷങ്ങൾ താരതമ്യം </vt:lpstr>
      <vt:lpstr>നാല് സുവിശേഷങ്ങൾ താരതമ്യം </vt:lpstr>
      <vt:lpstr>പുതിയനിയമ അവലോകനം</vt:lpstr>
      <vt:lpstr>പുതിയനിയമ പുസ്തകങ്ങളിലെ താക്കോൽ വാക്കുകൾ </vt:lpstr>
      <vt:lpstr>പുതിയനിയമ പുസ്തകങ്ങളിലെ താക്കോൽ വാക്കുകൾ </vt:lpstr>
      <vt:lpstr>പുതിയനിയമ പുസ്തകങ്ങളിലെ താക്കോൽ വാക്കുകൾ </vt:lpstr>
      <vt:lpstr>ക്രിസ്തുവിൻറെ ജനന തിയതി </vt:lpstr>
      <vt:lpstr>ക്രിസ്തുവിന്റെ ശുശ്രുഷയുടെ ആരംഭം</vt:lpstr>
      <vt:lpstr>ക്രിസ്തുവിൻറെ ശുശ്രുഷ കാലയളവ്</vt:lpstr>
      <vt:lpstr>യേശുവിന്റെ പ്രവൃത്തികളുടെ കാലക്രമം </vt:lpstr>
      <vt:lpstr>PowerPoint Presentation</vt:lpstr>
      <vt:lpstr>പൗലോസിന്റെ മൂന്നാമത്തെ മിഷണറി യാത്ര</vt:lpstr>
      <vt:lpstr>പൗലോസിന്റെ നാലാമത്തെ  മിഷണറി യാത്ര </vt:lpstr>
      <vt:lpstr>കാരാഗൃഹ ലേഖനങ്ങളിലെ ക്രിസ്തുശാസ്ത്രം </vt:lpstr>
      <vt:lpstr>Black</vt:lpstr>
      <vt:lpstr>മലയാളം •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പുതിയ നിയമ അവലോകനം</dc:title>
  <dc:creator>Alex Sreedharan</dc:creator>
  <cp:lastModifiedBy>Rick Griffith</cp:lastModifiedBy>
  <cp:revision>102</cp:revision>
  <dcterms:created xsi:type="dcterms:W3CDTF">2006-08-16T00:00:00Z</dcterms:created>
  <dcterms:modified xsi:type="dcterms:W3CDTF">2019-07-24T00:57:58Z</dcterms:modified>
</cp:coreProperties>
</file>