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theme/theme5.xml" ContentType="application/vnd.openxmlformats-officedocument.theme+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theme/theme8.xml" ContentType="application/vnd.openxmlformats-officedocument.theme+xml"/>
  <Override PartName="/ppt/slideLayouts/slideLayout39.xml" ContentType="application/vnd.openxmlformats-officedocument.presentationml.slideLayout+xml"/>
  <Override PartName="/ppt/theme/theme9.xml" ContentType="application/vnd.openxmlformats-officedocument.theme+xml"/>
  <Override PartName="/ppt/slideLayouts/slideLayout40.xml" ContentType="application/vnd.openxmlformats-officedocument.presentationml.slideLayout+xml"/>
  <Override PartName="/ppt/theme/theme10.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11.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12.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13.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14.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8.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20.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21.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22.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2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24.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2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2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27.xml" ContentType="application/vnd.openxmlformats-officedocument.theme+xml"/>
  <Override PartName="/ppt/slideLayouts/slideLayout196.xml" ContentType="application/vnd.openxmlformats-officedocument.presentationml.slideLayout+xml"/>
  <Override PartName="/ppt/theme/theme28.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9.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30.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31.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32.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33.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34.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35.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36.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37.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3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3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4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41.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theme/theme42.xml" ContentType="application/vnd.openxmlformats-officedocument.theme+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43.xml" ContentType="application/vnd.openxmlformats-officedocument.theme+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theme/theme44.xml" ContentType="application/vnd.openxmlformats-officedocument.theme+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45.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theme/theme46.xml" ContentType="application/vnd.openxmlformats-officedocument.theme+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theme/theme47.xml" ContentType="application/vnd.openxmlformats-officedocument.theme+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theme/theme48.xml" ContentType="application/vnd.openxmlformats-officedocument.theme+xml"/>
  <Override PartName="/ppt/theme/theme49.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4.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heme/themeOverride5.xml" ContentType="application/vnd.openxmlformats-officedocument.themeOverride+xml"/>
  <Override PartName="/ppt/notesSlides/notesSlide39.xml" ContentType="application/vnd.openxmlformats-officedocument.presentationml.notesSlide+xml"/>
  <Override PartName="/ppt/theme/themeOverride6.xml" ContentType="application/vnd.openxmlformats-officedocument.themeOverride+xml"/>
  <Override PartName="/ppt/notesSlides/notesSlide40.xml" ContentType="application/vnd.openxmlformats-officedocument.presentationml.notesSlide+xml"/>
  <Override PartName="/ppt/theme/themeOverride7.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8.xml" ContentType="application/vnd.openxmlformats-officedocument.themeOverride+xml"/>
  <Override PartName="/ppt/notesSlides/notesSlide46.xml" ContentType="application/vnd.openxmlformats-officedocument.presentationml.notesSlide+xml"/>
  <Override PartName="/ppt/theme/themeOverride9.xml" ContentType="application/vnd.openxmlformats-officedocument.themeOverride+xml"/>
  <Override PartName="/ppt/notesSlides/notesSlide47.xml" ContentType="application/vnd.openxmlformats-officedocument.presentationml.notesSlide+xml"/>
  <Override PartName="/ppt/theme/themeOverride10.xml" ContentType="application/vnd.openxmlformats-officedocument.themeOverride+xml"/>
  <Override PartName="/ppt/notesSlides/notesSlide48.xml" ContentType="application/vnd.openxmlformats-officedocument.presentationml.notesSlide+xml"/>
  <Override PartName="/ppt/theme/themeOverride11.xml" ContentType="application/vnd.openxmlformats-officedocument.themeOverride+xml"/>
  <Override PartName="/ppt/notesSlides/notesSlide49.xml" ContentType="application/vnd.openxmlformats-officedocument.presentationml.notesSlide+xml"/>
  <Override PartName="/ppt/theme/themeOverride12.xml" ContentType="application/vnd.openxmlformats-officedocument.themeOverride+xml"/>
  <Override PartName="/ppt/theme/themeOverride13.xml" ContentType="application/vnd.openxmlformats-officedocument.themeOverride+xml"/>
  <Override PartName="/ppt/notesSlides/notesSlide50.xml" ContentType="application/vnd.openxmlformats-officedocument.presentationml.notesSlide+xml"/>
  <Override PartName="/ppt/theme/themeOverride14.xml" ContentType="application/vnd.openxmlformats-officedocument.themeOverride+xml"/>
  <Override PartName="/ppt/notesSlides/notesSlide51.xml" ContentType="application/vnd.openxmlformats-officedocument.presentationml.notesSlide+xml"/>
  <Override PartName="/ppt/theme/themeOverride15.xml" ContentType="application/vnd.openxmlformats-officedocument.themeOverride+xml"/>
  <Override PartName="/ppt/notesSlides/notesSlide52.xml" ContentType="application/vnd.openxmlformats-officedocument.presentationml.notesSlide+xml"/>
  <Override PartName="/ppt/theme/themeOverride16.xml" ContentType="application/vnd.openxmlformats-officedocument.themeOverride+xml"/>
  <Override PartName="/ppt/notesSlides/notesSlide53.xml" ContentType="application/vnd.openxmlformats-officedocument.presentationml.notesSlide+xml"/>
  <Override PartName="/ppt/theme/themeOverride17.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heme/themeOverride18.xml" ContentType="application/vnd.openxmlformats-officedocument.themeOverride+xml"/>
  <Override PartName="/ppt/notesSlides/notesSlide73.xml" ContentType="application/vnd.openxmlformats-officedocument.presentationml.notesSlide+xml"/>
  <Override PartName="/ppt/theme/themeOverride19.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20.xml" ContentType="application/vnd.openxmlformats-officedocument.themeOverride+xml"/>
  <Override PartName="/ppt/notesSlides/notesSlide76.xml" ContentType="application/vnd.openxmlformats-officedocument.presentationml.notesSlide+xml"/>
  <Override PartName="/ppt/theme/themeOverride21.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22.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theme/themeOverride23.xml" ContentType="application/vnd.openxmlformats-officedocument.themeOverr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heme/themeOverride24.xml" ContentType="application/vnd.openxmlformats-officedocument.themeOverr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heme/themeOverride25.xml" ContentType="application/vnd.openxmlformats-officedocument.themeOverr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theme/themeOverride26.xml" ContentType="application/vnd.openxmlformats-officedocument.themeOverr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theme/themeOverride27.xml" ContentType="application/vnd.openxmlformats-officedocument.themeOverr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theme/themeOverride28.xml" ContentType="application/vnd.openxmlformats-officedocument.themeOverr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3" r:id="rId1"/>
    <p:sldMasterId id="2147483660" r:id="rId2"/>
    <p:sldMasterId id="2147483659" r:id="rId3"/>
    <p:sldMasterId id="2147483772" r:id="rId4"/>
    <p:sldMasterId id="2147483837" r:id="rId5"/>
    <p:sldMasterId id="2147483839" r:id="rId6"/>
    <p:sldMasterId id="2147483841" r:id="rId7"/>
    <p:sldMasterId id="2147483843" r:id="rId8"/>
    <p:sldMasterId id="2147483931" r:id="rId9"/>
    <p:sldMasterId id="2147484120" r:id="rId10"/>
    <p:sldMasterId id="2147484306" r:id="rId11"/>
    <p:sldMasterId id="2147484392" r:id="rId12"/>
    <p:sldMasterId id="2147484404" r:id="rId13"/>
    <p:sldMasterId id="2147484416" r:id="rId14"/>
    <p:sldMasterId id="2147484427" r:id="rId15"/>
    <p:sldMasterId id="2147484715" r:id="rId16"/>
    <p:sldMasterId id="2147484718" r:id="rId17"/>
    <p:sldMasterId id="2147485016" r:id="rId18"/>
    <p:sldMasterId id="2147485198" r:id="rId19"/>
    <p:sldMasterId id="2147485211" r:id="rId20"/>
    <p:sldMasterId id="2147485223" r:id="rId21"/>
    <p:sldMasterId id="2147485235" r:id="rId22"/>
    <p:sldMasterId id="2147485247" r:id="rId23"/>
    <p:sldMasterId id="2147485250" r:id="rId24"/>
    <p:sldMasterId id="2147485263" r:id="rId25"/>
    <p:sldMasterId id="2147485901" r:id="rId26"/>
    <p:sldMasterId id="2147485913" r:id="rId27"/>
    <p:sldMasterId id="2147485925" r:id="rId28"/>
    <p:sldMasterId id="2147485927" r:id="rId29"/>
    <p:sldMasterId id="2147485939" r:id="rId30"/>
    <p:sldMasterId id="2147485963" r:id="rId31"/>
    <p:sldMasterId id="2147489439" r:id="rId32"/>
    <p:sldMasterId id="2147489451" r:id="rId33"/>
    <p:sldMasterId id="2147489475" r:id="rId34"/>
    <p:sldMasterId id="2147489487" r:id="rId35"/>
    <p:sldMasterId id="2147489499" r:id="rId36"/>
    <p:sldMasterId id="2147489511" r:id="rId37"/>
    <p:sldMasterId id="2147489535" r:id="rId38"/>
    <p:sldMasterId id="2147489549" r:id="rId39"/>
    <p:sldMasterId id="2147489561" r:id="rId40"/>
    <p:sldMasterId id="2147489573" r:id="rId41"/>
    <p:sldMasterId id="2147489587" r:id="rId42"/>
    <p:sldMasterId id="2147489617" r:id="rId43"/>
    <p:sldMasterId id="2147489629" r:id="rId44"/>
    <p:sldMasterId id="2147489641" r:id="rId45"/>
    <p:sldMasterId id="2147489654" r:id="rId46"/>
    <p:sldMasterId id="2147489666" r:id="rId47"/>
    <p:sldMasterId id="2147489678" r:id="rId48"/>
  </p:sldMasterIdLst>
  <p:notesMasterIdLst>
    <p:notesMasterId r:id="rId234"/>
  </p:notesMasterIdLst>
  <p:sldIdLst>
    <p:sldId id="386" r:id="rId49"/>
    <p:sldId id="387" r:id="rId50"/>
    <p:sldId id="1141" r:id="rId51"/>
    <p:sldId id="388" r:id="rId52"/>
    <p:sldId id="389" r:id="rId53"/>
    <p:sldId id="390" r:id="rId54"/>
    <p:sldId id="391" r:id="rId55"/>
    <p:sldId id="392" r:id="rId56"/>
    <p:sldId id="393" r:id="rId57"/>
    <p:sldId id="394" r:id="rId58"/>
    <p:sldId id="395" r:id="rId59"/>
    <p:sldId id="554" r:id="rId60"/>
    <p:sldId id="1143" r:id="rId61"/>
    <p:sldId id="585" r:id="rId62"/>
    <p:sldId id="546" r:id="rId63"/>
    <p:sldId id="550" r:id="rId64"/>
    <p:sldId id="548" r:id="rId65"/>
    <p:sldId id="551" r:id="rId66"/>
    <p:sldId id="1142" r:id="rId67"/>
    <p:sldId id="458" r:id="rId68"/>
    <p:sldId id="300" r:id="rId69"/>
    <p:sldId id="295" r:id="rId70"/>
    <p:sldId id="257" r:id="rId71"/>
    <p:sldId id="1144" r:id="rId72"/>
    <p:sldId id="1145" r:id="rId73"/>
    <p:sldId id="296" r:id="rId74"/>
    <p:sldId id="1146" r:id="rId75"/>
    <p:sldId id="1147" r:id="rId76"/>
    <p:sldId id="1148" r:id="rId77"/>
    <p:sldId id="1149" r:id="rId78"/>
    <p:sldId id="1150" r:id="rId79"/>
    <p:sldId id="1151" r:id="rId80"/>
    <p:sldId id="291" r:id="rId81"/>
    <p:sldId id="292" r:id="rId82"/>
    <p:sldId id="293" r:id="rId83"/>
    <p:sldId id="294" r:id="rId84"/>
    <p:sldId id="281" r:id="rId85"/>
    <p:sldId id="283" r:id="rId86"/>
    <p:sldId id="282" r:id="rId87"/>
    <p:sldId id="284" r:id="rId88"/>
    <p:sldId id="301" r:id="rId89"/>
    <p:sldId id="302" r:id="rId90"/>
    <p:sldId id="308" r:id="rId91"/>
    <p:sldId id="264" r:id="rId92"/>
    <p:sldId id="265" r:id="rId93"/>
    <p:sldId id="338" r:id="rId94"/>
    <p:sldId id="339" r:id="rId95"/>
    <p:sldId id="340" r:id="rId96"/>
    <p:sldId id="341" r:id="rId97"/>
    <p:sldId id="343" r:id="rId98"/>
    <p:sldId id="316" r:id="rId99"/>
    <p:sldId id="271" r:id="rId100"/>
    <p:sldId id="272" r:id="rId101"/>
    <p:sldId id="569" r:id="rId102"/>
    <p:sldId id="570" r:id="rId103"/>
    <p:sldId id="571" r:id="rId104"/>
    <p:sldId id="304" r:id="rId105"/>
    <p:sldId id="273" r:id="rId106"/>
    <p:sldId id="299" r:id="rId107"/>
    <p:sldId id="263" r:id="rId108"/>
    <p:sldId id="266" r:id="rId109"/>
    <p:sldId id="267" r:id="rId110"/>
    <p:sldId id="268" r:id="rId111"/>
    <p:sldId id="269" r:id="rId112"/>
    <p:sldId id="1174" r:id="rId113"/>
    <p:sldId id="256" r:id="rId114"/>
    <p:sldId id="1175" r:id="rId115"/>
    <p:sldId id="428" r:id="rId116"/>
    <p:sldId id="306" r:id="rId117"/>
    <p:sldId id="314" r:id="rId118"/>
    <p:sldId id="319" r:id="rId119"/>
    <p:sldId id="345" r:id="rId120"/>
    <p:sldId id="434" r:id="rId121"/>
    <p:sldId id="1176" r:id="rId122"/>
    <p:sldId id="446" r:id="rId123"/>
    <p:sldId id="549" r:id="rId124"/>
    <p:sldId id="462" r:id="rId125"/>
    <p:sldId id="543" r:id="rId126"/>
    <p:sldId id="544" r:id="rId127"/>
    <p:sldId id="476" r:id="rId128"/>
    <p:sldId id="1177" r:id="rId129"/>
    <p:sldId id="342" r:id="rId130"/>
    <p:sldId id="1188" r:id="rId131"/>
    <p:sldId id="303" r:id="rId132"/>
    <p:sldId id="1178" r:id="rId133"/>
    <p:sldId id="261" r:id="rId134"/>
    <p:sldId id="401" r:id="rId135"/>
    <p:sldId id="1179" r:id="rId136"/>
    <p:sldId id="277" r:id="rId137"/>
    <p:sldId id="278" r:id="rId138"/>
    <p:sldId id="1180" r:id="rId139"/>
    <p:sldId id="305" r:id="rId140"/>
    <p:sldId id="1181" r:id="rId141"/>
    <p:sldId id="380" r:id="rId142"/>
    <p:sldId id="351" r:id="rId143"/>
    <p:sldId id="350" r:id="rId144"/>
    <p:sldId id="1173" r:id="rId145"/>
    <p:sldId id="397" r:id="rId146"/>
    <p:sldId id="396" r:id="rId147"/>
    <p:sldId id="352" r:id="rId148"/>
    <p:sldId id="354" r:id="rId149"/>
    <p:sldId id="353" r:id="rId150"/>
    <p:sldId id="355" r:id="rId151"/>
    <p:sldId id="381" r:id="rId152"/>
    <p:sldId id="358" r:id="rId153"/>
    <p:sldId id="374" r:id="rId154"/>
    <p:sldId id="359" r:id="rId155"/>
    <p:sldId id="574" r:id="rId156"/>
    <p:sldId id="1172" r:id="rId157"/>
    <p:sldId id="1171" r:id="rId158"/>
    <p:sldId id="1170" r:id="rId159"/>
    <p:sldId id="382" r:id="rId160"/>
    <p:sldId id="1169" r:id="rId161"/>
    <p:sldId id="375" r:id="rId162"/>
    <p:sldId id="356" r:id="rId163"/>
    <p:sldId id="1182" r:id="rId164"/>
    <p:sldId id="1183" r:id="rId165"/>
    <p:sldId id="489" r:id="rId166"/>
    <p:sldId id="317" r:id="rId167"/>
    <p:sldId id="318" r:id="rId168"/>
    <p:sldId id="285" r:id="rId169"/>
    <p:sldId id="1168" r:id="rId170"/>
    <p:sldId id="336" r:id="rId171"/>
    <p:sldId id="337" r:id="rId172"/>
    <p:sldId id="383" r:id="rId173"/>
    <p:sldId id="576" r:id="rId174"/>
    <p:sldId id="577" r:id="rId175"/>
    <p:sldId id="1166" r:id="rId176"/>
    <p:sldId id="1164" r:id="rId177"/>
    <p:sldId id="1165" r:id="rId178"/>
    <p:sldId id="582" r:id="rId179"/>
    <p:sldId id="1162" r:id="rId180"/>
    <p:sldId id="1163" r:id="rId181"/>
    <p:sldId id="384" r:id="rId182"/>
    <p:sldId id="452" r:id="rId183"/>
    <p:sldId id="357" r:id="rId184"/>
    <p:sldId id="444" r:id="rId185"/>
    <p:sldId id="334" r:id="rId186"/>
    <p:sldId id="376" r:id="rId187"/>
    <p:sldId id="335" r:id="rId188"/>
    <p:sldId id="364" r:id="rId189"/>
    <p:sldId id="365" r:id="rId190"/>
    <p:sldId id="366" r:id="rId191"/>
    <p:sldId id="367" r:id="rId192"/>
    <p:sldId id="368" r:id="rId193"/>
    <p:sldId id="369" r:id="rId194"/>
    <p:sldId id="370" r:id="rId195"/>
    <p:sldId id="1185" r:id="rId196"/>
    <p:sldId id="1186" r:id="rId197"/>
    <p:sldId id="373" r:id="rId198"/>
    <p:sldId id="385" r:id="rId199"/>
    <p:sldId id="360" r:id="rId200"/>
    <p:sldId id="361" r:id="rId201"/>
    <p:sldId id="362" r:id="rId202"/>
    <p:sldId id="399" r:id="rId203"/>
    <p:sldId id="398" r:id="rId204"/>
    <p:sldId id="286" r:id="rId205"/>
    <p:sldId id="377" r:id="rId206"/>
    <p:sldId id="378" r:id="rId207"/>
    <p:sldId id="270" r:id="rId208"/>
    <p:sldId id="1161" r:id="rId209"/>
    <p:sldId id="1159" r:id="rId210"/>
    <p:sldId id="1160" r:id="rId211"/>
    <p:sldId id="1158" r:id="rId212"/>
    <p:sldId id="1157" r:id="rId213"/>
    <p:sldId id="298" r:id="rId214"/>
    <p:sldId id="329" r:id="rId215"/>
    <p:sldId id="322" r:id="rId216"/>
    <p:sldId id="323" r:id="rId217"/>
    <p:sldId id="331" r:id="rId218"/>
    <p:sldId id="1187" r:id="rId219"/>
    <p:sldId id="349" r:id="rId220"/>
    <p:sldId id="333" r:id="rId221"/>
    <p:sldId id="348" r:id="rId222"/>
    <p:sldId id="1156" r:id="rId223"/>
    <p:sldId id="459" r:id="rId224"/>
    <p:sldId id="1155" r:id="rId225"/>
    <p:sldId id="1184" r:id="rId226"/>
    <p:sldId id="310" r:id="rId227"/>
    <p:sldId id="311" r:id="rId228"/>
    <p:sldId id="312" r:id="rId229"/>
    <p:sldId id="313" r:id="rId230"/>
    <p:sldId id="400" r:id="rId231"/>
    <p:sldId id="347" r:id="rId232"/>
    <p:sldId id="379" r:id="rId233"/>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3518DDDD-015A-904D-8E75-A47092ECAF31}">
          <p14:sldIdLst>
            <p14:sldId id="386"/>
            <p14:sldId id="387"/>
            <p14:sldId id="1141"/>
            <p14:sldId id="388"/>
            <p14:sldId id="389"/>
            <p14:sldId id="390"/>
            <p14:sldId id="391"/>
            <p14:sldId id="392"/>
            <p14:sldId id="393"/>
            <p14:sldId id="394"/>
            <p14:sldId id="395"/>
            <p14:sldId id="554"/>
            <p14:sldId id="1143"/>
            <p14:sldId id="585"/>
            <p14:sldId id="546"/>
            <p14:sldId id="550"/>
            <p14:sldId id="548"/>
            <p14:sldId id="551"/>
            <p14:sldId id="1142"/>
            <p14:sldId id="458"/>
          </p14:sldIdLst>
        </p14:section>
        <p14:section name="Introduction" id="{B613EA28-9224-8A43-987F-9FF4558542D1}">
          <p14:sldIdLst>
            <p14:sldId id="300"/>
            <p14:sldId id="295"/>
            <p14:sldId id="257"/>
            <p14:sldId id="1144"/>
            <p14:sldId id="1145"/>
            <p14:sldId id="296"/>
            <p14:sldId id="1146"/>
            <p14:sldId id="1147"/>
            <p14:sldId id="1148"/>
            <p14:sldId id="1149"/>
            <p14:sldId id="1150"/>
            <p14:sldId id="1151"/>
            <p14:sldId id="291"/>
            <p14:sldId id="292"/>
            <p14:sldId id="293"/>
            <p14:sldId id="294"/>
            <p14:sldId id="281"/>
            <p14:sldId id="283"/>
            <p14:sldId id="282"/>
            <p14:sldId id="284"/>
            <p14:sldId id="301"/>
            <p14:sldId id="302"/>
            <p14:sldId id="308"/>
            <p14:sldId id="264"/>
            <p14:sldId id="265"/>
            <p14:sldId id="338"/>
            <p14:sldId id="339"/>
            <p14:sldId id="340"/>
            <p14:sldId id="341"/>
            <p14:sldId id="343"/>
            <p14:sldId id="316"/>
            <p14:sldId id="271"/>
            <p14:sldId id="272"/>
            <p14:sldId id="569"/>
            <p14:sldId id="570"/>
            <p14:sldId id="571"/>
            <p14:sldId id="304"/>
            <p14:sldId id="273"/>
            <p14:sldId id="299"/>
            <p14:sldId id="263"/>
            <p14:sldId id="266"/>
            <p14:sldId id="267"/>
            <p14:sldId id="268"/>
            <p14:sldId id="269"/>
          </p14:sldIdLst>
        </p14:section>
        <p14:section name="Sermon" id="{60EF87D4-1D91-134D-86D2-A295245FA014}">
          <p14:sldIdLst>
            <p14:sldId id="1174"/>
            <p14:sldId id="256"/>
            <p14:sldId id="1175"/>
            <p14:sldId id="428"/>
            <p14:sldId id="306"/>
            <p14:sldId id="314"/>
            <p14:sldId id="319"/>
            <p14:sldId id="345"/>
            <p14:sldId id="434"/>
            <p14:sldId id="1176"/>
            <p14:sldId id="446"/>
            <p14:sldId id="549"/>
            <p14:sldId id="462"/>
            <p14:sldId id="543"/>
            <p14:sldId id="544"/>
            <p14:sldId id="476"/>
            <p14:sldId id="1177"/>
            <p14:sldId id="342"/>
            <p14:sldId id="1188"/>
            <p14:sldId id="303"/>
            <p14:sldId id="1178"/>
            <p14:sldId id="261"/>
            <p14:sldId id="401"/>
            <p14:sldId id="1179"/>
            <p14:sldId id="277"/>
            <p14:sldId id="278"/>
            <p14:sldId id="1180"/>
            <p14:sldId id="305"/>
            <p14:sldId id="1181"/>
          </p14:sldIdLst>
        </p14:section>
        <p14:section name="Chapters" id="{9E8910DA-79F1-C845-8A17-945FE9F7132A}">
          <p14:sldIdLst>
            <p14:sldId id="380"/>
            <p14:sldId id="351"/>
            <p14:sldId id="350"/>
            <p14:sldId id="1173"/>
            <p14:sldId id="397"/>
            <p14:sldId id="396"/>
            <p14:sldId id="352"/>
            <p14:sldId id="354"/>
            <p14:sldId id="353"/>
            <p14:sldId id="355"/>
            <p14:sldId id="381"/>
            <p14:sldId id="358"/>
            <p14:sldId id="374"/>
            <p14:sldId id="359"/>
            <p14:sldId id="574"/>
            <p14:sldId id="1172"/>
            <p14:sldId id="1171"/>
            <p14:sldId id="1170"/>
            <p14:sldId id="382"/>
            <p14:sldId id="1169"/>
            <p14:sldId id="375"/>
            <p14:sldId id="356"/>
            <p14:sldId id="1182"/>
            <p14:sldId id="1183"/>
            <p14:sldId id="489"/>
            <p14:sldId id="317"/>
            <p14:sldId id="318"/>
            <p14:sldId id="285"/>
            <p14:sldId id="1168"/>
            <p14:sldId id="336"/>
            <p14:sldId id="337"/>
            <p14:sldId id="383"/>
            <p14:sldId id="576"/>
            <p14:sldId id="577"/>
            <p14:sldId id="1166"/>
            <p14:sldId id="1164"/>
            <p14:sldId id="1165"/>
            <p14:sldId id="582"/>
            <p14:sldId id="1162"/>
            <p14:sldId id="1163"/>
            <p14:sldId id="384"/>
            <p14:sldId id="452"/>
            <p14:sldId id="357"/>
            <p14:sldId id="444"/>
            <p14:sldId id="334"/>
            <p14:sldId id="376"/>
            <p14:sldId id="335"/>
            <p14:sldId id="364"/>
            <p14:sldId id="365"/>
            <p14:sldId id="366"/>
            <p14:sldId id="367"/>
            <p14:sldId id="368"/>
            <p14:sldId id="369"/>
            <p14:sldId id="370"/>
            <p14:sldId id="1185"/>
            <p14:sldId id="1186"/>
            <p14:sldId id="373"/>
            <p14:sldId id="385"/>
            <p14:sldId id="360"/>
            <p14:sldId id="361"/>
            <p14:sldId id="362"/>
            <p14:sldId id="399"/>
            <p14:sldId id="398"/>
            <p14:sldId id="286"/>
            <p14:sldId id="377"/>
            <p14:sldId id="378"/>
            <p14:sldId id="270"/>
          </p14:sldIdLst>
        </p14:section>
        <p14:section name="Conclusion" id="{DB754CAC-031E-414D-811C-1D1EB889E9BC}">
          <p14:sldIdLst>
            <p14:sldId id="1161"/>
            <p14:sldId id="1159"/>
            <p14:sldId id="1160"/>
            <p14:sldId id="1158"/>
            <p14:sldId id="1157"/>
            <p14:sldId id="298"/>
            <p14:sldId id="329"/>
            <p14:sldId id="322"/>
            <p14:sldId id="323"/>
            <p14:sldId id="331"/>
            <p14:sldId id="1187"/>
            <p14:sldId id="349"/>
            <p14:sldId id="333"/>
            <p14:sldId id="348"/>
            <p14:sldId id="1156"/>
            <p14:sldId id="459"/>
            <p14:sldId id="1155"/>
          </p14:sldIdLst>
        </p14:section>
        <p14:section name="Supplements" id="{0122DDBB-FB83-5C4E-93A8-1F6831067019}">
          <p14:sldIdLst>
            <p14:sldId id="1184"/>
            <p14:sldId id="310"/>
            <p14:sldId id="311"/>
            <p14:sldId id="312"/>
            <p14:sldId id="313"/>
            <p14:sldId id="400"/>
            <p14:sldId id="347"/>
            <p14:sldId id="37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9118"/>
    <a:srgbClr val="FCFFB1"/>
    <a:srgbClr val="7A0903"/>
    <a:srgbClr val="F3F7A8"/>
    <a:srgbClr val="056A04"/>
    <a:srgbClr val="009193"/>
    <a:srgbClr val="009051"/>
    <a:srgbClr val="942092"/>
    <a:srgbClr val="ED8883"/>
    <a:srgbClr val="CB4CD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798"/>
    <p:restoredTop sz="88724" autoAdjust="0"/>
  </p:normalViewPr>
  <p:slideViewPr>
    <p:cSldViewPr>
      <p:cViewPr>
        <p:scale>
          <a:sx n="124" d="100"/>
          <a:sy n="124" d="100"/>
        </p:scale>
        <p:origin x="2344" y="440"/>
      </p:cViewPr>
      <p:guideLst>
        <p:guide orient="horz" pos="2160"/>
        <p:guide pos="2880"/>
      </p:guideLst>
    </p:cSldViewPr>
  </p:slideViewPr>
  <p:outlineViewPr>
    <p:cViewPr>
      <p:scale>
        <a:sx n="33" d="100"/>
        <a:sy n="33" d="100"/>
      </p:scale>
      <p:origin x="0" y="-17448"/>
    </p:cViewPr>
  </p:outlineViewPr>
  <p:notesTextViewPr>
    <p:cViewPr>
      <p:scale>
        <a:sx n="100" d="100"/>
        <a:sy n="100" d="100"/>
      </p:scale>
      <p:origin x="0" y="0"/>
    </p:cViewPr>
  </p:notesTextViewPr>
  <p:sorterViewPr>
    <p:cViewPr varScale="1">
      <p:scale>
        <a:sx n="100" d="100"/>
        <a:sy n="100" d="100"/>
      </p:scale>
      <p:origin x="0" y="2995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9.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5.xml"/><Relationship Id="rId84" Type="http://schemas.openxmlformats.org/officeDocument/2006/relationships/slide" Target="slides/slide36.xml"/><Relationship Id="rId138" Type="http://schemas.openxmlformats.org/officeDocument/2006/relationships/slide" Target="slides/slide90.xml"/><Relationship Id="rId159" Type="http://schemas.openxmlformats.org/officeDocument/2006/relationships/slide" Target="slides/slide111.xml"/><Relationship Id="rId170" Type="http://schemas.openxmlformats.org/officeDocument/2006/relationships/slide" Target="slides/slide122.xml"/><Relationship Id="rId191" Type="http://schemas.openxmlformats.org/officeDocument/2006/relationships/slide" Target="slides/slide143.xml"/><Relationship Id="rId205" Type="http://schemas.openxmlformats.org/officeDocument/2006/relationships/slide" Target="slides/slide157.xml"/><Relationship Id="rId226" Type="http://schemas.openxmlformats.org/officeDocument/2006/relationships/slide" Target="slides/slide178.xml"/><Relationship Id="rId107" Type="http://schemas.openxmlformats.org/officeDocument/2006/relationships/slide" Target="slides/slide5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5.xml"/><Relationship Id="rId74" Type="http://schemas.openxmlformats.org/officeDocument/2006/relationships/slide" Target="slides/slide26.xml"/><Relationship Id="rId128" Type="http://schemas.openxmlformats.org/officeDocument/2006/relationships/slide" Target="slides/slide80.xml"/><Relationship Id="rId149" Type="http://schemas.openxmlformats.org/officeDocument/2006/relationships/slide" Target="slides/slide101.xml"/><Relationship Id="rId5" Type="http://schemas.openxmlformats.org/officeDocument/2006/relationships/slideMaster" Target="slideMasters/slideMaster5.xml"/><Relationship Id="rId95" Type="http://schemas.openxmlformats.org/officeDocument/2006/relationships/slide" Target="slides/slide47.xml"/><Relationship Id="rId160" Type="http://schemas.openxmlformats.org/officeDocument/2006/relationships/slide" Target="slides/slide112.xml"/><Relationship Id="rId181" Type="http://schemas.openxmlformats.org/officeDocument/2006/relationships/slide" Target="slides/slide133.xml"/><Relationship Id="rId216" Type="http://schemas.openxmlformats.org/officeDocument/2006/relationships/slide" Target="slides/slide168.xml"/><Relationship Id="rId237" Type="http://schemas.openxmlformats.org/officeDocument/2006/relationships/theme" Target="theme/theme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6.xml"/><Relationship Id="rId118" Type="http://schemas.openxmlformats.org/officeDocument/2006/relationships/slide" Target="slides/slide70.xml"/><Relationship Id="rId139" Type="http://schemas.openxmlformats.org/officeDocument/2006/relationships/slide" Target="slides/slide91.xml"/><Relationship Id="rId85" Type="http://schemas.openxmlformats.org/officeDocument/2006/relationships/slide" Target="slides/slide37.xml"/><Relationship Id="rId150" Type="http://schemas.openxmlformats.org/officeDocument/2006/relationships/slide" Target="slides/slide102.xml"/><Relationship Id="rId171" Type="http://schemas.openxmlformats.org/officeDocument/2006/relationships/slide" Target="slides/slide123.xml"/><Relationship Id="rId192" Type="http://schemas.openxmlformats.org/officeDocument/2006/relationships/slide" Target="slides/slide144.xml"/><Relationship Id="rId206" Type="http://schemas.openxmlformats.org/officeDocument/2006/relationships/slide" Target="slides/slide158.xml"/><Relationship Id="rId227" Type="http://schemas.openxmlformats.org/officeDocument/2006/relationships/slide" Target="slides/slide179.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0.xml"/><Relationship Id="rId129" Type="http://schemas.openxmlformats.org/officeDocument/2006/relationships/slide" Target="slides/slide81.xml"/><Relationship Id="rId54" Type="http://schemas.openxmlformats.org/officeDocument/2006/relationships/slide" Target="slides/slide6.xml"/><Relationship Id="rId75" Type="http://schemas.openxmlformats.org/officeDocument/2006/relationships/slide" Target="slides/slide27.xml"/><Relationship Id="rId96" Type="http://schemas.openxmlformats.org/officeDocument/2006/relationships/slide" Target="slides/slide48.xml"/><Relationship Id="rId140" Type="http://schemas.openxmlformats.org/officeDocument/2006/relationships/slide" Target="slides/slide92.xml"/><Relationship Id="rId161" Type="http://schemas.openxmlformats.org/officeDocument/2006/relationships/slide" Target="slides/slide113.xml"/><Relationship Id="rId182" Type="http://schemas.openxmlformats.org/officeDocument/2006/relationships/slide" Target="slides/slide134.xml"/><Relationship Id="rId217" Type="http://schemas.openxmlformats.org/officeDocument/2006/relationships/slide" Target="slides/slide169.xml"/><Relationship Id="rId6" Type="http://schemas.openxmlformats.org/officeDocument/2006/relationships/slideMaster" Target="slideMasters/slideMaster6.xml"/><Relationship Id="rId238" Type="http://schemas.openxmlformats.org/officeDocument/2006/relationships/tableStyles" Target="tableStyles.xml"/><Relationship Id="rId23" Type="http://schemas.openxmlformats.org/officeDocument/2006/relationships/slideMaster" Target="slideMasters/slideMaster23.xml"/><Relationship Id="rId119" Type="http://schemas.openxmlformats.org/officeDocument/2006/relationships/slide" Target="slides/slide71.xml"/><Relationship Id="rId44" Type="http://schemas.openxmlformats.org/officeDocument/2006/relationships/slideMaster" Target="slideMasters/slideMaster44.xml"/><Relationship Id="rId65" Type="http://schemas.openxmlformats.org/officeDocument/2006/relationships/slide" Target="slides/slide17.xml"/><Relationship Id="rId86" Type="http://schemas.openxmlformats.org/officeDocument/2006/relationships/slide" Target="slides/slide38.xml"/><Relationship Id="rId130" Type="http://schemas.openxmlformats.org/officeDocument/2006/relationships/slide" Target="slides/slide82.xml"/><Relationship Id="rId151" Type="http://schemas.openxmlformats.org/officeDocument/2006/relationships/slide" Target="slides/slide103.xml"/><Relationship Id="rId172" Type="http://schemas.openxmlformats.org/officeDocument/2006/relationships/slide" Target="slides/slide124.xml"/><Relationship Id="rId193" Type="http://schemas.openxmlformats.org/officeDocument/2006/relationships/slide" Target="slides/slide145.xml"/><Relationship Id="rId207" Type="http://schemas.openxmlformats.org/officeDocument/2006/relationships/slide" Target="slides/slide159.xml"/><Relationship Id="rId228" Type="http://schemas.openxmlformats.org/officeDocument/2006/relationships/slide" Target="slides/slide180.xml"/><Relationship Id="rId13" Type="http://schemas.openxmlformats.org/officeDocument/2006/relationships/slideMaster" Target="slideMasters/slideMaster13.xml"/><Relationship Id="rId109" Type="http://schemas.openxmlformats.org/officeDocument/2006/relationships/slide" Target="slides/slide61.xml"/><Relationship Id="rId34" Type="http://schemas.openxmlformats.org/officeDocument/2006/relationships/slideMaster" Target="slideMasters/slideMaster34.xml"/><Relationship Id="rId55" Type="http://schemas.openxmlformats.org/officeDocument/2006/relationships/slide" Target="slides/slide7.xml"/><Relationship Id="rId76" Type="http://schemas.openxmlformats.org/officeDocument/2006/relationships/slide" Target="slides/slide28.xml"/><Relationship Id="rId97" Type="http://schemas.openxmlformats.org/officeDocument/2006/relationships/slide" Target="slides/slide49.xml"/><Relationship Id="rId120" Type="http://schemas.openxmlformats.org/officeDocument/2006/relationships/slide" Target="slides/slide72.xml"/><Relationship Id="rId141" Type="http://schemas.openxmlformats.org/officeDocument/2006/relationships/slide" Target="slides/slide93.xml"/><Relationship Id="rId7" Type="http://schemas.openxmlformats.org/officeDocument/2006/relationships/slideMaster" Target="slideMasters/slideMaster7.xml"/><Relationship Id="rId162" Type="http://schemas.openxmlformats.org/officeDocument/2006/relationships/slide" Target="slides/slide114.xml"/><Relationship Id="rId183" Type="http://schemas.openxmlformats.org/officeDocument/2006/relationships/slide" Target="slides/slide135.xml"/><Relationship Id="rId218" Type="http://schemas.openxmlformats.org/officeDocument/2006/relationships/slide" Target="slides/slide170.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8.xml"/><Relationship Id="rId87" Type="http://schemas.openxmlformats.org/officeDocument/2006/relationships/slide" Target="slides/slide39.xml"/><Relationship Id="rId110" Type="http://schemas.openxmlformats.org/officeDocument/2006/relationships/slide" Target="slides/slide62.xml"/><Relationship Id="rId131" Type="http://schemas.openxmlformats.org/officeDocument/2006/relationships/slide" Target="slides/slide83.xml"/><Relationship Id="rId152" Type="http://schemas.openxmlformats.org/officeDocument/2006/relationships/slide" Target="slides/slide104.xml"/><Relationship Id="rId173" Type="http://schemas.openxmlformats.org/officeDocument/2006/relationships/slide" Target="slides/slide125.xml"/><Relationship Id="rId194" Type="http://schemas.openxmlformats.org/officeDocument/2006/relationships/slide" Target="slides/slide146.xml"/><Relationship Id="rId208" Type="http://schemas.openxmlformats.org/officeDocument/2006/relationships/slide" Target="slides/slide160.xml"/><Relationship Id="rId229" Type="http://schemas.openxmlformats.org/officeDocument/2006/relationships/slide" Target="slides/slide181.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8.xml"/><Relationship Id="rId77" Type="http://schemas.openxmlformats.org/officeDocument/2006/relationships/slide" Target="slides/slide29.xml"/><Relationship Id="rId100" Type="http://schemas.openxmlformats.org/officeDocument/2006/relationships/slide" Target="slides/slide52.xml"/><Relationship Id="rId8" Type="http://schemas.openxmlformats.org/officeDocument/2006/relationships/slideMaster" Target="slideMasters/slideMaster8.xml"/><Relationship Id="rId98" Type="http://schemas.openxmlformats.org/officeDocument/2006/relationships/slide" Target="slides/slide50.xml"/><Relationship Id="rId121" Type="http://schemas.openxmlformats.org/officeDocument/2006/relationships/slide" Target="slides/slide73.xml"/><Relationship Id="rId142" Type="http://schemas.openxmlformats.org/officeDocument/2006/relationships/slide" Target="slides/slide94.xml"/><Relationship Id="rId163" Type="http://schemas.openxmlformats.org/officeDocument/2006/relationships/slide" Target="slides/slide115.xml"/><Relationship Id="rId184" Type="http://schemas.openxmlformats.org/officeDocument/2006/relationships/slide" Target="slides/slide136.xml"/><Relationship Id="rId219" Type="http://schemas.openxmlformats.org/officeDocument/2006/relationships/slide" Target="slides/slide171.xml"/><Relationship Id="rId230" Type="http://schemas.openxmlformats.org/officeDocument/2006/relationships/slide" Target="slides/slide182.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9.xml"/><Relationship Id="rId88" Type="http://schemas.openxmlformats.org/officeDocument/2006/relationships/slide" Target="slides/slide40.xml"/><Relationship Id="rId111" Type="http://schemas.openxmlformats.org/officeDocument/2006/relationships/slide" Target="slides/slide63.xml"/><Relationship Id="rId132" Type="http://schemas.openxmlformats.org/officeDocument/2006/relationships/slide" Target="slides/slide84.xml"/><Relationship Id="rId153" Type="http://schemas.openxmlformats.org/officeDocument/2006/relationships/slide" Target="slides/slide105.xml"/><Relationship Id="rId174" Type="http://schemas.openxmlformats.org/officeDocument/2006/relationships/slide" Target="slides/slide126.xml"/><Relationship Id="rId195" Type="http://schemas.openxmlformats.org/officeDocument/2006/relationships/slide" Target="slides/slide147.xml"/><Relationship Id="rId209" Type="http://schemas.openxmlformats.org/officeDocument/2006/relationships/slide" Target="slides/slide161.xml"/><Relationship Id="rId190" Type="http://schemas.openxmlformats.org/officeDocument/2006/relationships/slide" Target="slides/slide142.xml"/><Relationship Id="rId204" Type="http://schemas.openxmlformats.org/officeDocument/2006/relationships/slide" Target="slides/slide156.xml"/><Relationship Id="rId220" Type="http://schemas.openxmlformats.org/officeDocument/2006/relationships/slide" Target="slides/slide172.xml"/><Relationship Id="rId225" Type="http://schemas.openxmlformats.org/officeDocument/2006/relationships/slide" Target="slides/slide17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9.xml"/><Relationship Id="rId106" Type="http://schemas.openxmlformats.org/officeDocument/2006/relationships/slide" Target="slides/slide58.xml"/><Relationship Id="rId127" Type="http://schemas.openxmlformats.org/officeDocument/2006/relationships/slide" Target="slides/slide7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4.xml"/><Relationship Id="rId73" Type="http://schemas.openxmlformats.org/officeDocument/2006/relationships/slide" Target="slides/slide25.xml"/><Relationship Id="rId78" Type="http://schemas.openxmlformats.org/officeDocument/2006/relationships/slide" Target="slides/slide30.xml"/><Relationship Id="rId94" Type="http://schemas.openxmlformats.org/officeDocument/2006/relationships/slide" Target="slides/slide46.xml"/><Relationship Id="rId99" Type="http://schemas.openxmlformats.org/officeDocument/2006/relationships/slide" Target="slides/slide51.xml"/><Relationship Id="rId101" Type="http://schemas.openxmlformats.org/officeDocument/2006/relationships/slide" Target="slides/slide53.xml"/><Relationship Id="rId122" Type="http://schemas.openxmlformats.org/officeDocument/2006/relationships/slide" Target="slides/slide74.xml"/><Relationship Id="rId143" Type="http://schemas.openxmlformats.org/officeDocument/2006/relationships/slide" Target="slides/slide95.xml"/><Relationship Id="rId148" Type="http://schemas.openxmlformats.org/officeDocument/2006/relationships/slide" Target="slides/slide100.xml"/><Relationship Id="rId164" Type="http://schemas.openxmlformats.org/officeDocument/2006/relationships/slide" Target="slides/slide116.xml"/><Relationship Id="rId169" Type="http://schemas.openxmlformats.org/officeDocument/2006/relationships/slide" Target="slides/slide121.xml"/><Relationship Id="rId185" Type="http://schemas.openxmlformats.org/officeDocument/2006/relationships/slide" Target="slides/slide13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32.xml"/><Relationship Id="rId210" Type="http://schemas.openxmlformats.org/officeDocument/2006/relationships/slide" Target="slides/slide162.xml"/><Relationship Id="rId215" Type="http://schemas.openxmlformats.org/officeDocument/2006/relationships/slide" Target="slides/slide167.xml"/><Relationship Id="rId236" Type="http://schemas.openxmlformats.org/officeDocument/2006/relationships/viewProps" Target="viewProps.xml"/><Relationship Id="rId26" Type="http://schemas.openxmlformats.org/officeDocument/2006/relationships/slideMaster" Target="slideMasters/slideMaster26.xml"/><Relationship Id="rId231" Type="http://schemas.openxmlformats.org/officeDocument/2006/relationships/slide" Target="slides/slide183.xml"/><Relationship Id="rId47" Type="http://schemas.openxmlformats.org/officeDocument/2006/relationships/slideMaster" Target="slideMasters/slideMaster47.xml"/><Relationship Id="rId68" Type="http://schemas.openxmlformats.org/officeDocument/2006/relationships/slide" Target="slides/slide20.xml"/><Relationship Id="rId89" Type="http://schemas.openxmlformats.org/officeDocument/2006/relationships/slide" Target="slides/slide41.xml"/><Relationship Id="rId112" Type="http://schemas.openxmlformats.org/officeDocument/2006/relationships/slide" Target="slides/slide64.xml"/><Relationship Id="rId133" Type="http://schemas.openxmlformats.org/officeDocument/2006/relationships/slide" Target="slides/slide85.xml"/><Relationship Id="rId154" Type="http://schemas.openxmlformats.org/officeDocument/2006/relationships/slide" Target="slides/slide106.xml"/><Relationship Id="rId175" Type="http://schemas.openxmlformats.org/officeDocument/2006/relationships/slide" Target="slides/slide127.xml"/><Relationship Id="rId196" Type="http://schemas.openxmlformats.org/officeDocument/2006/relationships/slide" Target="slides/slide148.xml"/><Relationship Id="rId200" Type="http://schemas.openxmlformats.org/officeDocument/2006/relationships/slide" Target="slides/slide152.xml"/><Relationship Id="rId16" Type="http://schemas.openxmlformats.org/officeDocument/2006/relationships/slideMaster" Target="slideMasters/slideMaster16.xml"/><Relationship Id="rId221" Type="http://schemas.openxmlformats.org/officeDocument/2006/relationships/slide" Target="slides/slide173.xml"/><Relationship Id="rId37" Type="http://schemas.openxmlformats.org/officeDocument/2006/relationships/slideMaster" Target="slideMasters/slideMaster37.xml"/><Relationship Id="rId58" Type="http://schemas.openxmlformats.org/officeDocument/2006/relationships/slide" Target="slides/slide10.xml"/><Relationship Id="rId79" Type="http://schemas.openxmlformats.org/officeDocument/2006/relationships/slide" Target="slides/slide31.xml"/><Relationship Id="rId102" Type="http://schemas.openxmlformats.org/officeDocument/2006/relationships/slide" Target="slides/slide54.xml"/><Relationship Id="rId123" Type="http://schemas.openxmlformats.org/officeDocument/2006/relationships/slide" Target="slides/slide75.xml"/><Relationship Id="rId144" Type="http://schemas.openxmlformats.org/officeDocument/2006/relationships/slide" Target="slides/slide96.xml"/><Relationship Id="rId90" Type="http://schemas.openxmlformats.org/officeDocument/2006/relationships/slide" Target="slides/slide42.xml"/><Relationship Id="rId165" Type="http://schemas.openxmlformats.org/officeDocument/2006/relationships/slide" Target="slides/slide117.xml"/><Relationship Id="rId186" Type="http://schemas.openxmlformats.org/officeDocument/2006/relationships/slide" Target="slides/slide138.xml"/><Relationship Id="rId211" Type="http://schemas.openxmlformats.org/officeDocument/2006/relationships/slide" Target="slides/slide163.xml"/><Relationship Id="rId232" Type="http://schemas.openxmlformats.org/officeDocument/2006/relationships/slide" Target="slides/slide184.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1.xml"/><Relationship Id="rId113" Type="http://schemas.openxmlformats.org/officeDocument/2006/relationships/slide" Target="slides/slide65.xml"/><Relationship Id="rId134" Type="http://schemas.openxmlformats.org/officeDocument/2006/relationships/slide" Target="slides/slide86.xml"/><Relationship Id="rId80" Type="http://schemas.openxmlformats.org/officeDocument/2006/relationships/slide" Target="slides/slide32.xml"/><Relationship Id="rId155" Type="http://schemas.openxmlformats.org/officeDocument/2006/relationships/slide" Target="slides/slide107.xml"/><Relationship Id="rId176" Type="http://schemas.openxmlformats.org/officeDocument/2006/relationships/slide" Target="slides/slide128.xml"/><Relationship Id="rId197" Type="http://schemas.openxmlformats.org/officeDocument/2006/relationships/slide" Target="slides/slide149.xml"/><Relationship Id="rId201" Type="http://schemas.openxmlformats.org/officeDocument/2006/relationships/slide" Target="slides/slide153.xml"/><Relationship Id="rId222" Type="http://schemas.openxmlformats.org/officeDocument/2006/relationships/slide" Target="slides/slide174.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1.xml"/><Relationship Id="rId103" Type="http://schemas.openxmlformats.org/officeDocument/2006/relationships/slide" Target="slides/slide55.xml"/><Relationship Id="rId124" Type="http://schemas.openxmlformats.org/officeDocument/2006/relationships/slide" Target="slides/slide76.xml"/><Relationship Id="rId70" Type="http://schemas.openxmlformats.org/officeDocument/2006/relationships/slide" Target="slides/slide22.xml"/><Relationship Id="rId91" Type="http://schemas.openxmlformats.org/officeDocument/2006/relationships/slide" Target="slides/slide43.xml"/><Relationship Id="rId145" Type="http://schemas.openxmlformats.org/officeDocument/2006/relationships/slide" Target="slides/slide97.xml"/><Relationship Id="rId166" Type="http://schemas.openxmlformats.org/officeDocument/2006/relationships/slide" Target="slides/slide118.xml"/><Relationship Id="rId187" Type="http://schemas.openxmlformats.org/officeDocument/2006/relationships/slide" Target="slides/slide139.xml"/><Relationship Id="rId1" Type="http://schemas.openxmlformats.org/officeDocument/2006/relationships/slideMaster" Target="slideMasters/slideMaster1.xml"/><Relationship Id="rId212" Type="http://schemas.openxmlformats.org/officeDocument/2006/relationships/slide" Target="slides/slide164.xml"/><Relationship Id="rId233" Type="http://schemas.openxmlformats.org/officeDocument/2006/relationships/slide" Target="slides/slide185.xml"/><Relationship Id="rId28" Type="http://schemas.openxmlformats.org/officeDocument/2006/relationships/slideMaster" Target="slideMasters/slideMaster28.xml"/><Relationship Id="rId49" Type="http://schemas.openxmlformats.org/officeDocument/2006/relationships/slide" Target="slides/slide1.xml"/><Relationship Id="rId114" Type="http://schemas.openxmlformats.org/officeDocument/2006/relationships/slide" Target="slides/slide66.xml"/><Relationship Id="rId60" Type="http://schemas.openxmlformats.org/officeDocument/2006/relationships/slide" Target="slides/slide12.xml"/><Relationship Id="rId81" Type="http://schemas.openxmlformats.org/officeDocument/2006/relationships/slide" Target="slides/slide33.xml"/><Relationship Id="rId135" Type="http://schemas.openxmlformats.org/officeDocument/2006/relationships/slide" Target="slides/slide87.xml"/><Relationship Id="rId156" Type="http://schemas.openxmlformats.org/officeDocument/2006/relationships/slide" Target="slides/slide108.xml"/><Relationship Id="rId177" Type="http://schemas.openxmlformats.org/officeDocument/2006/relationships/slide" Target="slides/slide129.xml"/><Relationship Id="rId198" Type="http://schemas.openxmlformats.org/officeDocument/2006/relationships/slide" Target="slides/slide150.xml"/><Relationship Id="rId202" Type="http://schemas.openxmlformats.org/officeDocument/2006/relationships/slide" Target="slides/slide154.xml"/><Relationship Id="rId223" Type="http://schemas.openxmlformats.org/officeDocument/2006/relationships/slide" Target="slides/slide17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2.xml"/><Relationship Id="rId104" Type="http://schemas.openxmlformats.org/officeDocument/2006/relationships/slide" Target="slides/slide56.xml"/><Relationship Id="rId125" Type="http://schemas.openxmlformats.org/officeDocument/2006/relationships/slide" Target="slides/slide77.xml"/><Relationship Id="rId146" Type="http://schemas.openxmlformats.org/officeDocument/2006/relationships/slide" Target="slides/slide98.xml"/><Relationship Id="rId167" Type="http://schemas.openxmlformats.org/officeDocument/2006/relationships/slide" Target="slides/slide119.xml"/><Relationship Id="rId188" Type="http://schemas.openxmlformats.org/officeDocument/2006/relationships/slide" Target="slides/slide140.xml"/><Relationship Id="rId71" Type="http://schemas.openxmlformats.org/officeDocument/2006/relationships/slide" Target="slides/slide23.xml"/><Relationship Id="rId92" Type="http://schemas.openxmlformats.org/officeDocument/2006/relationships/slide" Target="slides/slide44.xml"/><Relationship Id="rId213" Type="http://schemas.openxmlformats.org/officeDocument/2006/relationships/slide" Target="slides/slide165.xml"/><Relationship Id="rId234"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67.xml"/><Relationship Id="rId136" Type="http://schemas.openxmlformats.org/officeDocument/2006/relationships/slide" Target="slides/slide88.xml"/><Relationship Id="rId157" Type="http://schemas.openxmlformats.org/officeDocument/2006/relationships/slide" Target="slides/slide109.xml"/><Relationship Id="rId178" Type="http://schemas.openxmlformats.org/officeDocument/2006/relationships/slide" Target="slides/slide130.xml"/><Relationship Id="rId61" Type="http://schemas.openxmlformats.org/officeDocument/2006/relationships/slide" Target="slides/slide13.xml"/><Relationship Id="rId82" Type="http://schemas.openxmlformats.org/officeDocument/2006/relationships/slide" Target="slides/slide34.xml"/><Relationship Id="rId199" Type="http://schemas.openxmlformats.org/officeDocument/2006/relationships/slide" Target="slides/slide151.xml"/><Relationship Id="rId203" Type="http://schemas.openxmlformats.org/officeDocument/2006/relationships/slide" Target="slides/slide155.xml"/><Relationship Id="rId19" Type="http://schemas.openxmlformats.org/officeDocument/2006/relationships/slideMaster" Target="slideMasters/slideMaster19.xml"/><Relationship Id="rId224" Type="http://schemas.openxmlformats.org/officeDocument/2006/relationships/slide" Target="slides/slide176.xml"/><Relationship Id="rId30" Type="http://schemas.openxmlformats.org/officeDocument/2006/relationships/slideMaster" Target="slideMasters/slideMaster30.xml"/><Relationship Id="rId105" Type="http://schemas.openxmlformats.org/officeDocument/2006/relationships/slide" Target="slides/slide57.xml"/><Relationship Id="rId126" Type="http://schemas.openxmlformats.org/officeDocument/2006/relationships/slide" Target="slides/slide78.xml"/><Relationship Id="rId147" Type="http://schemas.openxmlformats.org/officeDocument/2006/relationships/slide" Target="slides/slide99.xml"/><Relationship Id="rId168" Type="http://schemas.openxmlformats.org/officeDocument/2006/relationships/slide" Target="slides/slide120.xml"/><Relationship Id="rId51" Type="http://schemas.openxmlformats.org/officeDocument/2006/relationships/slide" Target="slides/slide3.xml"/><Relationship Id="rId72" Type="http://schemas.openxmlformats.org/officeDocument/2006/relationships/slide" Target="slides/slide24.xml"/><Relationship Id="rId93" Type="http://schemas.openxmlformats.org/officeDocument/2006/relationships/slide" Target="slides/slide45.xml"/><Relationship Id="rId189" Type="http://schemas.openxmlformats.org/officeDocument/2006/relationships/slide" Target="slides/slide141.xml"/><Relationship Id="rId3" Type="http://schemas.openxmlformats.org/officeDocument/2006/relationships/slideMaster" Target="slideMasters/slideMaster3.xml"/><Relationship Id="rId214" Type="http://schemas.openxmlformats.org/officeDocument/2006/relationships/slide" Target="slides/slide166.xml"/><Relationship Id="rId235" Type="http://schemas.openxmlformats.org/officeDocument/2006/relationships/presProps" Target="presProps.xml"/><Relationship Id="rId116" Type="http://schemas.openxmlformats.org/officeDocument/2006/relationships/slide" Target="slides/slide68.xml"/><Relationship Id="rId137" Type="http://schemas.openxmlformats.org/officeDocument/2006/relationships/slide" Target="slides/slide89.xml"/><Relationship Id="rId158" Type="http://schemas.openxmlformats.org/officeDocument/2006/relationships/slide" Target="slides/slide11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4.xml"/><Relationship Id="rId83" Type="http://schemas.openxmlformats.org/officeDocument/2006/relationships/slide" Target="slides/slide35.xml"/><Relationship Id="rId179" Type="http://schemas.openxmlformats.org/officeDocument/2006/relationships/slide" Target="slides/slide13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59395" name="Rectangle 3"/>
          <p:cNvSpPr>
            <a:spLocks noGrp="1" noChangeArrowheads="1"/>
          </p:cNvSpPr>
          <p:nvPr>
            <p:ph type="dt" idx="1"/>
          </p:nvPr>
        </p:nvSpPr>
        <p:spPr bwMode="auto">
          <a:xfrm>
            <a:off x="3886200" y="0"/>
            <a:ext cx="2971800" cy="4572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mn-ea"/>
                <a:cs typeface="+mn-cs"/>
              </a:defRPr>
            </a:lvl1pPr>
          </a:lstStyle>
          <a:p>
            <a:pPr>
              <a:defRPr/>
            </a:pPr>
            <a:endParaRPr lang="en-US"/>
          </a:p>
        </p:txBody>
      </p:sp>
      <p:sp>
        <p:nvSpPr>
          <p:cNvPr id="27750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9397" name="Rectangle 5"/>
          <p:cNvSpPr>
            <a:spLocks noGrp="1" noChangeArrowheads="1"/>
          </p:cNvSpPr>
          <p:nvPr>
            <p:ph type="body" sz="quarter" idx="3"/>
          </p:nvPr>
        </p:nvSpPr>
        <p:spPr bwMode="auto">
          <a:xfrm>
            <a:off x="914400" y="4343400"/>
            <a:ext cx="5029200" cy="4114800"/>
          </a:xfrm>
          <a:prstGeom prst="rect">
            <a:avLst/>
          </a:prstGeom>
          <a:noFill/>
          <a:ln w="12700">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8" name="Rectangle 6"/>
          <p:cNvSpPr>
            <a:spLocks noGrp="1" noChangeArrowheads="1"/>
          </p:cNvSpPr>
          <p:nvPr>
            <p:ph type="ftr" sz="quarter" idx="4"/>
          </p:nvPr>
        </p:nvSpPr>
        <p:spPr bwMode="auto">
          <a:xfrm>
            <a:off x="0" y="8686800"/>
            <a:ext cx="2971800" cy="457200"/>
          </a:xfrm>
          <a:prstGeom prst="rect">
            <a:avLst/>
          </a:prstGeom>
          <a:noFill/>
          <a:ln w="12700">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mn-ea"/>
                <a:cs typeface="+mn-cs"/>
              </a:defRPr>
            </a:lvl1pPr>
          </a:lstStyle>
          <a:p>
            <a:pPr>
              <a:defRPr/>
            </a:pPr>
            <a:endParaRPr lang="en-US"/>
          </a:p>
        </p:txBody>
      </p:sp>
      <p:sp>
        <p:nvSpPr>
          <p:cNvPr id="59399" name="Rectangle 7"/>
          <p:cNvSpPr>
            <a:spLocks noGrp="1" noChangeArrowheads="1"/>
          </p:cNvSpPr>
          <p:nvPr>
            <p:ph type="sldNum" sz="quarter" idx="5"/>
          </p:nvPr>
        </p:nvSpPr>
        <p:spPr bwMode="auto">
          <a:xfrm>
            <a:off x="3886200" y="8686800"/>
            <a:ext cx="2971800" cy="457200"/>
          </a:xfrm>
          <a:prstGeom prst="rect">
            <a:avLst/>
          </a:prstGeom>
          <a:noFill/>
          <a:ln w="12700">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37BDED8B-9779-A845-BA9B-650C8A4639EB}" type="slidenum">
              <a:rPr lang="en-US"/>
              <a:pPr>
                <a:defRPr/>
              </a:pPr>
              <a:t>‹#›</a:t>
            </a:fld>
            <a:endParaRPr lang="en-US"/>
          </a:p>
        </p:txBody>
      </p:sp>
    </p:spTree>
    <p:extLst>
      <p:ext uri="{BB962C8B-B14F-4D97-AF65-F5344CB8AC3E}">
        <p14:creationId xmlns:p14="http://schemas.microsoft.com/office/powerpoint/2010/main" val="292019883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You have to</a:t>
            </a:r>
            <a:r>
              <a:rPr lang="en-US" baseline="0" dirty="0"/>
              <a:t> applaud the man here who is giving his best effort to put out the fire, even though it has no effect. He certainly looks sincere. But is sincerity enough? It's the same for our relationship with God. </a:t>
            </a:r>
            <a:r>
              <a:rPr lang="en-US" dirty="0"/>
              <a:t>The issue</a:t>
            </a:r>
            <a:r>
              <a:rPr lang="en-US" baseline="0" dirty="0"/>
              <a:t> for salvation is not how hard you try to be good. The fact is that none of us can be good enough to have our sins forgiven and be put into a right relationship with God. We need help—REAL help! We need God to justify us (declare us not guilty), which is the idea discussed in Galatians. </a:t>
            </a:r>
          </a:p>
          <a:p>
            <a:endParaRPr lang="en-US" baseline="0" dirty="0"/>
          </a:p>
          <a:p>
            <a:r>
              <a:rPr lang="en-US" baseline="0" dirty="0"/>
              <a:t>English still needing translation: slides 69, 85, 87</a:t>
            </a:r>
            <a:endParaRPr lang="en-US" dirty="0"/>
          </a:p>
        </p:txBody>
      </p:sp>
      <p:sp>
        <p:nvSpPr>
          <p:cNvPr id="4" name="Slide Number Placeholder 3"/>
          <p:cNvSpPr>
            <a:spLocks noGrp="1"/>
          </p:cNvSpPr>
          <p:nvPr>
            <p:ph type="sldNum" sz="quarter" idx="10"/>
          </p:nvPr>
        </p:nvSpPr>
        <p:spPr/>
        <p:txBody>
          <a:bodyPr/>
          <a:lstStyle/>
          <a:p>
            <a:pPr>
              <a:defRPr/>
            </a:pPr>
            <a:fld id="{37BDED8B-9779-A845-BA9B-650C8A4639EB}" type="slidenum">
              <a:rPr lang="en-US"/>
              <a:pPr>
                <a:defRPr/>
              </a:pPr>
              <a:t>1</a:t>
            </a:fld>
            <a:endParaRPr lang="en-US"/>
          </a:p>
        </p:txBody>
      </p:sp>
    </p:spTree>
    <p:extLst>
      <p:ext uri="{BB962C8B-B14F-4D97-AF65-F5344CB8AC3E}">
        <p14:creationId xmlns:p14="http://schemas.microsoft.com/office/powerpoint/2010/main" val="640332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17084152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6834" name="Rectangle 8"/>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5D3FD8F-6790-F147-91C4-0D588D05C156}" type="slidenum">
              <a:rPr lang="en-US" sz="1200">
                <a:solidFill>
                  <a:srgbClr val="FFFFFF"/>
                </a:solidFill>
              </a:rPr>
              <a:pPr eaLnBrk="1" hangingPunct="1"/>
              <a:t>123</a:t>
            </a:fld>
            <a:endParaRPr lang="en-US" sz="1200">
              <a:solidFill>
                <a:srgbClr val="FFFFFF"/>
              </a:solidFill>
            </a:endParaRPr>
          </a:p>
        </p:txBody>
      </p:sp>
      <p:sp>
        <p:nvSpPr>
          <p:cNvPr id="156673"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6674" name="Text Box 2"/>
          <p:cNvSpPr txBox="1">
            <a:spLocks noGrp="1" noChangeArrowheads="1"/>
          </p:cNvSpPr>
          <p:nvPr>
            <p:ph type="body" idx="1"/>
          </p:nvPr>
        </p:nvSpPr>
        <p:spPr>
          <a:xfrm>
            <a:off x="685800" y="4343400"/>
            <a:ext cx="5484813"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82" name="Rectangle 8"/>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000185C-70D9-9B44-BB54-B680891FD75A}" type="slidenum">
              <a:rPr lang="en-US" sz="1200">
                <a:solidFill>
                  <a:srgbClr val="FFFFFF"/>
                </a:solidFill>
              </a:rPr>
              <a:pPr eaLnBrk="1" hangingPunct="1"/>
              <a:t>124</a:t>
            </a:fld>
            <a:endParaRPr lang="en-US" sz="1200">
              <a:solidFill>
                <a:srgbClr val="FFFFFF"/>
              </a:solidFill>
            </a:endParaRPr>
          </a:p>
        </p:txBody>
      </p:sp>
      <p:sp>
        <p:nvSpPr>
          <p:cNvPr id="157697" name="Text Box 1"/>
          <p:cNvSpPr txBox="1">
            <a:spLocks noGrp="1" noRot="1" noChangeAspect="1" noChangeArrowheads="1"/>
          </p:cNvSpPr>
          <p:nvPr>
            <p:ph type="sldImg"/>
          </p:nvPr>
        </p:nvSpPr>
        <p:spPr>
          <a:xfrm>
            <a:off x="1143000" y="685800"/>
            <a:ext cx="4570413" cy="3427413"/>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7698" name="Text Box 2"/>
          <p:cNvSpPr txBox="1">
            <a:spLocks noGrp="1" noChangeArrowheads="1"/>
          </p:cNvSpPr>
          <p:nvPr>
            <p:ph type="body" idx="1"/>
          </p:nvPr>
        </p:nvSpPr>
        <p:spPr>
          <a:xfrm>
            <a:off x="685800" y="4343400"/>
            <a:ext cx="5484813" cy="4114800"/>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p>
            <a:pPr>
              <a:defRPr/>
            </a:pPr>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Illustrations of justification by faith should convince the Galatians to abandon legalism (Gal 4).</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125</a:t>
            </a:fld>
            <a:endParaRPr lang="en-US"/>
          </a:p>
        </p:txBody>
      </p:sp>
    </p:spTree>
    <p:extLst>
      <p:ext uri="{BB962C8B-B14F-4D97-AF65-F5344CB8AC3E}">
        <p14:creationId xmlns:p14="http://schemas.microsoft.com/office/powerpoint/2010/main" val="428723677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876885-CFC2-FA47-B126-9E921394AC3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A son’s privileges over a slave’s shows a believer's faith over the Law (4:1-11).</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03931877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2BC720-604A-384A-B995-CB0910A7883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Isaac (=Abrahamic Covenant)—not Ishmael (=Mosaic Covenant)—shows faith (4:21-31).</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GB"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148746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637351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32272660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53176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50583353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850F6E-2D76-EB40-9898-8B0D90ECD4F6}" type="slidenum">
              <a:rPr lang="en-US" sz="1200">
                <a:solidFill>
                  <a:prstClr val="black"/>
                </a:solidFill>
              </a:rPr>
              <a:pPr eaLnBrk="1" hangingPunct="1"/>
              <a:t>132</a:t>
            </a:fld>
            <a:endParaRPr lang="en-US" sz="1200">
              <a:solidFill>
                <a:prstClr val="black"/>
              </a:solidFill>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53932569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a right relationship with God by simple trust.]</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p:txBody>
      </p:sp>
    </p:spTree>
    <p:extLst>
      <p:ext uri="{BB962C8B-B14F-4D97-AF65-F5344CB8AC3E}">
        <p14:creationId xmlns:p14="http://schemas.microsoft.com/office/powerpoint/2010/main" val="329093229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Balance between legalism and license comes the Spirit—not the sinful nature (Gal 5).</a:t>
            </a: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134</a:t>
            </a:fld>
            <a:endParaRPr lang="en-US"/>
          </a:p>
        </p:txBody>
      </p:sp>
    </p:spTree>
    <p:extLst>
      <p:ext uri="{BB962C8B-B14F-4D97-AF65-F5344CB8AC3E}">
        <p14:creationId xmlns:p14="http://schemas.microsoft.com/office/powerpoint/2010/main" val="306827109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180656299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B9DC37-3A66-C24B-8CEB-EF17AC590076}" type="slidenum">
              <a:rPr lang="en-US" sz="1200"/>
              <a:pPr eaLnBrk="1" hangingPunct="1"/>
              <a:t>136</a:t>
            </a:fld>
            <a:endParaRPr lang="en-US" sz="1200"/>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23729217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Slide Image Placeholder 1"/>
          <p:cNvSpPr>
            <a:spLocks noGrp="1" noRot="1" noChangeAspect="1"/>
          </p:cNvSpPr>
          <p:nvPr>
            <p:ph type="sldImg"/>
          </p:nvPr>
        </p:nvSpPr>
        <p:spPr>
          <a:ln/>
        </p:spPr>
      </p:sp>
      <p:sp>
        <p:nvSpPr>
          <p:cNvPr id="38707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b="1" dirty="0">
                <a:latin typeface="Times New Roman" charset="0"/>
                <a:ea typeface="ＭＳ Ｐゴシック" charset="0"/>
                <a:cs typeface="ＭＳ Ｐゴシック" charset="0"/>
              </a:rPr>
              <a:t>Slavery Instead of Jails in Mosaic Legal System!</a:t>
            </a:r>
            <a:br>
              <a:rPr lang="en-US" dirty="0">
                <a:latin typeface="Times New Roman" charset="0"/>
                <a:ea typeface="ＭＳ Ｐゴシック" charset="0"/>
                <a:cs typeface="ＭＳ Ｐゴシック" charset="0"/>
              </a:rPr>
            </a:br>
            <a:r>
              <a:rPr lang="en-US" dirty="0">
                <a:latin typeface="Times New Roman" charset="0"/>
                <a:ea typeface="ＭＳ Ｐゴシック" charset="0"/>
                <a:cs typeface="ＭＳ Ｐゴシック" charset="0"/>
              </a:rPr>
              <a:t>Have you ever noticed that there were no prisons in the law of Moses? People were stoned, beaten, fined but NEVER sent to prison or confined in any way including shackles or stocks etc. This brand new study sheds a positive light on the role slavery had in rehabilitating criminals and providing welfare for the poor. Confinement was something completely foreign in the Jewish Legal system.</a:t>
            </a:r>
          </a:p>
          <a:p>
            <a:r>
              <a:rPr lang="en-US" dirty="0">
                <a:latin typeface="Times New Roman" charset="0"/>
                <a:ea typeface="ＭＳ Ｐゴシック" charset="0"/>
                <a:cs typeface="ＭＳ Ｐゴシック" charset="0"/>
              </a:rPr>
              <a:t>See the full article at http://www.bible.ca/sin-no-jails-prisons-in-judaism-old-testament-law-of-moses-slavery-welfare-jewish-comparison.htm</a:t>
            </a:r>
          </a:p>
          <a:p>
            <a:endParaRPr lang="en-US" dirty="0">
              <a:latin typeface="Times New Roman" charset="0"/>
              <a:ea typeface="ＭＳ Ｐゴシック" charset="0"/>
              <a:cs typeface="ＭＳ Ｐゴシック" charset="0"/>
            </a:endParaRPr>
          </a:p>
        </p:txBody>
      </p:sp>
      <p:sp>
        <p:nvSpPr>
          <p:cNvPr id="38707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0D1E1A9-9CA1-7742-8441-B31AF958F1B0}" type="slidenum">
              <a:rPr lang="en-US" sz="1200"/>
              <a:pPr eaLnBrk="1" hangingPunct="1"/>
              <a:t>138</a:t>
            </a:fld>
            <a:endParaRPr lang="en-US" sz="120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Slide Image Placeholder 1"/>
          <p:cNvSpPr>
            <a:spLocks noGrp="1" noRot="1" noChangeAspect="1"/>
          </p:cNvSpPr>
          <p:nvPr>
            <p:ph type="sldImg"/>
          </p:nvPr>
        </p:nvSpPr>
        <p:spPr>
          <a:ln/>
        </p:spPr>
      </p:sp>
      <p:sp>
        <p:nvSpPr>
          <p:cNvPr id="3901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Circumcision is not bad in itself.  God commanded it in the OT on the eighth day of a Jewish boy's life, which had the highest blood-clotting Prothrombin of any day in a male's life.</a:t>
            </a:r>
          </a:p>
          <a:p>
            <a:r>
              <a:rPr lang="en-US">
                <a:latin typeface="Times New Roman" charset="0"/>
                <a:ea typeface="ＭＳ Ｐゴシック" charset="0"/>
                <a:cs typeface="ＭＳ Ｐゴシック" charset="0"/>
              </a:rPr>
              <a:t>However, the problem was with God's people, who made circumcision a requirement for salvation that had to be imposed on the Gentiles as well as the Jews.</a:t>
            </a:r>
          </a:p>
        </p:txBody>
      </p:sp>
      <p:sp>
        <p:nvSpPr>
          <p:cNvPr id="3901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93C7C34-B6DF-284D-81AF-4D60558C903A}" type="slidenum">
              <a:rPr lang="en-US" sz="1200"/>
              <a:pPr eaLnBrk="1" hangingPunct="1"/>
              <a:t>140</a:t>
            </a:fld>
            <a:endParaRPr lang="en-US" sz="120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Live under direction from the Spirit rather than from the sinful nature (5:16-26).</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141</a:t>
            </a:fld>
            <a:endParaRPr lang="en-US"/>
          </a:p>
        </p:txBody>
      </p:sp>
    </p:spTree>
    <p:extLst>
      <p:ext uri="{BB962C8B-B14F-4D97-AF65-F5344CB8AC3E}">
        <p14:creationId xmlns:p14="http://schemas.microsoft.com/office/powerpoint/2010/main" val="378151476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48477B-1BED-F54E-BC7F-19A0E1678C96}" type="slidenum">
              <a:rPr lang="en-US" sz="1200">
                <a:solidFill>
                  <a:srgbClr val="000000"/>
                </a:solidFill>
              </a:rPr>
              <a:pPr eaLnBrk="1" hangingPunct="1"/>
              <a:t>143</a:t>
            </a:fld>
            <a:endParaRPr lang="en-US" sz="1200">
              <a:solidFill>
                <a:srgbClr val="000000"/>
              </a:solidFill>
            </a:endParaRP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Serve others since freedom from the Law leads to caring for others (6:1-10).</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151</a:t>
            </a:fld>
            <a:endParaRPr lang="en-US"/>
          </a:p>
        </p:txBody>
      </p:sp>
    </p:spTree>
    <p:extLst>
      <p:ext uri="{BB962C8B-B14F-4D97-AF65-F5344CB8AC3E}">
        <p14:creationId xmlns:p14="http://schemas.microsoft.com/office/powerpoint/2010/main" val="3755598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637351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0B1EE5-9DD6-E141-83FB-FF82F04AF281}" type="slidenum">
              <a:rPr lang="en-US" sz="1200">
                <a:solidFill>
                  <a:srgbClr val="000000"/>
                </a:solidFill>
                <a:latin typeface="Arial" charset="0"/>
              </a:rPr>
              <a:pPr eaLnBrk="1" hangingPunct="1"/>
              <a:t>152</a:t>
            </a:fld>
            <a:endParaRPr lang="en-US" sz="1200">
              <a:solidFill>
                <a:srgbClr val="000000"/>
              </a:solidFill>
              <a:latin typeface="Arial" charset="0"/>
            </a:endParaRPr>
          </a:p>
        </p:txBody>
      </p:sp>
      <p:sp>
        <p:nvSpPr>
          <p:cNvPr id="403458" name="Rectangle 2"/>
          <p:cNvSpPr>
            <a:spLocks noGrp="1" noRot="1" noChangeAspect="1" noChangeArrowheads="1"/>
          </p:cNvSpPr>
          <p:nvPr>
            <p:ph type="sldImg"/>
          </p:nvPr>
        </p:nvSpPr>
        <p:spPr>
          <a:solidFill>
            <a:srgbClr val="FFFFFF"/>
          </a:solidFill>
          <a:ln/>
        </p:spPr>
      </p:sp>
      <p:sp>
        <p:nvSpPr>
          <p:cNvPr id="4034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Homiletics 16.17</a:t>
            </a:r>
          </a:p>
          <a:p>
            <a:pPr eaLnBrk="1" hangingPunct="1"/>
            <a:r>
              <a:rPr lang="en-US">
                <a:latin typeface="Times New Roman" charset="0"/>
                <a:ea typeface="ＭＳ Ｐゴシック" charset="0"/>
                <a:cs typeface="ＭＳ Ｐゴシック" charset="0"/>
              </a:rPr>
              <a:t>NTS Galatians slide 75</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CB2A13-E9A2-FD47-8F66-AAF32384C0DC}" type="slidenum">
              <a:rPr lang="en-US" sz="1200">
                <a:solidFill>
                  <a:srgbClr val="000000"/>
                </a:solidFill>
                <a:latin typeface="Arial" charset="0"/>
              </a:rPr>
              <a:pPr eaLnBrk="1" hangingPunct="1"/>
              <a:t>153</a:t>
            </a:fld>
            <a:endParaRPr lang="en-US" sz="1200">
              <a:solidFill>
                <a:srgbClr val="000000"/>
              </a:solidFill>
              <a:latin typeface="Arial" charset="0"/>
            </a:endParaRPr>
          </a:p>
        </p:txBody>
      </p:sp>
      <p:sp>
        <p:nvSpPr>
          <p:cNvPr id="405506" name="Rectangle 2"/>
          <p:cNvSpPr>
            <a:spLocks noGrp="1" noRot="1" noChangeAspect="1" noChangeArrowheads="1" noTextEdit="1"/>
          </p:cNvSpPr>
          <p:nvPr>
            <p:ph type="sldImg"/>
          </p:nvPr>
        </p:nvSpPr>
        <p:spPr>
          <a:ln/>
        </p:spPr>
      </p:sp>
      <p:sp>
        <p:nvSpPr>
          <p:cNvPr id="4055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Homiletics 16.18</a:t>
            </a:r>
          </a:p>
          <a:p>
            <a:pPr eaLnBrk="1" hangingPunct="1"/>
            <a:r>
              <a:rPr lang="en-US">
                <a:latin typeface="Times New Roman" charset="0"/>
                <a:ea typeface="ＭＳ Ｐゴシック" charset="0"/>
                <a:cs typeface="ＭＳ Ｐゴシック" charset="0"/>
              </a:rPr>
              <a:t>NTS Galatians slide 76</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C8DF78E-1B8E-7D44-A924-DE05EA555DA0}" type="slidenum">
              <a:rPr lang="en-US" sz="1200">
                <a:solidFill>
                  <a:srgbClr val="000000"/>
                </a:solidFill>
                <a:latin typeface="Arial" charset="0"/>
              </a:rPr>
              <a:pPr eaLnBrk="1" hangingPunct="1"/>
              <a:t>154</a:t>
            </a:fld>
            <a:endParaRPr lang="en-US" sz="1200">
              <a:solidFill>
                <a:srgbClr val="000000"/>
              </a:solidFill>
              <a:latin typeface="Arial" charset="0"/>
            </a:endParaRPr>
          </a:p>
        </p:txBody>
      </p:sp>
      <p:sp>
        <p:nvSpPr>
          <p:cNvPr id="407554" name="Rectangle 2"/>
          <p:cNvSpPr>
            <a:spLocks noGrp="1" noRot="1" noChangeAspect="1" noChangeArrowheads="1" noTextEdit="1"/>
          </p:cNvSpPr>
          <p:nvPr>
            <p:ph type="sldImg"/>
          </p:nvPr>
        </p:nvSpPr>
        <p:spPr>
          <a:ln/>
        </p:spPr>
      </p:sp>
      <p:sp>
        <p:nvSpPr>
          <p:cNvPr id="4075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Homiletics 16.20</a:t>
            </a:r>
          </a:p>
          <a:p>
            <a:pPr eaLnBrk="1" hangingPunct="1"/>
            <a:r>
              <a:rPr lang="en-US">
                <a:latin typeface="Times New Roman" charset="0"/>
                <a:ea typeface="ＭＳ Ｐゴシック" charset="0"/>
                <a:cs typeface="ＭＳ Ｐゴシック" charset="0"/>
              </a:rPr>
              <a:t>NTS Galatians slide 77</a:t>
            </a:r>
          </a:p>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155</a:t>
            </a:fld>
            <a:endParaRPr lang="en-US"/>
          </a:p>
        </p:txBody>
      </p:sp>
    </p:spTree>
    <p:extLst>
      <p:ext uri="{BB962C8B-B14F-4D97-AF65-F5344CB8AC3E}">
        <p14:creationId xmlns:p14="http://schemas.microsoft.com/office/powerpoint/2010/main" val="223805187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156</a:t>
            </a:fld>
            <a:endParaRPr lang="en-US"/>
          </a:p>
        </p:txBody>
      </p:sp>
    </p:spTree>
    <p:extLst>
      <p:ext uri="{BB962C8B-B14F-4D97-AF65-F5344CB8AC3E}">
        <p14:creationId xmlns:p14="http://schemas.microsoft.com/office/powerpoint/2010/main" val="157806284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754733-069A-C942-AE40-27AFC4D408E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The typical belief is that Paul dictated the letter to a scribe and then at 6:11 he picked up the pen and signed the letter himself.  This he did in large, capital letters rather than </a:t>
            </a:r>
          </a:p>
        </p:txBody>
      </p:sp>
    </p:spTree>
    <p:extLst>
      <p:ext uri="{BB962C8B-B14F-4D97-AF65-F5344CB8AC3E}">
        <p14:creationId xmlns:p14="http://schemas.microsoft.com/office/powerpoint/2010/main" val="390734296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6CC10C-29B9-E242-B2DC-0E4A89B68725}" type="slidenum">
              <a:rPr lang="en-US" sz="1200"/>
              <a:pPr eaLnBrk="1" hangingPunct="1"/>
              <a:t>160</a:t>
            </a:fld>
            <a:endParaRPr lang="en-US" sz="1200"/>
          </a:p>
        </p:txBody>
      </p:sp>
      <p:sp>
        <p:nvSpPr>
          <p:cNvPr id="409602"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637351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32272660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531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32272660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a right relationship with God by simple trust.]</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p:txBody>
      </p:sp>
    </p:spTree>
    <p:extLst>
      <p:ext uri="{BB962C8B-B14F-4D97-AF65-F5344CB8AC3E}">
        <p14:creationId xmlns:p14="http://schemas.microsoft.com/office/powerpoint/2010/main" val="329093229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2003082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Slide Image Placeholder 1"/>
          <p:cNvSpPr>
            <a:spLocks noGrp="1" noRot="1" noChangeAspect="1"/>
          </p:cNvSpPr>
          <p:nvPr>
            <p:ph type="sldImg"/>
          </p:nvPr>
        </p:nvSpPr>
        <p:spPr>
          <a:ln/>
        </p:spPr>
      </p:sp>
      <p:sp>
        <p:nvSpPr>
          <p:cNvPr id="42189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A boy was once had an intense desire to know God, so he sought out a very conservative church.</a:t>
            </a:r>
          </a:p>
        </p:txBody>
      </p:sp>
      <p:sp>
        <p:nvSpPr>
          <p:cNvPr id="42189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660A27-C684-C248-AF66-16C1C5944DA2}" type="slidenum">
              <a:rPr lang="en-US" sz="1200"/>
              <a:pPr eaLnBrk="1" hangingPunct="1"/>
              <a:t>168</a:t>
            </a:fld>
            <a:endParaRPr lang="en-US" sz="120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Slide Image Placeholder 1"/>
          <p:cNvSpPr>
            <a:spLocks noGrp="1" noRot="1" noChangeAspect="1"/>
          </p:cNvSpPr>
          <p:nvPr>
            <p:ph type="sldImg"/>
          </p:nvPr>
        </p:nvSpPr>
        <p:spPr>
          <a:ln/>
        </p:spPr>
      </p:sp>
      <p:sp>
        <p:nvSpPr>
          <p:cNvPr id="42393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But, because his hair was deemed too long, he was shunned and not allowed to enter the building!</a:t>
            </a:r>
          </a:p>
          <a:p>
            <a:r>
              <a:rPr lang="en-US">
                <a:latin typeface="Times New Roman" charset="0"/>
                <a:ea typeface="ＭＳ Ｐゴシック" charset="0"/>
                <a:cs typeface="ＭＳ Ｐゴシック" charset="0"/>
              </a:rPr>
              <a:t>Such legalism kills interest in the gospel.</a:t>
            </a:r>
          </a:p>
        </p:txBody>
      </p:sp>
      <p:sp>
        <p:nvSpPr>
          <p:cNvPr id="42393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1473E5-1944-9142-9271-285F78F07C5D}" type="slidenum">
              <a:rPr lang="en-US" sz="1200"/>
              <a:pPr eaLnBrk="1" hangingPunct="1"/>
              <a:t>169</a:t>
            </a:fld>
            <a:endParaRPr lang="en-US" sz="120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69" name="Slide Image Placeholder 1"/>
          <p:cNvSpPr>
            <a:spLocks noGrp="1" noRot="1" noChangeAspect="1"/>
          </p:cNvSpPr>
          <p:nvPr>
            <p:ph type="sldImg"/>
          </p:nvPr>
        </p:nvSpPr>
        <p:spPr>
          <a:ln/>
        </p:spPr>
      </p:sp>
      <p:sp>
        <p:nvSpPr>
          <p:cNvPr id="6471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The TJC ruins the gospel by adding legalistic requirements to the pure gospel.</a:t>
            </a:r>
          </a:p>
        </p:txBody>
      </p:sp>
      <p:sp>
        <p:nvSpPr>
          <p:cNvPr id="6471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78BCAE-D843-5B4F-8610-33AE604B011F}" type="slidenum">
              <a:rPr lang="en-US" sz="1200"/>
              <a:pPr eaLnBrk="1" hangingPunct="1"/>
              <a:t>170</a:t>
            </a:fld>
            <a:endParaRPr lang="en-US" sz="120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3" name="Slide Image Placeholder 1"/>
          <p:cNvSpPr>
            <a:spLocks noGrp="1" noRot="1" noChangeAspect="1"/>
          </p:cNvSpPr>
          <p:nvPr>
            <p:ph type="sldImg"/>
          </p:nvPr>
        </p:nvSpPr>
        <p:spPr>
          <a:ln/>
        </p:spPr>
      </p:sp>
      <p:sp>
        <p:nvSpPr>
          <p:cNvPr id="64819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This is the complicated and unbiblical formula for salvation taught by the TJC.  The church is definitely misnamed!</a:t>
            </a:r>
          </a:p>
        </p:txBody>
      </p:sp>
      <p:sp>
        <p:nvSpPr>
          <p:cNvPr id="64819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F6B305F-2B3E-D644-A2EC-D72577856D19}" type="slidenum">
              <a:rPr lang="en-US" sz="1200"/>
              <a:pPr eaLnBrk="1" hangingPunct="1"/>
              <a:t>171</a:t>
            </a:fld>
            <a:endParaRPr lang="en-US" sz="120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Slide Image Placeholder 1"/>
          <p:cNvSpPr>
            <a:spLocks noGrp="1" noRot="1" noChangeAspect="1"/>
          </p:cNvSpPr>
          <p:nvPr>
            <p:ph type="sldImg"/>
          </p:nvPr>
        </p:nvSpPr>
        <p:spPr>
          <a:ln/>
        </p:spPr>
      </p:sp>
      <p:sp>
        <p:nvSpPr>
          <p:cNvPr id="64921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I become the focal point in legalism—what I do, what I accomplish, what I can take glory for, what I should be rewarded for.</a:t>
            </a:r>
          </a:p>
        </p:txBody>
      </p:sp>
      <p:sp>
        <p:nvSpPr>
          <p:cNvPr id="6492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5A3BC6-24DB-9341-BDC2-FAECA7887B82}" type="slidenum">
              <a:rPr lang="en-US" sz="1200"/>
              <a:pPr eaLnBrk="1" hangingPunct="1"/>
              <a:t>174</a:t>
            </a:fld>
            <a:endParaRPr lang="en-US" sz="120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15364398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177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3B79297-C519-C445-8317-BE0A0CDF8BFD}" type="slidenum">
              <a:rPr lang="en-US" sz="1200">
                <a:solidFill>
                  <a:srgbClr val="000000"/>
                </a:solidFill>
              </a:rPr>
              <a:pPr eaLnBrk="1" hangingPunct="1"/>
              <a:t>178</a:t>
            </a:fld>
            <a:endParaRPr lang="en-US" sz="1200">
              <a:solidFill>
                <a:srgbClr val="000000"/>
              </a:solidFill>
            </a:endParaRPr>
          </a:p>
        </p:txBody>
      </p:sp>
      <p:sp>
        <p:nvSpPr>
          <p:cNvPr id="607234" name="Rectangle 2"/>
          <p:cNvSpPr>
            <a:spLocks noGrp="1" noRot="1" noChangeAspect="1" noChangeArrowheads="1" noTextEdit="1"/>
          </p:cNvSpPr>
          <p:nvPr>
            <p:ph type="sldImg"/>
          </p:nvPr>
        </p:nvSpPr>
        <p:spPr>
          <a:ln/>
        </p:spPr>
      </p:sp>
      <p:sp>
        <p:nvSpPr>
          <p:cNvPr id="6072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dirty="0">
              <a:latin typeface="Times New Roman" charset="0"/>
              <a:ea typeface="ＭＳ Ｐゴシック" charset="0"/>
              <a:cs typeface="ＭＳ Ｐゴシック" charset="0"/>
            </a:endParaRPr>
          </a:p>
          <a:p>
            <a:pPr eaLnBrk="1" hangingPunct="1"/>
            <a:r>
              <a:rPr lang="en-US" sz="1200" kern="1200" dirty="0">
                <a:solidFill>
                  <a:schemeClr val="tx1"/>
                </a:solidFill>
                <a:effectLst/>
                <a:latin typeface="+mn-lt"/>
                <a:ea typeface="+mn-ea"/>
                <a:cs typeface="+mn-cs"/>
              </a:rPr>
              <a:t>There’re actually at least five major approaches to how Christians relate to the Old Testament </a:t>
            </a:r>
            <a:endParaRPr lang="en-GB" dirty="0">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53176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1DE7FAD-774E-8D43-A796-C8A04FE2CA7B}" type="slidenum">
              <a:rPr lang="en-US" sz="1200">
                <a:solidFill>
                  <a:srgbClr val="000000"/>
                </a:solidFill>
              </a:rPr>
              <a:pPr eaLnBrk="1" hangingPunct="1"/>
              <a:t>179</a:t>
            </a:fld>
            <a:endParaRPr lang="en-US" sz="1200">
              <a:solidFill>
                <a:srgbClr val="000000"/>
              </a:solidFill>
            </a:endParaRPr>
          </a:p>
        </p:txBody>
      </p:sp>
      <p:sp>
        <p:nvSpPr>
          <p:cNvPr id="438274" name="Rectangle 2"/>
          <p:cNvSpPr>
            <a:spLocks noGrp="1" noRot="1" noChangeAspect="1" noChangeArrowheads="1" noTextEdit="1"/>
          </p:cNvSpPr>
          <p:nvPr>
            <p:ph type="sldImg"/>
          </p:nvPr>
        </p:nvSpPr>
        <p:spPr>
          <a:ln/>
        </p:spPr>
      </p:sp>
      <p:sp>
        <p:nvSpPr>
          <p:cNvPr id="4382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F6AA036-DAD4-5A4D-B8B6-51E0D9E7C308}" type="slidenum">
              <a:rPr lang="en-US" sz="1200">
                <a:solidFill>
                  <a:srgbClr val="000000"/>
                </a:solidFill>
              </a:rPr>
              <a:pPr eaLnBrk="1" hangingPunct="1"/>
              <a:t>180</a:t>
            </a:fld>
            <a:endParaRPr lang="en-US" sz="1200">
              <a:solidFill>
                <a:srgbClr val="000000"/>
              </a:solidFill>
            </a:endParaRPr>
          </a:p>
        </p:txBody>
      </p:sp>
      <p:sp>
        <p:nvSpPr>
          <p:cNvPr id="440322" name="Rectangle 2"/>
          <p:cNvSpPr>
            <a:spLocks noGrp="1" noRot="1" noChangeAspect="1" noChangeArrowheads="1" noTextEdit="1"/>
          </p:cNvSpPr>
          <p:nvPr>
            <p:ph type="sldImg"/>
          </p:nvPr>
        </p:nvSpPr>
        <p:spPr>
          <a:ln/>
        </p:spPr>
      </p:sp>
      <p:sp>
        <p:nvSpPr>
          <p:cNvPr id="4403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latin typeface="Times New Roman"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55BFD7C-56D7-BA40-99F2-CDEDF04816DE}" type="slidenum">
              <a:rPr lang="en-US" sz="1200">
                <a:solidFill>
                  <a:srgbClr val="000000"/>
                </a:solidFill>
              </a:rPr>
              <a:pPr eaLnBrk="1" hangingPunct="1"/>
              <a:t>181</a:t>
            </a:fld>
            <a:endParaRPr lang="en-US" sz="1200">
              <a:solidFill>
                <a:srgbClr val="000000"/>
              </a:solidFill>
            </a:endParaRPr>
          </a:p>
        </p:txBody>
      </p:sp>
      <p:sp>
        <p:nvSpPr>
          <p:cNvPr id="442370" name="Rectangle 2"/>
          <p:cNvSpPr>
            <a:spLocks noGrp="1" noRot="1" noChangeAspect="1" noChangeArrowheads="1" noTextEdit="1"/>
          </p:cNvSpPr>
          <p:nvPr>
            <p:ph type="sldImg"/>
          </p:nvPr>
        </p:nvSpPr>
        <p:spPr>
          <a:ln/>
        </p:spPr>
      </p:sp>
      <p:sp>
        <p:nvSpPr>
          <p:cNvPr id="4423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latin typeface="Times New Roman"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DB11854-2015-3F4C-8CA4-F577EFCCBF2A}" type="slidenum">
              <a:rPr lang="en-US" sz="1200">
                <a:solidFill>
                  <a:srgbClr val="000000"/>
                </a:solidFill>
              </a:rPr>
              <a:pPr eaLnBrk="1" hangingPunct="1"/>
              <a:t>182</a:t>
            </a:fld>
            <a:endParaRPr lang="en-US" sz="1200">
              <a:solidFill>
                <a:srgbClr val="000000"/>
              </a:solidFill>
            </a:endParaRPr>
          </a:p>
        </p:txBody>
      </p:sp>
      <p:sp>
        <p:nvSpPr>
          <p:cNvPr id="444418" name="Rectangle 2"/>
          <p:cNvSpPr>
            <a:spLocks noGrp="1" noRot="1" noChangeAspect="1" noChangeArrowheads="1" noTextEdit="1"/>
          </p:cNvSpPr>
          <p:nvPr>
            <p:ph type="sldImg"/>
          </p:nvPr>
        </p:nvSpPr>
        <p:spPr>
          <a:ln/>
        </p:spPr>
      </p:sp>
      <p:sp>
        <p:nvSpPr>
          <p:cNvPr id="4444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latin typeface="Times New Roman"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F125F6-1E2C-8441-A0D2-A4EBBD9D674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1650" name="Rectangle 2"/>
          <p:cNvSpPr>
            <a:spLocks noGrp="1" noRot="1" noChangeAspect="1" noChangeArrowheads="1" noTextEdit="1"/>
          </p:cNvSpPr>
          <p:nvPr>
            <p:ph type="sldImg"/>
          </p:nvPr>
        </p:nvSpPr>
        <p:spPr>
          <a:ln/>
        </p:spPr>
      </p:sp>
      <p:sp>
        <p:nvSpPr>
          <p:cNvPr id="4116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1322889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eaLnBrk="0" hangingPunct="0">
              <a:defRPr sz="2400">
                <a:solidFill>
                  <a:schemeClr val="tx1"/>
                </a:solidFill>
                <a:latin typeface="Times New Roman" charset="0"/>
                <a:ea typeface="ＭＳ Ｐゴシック" charset="0"/>
                <a:cs typeface="ＭＳ Ｐゴシック" charset="0"/>
              </a:defRPr>
            </a:lvl1pPr>
            <a:lvl2pPr marL="742950" indent="-285750" defTabSz="900113" eaLnBrk="0" hangingPunct="0">
              <a:defRPr sz="2400">
                <a:solidFill>
                  <a:schemeClr val="tx1"/>
                </a:solidFill>
                <a:latin typeface="Times New Roman" charset="0"/>
                <a:ea typeface="ＭＳ Ｐゴシック" charset="0"/>
              </a:defRPr>
            </a:lvl2pPr>
            <a:lvl3pPr marL="1143000" indent="-228600" defTabSz="900113" eaLnBrk="0" hangingPunct="0">
              <a:defRPr sz="2400">
                <a:solidFill>
                  <a:schemeClr val="tx1"/>
                </a:solidFill>
                <a:latin typeface="Times New Roman" charset="0"/>
                <a:ea typeface="ＭＳ Ｐゴシック" charset="0"/>
              </a:defRPr>
            </a:lvl3pPr>
            <a:lvl4pPr marL="1600200" indent="-228600" defTabSz="900113" eaLnBrk="0" hangingPunct="0">
              <a:defRPr sz="2400">
                <a:solidFill>
                  <a:schemeClr val="tx1"/>
                </a:solidFill>
                <a:latin typeface="Times New Roman" charset="0"/>
                <a:ea typeface="ＭＳ Ｐゴシック" charset="0"/>
              </a:defRPr>
            </a:lvl4pPr>
            <a:lvl5pPr marL="2057400" indent="-228600" defTabSz="900113" eaLnBrk="0" hangingPunct="0">
              <a:defRPr sz="2400">
                <a:solidFill>
                  <a:schemeClr val="tx1"/>
                </a:solidFill>
                <a:latin typeface="Times New Roman"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36252F0-3609-F04F-A688-8B9878CFB290}" type="slidenum">
              <a:rPr lang="en-US" sz="1200">
                <a:solidFill>
                  <a:srgbClr val="000000"/>
                </a:solidFill>
              </a:rPr>
              <a:pPr algn="r"/>
              <a:t>184</a:t>
            </a:fld>
            <a:endParaRPr lang="en-US" sz="1200">
              <a:solidFill>
                <a:srgbClr val="000000"/>
              </a:solidFill>
            </a:endParaRPr>
          </a:p>
        </p:txBody>
      </p:sp>
      <p:sp>
        <p:nvSpPr>
          <p:cNvPr id="448514" name="Rectangle 2"/>
          <p:cNvSpPr>
            <a:spLocks noGrp="1" noRot="1" noChangeAspect="1" noChangeArrowheads="1"/>
          </p:cNvSpPr>
          <p:nvPr>
            <p:ph type="sldImg"/>
          </p:nvPr>
        </p:nvSpPr>
        <p:spPr>
          <a:solidFill>
            <a:srgbClr val="FFFFFF"/>
          </a:solidFill>
          <a:ln/>
        </p:spPr>
      </p:sp>
      <p:sp>
        <p:nvSpPr>
          <p:cNvPr id="44851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185</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[Whether Old Testament or new, we have always been put in a right relationship with God by simple trust.]</a:t>
            </a: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[Practical: Paul applies salvation by faith in Spirit-led living by exhorting balance and others-orientation.]</a:t>
            </a:r>
          </a:p>
        </p:txBody>
      </p:sp>
    </p:spTree>
    <p:extLst>
      <p:ext uri="{BB962C8B-B14F-4D97-AF65-F5344CB8AC3E}">
        <p14:creationId xmlns:p14="http://schemas.microsoft.com/office/powerpoint/2010/main" val="32909322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720030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1536439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D454BA5-6F84-374B-999E-60054469650A}" type="slidenum">
              <a:rPr lang="en-US" sz="1200"/>
              <a:pPr eaLnBrk="1" hangingPunct="1"/>
              <a:t>22</a:t>
            </a:fld>
            <a:endParaRPr lang="en-US" sz="1200"/>
          </a:p>
        </p:txBody>
      </p:sp>
      <p:sp>
        <p:nvSpPr>
          <p:cNvPr id="282626" name="Rectangle 1026"/>
          <p:cNvSpPr>
            <a:spLocks noGrp="1" noRot="1" noChangeAspect="1" noChangeArrowheads="1"/>
          </p:cNvSpPr>
          <p:nvPr>
            <p:ph type="sldImg"/>
          </p:nvPr>
        </p:nvSpPr>
        <p:spPr>
          <a:solidFill>
            <a:srgbClr val="FFFFFF"/>
          </a:solidFill>
          <a:ln/>
        </p:spPr>
      </p:sp>
      <p:sp>
        <p:nvSpPr>
          <p:cNvPr id="28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8C8D2F-F7ED-EA4E-997D-A35A835F1E9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6562" name="Rectangle 1026"/>
          <p:cNvSpPr>
            <a:spLocks noGrp="1" noRot="1" noChangeAspect="1" noChangeArrowheads="1" noTextEdit="1"/>
          </p:cNvSpPr>
          <p:nvPr>
            <p:ph type="sldImg"/>
          </p:nvPr>
        </p:nvSpPr>
        <p:spPr>
          <a:ln/>
        </p:spPr>
      </p:sp>
      <p:sp>
        <p:nvSpPr>
          <p:cNvPr id="6656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48365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t>Justification is the instantaneous legal act of God when he declares a sinner "not guilty" due to Christ's righteousness being applied to this person, which makes him or her righteous in God's sight</a:t>
            </a:r>
            <a:r>
              <a:rPr lang="en-US" baseline="0"/>
              <a:t> (cf. notes, 155h). It is being so innocent before God that it's "just-if-I'd" never sinned.</a:t>
            </a: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5029557-385F-7D46-AD6A-0F1FFE8AC61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8610" name="Rectangle 1026"/>
          <p:cNvSpPr>
            <a:spLocks noGrp="1" noRot="1" noChangeAspect="1" noChangeArrowheads="1" noTextEdit="1"/>
          </p:cNvSpPr>
          <p:nvPr>
            <p:ph type="sldImg"/>
          </p:nvPr>
        </p:nvSpPr>
        <p:spPr>
          <a:ln/>
        </p:spPr>
      </p:sp>
      <p:sp>
        <p:nvSpPr>
          <p:cNvPr id="6861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a:t>
            </a:r>
            <a:r>
              <a:rPr lang="en-US" altLang="ja-JP">
                <a:latin typeface="Arial" charset="0"/>
                <a:ea typeface="ＭＳ Ｐゴシック" charset="0"/>
                <a:cs typeface="ＭＳ Ｐゴシック" charset="0"/>
              </a:rPr>
              <a:t>(Dec 2003): 7-9.</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43718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6E91B8-B24F-6A4E-9D7E-CE0D0C2C0DBE}"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0658" name="Rectangle 1026"/>
          <p:cNvSpPr>
            <a:spLocks noGrp="1" noRot="1" noChangeAspect="1" noChangeArrowheads="1"/>
          </p:cNvSpPr>
          <p:nvPr>
            <p:ph type="sldImg"/>
          </p:nvPr>
        </p:nvSpPr>
        <p:spPr>
          <a:solidFill>
            <a:srgbClr val="FFFFFF"/>
          </a:solidFill>
          <a:ln/>
        </p:spPr>
      </p:sp>
      <p:sp>
        <p:nvSpPr>
          <p:cNvPr id="70659"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93088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C67991-BE2D-DB42-92E3-D93DACAFFB4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2706" name="Rectangle 2"/>
          <p:cNvSpPr>
            <a:spLocks noGrp="1" noRot="1" noChangeAspect="1" noChangeArrowheads="1"/>
          </p:cNvSpPr>
          <p:nvPr>
            <p:ph type="sldImg"/>
          </p:nvPr>
        </p:nvSpPr>
        <p:spPr>
          <a:solidFill>
            <a:srgbClr val="FFFFFF"/>
          </a:solidFill>
          <a:ln/>
        </p:spPr>
      </p:sp>
      <p:sp>
        <p:nvSpPr>
          <p:cNvPr id="727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41173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A35273-643F-7543-95FB-A9C97F00496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4754" name="Rectangle 2"/>
          <p:cNvSpPr>
            <a:spLocks noGrp="1" noRot="1" noChangeAspect="1" noChangeArrowheads="1"/>
          </p:cNvSpPr>
          <p:nvPr>
            <p:ph type="sldImg"/>
          </p:nvPr>
        </p:nvSpPr>
        <p:spPr>
          <a:solidFill>
            <a:srgbClr val="FFFFFF"/>
          </a:solidFill>
          <a:ln/>
        </p:spPr>
      </p:sp>
      <p:sp>
        <p:nvSpPr>
          <p:cNvPr id="747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796176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CAECD6-7497-1948-85FF-79160D1EC7A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6802" name="Rectangle 2"/>
          <p:cNvSpPr>
            <a:spLocks noGrp="1" noRot="1" noChangeAspect="1" noChangeArrowheads="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96093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8B0997-4081-3646-B8F4-59190CA076D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78850" name="Rectangle 2"/>
          <p:cNvSpPr>
            <a:spLocks noGrp="1" noRot="1" noChangeAspect="1" noChangeArrowheads="1"/>
          </p:cNvSpPr>
          <p:nvPr>
            <p:ph type="sldImg"/>
          </p:nvPr>
        </p:nvSpPr>
        <p:spPr>
          <a:solidFill>
            <a:srgbClr val="FFFFFF"/>
          </a:solidFill>
          <a:ln/>
        </p:spPr>
      </p:sp>
      <p:sp>
        <p:nvSpPr>
          <p:cNvPr id="788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41537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282516-12A4-B347-9BCC-BFE7748AB02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0898" name="Rectangle 2"/>
          <p:cNvSpPr>
            <a:spLocks noGrp="1" noRot="1" noChangeAspect="1" noChangeArrowheads="1"/>
          </p:cNvSpPr>
          <p:nvPr>
            <p:ph type="sldImg"/>
          </p:nvPr>
        </p:nvSpPr>
        <p:spPr>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952428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4C0D8B-2AB4-CD4E-AF6F-723471A88CE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82946" name="Rectangle 2"/>
          <p:cNvSpPr>
            <a:spLocks noGrp="1" noRot="1" noChangeAspect="1" noChangeArrowheads="1"/>
          </p:cNvSpPr>
          <p:nvPr>
            <p:ph type="sldImg"/>
          </p:nvPr>
        </p:nvSpPr>
        <p:spPr>
          <a:solidFill>
            <a:srgbClr val="FFFFFF"/>
          </a:solidFill>
          <a:ln/>
        </p:spPr>
      </p:sp>
      <p:sp>
        <p:nvSpPr>
          <p:cNvPr id="829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506428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B5651F-77AB-D64C-BC2F-E022B470FFB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024965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066424-9009-AF41-A72F-43029E0ECAB6}" type="slidenum">
              <a:rPr lang="en-US" sz="1200"/>
              <a:pPr eaLnBrk="1" hangingPunct="1"/>
              <a:t>33</a:t>
            </a:fld>
            <a:endParaRPr lang="en-US" sz="1200"/>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4952A7D-BE61-1746-AD63-245DB8B18F17}" type="slidenum">
              <a:rPr lang="en-US" sz="1200"/>
              <a:pPr eaLnBrk="1" hangingPunct="1"/>
              <a:t>34</a:t>
            </a:fld>
            <a:endParaRPr lang="en-US" sz="1200"/>
          </a:p>
        </p:txBody>
      </p:sp>
      <p:sp>
        <p:nvSpPr>
          <p:cNvPr id="286722" name="Rectangle 2"/>
          <p:cNvSpPr>
            <a:spLocks noGrp="1" noRot="1" noChangeAspect="1" noChangeArrowheads="1"/>
          </p:cNvSpPr>
          <p:nvPr>
            <p:ph type="sldImg"/>
          </p:nvPr>
        </p:nvSpPr>
        <p:spPr>
          <a:solidFill>
            <a:srgbClr val="FFFFFF"/>
          </a:solidFill>
          <a:ln/>
        </p:spPr>
      </p:sp>
      <p:sp>
        <p:nvSpPr>
          <p:cNvPr id="286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87CCE8-040C-864C-94EA-94AECCE1E3C1}" type="slidenum">
              <a:rPr lang="en-US" sz="1200"/>
              <a:pPr eaLnBrk="1" hangingPunct="1"/>
              <a:t>35</a:t>
            </a:fld>
            <a:endParaRPr lang="en-US" sz="1200"/>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A067BF0-DB0F-BE43-B2F6-FF42BDD71986}" type="slidenum">
              <a:rPr lang="en-US" sz="1200"/>
              <a:pPr eaLnBrk="1" hangingPunct="1"/>
              <a:t>36</a:t>
            </a:fld>
            <a:endParaRPr lang="en-US" sz="1200"/>
          </a:p>
        </p:txBody>
      </p:sp>
      <p:sp>
        <p:nvSpPr>
          <p:cNvPr id="290818" name="Rectangle 2"/>
          <p:cNvSpPr>
            <a:spLocks noGrp="1" noRot="1" noChangeAspect="1" noChangeArrowheads="1"/>
          </p:cNvSpPr>
          <p:nvPr>
            <p:ph type="sldImg"/>
          </p:nvPr>
        </p:nvSpPr>
        <p:spPr>
          <a:solidFill>
            <a:srgbClr val="FFFFFF"/>
          </a:solidFill>
          <a:ln/>
        </p:spPr>
      </p:sp>
      <p:sp>
        <p:nvSpPr>
          <p:cNvPr id="290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45D6C3-FD52-7444-B1B9-7306D9227E73}" type="slidenum">
              <a:rPr lang="en-US" sz="1200"/>
              <a:pPr eaLnBrk="1" hangingPunct="1"/>
              <a:t>37</a:t>
            </a:fld>
            <a:endParaRPr lang="en-US" sz="1200"/>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008EED0-03B2-5142-B3FE-14366EA9AB09}" type="slidenum">
              <a:rPr lang="en-US" sz="1200"/>
              <a:pPr eaLnBrk="1" hangingPunct="1"/>
              <a:t>38</a:t>
            </a:fld>
            <a:endParaRPr lang="en-US" sz="1200"/>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926491-3268-FA43-9803-EC72F0FED956}" type="slidenum">
              <a:rPr lang="en-US" sz="1200"/>
              <a:pPr eaLnBrk="1" hangingPunct="1"/>
              <a:t>39</a:t>
            </a:fld>
            <a:endParaRPr lang="en-US" sz="1200"/>
          </a:p>
        </p:txBody>
      </p:sp>
      <p:sp>
        <p:nvSpPr>
          <p:cNvPr id="296962" name="Rectangle 2"/>
          <p:cNvSpPr>
            <a:spLocks noGrp="1" noRot="1" noChangeAspect="1" noChangeArrowheads="1" noTextEdit="1"/>
          </p:cNvSpPr>
          <p:nvPr>
            <p:ph type="sldImg"/>
          </p:nvPr>
        </p:nvSpPr>
        <p:spPr>
          <a:ln/>
        </p:spPr>
      </p:sp>
      <p:sp>
        <p:nvSpPr>
          <p:cNvPr id="2969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10727D7-8FFD-4C4D-A5B5-AE747F5A7A63}" type="slidenum">
              <a:rPr lang="en-US" sz="1200"/>
              <a:pPr eaLnBrk="1" hangingPunct="1"/>
              <a:t>40</a:t>
            </a:fld>
            <a:endParaRPr lang="en-US" sz="1200"/>
          </a:p>
        </p:txBody>
      </p:sp>
      <p:sp>
        <p:nvSpPr>
          <p:cNvPr id="299010" name="Rectangle 2"/>
          <p:cNvSpPr>
            <a:spLocks noGrp="1" noRot="1" noChangeAspect="1" noChangeArrowheads="1" noTextEdit="1"/>
          </p:cNvSpPr>
          <p:nvPr>
            <p:ph type="sldImg"/>
          </p:nvPr>
        </p:nvSpPr>
        <p:spPr>
          <a:ln/>
        </p:spPr>
      </p:sp>
      <p:sp>
        <p:nvSpPr>
          <p:cNvPr id="2990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3829BA4-ED8A-494A-9988-6ACE7B72C94C}" type="slidenum">
              <a:rPr lang="en-US" sz="1200">
                <a:solidFill>
                  <a:srgbClr val="000000"/>
                </a:solidFill>
              </a:rPr>
              <a:pPr eaLnBrk="1" hangingPunct="1"/>
              <a:t>41</a:t>
            </a:fld>
            <a:endParaRPr lang="en-US" sz="1200">
              <a:solidFill>
                <a:srgbClr val="000000"/>
              </a:solidFil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C43899C-22B6-EB44-8585-8E1ECD2B6DD8}" type="slidenum">
              <a:rPr lang="en-US" sz="1200">
                <a:solidFill>
                  <a:srgbClr val="000000"/>
                </a:solidFill>
              </a:rPr>
              <a:pPr eaLnBrk="1" hangingPunct="1"/>
              <a:t>42</a:t>
            </a:fld>
            <a:endParaRPr lang="en-US" sz="1200">
              <a:solidFill>
                <a:srgbClr val="000000"/>
              </a:solidFill>
            </a:endParaRPr>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950D6A-0B7C-0A44-8816-E82C6C722C12}" type="slidenum">
              <a:rPr lang="en-US" sz="1200">
                <a:solidFill>
                  <a:srgbClr val="000000"/>
                </a:solidFill>
              </a:rPr>
              <a:pPr eaLnBrk="1" hangingPunct="1"/>
              <a:t>43</a:t>
            </a:fld>
            <a:endParaRPr lang="en-US" sz="1200">
              <a:solidFill>
                <a:srgbClr val="000000"/>
              </a:solidFill>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1D5D9E-BA15-D54B-9584-D8534D0E0FD4}" type="slidenum">
              <a:rPr lang="en-US" sz="1200">
                <a:solidFill>
                  <a:prstClr val="black"/>
                </a:solidFill>
              </a:rPr>
              <a:pPr eaLnBrk="1" hangingPunct="1"/>
              <a:t>5</a:t>
            </a:fld>
            <a:endParaRPr lang="en-US" sz="1200">
              <a:solidFill>
                <a:prstClr val="black"/>
              </a:solidFill>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ko-KR" altLang="en-US" dirty="0">
                <a:latin typeface="Times New Roman" charset="0"/>
                <a:ea typeface="ＭＳ Ｐゴシック" charset="0"/>
                <a:cs typeface="ＭＳ Ｐゴシック" charset="0"/>
              </a:rPr>
              <a:t>우리가 믿음에 의한 의롭다 칭함 받는다는 것을 지지해야 하는 이유는</a:t>
            </a:r>
            <a:r>
              <a:rPr lang="en-US" altLang="ko-KR" dirty="0">
                <a:latin typeface="Times New Roman" charset="0"/>
                <a:ea typeface="ＭＳ Ｐゴシック" charset="0"/>
                <a:cs typeface="ＭＳ Ｐゴシック" charset="0"/>
              </a:rPr>
              <a:t>,</a:t>
            </a:r>
            <a:r>
              <a:rPr lang="ko-KR" altLang="en-US" dirty="0">
                <a:latin typeface="Times New Roman" charset="0"/>
                <a:ea typeface="ＭＳ Ｐゴシック" charset="0"/>
                <a:cs typeface="ＭＳ Ｐゴシック" charset="0"/>
              </a:rPr>
              <a:t> 바울이 그의 소명과 신학</a:t>
            </a:r>
            <a:r>
              <a:rPr lang="en-US" altLang="ko-KR" dirty="0">
                <a:latin typeface="Times New Roman" charset="0"/>
                <a:ea typeface="ＭＳ Ｐゴシック" charset="0"/>
                <a:cs typeface="ＭＳ Ｐゴシック" charset="0"/>
              </a:rPr>
              <a:t>,</a:t>
            </a:r>
            <a:r>
              <a:rPr lang="ko-KR" altLang="en-US" dirty="0">
                <a:latin typeface="Times New Roman" charset="0"/>
                <a:ea typeface="ＭＳ Ｐゴシック" charset="0"/>
                <a:cs typeface="ＭＳ Ｐゴシック" charset="0"/>
              </a:rPr>
              <a:t> 그리고 사역에 있어서 그것을 확신했기 때문이다</a:t>
            </a:r>
            <a:r>
              <a:rPr lang="en-US" altLang="ko-KR" dirty="0">
                <a:latin typeface="Times New Roman" charset="0"/>
                <a:ea typeface="ＭＳ Ｐゴシック" charset="0"/>
                <a:cs typeface="ＭＳ Ｐゴシック" charset="0"/>
              </a:rPr>
              <a:t>.</a:t>
            </a:r>
            <a:r>
              <a:rPr lang="ko-KR" altLang="en-US" dirty="0">
                <a:latin typeface="Times New Roman" charset="0"/>
                <a:ea typeface="ＭＳ Ｐゴシック" charset="0"/>
                <a:cs typeface="ＭＳ Ｐゴシック" charset="0"/>
              </a:rPr>
              <a:t> </a:t>
            </a:r>
            <a:endParaRPr lang="en-US" altLang="ko-KR" dirty="0">
              <a:latin typeface="Times New Roman" charset="0"/>
              <a:ea typeface="ＭＳ Ｐゴシック" charset="0"/>
              <a:cs typeface="ＭＳ Ｐゴシック" charset="0"/>
            </a:endParaRPr>
          </a:p>
          <a:p>
            <a:pPr eaLnBrk="1" hangingPunct="1"/>
            <a:r>
              <a:rPr lang="ko-KR" altLang="en-US" dirty="0">
                <a:latin typeface="Times New Roman" charset="0"/>
                <a:ea typeface="ＭＳ Ｐゴシック" charset="0"/>
                <a:cs typeface="ＭＳ Ｐゴシック" charset="0"/>
              </a:rPr>
              <a:t>당신은 구원을 위해서 그리스도를 믿는 믿음에 다른 어떤 조건들</a:t>
            </a:r>
            <a:r>
              <a:rPr lang="en-US" altLang="ko-KR" dirty="0">
                <a:latin typeface="Times New Roman" charset="0"/>
                <a:ea typeface="ＭＳ Ｐゴシック" charset="0"/>
                <a:cs typeface="ＭＳ Ｐゴシック" charset="0"/>
              </a:rPr>
              <a:t>,</a:t>
            </a:r>
            <a:r>
              <a:rPr lang="ko-KR" altLang="en-US" dirty="0">
                <a:latin typeface="Times New Roman" charset="0"/>
                <a:ea typeface="ＭＳ Ｐゴシック" charset="0"/>
                <a:cs typeface="ＭＳ Ｐゴシック" charset="0"/>
              </a:rPr>
              <a:t> 예컨대 세례</a:t>
            </a:r>
            <a:r>
              <a:rPr lang="en-US" altLang="ko-KR" dirty="0">
                <a:latin typeface="Times New Roman" charset="0"/>
                <a:ea typeface="ＭＳ Ｐゴシック" charset="0"/>
                <a:cs typeface="ＭＳ Ｐゴシック" charset="0"/>
              </a:rPr>
              <a:t>,</a:t>
            </a:r>
            <a:r>
              <a:rPr lang="ko-KR" altLang="en-US" dirty="0">
                <a:latin typeface="Times New Roman" charset="0"/>
                <a:ea typeface="ＭＳ Ｐゴシック" charset="0"/>
                <a:cs typeface="ＭＳ Ｐゴシック" charset="0"/>
              </a:rPr>
              <a:t> 방언</a:t>
            </a:r>
            <a:r>
              <a:rPr lang="en-US" altLang="ko-KR" dirty="0">
                <a:latin typeface="Times New Roman" charset="0"/>
                <a:ea typeface="ＭＳ Ｐゴシック" charset="0"/>
                <a:cs typeface="ＭＳ Ｐゴシック" charset="0"/>
              </a:rPr>
              <a:t>,</a:t>
            </a:r>
            <a:r>
              <a:rPr lang="ko-KR" altLang="en-US" dirty="0">
                <a:latin typeface="Times New Roman" charset="0"/>
                <a:ea typeface="ＭＳ Ｐゴシック" charset="0"/>
                <a:cs typeface="ＭＳ Ｐゴシック" charset="0"/>
              </a:rPr>
              <a:t> 선행 등과 같은 것들을 더하는가</a:t>
            </a:r>
            <a:r>
              <a:rPr lang="en-US" altLang="ko-KR" dirty="0">
                <a:latin typeface="Times New Roman" charset="0"/>
                <a:ea typeface="ＭＳ Ｐゴシック" charset="0"/>
                <a:cs typeface="ＭＳ Ｐゴシック" charset="0"/>
              </a:rPr>
              <a:t>?</a:t>
            </a:r>
          </a:p>
          <a:p>
            <a:pPr eaLnBrk="1" hangingPunct="1"/>
            <a:r>
              <a:rPr lang="ko-KR" altLang="en-US" dirty="0">
                <a:latin typeface="Times New Roman" charset="0"/>
                <a:ea typeface="ＭＳ Ｐゴシック" charset="0"/>
                <a:cs typeface="ＭＳ Ｐゴシック" charset="0"/>
              </a:rPr>
              <a:t>믿음으로 의롭다 칭함 받음의 논리적인 결과는 하나님의 성품이다</a:t>
            </a:r>
            <a:r>
              <a:rPr lang="en-US" altLang="ko-KR" dirty="0">
                <a:latin typeface="Times New Roman" charset="0"/>
                <a:ea typeface="ＭＳ Ｐゴシック" charset="0"/>
                <a:cs typeface="ＭＳ Ｐゴシック" charset="0"/>
              </a:rPr>
              <a:t>.</a:t>
            </a:r>
            <a:r>
              <a:rPr lang="ko-KR" altLang="en-US" dirty="0">
                <a:latin typeface="Times New Roman" charset="0"/>
                <a:ea typeface="ＭＳ Ｐゴシック" charset="0"/>
                <a:cs typeface="ＭＳ Ｐゴシック" charset="0"/>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D23B07C-4CF1-4244-9F7D-18979C8AFFE9}" type="slidenum">
              <a:rPr lang="en-US" sz="1200"/>
              <a:pPr eaLnBrk="1" hangingPunct="1"/>
              <a:t>44</a:t>
            </a:fld>
            <a:endParaRPr lang="en-US" sz="1200"/>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F381B61-16F5-0340-8EB5-02B941E4029B}" type="slidenum">
              <a:rPr lang="en-US" sz="1200"/>
              <a:pPr eaLnBrk="1" hangingPunct="1"/>
              <a:t>45</a:t>
            </a:fld>
            <a:endParaRPr lang="en-US" sz="1200"/>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D699BE-5B0B-404C-AC4A-45EA50C6AF31}" type="slidenum">
              <a:rPr lang="en-US" sz="1200">
                <a:solidFill>
                  <a:srgbClr val="000000"/>
                </a:solidFill>
              </a:rPr>
              <a:pPr eaLnBrk="1" hangingPunct="1"/>
              <a:t>46</a:t>
            </a:fld>
            <a:endParaRPr lang="en-US" sz="1200">
              <a:solidFill>
                <a:srgbClr val="000000"/>
              </a:solidFill>
            </a:endParaRPr>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389E2EF-C385-AE41-AD57-C3676AA17E8F}" type="slidenum">
              <a:rPr lang="en-US" sz="1200">
                <a:solidFill>
                  <a:srgbClr val="000000"/>
                </a:solidFill>
              </a:rPr>
              <a:pPr eaLnBrk="1" hangingPunct="1"/>
              <a:t>47</a:t>
            </a:fld>
            <a:endParaRPr lang="en-US" sz="1200">
              <a:solidFill>
                <a:srgbClr val="000000"/>
              </a:solidFill>
            </a:endParaRPr>
          </a:p>
        </p:txBody>
      </p:sp>
      <p:sp>
        <p:nvSpPr>
          <p:cNvPr id="313346" name="Rectangle 2"/>
          <p:cNvSpPr>
            <a:spLocks noGrp="1" noRot="1" noChangeAspect="1" noChangeArrowheads="1"/>
          </p:cNvSpPr>
          <p:nvPr>
            <p:ph type="sldImg"/>
          </p:nvPr>
        </p:nvSpPr>
        <p:spPr>
          <a:solidFill>
            <a:srgbClr val="FFFFFF"/>
          </a:solidFill>
          <a:ln/>
        </p:spPr>
      </p:sp>
      <p:sp>
        <p:nvSpPr>
          <p:cNvPr id="313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D2EBCD-85F4-8044-A412-B83E3B8B6D1B}" type="slidenum">
              <a:rPr lang="en-US" sz="1200">
                <a:solidFill>
                  <a:srgbClr val="000000"/>
                </a:solidFill>
              </a:rPr>
              <a:pPr eaLnBrk="1" hangingPunct="1"/>
              <a:t>48</a:t>
            </a:fld>
            <a:endParaRPr lang="en-US" sz="1200">
              <a:solidFill>
                <a:srgbClr val="000000"/>
              </a:solidFill>
            </a:endParaRPr>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B32E8D4-8505-A543-B81E-57E7B6770484}" type="slidenum">
              <a:rPr lang="en-US" sz="1200">
                <a:solidFill>
                  <a:srgbClr val="000000"/>
                </a:solidFill>
              </a:rPr>
              <a:pPr eaLnBrk="1" hangingPunct="1"/>
              <a:t>49</a:t>
            </a:fld>
            <a:endParaRPr lang="en-US" sz="1200">
              <a:solidFill>
                <a:srgbClr val="000000"/>
              </a:solidFill>
            </a:endParaRPr>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318431A-5850-3D40-9C97-F96B317E435D}" type="slidenum">
              <a:rPr lang="en-US" sz="1200">
                <a:solidFill>
                  <a:srgbClr val="000000"/>
                </a:solidFill>
              </a:rPr>
              <a:pPr eaLnBrk="1" hangingPunct="1"/>
              <a:t>50</a:t>
            </a:fld>
            <a:endParaRPr lang="en-US" sz="1200">
              <a:solidFill>
                <a:srgbClr val="000000"/>
              </a:solidFill>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F125F6-1E2C-8441-A0D2-A4EBBD9D674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1650" name="Rectangle 2"/>
          <p:cNvSpPr>
            <a:spLocks noGrp="1" noRot="1" noChangeAspect="1" noChangeArrowheads="1" noTextEdit="1"/>
          </p:cNvSpPr>
          <p:nvPr>
            <p:ph type="sldImg"/>
          </p:nvPr>
        </p:nvSpPr>
        <p:spPr>
          <a:ln/>
        </p:spPr>
      </p:sp>
      <p:sp>
        <p:nvSpPr>
          <p:cNvPr id="4116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113091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AC12A5-56AD-B542-997F-3EB06B85AE8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973774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A1862B-B5CC-5142-8D43-E9DB6AAE64C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ln/>
        </p:spPr>
      </p:sp>
      <p:sp>
        <p:nvSpPr>
          <p:cNvPr id="4157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20179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altLang="en-US" dirty="0"/>
              <a:t>거짓교사들은 하나님 나라에 들어가기 위해서는 회심을 증명하기 위한 율법의 행위</a:t>
            </a:r>
            <a:r>
              <a:rPr lang="en-US" altLang="ko-KR" dirty="0"/>
              <a:t>,</a:t>
            </a:r>
            <a:r>
              <a:rPr lang="ko-KR" altLang="en-US" dirty="0"/>
              <a:t> 특별히 할례를 추가함으로써</a:t>
            </a:r>
            <a:r>
              <a:rPr lang="en-US" altLang="ko-KR" dirty="0"/>
              <a:t>,</a:t>
            </a:r>
            <a:r>
              <a:rPr lang="ko-KR" altLang="en-US" dirty="0"/>
              <a:t>  </a:t>
            </a:r>
            <a:r>
              <a:rPr lang="en-US" altLang="ko-KR" dirty="0"/>
              <a:t>“</a:t>
            </a:r>
            <a:r>
              <a:rPr lang="ko-KR" altLang="en-US" dirty="0"/>
              <a:t>믿음 더하기 행위</a:t>
            </a:r>
            <a:r>
              <a:rPr lang="en-US" altLang="ko-KR" dirty="0"/>
              <a:t>”</a:t>
            </a:r>
            <a:r>
              <a:rPr lang="ko-KR" altLang="en-US" dirty="0"/>
              <a:t>라는 공식으로 성도들을 기만했다</a:t>
            </a:r>
            <a:r>
              <a:rPr lang="en-US" altLang="ko-KR" dirty="0"/>
              <a:t>.</a:t>
            </a:r>
            <a:r>
              <a:rPr lang="ko-KR" altLang="en-US" dirty="0"/>
              <a:t> </a:t>
            </a:r>
            <a:r>
              <a:rPr lang="en-US" altLang="ko-KR" dirty="0"/>
              <a:t>(5:6)</a:t>
            </a:r>
          </a:p>
          <a:p>
            <a:r>
              <a:rPr lang="ko-KR" altLang="en-US" dirty="0"/>
              <a:t>그러나</a:t>
            </a:r>
            <a:r>
              <a:rPr lang="en-US" altLang="ko-KR" baseline="0" dirty="0"/>
              <a:t> </a:t>
            </a:r>
            <a:r>
              <a:rPr lang="ko-KR" altLang="en-US" baseline="0" dirty="0"/>
              <a:t>중요한 것은 믿음으로 새로운 피조물이 되는 것이다</a:t>
            </a:r>
            <a:r>
              <a:rPr lang="en-US" altLang="ko-KR" baseline="0" dirty="0"/>
              <a:t>.</a:t>
            </a:r>
            <a:r>
              <a:rPr lang="ko-KR" altLang="en-US" baseline="0" dirty="0"/>
              <a:t> </a:t>
            </a:r>
            <a:r>
              <a:rPr lang="en-US" altLang="ko-KR" baseline="0" dirty="0"/>
              <a:t>(6:14-15)</a:t>
            </a:r>
            <a:endParaRPr lang="en-US" dirty="0"/>
          </a:p>
        </p:txBody>
      </p:sp>
      <p:sp>
        <p:nvSpPr>
          <p:cNvPr id="4" name="Slide Number Placeholder 3"/>
          <p:cNvSpPr>
            <a:spLocks noGrp="1"/>
          </p:cNvSpPr>
          <p:nvPr>
            <p:ph type="sldNum" sz="quarter" idx="10"/>
          </p:nvPr>
        </p:nvSpPr>
        <p:spPr/>
        <p:txBody>
          <a:bodyPr/>
          <a:lstStyle/>
          <a:p>
            <a:pPr>
              <a:defRPr/>
            </a:pPr>
            <a:fld id="{37BDED8B-9779-A845-BA9B-650C8A4639EB}" type="slidenum">
              <a:rPr lang="en-US" smtClean="0"/>
              <a:pPr>
                <a:defRPr/>
              </a:pPr>
              <a:t>6</a:t>
            </a:fld>
            <a:endParaRPr lang="en-US"/>
          </a:p>
        </p:txBody>
      </p:sp>
    </p:spTree>
    <p:extLst>
      <p:ext uri="{BB962C8B-B14F-4D97-AF65-F5344CB8AC3E}">
        <p14:creationId xmlns:p14="http://schemas.microsoft.com/office/powerpoint/2010/main" val="42783784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D3AD3C-D20F-BB4C-AAF5-E46D9D2F1644}" type="slidenum">
              <a:rPr lang="en-US" sz="1200"/>
              <a:pPr eaLnBrk="1" hangingPunct="1"/>
              <a:t>60</a:t>
            </a:fld>
            <a:endParaRPr lang="en-US" sz="1200"/>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059A41-2841-274A-866A-810C0CEEDA4F}" type="slidenum">
              <a:rPr lang="en-US" sz="1200"/>
              <a:pPr eaLnBrk="1" hangingPunct="1"/>
              <a:t>61</a:t>
            </a:fld>
            <a:endParaRPr lang="en-US" sz="1200"/>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0CF770-47BE-4A4D-BF0E-74C457E3B31C}" type="slidenum">
              <a:rPr lang="en-US" sz="1200"/>
              <a:pPr eaLnBrk="1" hangingPunct="1"/>
              <a:t>62</a:t>
            </a:fld>
            <a:endParaRPr lang="en-US" sz="1200"/>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7828907-8A7E-E14C-B6D7-4E772D165FBD}" type="slidenum">
              <a:rPr lang="en-US" sz="1200"/>
              <a:pPr eaLnBrk="1" hangingPunct="1"/>
              <a:t>63</a:t>
            </a:fld>
            <a:endParaRPr lang="en-US" sz="1200"/>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5684A3-57A0-CA47-9053-A1D9BB7A493D}" type="slidenum">
              <a:rPr lang="en-US" sz="1200"/>
              <a:pPr eaLnBrk="1" hangingPunct="1"/>
              <a:t>64</a:t>
            </a:fld>
            <a:endParaRPr lang="en-US" sz="1200"/>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1708415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Arial" panose="020B0604020202020204" pitchFamily="34" charset="0"/>
                <a:cs typeface="Arial" panose="020B0604020202020204" pitchFamily="34" charset="0"/>
              </a:rPr>
              <a:t>Aristotle said, “The slave is a living tool and the tool is a lifeless slave.” This horrible view of people 2000 years ago actually is still with us today. Slavery hasn’t ended. Perhaps even you are a slave. Are you? Tim Keller writes, “Sin isn’t only doing bad things, it is more fundamentally making good things into ultimate things. Sin is building your life and meaning on anything, even a very good thing, more than on God. Whatever we build our life on will drive us and enslave us. Sin is primarily idolatry.” </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6489620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5393256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Most say freedom comes by works.</a:t>
            </a:r>
          </a:p>
          <a:p>
            <a:r>
              <a:rPr lang="en-US" dirty="0">
                <a:latin typeface="Arial" panose="020B0604020202020204" pitchFamily="34" charset="0"/>
                <a:cs typeface="Arial" panose="020B0604020202020204" pitchFamily="34" charset="0"/>
              </a:rPr>
              <a:t>The Bible says freedom (salvation) is by faith.</a:t>
            </a:r>
          </a:p>
          <a:p>
            <a:r>
              <a:rPr lang="en-US" dirty="0">
                <a:latin typeface="Arial" panose="020B0604020202020204" pitchFamily="34" charset="0"/>
                <a:cs typeface="Arial" panose="020B0604020202020204" pitchFamily="34" charset="0"/>
              </a:rPr>
              <a:t>Need: Are you a slave or are you free?</a:t>
            </a:r>
          </a:p>
        </p:txBody>
      </p:sp>
    </p:spTree>
    <p:extLst>
      <p:ext uri="{BB962C8B-B14F-4D97-AF65-F5344CB8AC3E}">
        <p14:creationId xmlns:p14="http://schemas.microsoft.com/office/powerpoint/2010/main" val="29097913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A83E7D0-C942-0049-A689-F7BDEF91EB9D}" type="slidenum">
              <a:rPr lang="en-US" sz="1200"/>
              <a:pPr eaLnBrk="1" hangingPunct="1"/>
              <a:t>69</a:t>
            </a:fld>
            <a:endParaRPr lang="en-US" sz="1200"/>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Our family backgrounds are different, but in school as we grow up and in society at large we have law drilled into us throughout our lives. The early bird gets the worm. The hardworking student gets the As and lands the good job. The law-abiding citizen stays out of prison. Most of all, the good go to heaven. </a:t>
            </a:r>
          </a:p>
          <a:p>
            <a:pPr eaLnBrk="1" hangingPunct="1"/>
            <a:r>
              <a:rPr lang="en-US" dirty="0">
                <a:latin typeface="Arial" panose="020B0604020202020204" pitchFamily="34" charset="0"/>
                <a:ea typeface="ＭＳ Ｐゴシック" charset="0"/>
                <a:cs typeface="Arial" panose="020B0604020202020204" pitchFamily="34" charset="0"/>
              </a:rPr>
              <a:t>It is tough to grasp grace! It goes against everything around us. Religions tell us to be good and we will be OK in the afterlife. </a:t>
            </a:r>
          </a:p>
          <a:p>
            <a:pPr eaLnBrk="1" hangingPunct="1"/>
            <a:r>
              <a:rPr lang="en-US" dirty="0">
                <a:latin typeface="Arial" panose="020B0604020202020204" pitchFamily="34" charset="0"/>
                <a:ea typeface="ＭＳ Ｐゴシック" charset="0"/>
                <a:cs typeface="Arial" panose="020B0604020202020204" pitchFamily="34" charset="0"/>
              </a:rPr>
              <a:t>Yet grace is how God brings us to heaven. Specifically, we are saved from sin by grace through faith in our Lord Jesus Christ.</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altLang="en-US" dirty="0"/>
              <a:t>모세 언약은 이스라엘에게 무엇이 죄인지를 드러내기 위한 기능을 잘 수행했다</a:t>
            </a:r>
            <a:r>
              <a:rPr lang="en-US" altLang="ko-KR" dirty="0"/>
              <a:t>.</a:t>
            </a:r>
            <a:r>
              <a:rPr lang="ko-KR" altLang="en-US" dirty="0"/>
              <a:t> 그러나 율법은 이스라엘과 오늘날의 성도들을 구원하지 못했다</a:t>
            </a:r>
            <a:r>
              <a:rPr lang="en-US" altLang="ko-KR" dirty="0"/>
              <a:t>.</a:t>
            </a:r>
            <a:r>
              <a:rPr lang="ko-KR" altLang="en-US" dirty="0"/>
              <a:t> </a:t>
            </a:r>
            <a:endParaRPr lang="en-US" altLang="ko-KR" dirty="0"/>
          </a:p>
          <a:p>
            <a:r>
              <a:rPr lang="ko-KR" altLang="en-US" dirty="0"/>
              <a:t>구원은 심지어 야곱</a:t>
            </a:r>
            <a:r>
              <a:rPr lang="en-US" altLang="ko-KR" dirty="0"/>
              <a:t>(</a:t>
            </a:r>
            <a:r>
              <a:rPr lang="ko-KR" altLang="en-US" dirty="0"/>
              <a:t>이스라엘</a:t>
            </a:r>
            <a:r>
              <a:rPr lang="en-US" altLang="ko-KR" dirty="0"/>
              <a:t>)</a:t>
            </a:r>
            <a:r>
              <a:rPr lang="ko-KR" altLang="en-US" dirty="0"/>
              <a:t>에게 약속하신 때와 율법이 주어지기까지의 기간인 </a:t>
            </a:r>
            <a:r>
              <a:rPr lang="en-US" altLang="ko-KR" dirty="0"/>
              <a:t>430</a:t>
            </a:r>
            <a:r>
              <a:rPr lang="ko-KR" altLang="en-US" dirty="0"/>
              <a:t>년 동안도 믿음에 의해서 주어졌기 때문이다</a:t>
            </a:r>
            <a:r>
              <a:rPr lang="en-US" altLang="ko-KR" dirty="0"/>
              <a:t>.</a:t>
            </a:r>
            <a:r>
              <a:rPr lang="ko-KR" altLang="en-US" dirty="0"/>
              <a:t> </a:t>
            </a:r>
            <a:endParaRPr lang="en-US" altLang="ko-KR" dirty="0"/>
          </a:p>
        </p:txBody>
      </p:sp>
      <p:sp>
        <p:nvSpPr>
          <p:cNvPr id="4" name="Slide Number Placeholder 3"/>
          <p:cNvSpPr>
            <a:spLocks noGrp="1"/>
          </p:cNvSpPr>
          <p:nvPr>
            <p:ph type="sldNum" sz="quarter" idx="10"/>
          </p:nvPr>
        </p:nvSpPr>
        <p:spPr/>
        <p:txBody>
          <a:bodyPr/>
          <a:lstStyle/>
          <a:p>
            <a:pPr>
              <a:defRPr/>
            </a:pPr>
            <a:fld id="{37BDED8B-9779-A845-BA9B-650C8A4639EB}" type="slidenum">
              <a:rPr lang="en-US" smtClean="0"/>
              <a:pPr>
                <a:defRPr/>
              </a:pPr>
              <a:t>7</a:t>
            </a:fld>
            <a:endParaRPr lang="en-US"/>
          </a:p>
        </p:txBody>
      </p:sp>
    </p:spTree>
    <p:extLst>
      <p:ext uri="{BB962C8B-B14F-4D97-AF65-F5344CB8AC3E}">
        <p14:creationId xmlns:p14="http://schemas.microsoft.com/office/powerpoint/2010/main" val="14647534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9E5550A-19DB-6D49-93CC-42CE8EBBF2CA}" type="slidenum">
              <a:rPr lang="en-US" sz="1200">
                <a:solidFill>
                  <a:srgbClr val="000000"/>
                </a:solidFill>
                <a:latin typeface="Arial" charset="0"/>
              </a:rPr>
              <a:pPr eaLnBrk="1" hangingPunct="1"/>
              <a:t>70</a:t>
            </a:fld>
            <a:endParaRPr lang="en-US" sz="1200">
              <a:solidFill>
                <a:srgbClr val="000000"/>
              </a:solidFill>
              <a:latin typeface="Arial"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C6EF88-D2A7-D146-8066-CF54BCA8F003}" type="slidenum">
              <a:rPr lang="en-US" sz="1200">
                <a:solidFill>
                  <a:srgbClr val="1F497D"/>
                </a:solidFill>
                <a:latin typeface="Arial" charset="0"/>
              </a:rPr>
              <a:pPr eaLnBrk="1" hangingPunct="1"/>
              <a:t>71</a:t>
            </a:fld>
            <a:endParaRPr lang="en-US" sz="1200">
              <a:solidFill>
                <a:srgbClr val="1F497D"/>
              </a:solidFill>
              <a:latin typeface="Arial" charset="0"/>
            </a:endParaRPr>
          </a:p>
        </p:txBody>
      </p:sp>
      <p:sp>
        <p:nvSpPr>
          <p:cNvPr id="331778" name="Rectangle 2"/>
          <p:cNvSpPr>
            <a:spLocks noGrp="1" noRot="1" noChangeAspect="1" noChangeArrowheads="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But the Galatians inherited the traditional view and the view taught at Qumran and by the rabbis that only good people go to heaven. This is clear in the letter called MMT at Qumran—as seven copies of it were dug up and it is the only letter along with 870 scrolls!</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a:p>
            <a:pPr eaLnBrk="1" hangingPunct="1"/>
            <a:endParaRPr lang="en-US" b="0"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D38C87-98CA-BB45-A40F-F2E62430C2C8}" type="slidenum">
              <a:rPr lang="en-US" sz="1200">
                <a:solidFill>
                  <a:srgbClr val="000000"/>
                </a:solidFill>
                <a:latin typeface="Arial" charset="0"/>
              </a:rPr>
              <a:pPr eaLnBrk="1" hangingPunct="1"/>
              <a:t>72</a:t>
            </a:fld>
            <a:endParaRPr lang="en-US" sz="1200">
              <a:solidFill>
                <a:srgbClr val="000000"/>
              </a:solidFill>
              <a:latin typeface="Arial" charset="0"/>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2342642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63735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3197477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Justification by faith was attacked in Galatia. </a:t>
            </a:r>
          </a:p>
          <a:p>
            <a:r>
              <a:rPr lang="en-US" dirty="0">
                <a:latin typeface="Arial" panose="020B0604020202020204" pitchFamily="34" charset="0"/>
                <a:cs typeface="Arial" panose="020B0604020202020204" pitchFamily="34" charset="0"/>
              </a:rPr>
              <a:t>Paul taught the church salvation by faith but false teachers soon confused them by teaching salvation by works.</a:t>
            </a:r>
          </a:p>
          <a:p>
            <a:r>
              <a:rPr lang="en-US" dirty="0">
                <a:latin typeface="Arial" panose="020B0604020202020204" pitchFamily="34" charset="0"/>
                <a:cs typeface="Arial" panose="020B0604020202020204" pitchFamily="34" charset="0"/>
              </a:rPr>
              <a:t>The differences between Jews and Gentiles in Paul’s time could hardly be overstated. They believed in different Gods (one v. many), they ate different foods (kosher v. whatever), their thinking was entirely contrary (revelation v. philosophy).</a:t>
            </a:r>
          </a:p>
          <a:p>
            <a:r>
              <a:rPr lang="en-US" dirty="0">
                <a:latin typeface="Arial" panose="020B0604020202020204" pitchFamily="34" charset="0"/>
                <a:cs typeface="Arial" panose="020B0604020202020204" pitchFamily="34" charset="0"/>
              </a:rPr>
              <a:t>These differences did not come into focus for the first 16 years of the church when the church was composed of nearly all Jews. </a:t>
            </a:r>
          </a:p>
        </p:txBody>
      </p:sp>
    </p:spTree>
    <p:extLst>
      <p:ext uri="{BB962C8B-B14F-4D97-AF65-F5344CB8AC3E}">
        <p14:creationId xmlns:p14="http://schemas.microsoft.com/office/powerpoint/2010/main" val="35099430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876759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2163"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a:spcBef>
                <a:spcPct val="0"/>
              </a:spcBef>
            </a:pPr>
            <a:r>
              <a:rPr lang="en-US" b="1" dirty="0">
                <a:latin typeface="Times" charset="0"/>
                <a:ea typeface="ＭＳ Ｐゴシック" charset="0"/>
                <a:cs typeface="ＭＳ Ｐゴシック" charset="0"/>
              </a:rPr>
              <a:t>With these ideas in mind…and with Study Help #24…let</a:t>
            </a:r>
            <a:r>
              <a:rPr lang="uk-UA"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go with Paul on his JOURNEYS AT A GLANCE.  First…the main locations of the dramatic action facing Paul and his little party…</a:t>
            </a:r>
          </a:p>
          <a:p>
            <a:pPr>
              <a:spcBef>
                <a:spcPct val="0"/>
              </a:spcBef>
            </a:pPr>
            <a:r>
              <a:rPr lang="en-US" b="1" dirty="0">
                <a:latin typeface="Times" charset="0"/>
                <a:ea typeface="ＭＳ Ｐゴシック" charset="0"/>
                <a:cs typeface="ＭＳ Ｐゴシック" charset="0"/>
              </a:rPr>
              <a:t>////	Here is Jerusalem…</a:t>
            </a:r>
          </a:p>
          <a:p>
            <a:pPr>
              <a:spcBef>
                <a:spcPct val="0"/>
              </a:spcBef>
            </a:pPr>
            <a:r>
              <a:rPr lang="en-US" b="1" dirty="0">
                <a:latin typeface="Times" charset="0"/>
                <a:ea typeface="ＭＳ Ｐゴシック" charset="0"/>
                <a:cs typeface="ＭＳ Ｐゴシック" charset="0"/>
              </a:rPr>
              <a:t>////	SYRIAN Antioch…</a:t>
            </a:r>
          </a:p>
          <a:p>
            <a:pPr>
              <a:spcBef>
                <a:spcPct val="0"/>
              </a:spcBef>
            </a:pPr>
            <a:r>
              <a:rPr lang="en-US" b="1" dirty="0">
                <a:latin typeface="Times" charset="0"/>
                <a:ea typeface="ＭＳ Ｐゴシック" charset="0"/>
                <a:cs typeface="ＭＳ Ｐゴシック" charset="0"/>
              </a:rPr>
              <a:t>////	PISIDIAN Antioch…(there were many ancient </a:t>
            </a:r>
            <a:r>
              <a:rPr lang="en-US" b="1" dirty="0" err="1">
                <a:latin typeface="Times" charset="0"/>
                <a:ea typeface="ＭＳ Ｐゴシック" charset="0"/>
                <a:cs typeface="ＭＳ Ｐゴシック" charset="0"/>
              </a:rPr>
              <a:t>Antiochs</a:t>
            </a:r>
            <a:r>
              <a:rPr lang="en-US" b="1" dirty="0">
                <a:latin typeface="Times" charset="0"/>
                <a:ea typeface="ＭＳ Ｐゴシック" charset="0"/>
                <a:cs typeface="ＭＳ Ｐゴシック" charset="0"/>
              </a:rPr>
              <a:t>!)…</a:t>
            </a:r>
          </a:p>
          <a:p>
            <a:pPr>
              <a:spcBef>
                <a:spcPct val="0"/>
              </a:spcBef>
            </a:pPr>
            <a:r>
              <a:rPr lang="en-US" b="1" dirty="0">
                <a:latin typeface="Times" charset="0"/>
                <a:ea typeface="ＭＳ Ｐゴシック" charset="0"/>
                <a:cs typeface="ＭＳ Ｐゴシック" charset="0"/>
              </a:rPr>
              <a:t>////	Ephesus…</a:t>
            </a:r>
          </a:p>
          <a:p>
            <a:pPr>
              <a:spcBef>
                <a:spcPct val="0"/>
              </a:spcBef>
            </a:pPr>
            <a:r>
              <a:rPr lang="en-US" b="1" dirty="0">
                <a:latin typeface="Times" charset="0"/>
                <a:ea typeface="ＭＳ Ｐゴシック" charset="0"/>
                <a:cs typeface="ＭＳ Ｐゴシック" charset="0"/>
              </a:rPr>
              <a:t>////	Macedonia…(Remember Alexander</a:t>
            </a:r>
            <a:r>
              <a:rPr lang="uk-UA"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birthplace?)…</a:t>
            </a:r>
          </a:p>
          <a:p>
            <a:pPr>
              <a:spcBef>
                <a:spcPct val="0"/>
              </a:spcBef>
            </a:pPr>
            <a:r>
              <a:rPr lang="en-US" b="1" dirty="0">
                <a:latin typeface="Times" charset="0"/>
                <a:ea typeface="ＭＳ Ｐゴシック" charset="0"/>
                <a:cs typeface="ＭＳ Ｐゴシック" charset="0"/>
              </a:rPr>
              <a:t>////	Athens…</a:t>
            </a:r>
          </a:p>
          <a:p>
            <a:pPr>
              <a:spcBef>
                <a:spcPct val="0"/>
              </a:spcBef>
            </a:pPr>
            <a:r>
              <a:rPr lang="en-US" b="1" dirty="0">
                <a:latin typeface="Times" charset="0"/>
                <a:ea typeface="ＭＳ Ｐゴシック" charset="0"/>
                <a:cs typeface="ＭＳ Ｐゴシック" charset="0"/>
              </a:rPr>
              <a:t>////	and the capital city of the world of his day…ROME, at the center of Empire.</a:t>
            </a:r>
          </a:p>
          <a:p>
            <a:pPr>
              <a:spcBef>
                <a:spcPct val="0"/>
              </a:spcBef>
            </a:pPr>
            <a:r>
              <a:rPr lang="en-US" b="1" dirty="0">
                <a:latin typeface="Times" charset="0"/>
                <a:ea typeface="ＭＳ Ｐゴシック" charset="0"/>
                <a:cs typeface="ＭＳ Ｐゴシック" charset="0"/>
              </a:rPr>
              <a:t>////	So…Trip #1: Call it the HOOK…or A LABORATORY on Study Help #24…</a:t>
            </a:r>
          </a:p>
          <a:p>
            <a:pPr>
              <a:spcBef>
                <a:spcPct val="0"/>
              </a:spcBef>
            </a:pPr>
            <a:r>
              <a:rPr lang="en-US" b="1" dirty="0">
                <a:latin typeface="Times" charset="0"/>
                <a:ea typeface="ＭＳ Ｐゴシック" charset="0"/>
                <a:cs typeface="ＭＳ Ｐゴシック" charset="0"/>
              </a:rPr>
              <a:t>////	Recounted in some detail in Acts 13 and 14. </a:t>
            </a:r>
          </a:p>
          <a:p>
            <a:pPr>
              <a:spcBef>
                <a:spcPct val="0"/>
              </a:spcBef>
            </a:pPr>
            <a:r>
              <a:rPr lang="en-US" b="1" dirty="0">
                <a:latin typeface="Times" charset="0"/>
                <a:ea typeface="ＭＳ Ｐゴシック" charset="0"/>
                <a:cs typeface="ＭＳ Ｐゴシック" charset="0"/>
              </a:rPr>
              <a:t>////	Here</a:t>
            </a:r>
            <a:r>
              <a:rPr lang="uk-UA"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a Cyprian beach typical of those Paul and his party would have moved across. </a:t>
            </a:r>
          </a:p>
          <a:p>
            <a:pPr>
              <a:spcBef>
                <a:spcPct val="0"/>
              </a:spcBef>
            </a:pPr>
            <a:r>
              <a:rPr lang="en-US" b="1" dirty="0">
                <a:latin typeface="Times" charset="0"/>
                <a:ea typeface="ＭＳ Ｐゴシック" charset="0"/>
                <a:cs typeface="ＭＳ Ｐゴシック" charset="0"/>
              </a:rPr>
              <a:t>////	On your map trace out his route similar to A HOOK SHAPE that moves from SYRIAN ANTIOCH through the island of Cyprus and on into central Turkey.</a:t>
            </a:r>
          </a:p>
          <a:p>
            <a:pPr>
              <a:spcBef>
                <a:spcPct val="0"/>
              </a:spcBef>
            </a:pPr>
            <a:r>
              <a:rPr lang="en-US" b="1" dirty="0">
                <a:latin typeface="Times" charset="0"/>
                <a:ea typeface="ＭＳ Ｐゴシック" charset="0"/>
                <a:cs typeface="ＭＳ Ｐゴシック" charset="0"/>
              </a:rPr>
              <a:t>////	Significance of this trip:  IT WAS A LEARNING LABORATORY!  No one had done this before.  Along the way they were worshipped as </a:t>
            </a:r>
            <a:r>
              <a:rPr lang="en-US" b="1" u="sng" dirty="0">
                <a:latin typeface="Times" charset="0"/>
                <a:ea typeface="ＭＳ Ｐゴシック" charset="0"/>
                <a:cs typeface="ＭＳ Ｐゴシック" charset="0"/>
              </a:rPr>
              <a:t>GODS</a:t>
            </a:r>
            <a:r>
              <a:rPr lang="en-US" b="1" dirty="0">
                <a:latin typeface="Times" charset="0"/>
                <a:ea typeface="ＭＳ Ｐゴシック" charset="0"/>
                <a:cs typeface="ＭＳ Ｐゴシック" charset="0"/>
              </a:rPr>
              <a:t>…because the people had never seen anything like this…these strangers were going about working miracles.  But in spite of those good works, Paul was </a:t>
            </a:r>
            <a:r>
              <a:rPr lang="en-US" b="1" u="sng" dirty="0">
                <a:latin typeface="Times" charset="0"/>
                <a:ea typeface="ＭＳ Ｐゴシック" charset="0"/>
                <a:cs typeface="ＭＳ Ｐゴシック" charset="0"/>
              </a:rPr>
              <a:t>STONED</a:t>
            </a:r>
            <a:r>
              <a:rPr lang="en-US" b="1" dirty="0">
                <a:latin typeface="Times" charset="0"/>
                <a:ea typeface="ＭＳ Ｐゴシック" charset="0"/>
                <a:cs typeface="ＭＳ Ｐゴシック" charset="0"/>
              </a:rPr>
              <a:t> and almost died.  The party must have quickly recognized that mission would become a very difficult work indeed.  But along the way many new churches were planted.  What kept them going?  Faith in all they had seen and experienced in the development of their own Christian spirit and intellect.  Their travel route began at Syrian Antioch – follow your hook – into today</a:t>
            </a:r>
            <a:r>
              <a:rPr lang="uk-UA"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s central Turkey…</a:t>
            </a:r>
          </a:p>
          <a:p>
            <a:pPr>
              <a:spcBef>
                <a:spcPct val="0"/>
              </a:spcBef>
            </a:pPr>
            <a:r>
              <a:rPr lang="en-US" b="1" dirty="0">
                <a:latin typeface="Times" charset="0"/>
                <a:ea typeface="ＭＳ Ｐゴシック" charset="0"/>
                <a:cs typeface="ＭＳ Ｐゴシック" charset="0"/>
              </a:rPr>
              <a:t>////	…then they turned around and returned to Syrian Antioch by the same route, there to report the results of their journey to the church.</a:t>
            </a:r>
          </a:p>
          <a:p>
            <a:pPr>
              <a:spcBef>
                <a:spcPct val="0"/>
              </a:spcBef>
            </a:pPr>
            <a:r>
              <a:rPr lang="en-US" b="1" dirty="0">
                <a:latin typeface="Times" charset="0"/>
                <a:ea typeface="ＭＳ Ｐゴシック" charset="0"/>
                <a:cs typeface="ＭＳ Ｐゴシック" charset="0"/>
              </a:rPr>
              <a:t>////	LENGTH OF THIS TRIP: PROBABLY ABOUT 1.5 YEARS</a:t>
            </a:r>
          </a:p>
          <a:p>
            <a:pPr>
              <a:spcBef>
                <a:spcPct val="0"/>
              </a:spcBef>
            </a:pPr>
            <a:r>
              <a:rPr lang="en-US" b="1" dirty="0">
                <a:latin typeface="Times" charset="0"/>
                <a:ea typeface="ＭＳ Ｐゴシック" charset="0"/>
                <a:cs typeface="ＭＳ Ｐゴシック" charset="0"/>
              </a:rPr>
              <a:t>IN THE LAST HALF OF THE A.D. 40s.</a:t>
            </a:r>
          </a:p>
        </p:txBody>
      </p:sp>
    </p:spTree>
    <p:extLst>
      <p:ext uri="{BB962C8B-B14F-4D97-AF65-F5344CB8AC3E}">
        <p14:creationId xmlns:p14="http://schemas.microsoft.com/office/powerpoint/2010/main" val="663227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210"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500">
                <a:solidFill>
                  <a:schemeClr val="bg1"/>
                </a:solidFill>
                <a:latin typeface="Times New Roman" charset="0"/>
                <a:ea typeface="ＭＳ Ｐゴシック" charset="0"/>
                <a:cs typeface="ＭＳ Ｐゴシック" charset="0"/>
              </a:defRPr>
            </a:lvl1pPr>
            <a:lvl2pPr marL="742950" indent="-285750">
              <a:defRPr sz="2500">
                <a:solidFill>
                  <a:schemeClr val="bg1"/>
                </a:solidFill>
                <a:latin typeface="Times New Roman" charset="0"/>
                <a:ea typeface="ＭＳ Ｐゴシック" charset="0"/>
              </a:defRPr>
            </a:lvl2pPr>
            <a:lvl3pPr marL="1143000" indent="-228600">
              <a:defRPr sz="2500">
                <a:solidFill>
                  <a:schemeClr val="bg1"/>
                </a:solidFill>
                <a:latin typeface="Times New Roman" charset="0"/>
                <a:ea typeface="ＭＳ Ｐゴシック" charset="0"/>
              </a:defRPr>
            </a:lvl3pPr>
            <a:lvl4pPr marL="1600200" indent="-228600">
              <a:defRPr sz="2500">
                <a:solidFill>
                  <a:schemeClr val="bg1"/>
                </a:solidFill>
                <a:latin typeface="Times New Roman" charset="0"/>
                <a:ea typeface="ＭＳ Ｐゴシック" charset="0"/>
              </a:defRPr>
            </a:lvl4pPr>
            <a:lvl5pPr marL="2057400" indent="-228600">
              <a:defRPr sz="2500">
                <a:solidFill>
                  <a:schemeClr val="bg1"/>
                </a:solidFill>
                <a:latin typeface="Times New Roman" charset="0"/>
                <a:ea typeface="ＭＳ Ｐゴシック" charset="0"/>
              </a:defRPr>
            </a:lvl5pPr>
            <a:lvl6pPr marL="25146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5085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50745" rtl="0" eaLnBrk="0"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4211" name="Text Box 2"/>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nchor="ctr"/>
          <a:lstStyle/>
          <a:p>
            <a:pPr>
              <a:spcBef>
                <a:spcPct val="0"/>
              </a:spcBef>
            </a:pPr>
            <a:r>
              <a:rPr lang="en-US" b="1" dirty="0">
                <a:latin typeface="Times" charset="0"/>
                <a:ea typeface="ＭＳ Ｐゴシック" charset="0"/>
                <a:cs typeface="ＭＳ Ｐゴシック" charset="0"/>
              </a:rPr>
              <a:t>Paul apparently had little time to rest up.  </a:t>
            </a:r>
          </a:p>
          <a:p>
            <a:pPr>
              <a:spcBef>
                <a:spcPct val="0"/>
              </a:spcBef>
            </a:pPr>
            <a:r>
              <a:rPr lang="en-US" b="1" dirty="0">
                <a:latin typeface="Times" charset="0"/>
                <a:ea typeface="ＭＳ Ｐゴシック" charset="0"/>
                <a:cs typeface="ＭＳ Ｐゴシック" charset="0"/>
              </a:rPr>
              <a:t>////	In Fall A.D. 49 he made that special SHORT trip between the BIG TRIPS #1 and #2…for the famous JERUSALEM COUNCIL.</a:t>
            </a:r>
          </a:p>
          <a:p>
            <a:pPr>
              <a:spcBef>
                <a:spcPct val="0"/>
              </a:spcBef>
            </a:pPr>
            <a:r>
              <a:rPr lang="en-US" b="1" dirty="0">
                <a:latin typeface="Times" charset="0"/>
                <a:ea typeface="ＭＳ Ｐゴシック" charset="0"/>
                <a:cs typeface="ＭＳ Ｐゴシック" charset="0"/>
              </a:rPr>
              <a:t>This was a 500-mile journey from Syrian Antioch, south to the city of the mother church…to Jerusalem.  </a:t>
            </a:r>
          </a:p>
          <a:p>
            <a:pPr>
              <a:spcBef>
                <a:spcPct val="0"/>
              </a:spcBef>
            </a:pPr>
            <a:r>
              <a:rPr lang="en-US" b="1" dirty="0">
                <a:latin typeface="Times" charset="0"/>
                <a:ea typeface="ＭＳ Ｐゴシック" charset="0"/>
                <a:cs typeface="ＭＳ Ｐゴシック" charset="0"/>
              </a:rPr>
              <a:t>////	The issue here –– told to us in Acts 15 –– was the simple question: </a:t>
            </a:r>
          </a:p>
          <a:p>
            <a:pPr>
              <a:spcBef>
                <a:spcPct val="0"/>
              </a:spcBef>
            </a:pPr>
            <a:r>
              <a:rPr lang="ru-RU"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Must a Gentile become a Jew, and accept his laws and ceremonies, before he can become a Christian?</a:t>
            </a:r>
            <a:r>
              <a:rPr lang="ru-RU" b="1" dirty="0">
                <a:latin typeface="Times" charset="0"/>
                <a:ea typeface="ＭＳ Ｐゴシック" charset="0"/>
                <a:cs typeface="ＭＳ Ｐゴシック" charset="0"/>
              </a:rPr>
              <a:t>"</a:t>
            </a:r>
            <a:r>
              <a:rPr lang="en-US" b="1" dirty="0">
                <a:latin typeface="Times" charset="0"/>
                <a:ea typeface="ＭＳ Ｐゴシック" charset="0"/>
                <a:cs typeface="ＭＳ Ｐゴシック" charset="0"/>
              </a:rPr>
              <a:t> It must have been a heated argument!</a:t>
            </a:r>
          </a:p>
          <a:p>
            <a:pPr>
              <a:spcBef>
                <a:spcPct val="0"/>
              </a:spcBef>
            </a:pPr>
            <a:r>
              <a:rPr lang="en-US" b="1" dirty="0">
                <a:latin typeface="Times" charset="0"/>
                <a:ea typeface="ＭＳ Ｐゴシック" charset="0"/>
                <a:cs typeface="ＭＳ Ｐゴシック" charset="0"/>
              </a:rPr>
              <a:t>////	Finally the issue was permanently settled: one becomes a Christian through </a:t>
            </a:r>
            <a:r>
              <a:rPr lang="en-US" b="1" u="sng" dirty="0">
                <a:latin typeface="Times" charset="0"/>
                <a:ea typeface="ＭＳ Ｐゴシック" charset="0"/>
                <a:cs typeface="ＭＳ Ｐゴシック" charset="0"/>
              </a:rPr>
              <a:t>GRACE</a:t>
            </a:r>
            <a:r>
              <a:rPr lang="en-US" b="1" dirty="0">
                <a:latin typeface="Times" charset="0"/>
                <a:ea typeface="ＭＳ Ｐゴシック" charset="0"/>
                <a:cs typeface="ＭＳ Ｐゴシック" charset="0"/>
              </a:rPr>
              <a:t>…not </a:t>
            </a:r>
            <a:r>
              <a:rPr lang="en-US" b="1" u="sng" dirty="0">
                <a:latin typeface="Times" charset="0"/>
                <a:ea typeface="ＭＳ Ｐゴシック" charset="0"/>
                <a:cs typeface="ＭＳ Ｐゴシック" charset="0"/>
              </a:rPr>
              <a:t>LAW</a:t>
            </a:r>
            <a:r>
              <a:rPr lang="en-US" b="1" dirty="0">
                <a:latin typeface="Times" charset="0"/>
                <a:ea typeface="ＭＳ Ｐゴシック" charset="0"/>
                <a:cs typeface="ＭＳ Ｐゴシック" charset="0"/>
              </a:rPr>
              <a:t>.  However, if following the law makes one comfortable, fine.  Accepting Christ as Lord and Savior is a matter of belief and relinquishment –– that is the only requirement!   GRACE AND GRACE ONLY!</a:t>
            </a:r>
          </a:p>
          <a:p>
            <a:pPr>
              <a:spcBef>
                <a:spcPct val="0"/>
              </a:spcBef>
            </a:pPr>
            <a:r>
              <a:rPr lang="en-US" b="1" dirty="0">
                <a:latin typeface="Times" charset="0"/>
                <a:ea typeface="ＭＳ Ｐゴシック" charset="0"/>
                <a:cs typeface="ＭＳ Ｐゴシック" charset="0"/>
              </a:rPr>
              <a:t>////	Then Paul and his party returned north to Syrian Antioch.  Our BASIC BELIEFS of today date firmly from that Jerusalem meeting of Acts 15.  Later reformers of the church also anchored their Christian tenets right there – dating from the Jerusalem Council.</a:t>
            </a:r>
          </a:p>
        </p:txBody>
      </p:sp>
    </p:spTree>
    <p:extLst>
      <p:ext uri="{BB962C8B-B14F-4D97-AF65-F5344CB8AC3E}">
        <p14:creationId xmlns:p14="http://schemas.microsoft.com/office/powerpoint/2010/main" val="1330146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altLang="en-US" dirty="0"/>
              <a:t>구원은</a:t>
            </a:r>
            <a:r>
              <a:rPr lang="en-US" altLang="ko-KR" dirty="0"/>
              <a:t> </a:t>
            </a:r>
            <a:r>
              <a:rPr lang="ko-KR" altLang="en-US" dirty="0"/>
              <a:t>항상</a:t>
            </a:r>
            <a:r>
              <a:rPr lang="en-US" altLang="ko-KR" dirty="0"/>
              <a:t> </a:t>
            </a:r>
            <a:r>
              <a:rPr lang="ko-KR" altLang="en-US" dirty="0"/>
              <a:t>믿음에</a:t>
            </a:r>
            <a:r>
              <a:rPr lang="en-US" altLang="ko-KR" dirty="0"/>
              <a:t> </a:t>
            </a:r>
            <a:r>
              <a:rPr lang="ko-KR" altLang="en-US" dirty="0"/>
              <a:t>의해</a:t>
            </a:r>
            <a:r>
              <a:rPr lang="en-US" altLang="ko-KR" baseline="0" dirty="0"/>
              <a:t> </a:t>
            </a:r>
            <a:r>
              <a:rPr lang="ko-KR" altLang="en-US" baseline="0" dirty="0"/>
              <a:t>주어진다</a:t>
            </a:r>
            <a:r>
              <a:rPr lang="en-US" altLang="ko-KR" baseline="0" dirty="0"/>
              <a:t>. </a:t>
            </a:r>
            <a:r>
              <a:rPr lang="ko-KR" altLang="en-US" baseline="0" dirty="0"/>
              <a:t>심지어</a:t>
            </a:r>
            <a:r>
              <a:rPr lang="en-US" altLang="ko-KR" baseline="0" dirty="0"/>
              <a:t> </a:t>
            </a:r>
            <a:r>
              <a:rPr lang="ko-KR" altLang="en-US" baseline="0" dirty="0"/>
              <a:t>구약에서도</a:t>
            </a:r>
            <a:r>
              <a:rPr lang="en-US" altLang="ko-KR" baseline="0" dirty="0"/>
              <a:t> </a:t>
            </a:r>
            <a:r>
              <a:rPr lang="ko-KR" altLang="en-US" baseline="0" dirty="0"/>
              <a:t>율법이</a:t>
            </a:r>
            <a:r>
              <a:rPr lang="en-US" altLang="ko-KR" baseline="0" dirty="0"/>
              <a:t> </a:t>
            </a:r>
            <a:r>
              <a:rPr lang="ko-KR" altLang="en-US" baseline="0" dirty="0"/>
              <a:t>구원을</a:t>
            </a:r>
            <a:r>
              <a:rPr lang="en-US" altLang="ko-KR" baseline="0" dirty="0"/>
              <a:t> </a:t>
            </a:r>
            <a:r>
              <a:rPr lang="ko-KR" altLang="en-US" baseline="0" dirty="0"/>
              <a:t>주는</a:t>
            </a:r>
            <a:r>
              <a:rPr lang="en-US" altLang="ko-KR" baseline="0" dirty="0"/>
              <a:t> </a:t>
            </a:r>
            <a:r>
              <a:rPr lang="ko-KR" altLang="en-US" baseline="0" dirty="0"/>
              <a:t>게</a:t>
            </a:r>
            <a:r>
              <a:rPr lang="en-US" altLang="ko-KR" baseline="0" dirty="0"/>
              <a:t> </a:t>
            </a:r>
            <a:r>
              <a:rPr lang="ko-KR" altLang="en-US" baseline="0" dirty="0"/>
              <a:t>아니다</a:t>
            </a:r>
            <a:r>
              <a:rPr lang="en-US" altLang="ko-KR" baseline="0" dirty="0"/>
              <a:t>. </a:t>
            </a:r>
            <a:r>
              <a:rPr lang="ko-KR" altLang="en-US" baseline="0" dirty="0"/>
              <a:t>이는</a:t>
            </a:r>
            <a:r>
              <a:rPr lang="en-US" altLang="ko-KR" baseline="0" dirty="0"/>
              <a:t> </a:t>
            </a:r>
            <a:r>
              <a:rPr lang="ko-KR" altLang="en-US" baseline="0" dirty="0"/>
              <a:t>오늘날</a:t>
            </a:r>
            <a:r>
              <a:rPr lang="en-US" altLang="ko-KR" baseline="0" dirty="0"/>
              <a:t> </a:t>
            </a:r>
            <a:r>
              <a:rPr lang="ko-KR" altLang="en-US" baseline="0" dirty="0"/>
              <a:t>교회도</a:t>
            </a:r>
            <a:r>
              <a:rPr lang="en-US" altLang="ko-KR" baseline="0" dirty="0"/>
              <a:t> </a:t>
            </a:r>
            <a:r>
              <a:rPr lang="ko-KR" altLang="en-US" baseline="0" dirty="0"/>
              <a:t>적용되는</a:t>
            </a:r>
            <a:r>
              <a:rPr lang="en-US" altLang="ko-KR" baseline="0" dirty="0"/>
              <a:t> </a:t>
            </a:r>
            <a:r>
              <a:rPr lang="ko-KR" altLang="en-US" baseline="0" dirty="0"/>
              <a:t>것이다</a:t>
            </a:r>
            <a:r>
              <a:rPr lang="en-US" altLang="ko-KR" baseline="0" dirty="0"/>
              <a:t>. </a:t>
            </a:r>
            <a:r>
              <a:rPr lang="ko-KR" altLang="en-US" baseline="0" dirty="0"/>
              <a:t>따라서</a:t>
            </a:r>
            <a:r>
              <a:rPr lang="en-US" altLang="ko-KR" baseline="0" dirty="0"/>
              <a:t> </a:t>
            </a:r>
            <a:r>
              <a:rPr lang="ko-KR" altLang="en-US" baseline="0" dirty="0"/>
              <a:t>이</a:t>
            </a:r>
            <a:r>
              <a:rPr lang="en-US" altLang="ko-KR" baseline="0" dirty="0"/>
              <a:t> </a:t>
            </a:r>
            <a:r>
              <a:rPr lang="ko-KR" altLang="en-US" baseline="0" dirty="0"/>
              <a:t>사실을</a:t>
            </a:r>
            <a:r>
              <a:rPr lang="en-US" altLang="ko-KR" baseline="0" dirty="0"/>
              <a:t> </a:t>
            </a:r>
            <a:r>
              <a:rPr lang="ko-KR" altLang="en-US" baseline="0" dirty="0"/>
              <a:t>품은</a:t>
            </a:r>
            <a:r>
              <a:rPr lang="en-US" altLang="ko-KR" baseline="0" dirty="0"/>
              <a:t> </a:t>
            </a:r>
            <a:r>
              <a:rPr lang="ko-KR" altLang="en-US" baseline="0" dirty="0"/>
              <a:t>유대인이면서</a:t>
            </a:r>
            <a:r>
              <a:rPr lang="en-US" altLang="ko-KR" baseline="0" dirty="0"/>
              <a:t> </a:t>
            </a:r>
            <a:r>
              <a:rPr lang="ko-KR" altLang="en-US" baseline="0" dirty="0"/>
              <a:t>기독교인인</a:t>
            </a:r>
            <a:r>
              <a:rPr lang="en-US" altLang="ko-KR" baseline="0" dirty="0"/>
              <a:t> </a:t>
            </a:r>
            <a:r>
              <a:rPr lang="ko-KR" altLang="en-US" baseline="0" dirty="0"/>
              <a:t>사람들은</a:t>
            </a:r>
            <a:r>
              <a:rPr lang="en-US" altLang="ko-KR" baseline="0" dirty="0"/>
              <a:t> </a:t>
            </a:r>
            <a:r>
              <a:rPr lang="ko-KR" altLang="en-US" baseline="0" dirty="0"/>
              <a:t>진정으로</a:t>
            </a:r>
            <a:r>
              <a:rPr lang="en-US" altLang="ko-KR" baseline="0" dirty="0"/>
              <a:t> </a:t>
            </a:r>
            <a:r>
              <a:rPr lang="ko-KR" altLang="en-US" baseline="0" dirty="0"/>
              <a:t>하나님의</a:t>
            </a:r>
            <a:r>
              <a:rPr lang="en-US" altLang="ko-KR" baseline="0" dirty="0"/>
              <a:t> </a:t>
            </a:r>
            <a:r>
              <a:rPr lang="ko-KR" altLang="en-US" baseline="0" dirty="0"/>
              <a:t>이스라엘이다</a:t>
            </a:r>
            <a:r>
              <a:rPr lang="en-US" altLang="ko-KR" baseline="0"/>
              <a:t>. </a:t>
            </a:r>
            <a:endParaRPr lang="en-US" dirty="0"/>
          </a:p>
        </p:txBody>
      </p:sp>
      <p:sp>
        <p:nvSpPr>
          <p:cNvPr id="4" name="Slide Number Placeholder 3"/>
          <p:cNvSpPr>
            <a:spLocks noGrp="1"/>
          </p:cNvSpPr>
          <p:nvPr>
            <p:ph type="sldNum" sz="quarter" idx="10"/>
          </p:nvPr>
        </p:nvSpPr>
        <p:spPr/>
        <p:txBody>
          <a:bodyPr/>
          <a:lstStyle/>
          <a:p>
            <a:pPr>
              <a:defRPr/>
            </a:pPr>
            <a:fld id="{37BDED8B-9779-A845-BA9B-650C8A4639EB}" type="slidenum">
              <a:rPr lang="en-US" smtClean="0"/>
              <a:pPr>
                <a:defRPr/>
              </a:pPr>
              <a:t>8</a:t>
            </a:fld>
            <a:endParaRPr lang="en-US"/>
          </a:p>
        </p:txBody>
      </p:sp>
    </p:spTree>
    <p:extLst>
      <p:ext uri="{BB962C8B-B14F-4D97-AF65-F5344CB8AC3E}">
        <p14:creationId xmlns:p14="http://schemas.microsoft.com/office/powerpoint/2010/main" val="41023350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87CCE8-040C-864C-94EA-94AECCE1E3C1}" type="slidenum">
              <a:rPr lang="en-US" sz="1200"/>
              <a:pPr eaLnBrk="1" hangingPunct="1"/>
              <a:t>81</a:t>
            </a:fld>
            <a:endParaRPr lang="en-US" sz="1200"/>
          </a:p>
        </p:txBody>
      </p:sp>
      <p:sp>
        <p:nvSpPr>
          <p:cNvPr id="288770" name="Rectangle 2"/>
          <p:cNvSpPr>
            <a:spLocks noGrp="1" noRot="1" noChangeAspect="1" noChangeArrowheads="1"/>
          </p:cNvSpPr>
          <p:nvPr>
            <p:ph type="sldImg"/>
          </p:nvPr>
        </p:nvSpPr>
        <p:spPr>
          <a:solidFill>
            <a:srgbClr val="FFFFFF"/>
          </a:solidFill>
          <a:ln/>
        </p:spPr>
      </p:sp>
      <p:sp>
        <p:nvSpPr>
          <p:cNvPr id="288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Slide Image Placeholder 1"/>
          <p:cNvSpPr>
            <a:spLocks noGrp="1" noRot="1" noChangeAspect="1"/>
          </p:cNvSpPr>
          <p:nvPr>
            <p:ph type="sldImg"/>
          </p:nvPr>
        </p:nvSpPr>
        <p:spPr>
          <a:ln/>
        </p:spPr>
      </p:sp>
      <p:sp>
        <p:nvSpPr>
          <p:cNvPr id="32256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Can Christians today have tattoos even though they are prohibited by the OT Law?</a:t>
            </a:r>
          </a:p>
          <a:p>
            <a:r>
              <a:rPr lang="en-US">
                <a:latin typeface="Times New Roman" charset="0"/>
                <a:ea typeface="ＭＳ Ｐゴシック" charset="0"/>
                <a:cs typeface="ＭＳ Ｐゴシック" charset="0"/>
              </a:rPr>
              <a:t>What if they are tattoos about Jesus?!</a:t>
            </a:r>
          </a:p>
        </p:txBody>
      </p:sp>
      <p:sp>
        <p:nvSpPr>
          <p:cNvPr id="32256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2E3AFC4-2AC4-B242-9267-07AF8D4EFF27}" type="slidenum">
              <a:rPr lang="en-US" sz="1200"/>
              <a:pPr eaLnBrk="1" hangingPunct="1"/>
              <a:t>82</a:t>
            </a:fld>
            <a:endParaRPr lang="en-US" sz="120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067BF0-DB0F-BE43-B2F6-FF42BDD7198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0818" name="Rectangle 2"/>
          <p:cNvSpPr>
            <a:spLocks noGrp="1" noRot="1" noChangeAspect="1" noChangeArrowheads="1"/>
          </p:cNvSpPr>
          <p:nvPr>
            <p:ph type="sldImg"/>
          </p:nvPr>
        </p:nvSpPr>
        <p:spPr>
          <a:solidFill>
            <a:srgbClr val="FFFFFF"/>
          </a:solidFill>
          <a:ln/>
        </p:spPr>
      </p:sp>
      <p:sp>
        <p:nvSpPr>
          <p:cNvPr id="290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942730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90C404-1F26-384C-9A32-C3CECDF9605C}" type="slidenum">
              <a:rPr lang="en-US" sz="1200"/>
              <a:pPr eaLnBrk="1" hangingPunct="1"/>
              <a:t>86</a:t>
            </a:fld>
            <a:endParaRPr lang="en-US" sz="1200"/>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5950D6A-0B7C-0A44-8816-E82C6C722C12}" type="slidenum">
              <a:rPr lang="en-US" sz="1200">
                <a:solidFill>
                  <a:srgbClr val="000000"/>
                </a:solidFill>
              </a:rPr>
              <a:pPr eaLnBrk="1" hangingPunct="1"/>
              <a:t>87</a:t>
            </a:fld>
            <a:endParaRPr lang="en-US" sz="1200">
              <a:solidFill>
                <a:srgbClr val="000000"/>
              </a:solidFill>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GB" dirty="0">
                <a:latin typeface="Times New Roman" charset="0"/>
                <a:ea typeface="ＭＳ Ｐゴシック" charset="0"/>
                <a:cs typeface="ＭＳ Ｐゴシック" charset="0"/>
              </a:rPr>
              <a:t>“In Christian theology, justification is God's act of removing the guilt and penalty of sin while at the same time making a sinner righteous through Christ's atoning sacrifice”—Wikipedia at https://</a:t>
            </a:r>
            <a:r>
              <a:rPr lang="en-GB" dirty="0" err="1">
                <a:latin typeface="Times New Roman" charset="0"/>
                <a:ea typeface="ＭＳ Ｐゴシック" charset="0"/>
                <a:cs typeface="ＭＳ Ｐゴシック" charset="0"/>
              </a:rPr>
              <a:t>en.wikipedia.org</a:t>
            </a:r>
            <a:r>
              <a:rPr lang="en-GB" dirty="0">
                <a:latin typeface="Times New Roman" charset="0"/>
                <a:ea typeface="ＭＳ Ｐゴシック" charset="0"/>
                <a:cs typeface="ＭＳ Ｐゴシック" charset="0"/>
              </a:rPr>
              <a:t>/wiki/Justification_(theology)</a:t>
            </a:r>
          </a:p>
          <a:p>
            <a:pPr eaLnBrk="1" hangingPunct="1"/>
            <a:r>
              <a:rPr lang="en-GB" dirty="0">
                <a:latin typeface="Times New Roman" charset="0"/>
                <a:ea typeface="ＭＳ Ｐゴシック" charset="0"/>
                <a:cs typeface="ＭＳ Ｐゴシック" charset="0"/>
              </a:rPr>
              <a:t>It is similar to </a:t>
            </a:r>
            <a:r>
              <a:rPr lang="en-GB" i="1" dirty="0">
                <a:latin typeface="Times New Roman" charset="0"/>
                <a:ea typeface="ＭＳ Ｐゴシック" charset="0"/>
                <a:cs typeface="ＭＳ Ｐゴシック" charset="0"/>
              </a:rPr>
              <a:t>salvation</a:t>
            </a:r>
            <a:r>
              <a:rPr lang="en-GB" dirty="0">
                <a:latin typeface="Times New Roman" charset="0"/>
                <a:ea typeface="ＭＳ Ｐゴシック" charset="0"/>
                <a:cs typeface="ＭＳ Ｐゴシック" charset="0"/>
              </a:rPr>
              <a:t> which means to deliver or save us from sin’s penalty.</a:t>
            </a:r>
          </a:p>
        </p:txBody>
      </p:sp>
    </p:spTree>
    <p:extLst>
      <p:ext uri="{BB962C8B-B14F-4D97-AF65-F5344CB8AC3E}">
        <p14:creationId xmlns:p14="http://schemas.microsoft.com/office/powerpoint/2010/main" val="15477648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1D5D9E-BA15-D54B-9584-D8534D0E0FD4}" type="slidenum">
              <a:rPr lang="en-US" sz="1200">
                <a:solidFill>
                  <a:prstClr val="black"/>
                </a:solidFill>
              </a:rPr>
              <a:pPr eaLnBrk="1" hangingPunct="1"/>
              <a:t>88</a:t>
            </a:fld>
            <a:endParaRPr lang="en-US" sz="1200">
              <a:solidFill>
                <a:prstClr val="black"/>
              </a:solidFill>
            </a:endParaRPr>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ko-KR" altLang="en-US" dirty="0">
                <a:latin typeface="Times New Roman" charset="0"/>
                <a:ea typeface="ＭＳ Ｐゴシック" charset="0"/>
                <a:cs typeface="ＭＳ Ｐゴシック" charset="0"/>
              </a:rPr>
              <a:t>우리가 믿음에 의한 의롭다 칭함 받는다는 것을 지지해야 하는 이유는</a:t>
            </a:r>
            <a:r>
              <a:rPr lang="en-US" altLang="ko-KR" dirty="0">
                <a:latin typeface="Times New Roman" charset="0"/>
                <a:ea typeface="ＭＳ Ｐゴシック" charset="0"/>
                <a:cs typeface="ＭＳ Ｐゴシック" charset="0"/>
              </a:rPr>
              <a:t>,</a:t>
            </a:r>
            <a:r>
              <a:rPr lang="ko-KR" altLang="en-US" dirty="0">
                <a:latin typeface="Times New Roman" charset="0"/>
                <a:ea typeface="ＭＳ Ｐゴシック" charset="0"/>
                <a:cs typeface="ＭＳ Ｐゴシック" charset="0"/>
              </a:rPr>
              <a:t> 바울이 그의 소명과 신학</a:t>
            </a:r>
            <a:r>
              <a:rPr lang="en-US" altLang="ko-KR" dirty="0">
                <a:latin typeface="Times New Roman" charset="0"/>
                <a:ea typeface="ＭＳ Ｐゴシック" charset="0"/>
                <a:cs typeface="ＭＳ Ｐゴシック" charset="0"/>
              </a:rPr>
              <a:t>,</a:t>
            </a:r>
            <a:r>
              <a:rPr lang="ko-KR" altLang="en-US" dirty="0">
                <a:latin typeface="Times New Roman" charset="0"/>
                <a:ea typeface="ＭＳ Ｐゴシック" charset="0"/>
                <a:cs typeface="ＭＳ Ｐゴシック" charset="0"/>
              </a:rPr>
              <a:t> 그리고 사역에 있어서 그것을 확신했기 때문이다</a:t>
            </a:r>
            <a:r>
              <a:rPr lang="en-US" altLang="ko-KR" dirty="0">
                <a:latin typeface="Times New Roman" charset="0"/>
                <a:ea typeface="ＭＳ Ｐゴシック" charset="0"/>
                <a:cs typeface="ＭＳ Ｐゴシック" charset="0"/>
              </a:rPr>
              <a:t>.</a:t>
            </a:r>
            <a:r>
              <a:rPr lang="ko-KR" altLang="en-US" dirty="0">
                <a:latin typeface="Times New Roman" charset="0"/>
                <a:ea typeface="ＭＳ Ｐゴシック" charset="0"/>
                <a:cs typeface="ＭＳ Ｐゴシック" charset="0"/>
              </a:rPr>
              <a:t> </a:t>
            </a:r>
            <a:endParaRPr lang="en-US" altLang="ko-KR" dirty="0">
              <a:latin typeface="Times New Roman" charset="0"/>
              <a:ea typeface="ＭＳ Ｐゴシック" charset="0"/>
              <a:cs typeface="ＭＳ Ｐゴシック" charset="0"/>
            </a:endParaRPr>
          </a:p>
          <a:p>
            <a:pPr eaLnBrk="1" hangingPunct="1"/>
            <a:r>
              <a:rPr lang="ko-KR" altLang="en-US" dirty="0">
                <a:latin typeface="Times New Roman" charset="0"/>
                <a:ea typeface="ＭＳ Ｐゴシック" charset="0"/>
                <a:cs typeface="ＭＳ Ｐゴシック" charset="0"/>
              </a:rPr>
              <a:t>당신은 구원을 위해서 그리스도를 믿는 믿음에 다른 어떤 조건들</a:t>
            </a:r>
            <a:r>
              <a:rPr lang="en-US" altLang="ko-KR" dirty="0">
                <a:latin typeface="Times New Roman" charset="0"/>
                <a:ea typeface="ＭＳ Ｐゴシック" charset="0"/>
                <a:cs typeface="ＭＳ Ｐゴシック" charset="0"/>
              </a:rPr>
              <a:t>,</a:t>
            </a:r>
            <a:r>
              <a:rPr lang="ko-KR" altLang="en-US" dirty="0">
                <a:latin typeface="Times New Roman" charset="0"/>
                <a:ea typeface="ＭＳ Ｐゴシック" charset="0"/>
                <a:cs typeface="ＭＳ Ｐゴシック" charset="0"/>
              </a:rPr>
              <a:t> 예컨대 세례</a:t>
            </a:r>
            <a:r>
              <a:rPr lang="en-US" altLang="ko-KR" dirty="0">
                <a:latin typeface="Times New Roman" charset="0"/>
                <a:ea typeface="ＭＳ Ｐゴシック" charset="0"/>
                <a:cs typeface="ＭＳ Ｐゴシック" charset="0"/>
              </a:rPr>
              <a:t>,</a:t>
            </a:r>
            <a:r>
              <a:rPr lang="ko-KR" altLang="en-US" dirty="0">
                <a:latin typeface="Times New Roman" charset="0"/>
                <a:ea typeface="ＭＳ Ｐゴシック" charset="0"/>
                <a:cs typeface="ＭＳ Ｐゴシック" charset="0"/>
              </a:rPr>
              <a:t> 방언</a:t>
            </a:r>
            <a:r>
              <a:rPr lang="en-US" altLang="ko-KR" dirty="0">
                <a:latin typeface="Times New Roman" charset="0"/>
                <a:ea typeface="ＭＳ Ｐゴシック" charset="0"/>
                <a:cs typeface="ＭＳ Ｐゴシック" charset="0"/>
              </a:rPr>
              <a:t>,</a:t>
            </a:r>
            <a:r>
              <a:rPr lang="ko-KR" altLang="en-US" dirty="0">
                <a:latin typeface="Times New Roman" charset="0"/>
                <a:ea typeface="ＭＳ Ｐゴシック" charset="0"/>
                <a:cs typeface="ＭＳ Ｐゴシック" charset="0"/>
              </a:rPr>
              <a:t> 선행 등과 같은 것들을 더하는가</a:t>
            </a:r>
            <a:r>
              <a:rPr lang="en-US" altLang="ko-KR" dirty="0">
                <a:latin typeface="Times New Roman" charset="0"/>
                <a:ea typeface="ＭＳ Ｐゴシック" charset="0"/>
                <a:cs typeface="ＭＳ Ｐゴシック" charset="0"/>
              </a:rPr>
              <a:t>?</a:t>
            </a:r>
          </a:p>
          <a:p>
            <a:pPr eaLnBrk="1" hangingPunct="1"/>
            <a:r>
              <a:rPr lang="ko-KR" altLang="en-US" dirty="0">
                <a:latin typeface="Times New Roman" charset="0"/>
                <a:ea typeface="ＭＳ Ｐゴシック" charset="0"/>
                <a:cs typeface="ＭＳ Ｐゴシック" charset="0"/>
              </a:rPr>
              <a:t>믿음으로 의롭다 칭함 받음의 논리적인 결과는 하나님의 성품이다</a:t>
            </a:r>
            <a:r>
              <a:rPr lang="en-US" altLang="ko-KR" dirty="0">
                <a:latin typeface="Times New Roman" charset="0"/>
                <a:ea typeface="ＭＳ Ｐゴシック" charset="0"/>
                <a:cs typeface="ＭＳ Ｐゴシック" charset="0"/>
              </a:rPr>
              <a:t>.</a:t>
            </a:r>
            <a:r>
              <a:rPr lang="ko-KR" altLang="en-US" dirty="0">
                <a:latin typeface="Times New Roman" charset="0"/>
                <a:ea typeface="ＭＳ Ｐゴシック" charset="0"/>
                <a:cs typeface="ＭＳ Ｐゴシック" charset="0"/>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F64007-096C-B74D-9E89-CBBAC1E09B0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2130" name="Rectangle 2"/>
          <p:cNvSpPr>
            <a:spLocks noGrp="1" noRot="1" noChangeAspect="1" noChangeArrowheads="1" noTextEdit="1"/>
          </p:cNvSpPr>
          <p:nvPr>
            <p:ph type="sldImg"/>
          </p:nvPr>
        </p:nvSpPr>
        <p:spPr>
          <a:ln/>
        </p:spPr>
      </p:sp>
      <p:sp>
        <p:nvSpPr>
          <p:cNvPr id="432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a:p>
            <a:pPr eaLnBrk="1" hangingPunct="1"/>
            <a:r>
              <a:rPr lang="en-US">
                <a:latin typeface="Times New Roman" charset="0"/>
                <a:ea typeface="ＭＳ Ｐゴシック" charset="0"/>
                <a:cs typeface="ＭＳ Ｐゴシック" charset="0"/>
              </a:rPr>
              <a:t>NS-09-Galatians-slide</a:t>
            </a:r>
            <a:r>
              <a:rPr lang="en-US" baseline="0">
                <a:latin typeface="Times New Roman" charset="0"/>
                <a:ea typeface="ＭＳ Ｐゴシック" charset="0"/>
                <a:cs typeface="ＭＳ Ｐゴシック" charset="0"/>
              </a:rPr>
              <a:t> 110</a:t>
            </a:r>
          </a:p>
          <a:p>
            <a:pPr eaLnBrk="1" hangingPunct="1"/>
            <a:r>
              <a:rPr lang="en-US" baseline="0">
                <a:latin typeface="Times New Roman" charset="0"/>
                <a:ea typeface="ＭＳ Ｐゴシック" charset="0"/>
                <a:cs typeface="ＭＳ Ｐゴシック" charset="0"/>
              </a:rPr>
              <a:t>FU-02-Death-slide 33</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518401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2E9002-0575-1E45-84B1-169D9E6D802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4178" name="Rectangle 2"/>
          <p:cNvSpPr>
            <a:spLocks noGrp="1" noRot="1" noChangeAspect="1" noChangeArrowheads="1" noTextEdit="1"/>
          </p:cNvSpPr>
          <p:nvPr>
            <p:ph type="sldImg"/>
          </p:nvPr>
        </p:nvSpPr>
        <p:spPr>
          <a:ln/>
        </p:spPr>
      </p:sp>
      <p:sp>
        <p:nvSpPr>
          <p:cNvPr id="434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986445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63735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96CAA7F-7161-0D44-95DB-76BEFA77E002}" type="slidenum">
              <a:rPr lang="en-GB" sz="1200"/>
              <a:pPr eaLnBrk="1" hangingPunct="1"/>
              <a:t>92</a:t>
            </a:fld>
            <a:endParaRPr lang="en-GB" sz="1200"/>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ko-KR" altLang="en-US" dirty="0"/>
              <a:t>편지의</a:t>
            </a:r>
            <a:r>
              <a:rPr lang="en-US" altLang="ko-KR" dirty="0"/>
              <a:t> </a:t>
            </a:r>
            <a:r>
              <a:rPr lang="ko-KR" altLang="en-US" dirty="0"/>
              <a:t>독자들이</a:t>
            </a:r>
            <a:r>
              <a:rPr lang="en-US" altLang="ko-KR" dirty="0"/>
              <a:t> </a:t>
            </a:r>
            <a:r>
              <a:rPr lang="ko-KR" altLang="en-US" dirty="0"/>
              <a:t>임시방편이었던</a:t>
            </a:r>
            <a:r>
              <a:rPr lang="en-US" altLang="ko-KR" dirty="0"/>
              <a:t> </a:t>
            </a:r>
            <a:r>
              <a:rPr lang="ko-KR" altLang="en-US" dirty="0"/>
              <a:t>율법을</a:t>
            </a:r>
            <a:r>
              <a:rPr lang="en-US" altLang="ko-KR" dirty="0"/>
              <a:t> </a:t>
            </a:r>
            <a:r>
              <a:rPr lang="ko-KR" altLang="en-US" dirty="0"/>
              <a:t>따르는</a:t>
            </a:r>
            <a:r>
              <a:rPr lang="en-US" altLang="ko-KR" dirty="0"/>
              <a:t> </a:t>
            </a:r>
            <a:r>
              <a:rPr lang="ko-KR" altLang="en-US" dirty="0"/>
              <a:t>것에</a:t>
            </a:r>
            <a:r>
              <a:rPr lang="en-US" altLang="ko-KR" dirty="0"/>
              <a:t> </a:t>
            </a:r>
            <a:r>
              <a:rPr lang="ko-KR" altLang="en-US" dirty="0"/>
              <a:t>의해서</a:t>
            </a:r>
            <a:r>
              <a:rPr lang="en-US" altLang="ko-KR" dirty="0"/>
              <a:t> </a:t>
            </a:r>
            <a:r>
              <a:rPr lang="ko-KR" altLang="en-US" dirty="0"/>
              <a:t>잘못된</a:t>
            </a:r>
            <a:r>
              <a:rPr lang="en-US" altLang="ko-KR" dirty="0"/>
              <a:t> </a:t>
            </a:r>
            <a:r>
              <a:rPr lang="ko-KR" altLang="en-US" dirty="0"/>
              <a:t>아브라함의</a:t>
            </a:r>
            <a:r>
              <a:rPr lang="en-US" altLang="ko-KR" dirty="0"/>
              <a:t> </a:t>
            </a:r>
            <a:r>
              <a:rPr lang="ko-KR" altLang="en-US" dirty="0"/>
              <a:t>후손</a:t>
            </a:r>
            <a:r>
              <a:rPr lang="en-US" altLang="ko-KR" dirty="0"/>
              <a:t> </a:t>
            </a:r>
            <a:endParaRPr lang="en-US" dirty="0"/>
          </a:p>
        </p:txBody>
      </p:sp>
      <p:sp>
        <p:nvSpPr>
          <p:cNvPr id="4" name="Slide Number Placeholder 3"/>
          <p:cNvSpPr>
            <a:spLocks noGrp="1"/>
          </p:cNvSpPr>
          <p:nvPr>
            <p:ph type="sldNum" sz="quarter" idx="10"/>
          </p:nvPr>
        </p:nvSpPr>
        <p:spPr/>
        <p:txBody>
          <a:bodyPr/>
          <a:lstStyle/>
          <a:p>
            <a:pPr>
              <a:defRPr/>
            </a:pPr>
            <a:fld id="{37BDED8B-9779-A845-BA9B-650C8A4639EB}" type="slidenum">
              <a:rPr lang="en-US" smtClean="0"/>
              <a:pPr>
                <a:defRPr/>
              </a:pPr>
              <a:t>9</a:t>
            </a:fld>
            <a:endParaRPr lang="en-US"/>
          </a:p>
        </p:txBody>
      </p:sp>
    </p:spTree>
    <p:extLst>
      <p:ext uri="{BB962C8B-B14F-4D97-AF65-F5344CB8AC3E}">
        <p14:creationId xmlns:p14="http://schemas.microsoft.com/office/powerpoint/2010/main" val="41723226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32272660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Paul rebukes their legalism instead of thanking them (1:1-9).</a:t>
            </a:r>
            <a:endParaRPr lang="en-SG" sz="1200" b="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78243603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1EFE52-51CE-D844-B46A-26309684098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8059923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850F6E-2D76-EB40-9898-8B0D90ECD4F6}" type="slidenum">
              <a:rPr lang="en-US" sz="1200">
                <a:solidFill>
                  <a:prstClr val="black"/>
                </a:solidFill>
              </a:rPr>
              <a:pPr eaLnBrk="1" hangingPunct="1"/>
              <a:t>97</a:t>
            </a:fld>
            <a:endParaRPr lang="en-US" sz="1200">
              <a:solidFill>
                <a:prstClr val="black"/>
              </a:solidFill>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Paul didn’t invent justification by faith by his own authority (1:10–2:21).</a:t>
            </a:r>
          </a:p>
          <a:p>
            <a:r>
              <a:rPr lang="en-US" dirty="0">
                <a:latin typeface="Arial" panose="020B0604020202020204" pitchFamily="34" charset="0"/>
                <a:cs typeface="Arial" panose="020B0604020202020204" pitchFamily="34" charset="0"/>
              </a:rPr>
              <a:t>He was independent of other apostles by being called by Jesus alone (1:10-24).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140050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 was interdependent with other apostles but approved by them (2:1-10).</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BDED8B-9779-A845-BA9B-650C8A4639E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5384479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 indicted Peter when Peter publicly acted against justification by faith (2:11-21).</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107</a:t>
            </a:fld>
            <a:endParaRPr lang="en-US"/>
          </a:p>
        </p:txBody>
      </p:sp>
    </p:spTree>
    <p:extLst>
      <p:ext uri="{BB962C8B-B14F-4D97-AF65-F5344CB8AC3E}">
        <p14:creationId xmlns:p14="http://schemas.microsoft.com/office/powerpoint/2010/main" val="182687900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05737086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What reasons can we give that simple trust in Christ alone puts us in a right relationship with God?</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637351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[Jesus himself appointed Paul to proclaim justification by faith as his defining doctrinal truth.]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[Personal: Paul defends his apostolic call to counter Judaizer teaching that Paul invented justification by faith.]</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2322726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850F6E-2D76-EB40-9898-8B0D90ECD4F6}" type="slidenum">
              <a:rPr lang="en-US" sz="1200">
                <a:solidFill>
                  <a:prstClr val="black"/>
                </a:solidFill>
              </a:rPr>
              <a:pPr eaLnBrk="1" hangingPunct="1"/>
              <a:t>10</a:t>
            </a:fld>
            <a:endParaRPr lang="en-US" sz="1200">
              <a:solidFill>
                <a:prstClr val="black"/>
              </a:solidFill>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E850F6E-2D76-EB40-9898-8B0D90ECD4F6}" type="slidenum">
              <a:rPr lang="en-US" sz="1200">
                <a:solidFill>
                  <a:prstClr val="black"/>
                </a:solidFill>
              </a:rPr>
              <a:pPr eaLnBrk="1" hangingPunct="1"/>
              <a:t>111</a:t>
            </a:fld>
            <a:endParaRPr lang="en-US" sz="1200">
              <a:solidFill>
                <a:prstClr val="black"/>
              </a:solidFill>
            </a:endParaRPr>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[Whether Old Testament or new, we have always been put in a right relationship with God by simple trust.]</a:t>
            </a:r>
          </a:p>
          <a:p>
            <a:r>
              <a:rPr lang="en-US" dirty="0">
                <a:latin typeface="Arial" panose="020B0604020202020204" pitchFamily="34" charset="0"/>
                <a:cs typeface="Arial" panose="020B0604020202020204" pitchFamily="34" charset="0"/>
              </a:rPr>
              <a:t>[Practical: Paul applies salvation by faith in Spirit-led living by exhorting balance and others-orientation.]</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53176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Justification by faith instead of Law is seen in the superior Holy Spirit and Promise (Gal 3).</a:t>
            </a:r>
          </a:p>
          <a:p>
            <a:r>
              <a:rPr lang="en-US" dirty="0">
                <a:latin typeface="Arial" panose="020B0604020202020204" pitchFamily="34" charset="0"/>
                <a:cs typeface="Arial" panose="020B0604020202020204" pitchFamily="34" charset="0"/>
              </a:rPr>
              <a:t>Both salvation and sanctification must be by the same means—faith (3:1-5).</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37BDED8B-9779-A845-BA9B-650C8A4639EB}" type="slidenum">
              <a:rPr lang="en-US" smtClean="0"/>
              <a:pPr>
                <a:defRPr/>
              </a:pPr>
              <a:t>114</a:t>
            </a:fld>
            <a:endParaRPr lang="en-US"/>
          </a:p>
        </p:txBody>
      </p:sp>
    </p:spTree>
    <p:extLst>
      <p:ext uri="{BB962C8B-B14F-4D97-AF65-F5344CB8AC3E}">
        <p14:creationId xmlns:p14="http://schemas.microsoft.com/office/powerpoint/2010/main" val="174436266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AB65EF3-7828-4F47-A254-FE72B17B8163}" type="slidenum">
              <a:rPr lang="en-US" sz="1200"/>
              <a:pPr eaLnBrk="1" hangingPunct="1"/>
              <a:t>115</a:t>
            </a:fld>
            <a:endParaRPr lang="en-US" sz="1200"/>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D699BE-5B0B-404C-AC4A-45EA50C6AF31}" type="slidenum">
              <a:rPr lang="en-US" sz="1200">
                <a:solidFill>
                  <a:srgbClr val="000000"/>
                </a:solidFill>
              </a:rPr>
              <a:pPr eaLnBrk="1" hangingPunct="1"/>
              <a:t>116</a:t>
            </a:fld>
            <a:endParaRPr lang="en-US" sz="1200">
              <a:solidFill>
                <a:srgbClr val="000000"/>
              </a:solidFill>
            </a:endParaRPr>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Genesis 12 the account switches</a:t>
            </a:r>
            <a:r>
              <a:rPr lang="en-US" sz="1200" kern="1200" baseline="0" dirty="0">
                <a:solidFill>
                  <a:schemeClr val="tx1"/>
                </a:solidFill>
                <a:effectLst/>
                <a:latin typeface="+mn-lt"/>
                <a:ea typeface="+mn-ea"/>
                <a:cs typeface="+mn-cs"/>
              </a:rPr>
              <a:t> directions from discussing all peoples to zeroing in on one man and his family—the man Abraham.</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152559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AA6F817-7D57-7541-A755-A2C3AC5F686F}" type="slidenum">
              <a:rPr lang="en-US" sz="1200">
                <a:solidFill>
                  <a:srgbClr val="000000"/>
                </a:solidFill>
              </a:rPr>
              <a:pPr eaLnBrk="1" hangingPunct="1"/>
              <a:t>119</a:t>
            </a:fld>
            <a:endParaRPr lang="en-US" sz="1200">
              <a:solidFill>
                <a:srgbClr val="000000"/>
              </a:solidFill>
            </a:endParaRPr>
          </a:p>
        </p:txBody>
      </p:sp>
      <p:sp>
        <p:nvSpPr>
          <p:cNvPr id="346114" name="Rectangle 2"/>
          <p:cNvSpPr>
            <a:spLocks noGrp="1" noRot="1" noChangeAspect="1" noChangeArrowheads="1"/>
          </p:cNvSpPr>
          <p:nvPr>
            <p:ph type="sldImg"/>
          </p:nvPr>
        </p:nvSpPr>
        <p:spPr>
          <a:xfrm>
            <a:off x="1130300" y="701675"/>
            <a:ext cx="4589463" cy="3441700"/>
          </a:xfrm>
          <a:solidFill>
            <a:srgbClr val="FFFFFF"/>
          </a:solidFill>
          <a:ln/>
        </p:spPr>
      </p:sp>
      <p:sp>
        <p:nvSpPr>
          <p:cNvPr id="346115" name="Rectangle 3"/>
          <p:cNvSpPr>
            <a:spLocks noGrp="1" noChangeArrowheads="1"/>
          </p:cNvSpPr>
          <p:nvPr>
            <p:ph type="body" idx="1"/>
          </p:nvPr>
        </p:nvSpPr>
        <p:spPr>
          <a:xfrm>
            <a:off x="923925" y="4354513"/>
            <a:ext cx="5000625" cy="40719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EC9BEA-6276-7A42-87E8-A945692E2F07}" type="slidenum">
              <a:rPr lang="en-US" sz="1200">
                <a:solidFill>
                  <a:srgbClr val="000000"/>
                </a:solidFill>
              </a:rPr>
              <a:pPr eaLnBrk="1" hangingPunct="1"/>
              <a:t>120</a:t>
            </a:fld>
            <a:endParaRPr lang="en-US" sz="1200">
              <a:solidFill>
                <a:srgbClr val="000000"/>
              </a:solidFill>
            </a:endParaRPr>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24461F-D39C-7E46-B61F-3AF7F8193495}" type="slidenum">
              <a:rPr lang="en-US" sz="1200"/>
              <a:pPr eaLnBrk="1" hangingPunct="1"/>
              <a:t>121</a:t>
            </a:fld>
            <a:endParaRPr lang="en-US" sz="1200"/>
          </a:p>
        </p:txBody>
      </p:sp>
      <p:sp>
        <p:nvSpPr>
          <p:cNvPr id="324610" name="Rectangle 2"/>
          <p:cNvSpPr>
            <a:spLocks noGrp="1" noRot="1" noChangeAspect="1" noChangeArrowheads="1" noTextEdit="1"/>
          </p:cNvSpPr>
          <p:nvPr>
            <p:ph type="sldImg"/>
          </p:nvPr>
        </p:nvSpPr>
        <p:spPr>
          <a:ln/>
        </p:spPr>
      </p:sp>
      <p:sp>
        <p:nvSpPr>
          <p:cNvPr id="3246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9317081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CD65513B-9E42-FC43-A579-BAF2DFE3FBB3}" type="slidenum">
              <a:rPr lang="en-US" sz="1200">
                <a:solidFill>
                  <a:srgbClr val="000000"/>
                </a:solidFill>
                <a:latin typeface="Comic Sans MS" charset="0"/>
              </a:rPr>
              <a:pPr/>
              <a:t>122</a:t>
            </a:fld>
            <a:endParaRPr lang="en-US" sz="1200">
              <a:solidFill>
                <a:srgbClr val="000000"/>
              </a:solidFill>
              <a:latin typeface="Comic Sans MS"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rPr>
              <a:t>Slides 13 and 127 repeated</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3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4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ltGray">
          <a:xfrm>
            <a:off x="0" y="0"/>
            <a:ext cx="825500" cy="6858000"/>
          </a:xfrm>
          <a:prstGeom prst="rect">
            <a:avLst/>
          </a:prstGeom>
          <a:solidFill>
            <a:schemeClr val="tx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5" name="Rectangle 8"/>
          <p:cNvSpPr>
            <a:spLocks noChangeArrowheads="1"/>
          </p:cNvSpPr>
          <p:nvPr/>
        </p:nvSpPr>
        <p:spPr bwMode="ltGray">
          <a:xfrm>
            <a:off x="0" y="3543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9219" name="Rectangle 3"/>
          <p:cNvSpPr>
            <a:spLocks noGrp="1" noChangeArrowheads="1"/>
          </p:cNvSpPr>
          <p:nvPr>
            <p:ph type="ctrTitle"/>
          </p:nvPr>
        </p:nvSpPr>
        <p:spPr>
          <a:xfrm>
            <a:off x="990600" y="1171575"/>
            <a:ext cx="7467600" cy="2105025"/>
          </a:xfrm>
        </p:spPr>
        <p:txBody>
          <a:bodyPr>
            <a:spAutoFit/>
          </a:bodyPr>
          <a:lstStyle>
            <a:lvl1pPr>
              <a:defRPr sz="6600">
                <a:solidFill>
                  <a:srgbClr val="CCFFFF"/>
                </a:solidFill>
              </a:defRPr>
            </a:lvl1pPr>
          </a:lstStyle>
          <a:p>
            <a:r>
              <a:rPr lang="en-US"/>
              <a:t>Click to edit Master title style</a:t>
            </a:r>
          </a:p>
        </p:txBody>
      </p:sp>
      <p:sp>
        <p:nvSpPr>
          <p:cNvPr id="9220" name="Rectangle 4"/>
          <p:cNvSpPr>
            <a:spLocks noGrp="1" noChangeArrowheads="1"/>
          </p:cNvSpPr>
          <p:nvPr>
            <p:ph type="subTitle" idx="1"/>
          </p:nvPr>
        </p:nvSpPr>
        <p:spPr>
          <a:xfrm>
            <a:off x="1447800" y="3886200"/>
            <a:ext cx="6400800" cy="1752600"/>
          </a:xfrm>
        </p:spPr>
        <p:txBody>
          <a:bodyPr/>
          <a:lstStyle>
            <a:lvl1pPr marL="0" indent="0" algn="ctr">
              <a:buFont typeface="Wingdings" pitchFamily="-112" charset="2"/>
              <a:buNone/>
              <a:defRPr sz="4000">
                <a:solidFill>
                  <a:srgbClr val="CCECFF"/>
                </a:solidFill>
              </a:defRPr>
            </a:lvl1pPr>
          </a:lstStyle>
          <a:p>
            <a:r>
              <a:rPr lang="en-US"/>
              <a:t>Click to edit Master subtitle style</a:t>
            </a:r>
          </a:p>
        </p:txBody>
      </p:sp>
      <p:sp>
        <p:nvSpPr>
          <p:cNvPr id="6" name="Rectangle 5"/>
          <p:cNvSpPr>
            <a:spLocks noGrp="1" noChangeArrowheads="1"/>
          </p:cNvSpPr>
          <p:nvPr>
            <p:ph type="dt" sz="half" idx="10"/>
          </p:nvPr>
        </p:nvSpPr>
        <p:spPr>
          <a:xfrm>
            <a:off x="838200" y="6248400"/>
            <a:ext cx="1752600" cy="457200"/>
          </a:xfrm>
        </p:spPr>
        <p:txBody>
          <a:bodyPr/>
          <a:lstStyle>
            <a:lvl1pPr>
              <a:defRPr>
                <a:solidFill>
                  <a:srgbClr val="CCECFF"/>
                </a:solidFill>
              </a:defRPr>
            </a:lvl1pPr>
          </a:lstStyle>
          <a:p>
            <a:pPr>
              <a:defRPr/>
            </a:pPr>
            <a:endParaRPr lang="en-US"/>
          </a:p>
        </p:txBody>
      </p:sp>
      <p:sp>
        <p:nvSpPr>
          <p:cNvPr id="7" name="Rectangle 6"/>
          <p:cNvSpPr>
            <a:spLocks noGrp="1" noChangeArrowheads="1"/>
          </p:cNvSpPr>
          <p:nvPr>
            <p:ph type="ftr" sz="quarter" idx="11"/>
          </p:nvPr>
        </p:nvSpPr>
        <p:spPr>
          <a:xfrm>
            <a:off x="3276600" y="6248400"/>
            <a:ext cx="2895600" cy="457200"/>
          </a:xfrm>
        </p:spPr>
        <p:txBody>
          <a:bodyPr/>
          <a:lstStyle>
            <a:lvl1pPr>
              <a:defRPr>
                <a:solidFill>
                  <a:srgbClr val="CCECFF"/>
                </a:solidFill>
              </a:defRPr>
            </a:lvl1pPr>
          </a:lstStyle>
          <a:p>
            <a:pPr>
              <a:defRPr/>
            </a:pPr>
            <a:endParaRPr lang="en-US"/>
          </a:p>
        </p:txBody>
      </p:sp>
      <p:sp>
        <p:nvSpPr>
          <p:cNvPr id="8" name="Rectangle 7"/>
          <p:cNvSpPr>
            <a:spLocks noGrp="1" noChangeArrowheads="1"/>
          </p:cNvSpPr>
          <p:nvPr>
            <p:ph type="sldNum" sz="quarter" idx="12"/>
          </p:nvPr>
        </p:nvSpPr>
        <p:spPr>
          <a:xfrm>
            <a:off x="6934200" y="6248400"/>
            <a:ext cx="1905000" cy="457200"/>
          </a:xfrm>
        </p:spPr>
        <p:txBody>
          <a:bodyPr/>
          <a:lstStyle>
            <a:lvl1pPr>
              <a:defRPr>
                <a:solidFill>
                  <a:srgbClr val="CCECFF"/>
                </a:solidFill>
              </a:defRPr>
            </a:lvl1pPr>
          </a:lstStyle>
          <a:p>
            <a:pPr>
              <a:defRPr/>
            </a:pPr>
            <a:fld id="{30692B74-BF5B-E94B-B72D-5717CAB83974}" type="slidenum">
              <a:rPr lang="en-US"/>
              <a:pPr>
                <a:defRPr/>
              </a:pPr>
              <a:t>‹#›</a:t>
            </a:fld>
            <a:endParaRPr lang="en-US"/>
          </a:p>
        </p:txBody>
      </p:sp>
    </p:spTree>
    <p:extLst>
      <p:ext uri="{BB962C8B-B14F-4D97-AF65-F5344CB8AC3E}">
        <p14:creationId xmlns:p14="http://schemas.microsoft.com/office/powerpoint/2010/main" val="3084287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30FD35-F57B-8A45-8840-888F1C985EC3}" type="slidenum">
              <a:rPr lang="en-US"/>
              <a:pPr>
                <a:defRPr/>
              </a:pPr>
              <a:t>‹#›</a:t>
            </a:fld>
            <a:endParaRPr lang="en-US"/>
          </a:p>
        </p:txBody>
      </p:sp>
    </p:spTree>
    <p:extLst>
      <p:ext uri="{BB962C8B-B14F-4D97-AF65-F5344CB8AC3E}">
        <p14:creationId xmlns:p14="http://schemas.microsoft.com/office/powerpoint/2010/main" val="14616423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63DA824-9103-6F47-ABDE-8D5A6FBA1986}" type="slidenum">
              <a:rPr lang="en-US"/>
              <a:pPr>
                <a:defRPr/>
              </a:pPr>
              <a:t>‹#›</a:t>
            </a:fld>
            <a:endParaRPr lang="en-US"/>
          </a:p>
        </p:txBody>
      </p:sp>
    </p:spTree>
    <p:extLst>
      <p:ext uri="{BB962C8B-B14F-4D97-AF65-F5344CB8AC3E}">
        <p14:creationId xmlns:p14="http://schemas.microsoft.com/office/powerpoint/2010/main" val="39181312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0A46329B-259F-0744-9BC0-460C94CE9C72}" type="slidenum">
              <a:rPr lang="en-US"/>
              <a:pPr>
                <a:defRPr/>
              </a:pPr>
              <a:t>‹#›</a:t>
            </a:fld>
            <a:endParaRPr lang="en-US"/>
          </a:p>
        </p:txBody>
      </p:sp>
    </p:spTree>
    <p:extLst>
      <p:ext uri="{BB962C8B-B14F-4D97-AF65-F5344CB8AC3E}">
        <p14:creationId xmlns:p14="http://schemas.microsoft.com/office/powerpoint/2010/main" val="19469448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eaLnBrk="1" hangingPunct="1">
              <a:defRPr sz="2400">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eaLnBrk="1" hangingPunct="1">
              <a:defRPr sz="2400">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lgn="l" eaLnBrk="1" hangingPunct="1">
              <a:defRPr sz="2400">
                <a:solidFill>
                  <a:srgbClr val="FFFFFF"/>
                </a:solidFill>
              </a:defRPr>
            </a:lvl1pPr>
          </a:lstStyle>
          <a:p>
            <a:pPr>
              <a:defRPr/>
            </a:pPr>
            <a:fld id="{96E38161-7303-0243-98D4-A37A64079366}" type="slidenum">
              <a:rPr lang="en-US"/>
              <a:pPr>
                <a:defRPr/>
              </a:pPr>
              <a:t>‹#›</a:t>
            </a:fld>
            <a:endParaRPr lang="en-US"/>
          </a:p>
        </p:txBody>
      </p:sp>
    </p:spTree>
    <p:extLst>
      <p:ext uri="{BB962C8B-B14F-4D97-AF65-F5344CB8AC3E}">
        <p14:creationId xmlns:p14="http://schemas.microsoft.com/office/powerpoint/2010/main" val="8330423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616D49C4-D14F-1648-A65E-A6C837EB9285}" type="slidenum">
              <a:rPr lang="en-US"/>
              <a:pPr>
                <a:defRPr/>
              </a:pPr>
              <a:t>‹#›</a:t>
            </a:fld>
            <a:endParaRPr lang="en-US"/>
          </a:p>
        </p:txBody>
      </p:sp>
    </p:spTree>
    <p:extLst>
      <p:ext uri="{BB962C8B-B14F-4D97-AF65-F5344CB8AC3E}">
        <p14:creationId xmlns:p14="http://schemas.microsoft.com/office/powerpoint/2010/main" val="20688560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37AB0C26-E157-AD48-884F-5FC544D15171}" type="slidenum">
              <a:rPr lang="en-US"/>
              <a:pPr>
                <a:defRPr/>
              </a:pPr>
              <a:t>‹#›</a:t>
            </a:fld>
            <a:endParaRPr lang="en-US"/>
          </a:p>
        </p:txBody>
      </p:sp>
    </p:spTree>
    <p:extLst>
      <p:ext uri="{BB962C8B-B14F-4D97-AF65-F5344CB8AC3E}">
        <p14:creationId xmlns:p14="http://schemas.microsoft.com/office/powerpoint/2010/main" val="184750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ACEC4C2D-9D48-2D49-A4ED-A13573A9EE93}" type="slidenum">
              <a:rPr lang="en-US"/>
              <a:pPr>
                <a:defRPr/>
              </a:pPr>
              <a:t>‹#›</a:t>
            </a:fld>
            <a:endParaRPr lang="en-US"/>
          </a:p>
        </p:txBody>
      </p:sp>
    </p:spTree>
    <p:extLst>
      <p:ext uri="{BB962C8B-B14F-4D97-AF65-F5344CB8AC3E}">
        <p14:creationId xmlns:p14="http://schemas.microsoft.com/office/powerpoint/2010/main" val="7543483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8"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9" name="Rectangle 21"/>
          <p:cNvSpPr>
            <a:spLocks noGrp="1" noChangeArrowheads="1"/>
          </p:cNvSpPr>
          <p:nvPr>
            <p:ph type="sldNum" sz="quarter" idx="12"/>
          </p:nvPr>
        </p:nvSpPr>
        <p:spPr/>
        <p:txBody>
          <a:bodyPr/>
          <a:lstStyle>
            <a:lvl1pPr algn="l" eaLnBrk="1" hangingPunct="1">
              <a:defRPr sz="2400"/>
            </a:lvl1pPr>
          </a:lstStyle>
          <a:p>
            <a:pPr>
              <a:defRPr/>
            </a:pPr>
            <a:fld id="{EC1D200B-FB89-4D49-A31D-504AEE5B97F8}" type="slidenum">
              <a:rPr lang="en-US"/>
              <a:pPr>
                <a:defRPr/>
              </a:pPr>
              <a:t>‹#›</a:t>
            </a:fld>
            <a:endParaRPr lang="en-US"/>
          </a:p>
        </p:txBody>
      </p:sp>
    </p:spTree>
    <p:extLst>
      <p:ext uri="{BB962C8B-B14F-4D97-AF65-F5344CB8AC3E}">
        <p14:creationId xmlns:p14="http://schemas.microsoft.com/office/powerpoint/2010/main" val="227544122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4"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5" name="Rectangle 21"/>
          <p:cNvSpPr>
            <a:spLocks noGrp="1" noChangeArrowheads="1"/>
          </p:cNvSpPr>
          <p:nvPr>
            <p:ph type="sldNum" sz="quarter" idx="12"/>
          </p:nvPr>
        </p:nvSpPr>
        <p:spPr/>
        <p:txBody>
          <a:bodyPr/>
          <a:lstStyle>
            <a:lvl1pPr algn="l" eaLnBrk="1" hangingPunct="1">
              <a:defRPr sz="2400"/>
            </a:lvl1pPr>
          </a:lstStyle>
          <a:p>
            <a:pPr>
              <a:defRPr/>
            </a:pPr>
            <a:fld id="{9D8D9C7E-DA13-314C-81ED-43B0D75D1379}" type="slidenum">
              <a:rPr lang="en-US"/>
              <a:pPr>
                <a:defRPr/>
              </a:pPr>
              <a:t>‹#›</a:t>
            </a:fld>
            <a:endParaRPr lang="en-US"/>
          </a:p>
        </p:txBody>
      </p:sp>
    </p:spTree>
    <p:extLst>
      <p:ext uri="{BB962C8B-B14F-4D97-AF65-F5344CB8AC3E}">
        <p14:creationId xmlns:p14="http://schemas.microsoft.com/office/powerpoint/2010/main" val="378834028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3"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4" name="Rectangle 21"/>
          <p:cNvSpPr>
            <a:spLocks noGrp="1" noChangeArrowheads="1"/>
          </p:cNvSpPr>
          <p:nvPr>
            <p:ph type="sldNum" sz="quarter" idx="12"/>
          </p:nvPr>
        </p:nvSpPr>
        <p:spPr/>
        <p:txBody>
          <a:bodyPr/>
          <a:lstStyle>
            <a:lvl1pPr algn="l" eaLnBrk="1" hangingPunct="1">
              <a:defRPr sz="2400"/>
            </a:lvl1pPr>
          </a:lstStyle>
          <a:p>
            <a:pPr>
              <a:defRPr/>
            </a:pPr>
            <a:fld id="{F42A6205-3ACC-AE46-BF92-C13C20A8682C}" type="slidenum">
              <a:rPr lang="en-US"/>
              <a:pPr>
                <a:defRPr/>
              </a:pPr>
              <a:t>‹#›</a:t>
            </a:fld>
            <a:endParaRPr lang="en-US"/>
          </a:p>
        </p:txBody>
      </p:sp>
    </p:spTree>
    <p:extLst>
      <p:ext uri="{BB962C8B-B14F-4D97-AF65-F5344CB8AC3E}">
        <p14:creationId xmlns:p14="http://schemas.microsoft.com/office/powerpoint/2010/main" val="260766200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24C48EC6-91CF-7245-8456-D636FA0FAD33}" type="slidenum">
              <a:rPr lang="en-US"/>
              <a:pPr>
                <a:defRPr/>
              </a:pPr>
              <a:t>‹#›</a:t>
            </a:fld>
            <a:endParaRPr lang="en-US"/>
          </a:p>
        </p:txBody>
      </p:sp>
    </p:spTree>
    <p:extLst>
      <p:ext uri="{BB962C8B-B14F-4D97-AF65-F5344CB8AC3E}">
        <p14:creationId xmlns:p14="http://schemas.microsoft.com/office/powerpoint/2010/main" val="975425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457200"/>
            <a:ext cx="20574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457200"/>
            <a:ext cx="60198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3AEB5A-C7EC-AF4A-AD59-8584DC779172}" type="slidenum">
              <a:rPr lang="en-US"/>
              <a:pPr>
                <a:defRPr/>
              </a:pPr>
              <a:t>‹#›</a:t>
            </a:fld>
            <a:endParaRPr lang="en-US"/>
          </a:p>
        </p:txBody>
      </p:sp>
    </p:spTree>
    <p:extLst>
      <p:ext uri="{BB962C8B-B14F-4D97-AF65-F5344CB8AC3E}">
        <p14:creationId xmlns:p14="http://schemas.microsoft.com/office/powerpoint/2010/main" val="279982091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0868B45A-2E4E-5640-9562-ABA917D3C234}" type="slidenum">
              <a:rPr lang="en-US"/>
              <a:pPr>
                <a:defRPr/>
              </a:pPr>
              <a:t>‹#›</a:t>
            </a:fld>
            <a:endParaRPr lang="en-US"/>
          </a:p>
        </p:txBody>
      </p:sp>
    </p:spTree>
    <p:extLst>
      <p:ext uri="{BB962C8B-B14F-4D97-AF65-F5344CB8AC3E}">
        <p14:creationId xmlns:p14="http://schemas.microsoft.com/office/powerpoint/2010/main" val="270412154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3BBF17CE-24A8-B548-9A40-6F2BCB8C8923}" type="slidenum">
              <a:rPr lang="en-US"/>
              <a:pPr>
                <a:defRPr/>
              </a:pPr>
              <a:t>‹#›</a:t>
            </a:fld>
            <a:endParaRPr lang="en-US"/>
          </a:p>
        </p:txBody>
      </p:sp>
    </p:spTree>
    <p:extLst>
      <p:ext uri="{BB962C8B-B14F-4D97-AF65-F5344CB8AC3E}">
        <p14:creationId xmlns:p14="http://schemas.microsoft.com/office/powerpoint/2010/main" val="17253892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CBE79FAA-4886-CE40-8F36-D227249612BC}" type="slidenum">
              <a:rPr lang="en-US"/>
              <a:pPr>
                <a:defRPr/>
              </a:pPr>
              <a:t>‹#›</a:t>
            </a:fld>
            <a:endParaRPr lang="en-US"/>
          </a:p>
        </p:txBody>
      </p:sp>
    </p:spTree>
    <p:extLst>
      <p:ext uri="{BB962C8B-B14F-4D97-AF65-F5344CB8AC3E}">
        <p14:creationId xmlns:p14="http://schemas.microsoft.com/office/powerpoint/2010/main" val="3976316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9E34B4AF-CC5E-724B-8B42-20CA80A6867A}" type="slidenum">
              <a:rPr lang="en-US"/>
              <a:pPr>
                <a:defRPr/>
              </a:pPr>
              <a:t>‹#›</a:t>
            </a:fld>
            <a:endParaRPr lang="en-US"/>
          </a:p>
        </p:txBody>
      </p:sp>
    </p:spTree>
    <p:extLst>
      <p:ext uri="{BB962C8B-B14F-4D97-AF65-F5344CB8AC3E}">
        <p14:creationId xmlns:p14="http://schemas.microsoft.com/office/powerpoint/2010/main" val="22177374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86050" name="Rectangle 1026"/>
          <p:cNvSpPr>
            <a:spLocks noGrp="1" noChangeArrowheads="1"/>
          </p:cNvSpPr>
          <p:nvPr>
            <p:ph type="ctrTitle"/>
          </p:nvPr>
        </p:nvSpPr>
        <p:spPr>
          <a:xfrm>
            <a:off x="838200" y="1981200"/>
            <a:ext cx="6553200" cy="990600"/>
          </a:xfrm>
        </p:spPr>
        <p:txBody>
          <a:bodyPr/>
          <a:lstStyle>
            <a:lvl1pPr>
              <a:defRPr sz="4000"/>
            </a:lvl1pPr>
          </a:lstStyle>
          <a:p>
            <a:r>
              <a:rPr lang="en-US"/>
              <a:t>Click to edit Master title style</a:t>
            </a:r>
          </a:p>
        </p:txBody>
      </p:sp>
      <p:sp>
        <p:nvSpPr>
          <p:cNvPr id="386051" name="Rectangle 1027"/>
          <p:cNvSpPr>
            <a:spLocks noGrp="1" noChangeArrowheads="1"/>
          </p:cNvSpPr>
          <p:nvPr>
            <p:ph type="subTitle" idx="1"/>
          </p:nvPr>
        </p:nvSpPr>
        <p:spPr>
          <a:xfrm>
            <a:off x="838200" y="3048000"/>
            <a:ext cx="6553200" cy="1219200"/>
          </a:xfrm>
        </p:spPr>
        <p:txBody>
          <a:bodyPr anchor="ctr"/>
          <a:lstStyle>
            <a:lvl1pPr marL="0" indent="0">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838200" y="6248400"/>
            <a:ext cx="1905000" cy="457200"/>
          </a:xfrm>
        </p:spPr>
        <p:txBody>
          <a:bodyPr/>
          <a:lstStyle>
            <a:lvl1pPr eaLnBrk="1" hangingPunct="1">
              <a:defRPr sz="2400"/>
            </a:lvl1pPr>
          </a:lstStyle>
          <a:p>
            <a:pPr>
              <a:defRPr/>
            </a:pPr>
            <a:endParaRPr lang="en-US"/>
          </a:p>
        </p:txBody>
      </p:sp>
      <p:sp>
        <p:nvSpPr>
          <p:cNvPr id="5" name="Rectangle 1029"/>
          <p:cNvSpPr>
            <a:spLocks noGrp="1" noChangeArrowheads="1"/>
          </p:cNvSpPr>
          <p:nvPr>
            <p:ph type="ftr" sz="quarter" idx="11"/>
          </p:nvPr>
        </p:nvSpPr>
        <p:spPr>
          <a:xfrm>
            <a:off x="3505200" y="6248400"/>
            <a:ext cx="2895600" cy="457200"/>
          </a:xfrm>
        </p:spPr>
        <p:txBody>
          <a:bodyPr/>
          <a:lstStyle>
            <a:lvl1pPr eaLnBrk="1" hangingPunct="1">
              <a:defRPr sz="2400"/>
            </a:lvl1pPr>
          </a:lstStyle>
          <a:p>
            <a:pPr>
              <a:defRPr/>
            </a:pPr>
            <a:endParaRPr lang="en-US"/>
          </a:p>
        </p:txBody>
      </p:sp>
      <p:sp>
        <p:nvSpPr>
          <p:cNvPr id="6" name="Rectangle 1030"/>
          <p:cNvSpPr>
            <a:spLocks noGrp="1" noChangeArrowheads="1"/>
          </p:cNvSpPr>
          <p:nvPr>
            <p:ph type="sldNum" sz="quarter" idx="12"/>
          </p:nvPr>
        </p:nvSpPr>
        <p:spPr>
          <a:xfrm>
            <a:off x="7086600" y="6248400"/>
            <a:ext cx="1905000" cy="457200"/>
          </a:xfrm>
        </p:spPr>
        <p:txBody>
          <a:bodyPr/>
          <a:lstStyle>
            <a:lvl1pPr algn="l" eaLnBrk="1" hangingPunct="1">
              <a:defRPr sz="2400"/>
            </a:lvl1pPr>
          </a:lstStyle>
          <a:p>
            <a:pPr>
              <a:defRPr/>
            </a:pPr>
            <a:fld id="{48485FC2-55DA-9649-91C1-725453DAC802}" type="slidenum">
              <a:rPr lang="en-US"/>
              <a:pPr>
                <a:defRPr/>
              </a:pPr>
              <a:t>‹#›</a:t>
            </a:fld>
            <a:endParaRPr lang="en-US"/>
          </a:p>
        </p:txBody>
      </p:sp>
    </p:spTree>
    <p:extLst>
      <p:ext uri="{BB962C8B-B14F-4D97-AF65-F5344CB8AC3E}">
        <p14:creationId xmlns:p14="http://schemas.microsoft.com/office/powerpoint/2010/main" val="40022452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1029"/>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1030"/>
          <p:cNvSpPr>
            <a:spLocks noGrp="1" noChangeArrowheads="1"/>
          </p:cNvSpPr>
          <p:nvPr>
            <p:ph type="sldNum" sz="quarter" idx="12"/>
          </p:nvPr>
        </p:nvSpPr>
        <p:spPr/>
        <p:txBody>
          <a:bodyPr/>
          <a:lstStyle>
            <a:lvl1pPr algn="l" eaLnBrk="1" hangingPunct="1">
              <a:defRPr sz="2400"/>
            </a:lvl1pPr>
          </a:lstStyle>
          <a:p>
            <a:pPr>
              <a:defRPr/>
            </a:pPr>
            <a:fld id="{CEF04035-5B1B-BA4D-B1A5-A5D16BA73299}" type="slidenum">
              <a:rPr lang="en-US"/>
              <a:pPr>
                <a:defRPr/>
              </a:pPr>
              <a:t>‹#›</a:t>
            </a:fld>
            <a:endParaRPr lang="en-US"/>
          </a:p>
        </p:txBody>
      </p:sp>
    </p:spTree>
    <p:extLst>
      <p:ext uri="{BB962C8B-B14F-4D97-AF65-F5344CB8AC3E}">
        <p14:creationId xmlns:p14="http://schemas.microsoft.com/office/powerpoint/2010/main" val="259743910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1029"/>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1030"/>
          <p:cNvSpPr>
            <a:spLocks noGrp="1" noChangeArrowheads="1"/>
          </p:cNvSpPr>
          <p:nvPr>
            <p:ph type="sldNum" sz="quarter" idx="12"/>
          </p:nvPr>
        </p:nvSpPr>
        <p:spPr/>
        <p:txBody>
          <a:bodyPr/>
          <a:lstStyle>
            <a:lvl1pPr algn="l" eaLnBrk="1" hangingPunct="1">
              <a:defRPr sz="2400"/>
            </a:lvl1pPr>
          </a:lstStyle>
          <a:p>
            <a:pPr>
              <a:defRPr/>
            </a:pPr>
            <a:fld id="{EF16D9FA-6A3E-2841-B478-F0393A738176}" type="slidenum">
              <a:rPr lang="en-US"/>
              <a:pPr>
                <a:defRPr/>
              </a:pPr>
              <a:t>‹#›</a:t>
            </a:fld>
            <a:endParaRPr lang="en-US"/>
          </a:p>
        </p:txBody>
      </p:sp>
    </p:spTree>
    <p:extLst>
      <p:ext uri="{BB962C8B-B14F-4D97-AF65-F5344CB8AC3E}">
        <p14:creationId xmlns:p14="http://schemas.microsoft.com/office/powerpoint/2010/main" val="94545233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371600"/>
            <a:ext cx="36957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1029"/>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1030"/>
          <p:cNvSpPr>
            <a:spLocks noGrp="1" noChangeArrowheads="1"/>
          </p:cNvSpPr>
          <p:nvPr>
            <p:ph type="sldNum" sz="quarter" idx="12"/>
          </p:nvPr>
        </p:nvSpPr>
        <p:spPr/>
        <p:txBody>
          <a:bodyPr/>
          <a:lstStyle>
            <a:lvl1pPr algn="l" eaLnBrk="1" hangingPunct="1">
              <a:defRPr sz="2400"/>
            </a:lvl1pPr>
          </a:lstStyle>
          <a:p>
            <a:pPr>
              <a:defRPr/>
            </a:pPr>
            <a:fld id="{61DC725D-55C9-1F41-B4C7-D2428B0997A8}" type="slidenum">
              <a:rPr lang="en-US"/>
              <a:pPr>
                <a:defRPr/>
              </a:pPr>
              <a:t>‹#›</a:t>
            </a:fld>
            <a:endParaRPr lang="en-US"/>
          </a:p>
        </p:txBody>
      </p:sp>
    </p:spTree>
    <p:extLst>
      <p:ext uri="{BB962C8B-B14F-4D97-AF65-F5344CB8AC3E}">
        <p14:creationId xmlns:p14="http://schemas.microsoft.com/office/powerpoint/2010/main" val="6231069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eaLnBrk="1" hangingPunct="1">
              <a:defRPr sz="2400"/>
            </a:lvl1pPr>
          </a:lstStyle>
          <a:p>
            <a:pPr>
              <a:defRPr/>
            </a:pPr>
            <a:endParaRPr lang="en-US"/>
          </a:p>
        </p:txBody>
      </p:sp>
      <p:sp>
        <p:nvSpPr>
          <p:cNvPr id="8" name="Rectangle 1029"/>
          <p:cNvSpPr>
            <a:spLocks noGrp="1" noChangeArrowheads="1"/>
          </p:cNvSpPr>
          <p:nvPr>
            <p:ph type="ftr" sz="quarter" idx="11"/>
          </p:nvPr>
        </p:nvSpPr>
        <p:spPr/>
        <p:txBody>
          <a:bodyPr/>
          <a:lstStyle>
            <a:lvl1pPr eaLnBrk="1" hangingPunct="1">
              <a:defRPr sz="2400"/>
            </a:lvl1pPr>
          </a:lstStyle>
          <a:p>
            <a:pPr>
              <a:defRPr/>
            </a:pPr>
            <a:endParaRPr lang="en-US"/>
          </a:p>
        </p:txBody>
      </p:sp>
      <p:sp>
        <p:nvSpPr>
          <p:cNvPr id="9" name="Rectangle 1030"/>
          <p:cNvSpPr>
            <a:spLocks noGrp="1" noChangeArrowheads="1"/>
          </p:cNvSpPr>
          <p:nvPr>
            <p:ph type="sldNum" sz="quarter" idx="12"/>
          </p:nvPr>
        </p:nvSpPr>
        <p:spPr/>
        <p:txBody>
          <a:bodyPr/>
          <a:lstStyle>
            <a:lvl1pPr algn="l" eaLnBrk="1" hangingPunct="1">
              <a:defRPr sz="2400"/>
            </a:lvl1pPr>
          </a:lstStyle>
          <a:p>
            <a:pPr>
              <a:defRPr/>
            </a:pPr>
            <a:fld id="{6A7847F6-BA2A-0E4A-A662-C38E49D48799}" type="slidenum">
              <a:rPr lang="en-US"/>
              <a:pPr>
                <a:defRPr/>
              </a:pPr>
              <a:t>‹#›</a:t>
            </a:fld>
            <a:endParaRPr lang="en-US"/>
          </a:p>
        </p:txBody>
      </p:sp>
    </p:spTree>
    <p:extLst>
      <p:ext uri="{BB962C8B-B14F-4D97-AF65-F5344CB8AC3E}">
        <p14:creationId xmlns:p14="http://schemas.microsoft.com/office/powerpoint/2010/main" val="9170790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eaLnBrk="1" hangingPunct="1">
              <a:defRPr sz="2400"/>
            </a:lvl1pPr>
          </a:lstStyle>
          <a:p>
            <a:pPr>
              <a:defRPr/>
            </a:pPr>
            <a:endParaRPr lang="en-US"/>
          </a:p>
        </p:txBody>
      </p:sp>
      <p:sp>
        <p:nvSpPr>
          <p:cNvPr id="4" name="Rectangle 1029"/>
          <p:cNvSpPr>
            <a:spLocks noGrp="1" noChangeArrowheads="1"/>
          </p:cNvSpPr>
          <p:nvPr>
            <p:ph type="ftr" sz="quarter" idx="11"/>
          </p:nvPr>
        </p:nvSpPr>
        <p:spPr/>
        <p:txBody>
          <a:bodyPr/>
          <a:lstStyle>
            <a:lvl1pPr eaLnBrk="1" hangingPunct="1">
              <a:defRPr sz="2400"/>
            </a:lvl1pPr>
          </a:lstStyle>
          <a:p>
            <a:pPr>
              <a:defRPr/>
            </a:pPr>
            <a:endParaRPr lang="en-US"/>
          </a:p>
        </p:txBody>
      </p:sp>
      <p:sp>
        <p:nvSpPr>
          <p:cNvPr id="5" name="Rectangle 1030"/>
          <p:cNvSpPr>
            <a:spLocks noGrp="1" noChangeArrowheads="1"/>
          </p:cNvSpPr>
          <p:nvPr>
            <p:ph type="sldNum" sz="quarter" idx="12"/>
          </p:nvPr>
        </p:nvSpPr>
        <p:spPr/>
        <p:txBody>
          <a:bodyPr/>
          <a:lstStyle>
            <a:lvl1pPr algn="l" eaLnBrk="1" hangingPunct="1">
              <a:defRPr sz="2400"/>
            </a:lvl1pPr>
          </a:lstStyle>
          <a:p>
            <a:pPr>
              <a:defRPr/>
            </a:pPr>
            <a:fld id="{70980298-5EDE-5E48-A7CA-5FEB89519963}" type="slidenum">
              <a:rPr lang="en-US"/>
              <a:pPr>
                <a:defRPr/>
              </a:pPr>
              <a:t>‹#›</a:t>
            </a:fld>
            <a:endParaRPr lang="en-US"/>
          </a:p>
        </p:txBody>
      </p:sp>
    </p:spTree>
    <p:extLst>
      <p:ext uri="{BB962C8B-B14F-4D97-AF65-F5344CB8AC3E}">
        <p14:creationId xmlns:p14="http://schemas.microsoft.com/office/powerpoint/2010/main" val="2479860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457200" y="2363788"/>
            <a:ext cx="8153400" cy="1600200"/>
            <a:chOff x="288" y="1489"/>
            <a:chExt cx="5136" cy="1008"/>
          </a:xfrm>
        </p:grpSpPr>
        <p:sp>
          <p:nvSpPr>
            <p:cNvPr id="5" name="Arc 1027"/>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1028"/>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1029"/>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1030"/>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10599" name="Rectangle 1031"/>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10600" name="Rectangle 1032"/>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1033"/>
          <p:cNvSpPr>
            <a:spLocks noGrp="1" noChangeArrowheads="1"/>
          </p:cNvSpPr>
          <p:nvPr>
            <p:ph type="dt" sz="quarter" idx="10"/>
          </p:nvPr>
        </p:nvSpPr>
        <p:spPr/>
        <p:txBody>
          <a:bodyPr/>
          <a:lstStyle>
            <a:lvl1pPr>
              <a:defRPr/>
            </a:lvl1pPr>
          </a:lstStyle>
          <a:p>
            <a:pPr>
              <a:defRPr/>
            </a:pPr>
            <a:endParaRPr lang="en-US"/>
          </a:p>
        </p:txBody>
      </p:sp>
      <p:sp>
        <p:nvSpPr>
          <p:cNvPr id="10" name="Rectangle 1034"/>
          <p:cNvSpPr>
            <a:spLocks noGrp="1" noChangeArrowheads="1"/>
          </p:cNvSpPr>
          <p:nvPr>
            <p:ph type="ftr" sz="quarter" idx="11"/>
          </p:nvPr>
        </p:nvSpPr>
        <p:spPr/>
        <p:txBody>
          <a:bodyPr/>
          <a:lstStyle>
            <a:lvl1pPr>
              <a:defRPr/>
            </a:lvl1pPr>
          </a:lstStyle>
          <a:p>
            <a:pPr>
              <a:defRPr/>
            </a:pPr>
            <a:endParaRPr lang="en-US"/>
          </a:p>
        </p:txBody>
      </p:sp>
      <p:sp>
        <p:nvSpPr>
          <p:cNvPr id="11" name="Rectangle 1035"/>
          <p:cNvSpPr>
            <a:spLocks noGrp="1" noChangeArrowheads="1"/>
          </p:cNvSpPr>
          <p:nvPr>
            <p:ph type="sldNum" sz="quarter" idx="12"/>
          </p:nvPr>
        </p:nvSpPr>
        <p:spPr/>
        <p:txBody>
          <a:bodyPr/>
          <a:lstStyle>
            <a:lvl1pPr>
              <a:defRPr/>
            </a:lvl1pPr>
          </a:lstStyle>
          <a:p>
            <a:pPr>
              <a:defRPr/>
            </a:pPr>
            <a:fld id="{8B5D0613-7EB7-3844-A25C-3C2BD16F4CAC}" type="slidenum">
              <a:rPr lang="en-US"/>
              <a:pPr>
                <a:defRPr/>
              </a:pPr>
              <a:t>‹#›</a:t>
            </a:fld>
            <a:endParaRPr lang="en-US"/>
          </a:p>
        </p:txBody>
      </p:sp>
    </p:spTree>
    <p:extLst>
      <p:ext uri="{BB962C8B-B14F-4D97-AF65-F5344CB8AC3E}">
        <p14:creationId xmlns:p14="http://schemas.microsoft.com/office/powerpoint/2010/main" val="297497731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eaLnBrk="1" hangingPunct="1">
              <a:defRPr sz="2400"/>
            </a:lvl1pPr>
          </a:lstStyle>
          <a:p>
            <a:pPr>
              <a:defRPr/>
            </a:pPr>
            <a:endParaRPr lang="en-US"/>
          </a:p>
        </p:txBody>
      </p:sp>
      <p:sp>
        <p:nvSpPr>
          <p:cNvPr id="3" name="Rectangle 1029"/>
          <p:cNvSpPr>
            <a:spLocks noGrp="1" noChangeArrowheads="1"/>
          </p:cNvSpPr>
          <p:nvPr>
            <p:ph type="ftr" sz="quarter" idx="11"/>
          </p:nvPr>
        </p:nvSpPr>
        <p:spPr/>
        <p:txBody>
          <a:bodyPr/>
          <a:lstStyle>
            <a:lvl1pPr eaLnBrk="1" hangingPunct="1">
              <a:defRPr sz="2400"/>
            </a:lvl1pPr>
          </a:lstStyle>
          <a:p>
            <a:pPr>
              <a:defRPr/>
            </a:pPr>
            <a:endParaRPr lang="en-US"/>
          </a:p>
        </p:txBody>
      </p:sp>
      <p:sp>
        <p:nvSpPr>
          <p:cNvPr id="4" name="Rectangle 1030"/>
          <p:cNvSpPr>
            <a:spLocks noGrp="1" noChangeArrowheads="1"/>
          </p:cNvSpPr>
          <p:nvPr>
            <p:ph type="sldNum" sz="quarter" idx="12"/>
          </p:nvPr>
        </p:nvSpPr>
        <p:spPr/>
        <p:txBody>
          <a:bodyPr/>
          <a:lstStyle>
            <a:lvl1pPr algn="l" eaLnBrk="1" hangingPunct="1">
              <a:defRPr sz="2400"/>
            </a:lvl1pPr>
          </a:lstStyle>
          <a:p>
            <a:pPr>
              <a:defRPr/>
            </a:pPr>
            <a:fld id="{F502039B-134B-764A-980D-9B570591AFE4}" type="slidenum">
              <a:rPr lang="en-US"/>
              <a:pPr>
                <a:defRPr/>
              </a:pPr>
              <a:t>‹#›</a:t>
            </a:fld>
            <a:endParaRPr lang="en-US"/>
          </a:p>
        </p:txBody>
      </p:sp>
    </p:spTree>
    <p:extLst>
      <p:ext uri="{BB962C8B-B14F-4D97-AF65-F5344CB8AC3E}">
        <p14:creationId xmlns:p14="http://schemas.microsoft.com/office/powerpoint/2010/main" val="16278725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1029"/>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1030"/>
          <p:cNvSpPr>
            <a:spLocks noGrp="1" noChangeArrowheads="1"/>
          </p:cNvSpPr>
          <p:nvPr>
            <p:ph type="sldNum" sz="quarter" idx="12"/>
          </p:nvPr>
        </p:nvSpPr>
        <p:spPr/>
        <p:txBody>
          <a:bodyPr/>
          <a:lstStyle>
            <a:lvl1pPr algn="l" eaLnBrk="1" hangingPunct="1">
              <a:defRPr sz="2400"/>
            </a:lvl1pPr>
          </a:lstStyle>
          <a:p>
            <a:pPr>
              <a:defRPr/>
            </a:pPr>
            <a:fld id="{F71D5BED-5042-B545-9C21-C8DE0A731D72}" type="slidenum">
              <a:rPr lang="en-US"/>
              <a:pPr>
                <a:defRPr/>
              </a:pPr>
              <a:t>‹#›</a:t>
            </a:fld>
            <a:endParaRPr lang="en-US"/>
          </a:p>
        </p:txBody>
      </p:sp>
    </p:spTree>
    <p:extLst>
      <p:ext uri="{BB962C8B-B14F-4D97-AF65-F5344CB8AC3E}">
        <p14:creationId xmlns:p14="http://schemas.microsoft.com/office/powerpoint/2010/main" val="361973702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1029"/>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1030"/>
          <p:cNvSpPr>
            <a:spLocks noGrp="1" noChangeArrowheads="1"/>
          </p:cNvSpPr>
          <p:nvPr>
            <p:ph type="sldNum" sz="quarter" idx="12"/>
          </p:nvPr>
        </p:nvSpPr>
        <p:spPr/>
        <p:txBody>
          <a:bodyPr/>
          <a:lstStyle>
            <a:lvl1pPr algn="l" eaLnBrk="1" hangingPunct="1">
              <a:defRPr sz="2400"/>
            </a:lvl1pPr>
          </a:lstStyle>
          <a:p>
            <a:pPr>
              <a:defRPr/>
            </a:pPr>
            <a:fld id="{A09F986B-B0F9-2240-9056-5890EFE62AE2}" type="slidenum">
              <a:rPr lang="en-US"/>
              <a:pPr>
                <a:defRPr/>
              </a:pPr>
              <a:t>‹#›</a:t>
            </a:fld>
            <a:endParaRPr lang="en-US"/>
          </a:p>
        </p:txBody>
      </p:sp>
    </p:spTree>
    <p:extLst>
      <p:ext uri="{BB962C8B-B14F-4D97-AF65-F5344CB8AC3E}">
        <p14:creationId xmlns:p14="http://schemas.microsoft.com/office/powerpoint/2010/main" val="3036842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1029"/>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1030"/>
          <p:cNvSpPr>
            <a:spLocks noGrp="1" noChangeArrowheads="1"/>
          </p:cNvSpPr>
          <p:nvPr>
            <p:ph type="sldNum" sz="quarter" idx="12"/>
          </p:nvPr>
        </p:nvSpPr>
        <p:spPr/>
        <p:txBody>
          <a:bodyPr/>
          <a:lstStyle>
            <a:lvl1pPr algn="l" eaLnBrk="1" hangingPunct="1">
              <a:defRPr sz="2400"/>
            </a:lvl1pPr>
          </a:lstStyle>
          <a:p>
            <a:pPr>
              <a:defRPr/>
            </a:pPr>
            <a:fld id="{7F73A145-38AA-5249-8323-486E0BE8DB88}" type="slidenum">
              <a:rPr lang="en-US"/>
              <a:pPr>
                <a:defRPr/>
              </a:pPr>
              <a:t>‹#›</a:t>
            </a:fld>
            <a:endParaRPr lang="en-US"/>
          </a:p>
        </p:txBody>
      </p:sp>
    </p:spTree>
    <p:extLst>
      <p:ext uri="{BB962C8B-B14F-4D97-AF65-F5344CB8AC3E}">
        <p14:creationId xmlns:p14="http://schemas.microsoft.com/office/powerpoint/2010/main" val="34559926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81000"/>
            <a:ext cx="188595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81000"/>
            <a:ext cx="550545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1029"/>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1030"/>
          <p:cNvSpPr>
            <a:spLocks noGrp="1" noChangeArrowheads="1"/>
          </p:cNvSpPr>
          <p:nvPr>
            <p:ph type="sldNum" sz="quarter" idx="12"/>
          </p:nvPr>
        </p:nvSpPr>
        <p:spPr/>
        <p:txBody>
          <a:bodyPr/>
          <a:lstStyle>
            <a:lvl1pPr algn="l" eaLnBrk="1" hangingPunct="1">
              <a:defRPr sz="2400"/>
            </a:lvl1pPr>
          </a:lstStyle>
          <a:p>
            <a:pPr>
              <a:defRPr/>
            </a:pPr>
            <a:fld id="{090A86D5-12A1-2E47-89C0-7B38800D8BD2}" type="slidenum">
              <a:rPr lang="en-US"/>
              <a:pPr>
                <a:defRPr/>
              </a:pPr>
              <a:t>‹#›</a:t>
            </a:fld>
            <a:endParaRPr lang="en-US"/>
          </a:p>
        </p:txBody>
      </p:sp>
    </p:spTree>
    <p:extLst>
      <p:ext uri="{BB962C8B-B14F-4D97-AF65-F5344CB8AC3E}">
        <p14:creationId xmlns:p14="http://schemas.microsoft.com/office/powerpoint/2010/main" val="4648877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3124200"/>
            <a:ext cx="9144000" cy="3581400"/>
            <a:chOff x="0" y="1968"/>
            <a:chExt cx="5760" cy="2256"/>
          </a:xfrm>
        </p:grpSpPr>
        <p:sp>
          <p:nvSpPr>
            <p:cNvPr id="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2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4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5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6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68" name="Freeform 1094"/>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45860" name="Rectangle 1092"/>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545861" name="Rectangle 1093"/>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1090"/>
          <p:cNvSpPr>
            <a:spLocks noGrp="1" noChangeArrowheads="1"/>
          </p:cNvSpPr>
          <p:nvPr>
            <p:ph type="dt" sz="half" idx="10"/>
          </p:nvPr>
        </p:nvSpPr>
        <p:spPr/>
        <p:txBody>
          <a:bodyPr/>
          <a:lstStyle>
            <a:lvl1pPr>
              <a:defRPr sz="2400">
                <a:solidFill>
                  <a:srgbClr val="FFFFFF"/>
                </a:solidFill>
              </a:defRPr>
            </a:lvl1pPr>
          </a:lstStyle>
          <a:p>
            <a:pPr>
              <a:defRPr/>
            </a:pPr>
            <a:endParaRPr lang="en-US" altLang="ja-JP"/>
          </a:p>
        </p:txBody>
      </p:sp>
      <p:sp>
        <p:nvSpPr>
          <p:cNvPr id="70" name="Rectangle 1091"/>
          <p:cNvSpPr>
            <a:spLocks noGrp="1" noChangeArrowheads="1"/>
          </p:cNvSpPr>
          <p:nvPr>
            <p:ph type="ftr" sz="quarter" idx="11"/>
          </p:nvPr>
        </p:nvSpPr>
        <p:spPr>
          <a:xfrm>
            <a:off x="2057400" y="6248400"/>
            <a:ext cx="5257800" cy="457200"/>
          </a:xfrm>
        </p:spPr>
        <p:txBody>
          <a:bodyPr/>
          <a:lstStyle>
            <a:lvl1pPr>
              <a:defRPr sz="2400">
                <a:solidFill>
                  <a:srgbClr val="FFFFFF"/>
                </a:solidFill>
              </a:defRPr>
            </a:lvl1pPr>
          </a:lstStyle>
          <a:p>
            <a:pPr>
              <a:defRPr/>
            </a:pPr>
            <a:endParaRPr lang="en-US" altLang="ja-JP"/>
          </a:p>
        </p:txBody>
      </p:sp>
      <p:sp>
        <p:nvSpPr>
          <p:cNvPr id="71" name="Rectangle 1095"/>
          <p:cNvSpPr>
            <a:spLocks noGrp="1" noChangeArrowheads="1"/>
          </p:cNvSpPr>
          <p:nvPr>
            <p:ph type="sldNum" sz="quarter" idx="12"/>
          </p:nvPr>
        </p:nvSpPr>
        <p:spPr/>
        <p:txBody>
          <a:bodyPr/>
          <a:lstStyle>
            <a:lvl1pPr algn="r">
              <a:defRPr sz="2400"/>
            </a:lvl1pPr>
          </a:lstStyle>
          <a:p>
            <a:pPr>
              <a:defRPr/>
            </a:pPr>
            <a:fld id="{FB9D1381-8EC7-4D4A-8FF6-A5D440AB2D6C}" type="slidenum">
              <a:rPr lang="en-US" altLang="ja-JP"/>
              <a:pPr>
                <a:defRPr/>
              </a:pPr>
              <a:t>‹#›</a:t>
            </a:fld>
            <a:endParaRPr lang="en-US" altLang="ja-JP"/>
          </a:p>
        </p:txBody>
      </p:sp>
    </p:spTree>
    <p:extLst>
      <p:ext uri="{BB962C8B-B14F-4D97-AF65-F5344CB8AC3E}">
        <p14:creationId xmlns:p14="http://schemas.microsoft.com/office/powerpoint/2010/main" val="34143781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4EA364B6-C098-4042-9224-7E72134C71F5}" type="slidenum">
              <a:rPr lang="en-US" altLang="ja-JP"/>
              <a:pPr>
                <a:defRPr/>
              </a:pPr>
              <a:t>‹#›</a:t>
            </a:fld>
            <a:endParaRPr lang="en-US" altLang="ja-JP"/>
          </a:p>
        </p:txBody>
      </p:sp>
    </p:spTree>
    <p:extLst>
      <p:ext uri="{BB962C8B-B14F-4D97-AF65-F5344CB8AC3E}">
        <p14:creationId xmlns:p14="http://schemas.microsoft.com/office/powerpoint/2010/main" val="42549340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10CFC75-9CC2-034D-966A-8BF08238E7EA}" type="slidenum">
              <a:rPr lang="en-US" altLang="ja-JP"/>
              <a:pPr>
                <a:defRPr/>
              </a:pPr>
              <a:t>‹#›</a:t>
            </a:fld>
            <a:endParaRPr lang="en-US" altLang="ja-JP"/>
          </a:p>
        </p:txBody>
      </p:sp>
    </p:spTree>
    <p:extLst>
      <p:ext uri="{BB962C8B-B14F-4D97-AF65-F5344CB8AC3E}">
        <p14:creationId xmlns:p14="http://schemas.microsoft.com/office/powerpoint/2010/main" val="246356195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1EE68894-970D-6E47-A5A2-7FA813FAA928}" type="slidenum">
              <a:rPr lang="en-US" altLang="ja-JP"/>
              <a:pPr>
                <a:defRPr/>
              </a:pPr>
              <a:t>‹#›</a:t>
            </a:fld>
            <a:endParaRPr lang="en-US" altLang="ja-JP"/>
          </a:p>
        </p:txBody>
      </p:sp>
    </p:spTree>
    <p:extLst>
      <p:ext uri="{BB962C8B-B14F-4D97-AF65-F5344CB8AC3E}">
        <p14:creationId xmlns:p14="http://schemas.microsoft.com/office/powerpoint/2010/main" val="17374597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8"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9" name="Rectangle 1094"/>
          <p:cNvSpPr>
            <a:spLocks noGrp="1" noChangeArrowheads="1"/>
          </p:cNvSpPr>
          <p:nvPr>
            <p:ph type="sldNum" sz="quarter" idx="12"/>
          </p:nvPr>
        </p:nvSpPr>
        <p:spPr/>
        <p:txBody>
          <a:bodyPr/>
          <a:lstStyle>
            <a:lvl1pPr>
              <a:defRPr sz="2400"/>
            </a:lvl1pPr>
          </a:lstStyle>
          <a:p>
            <a:pPr>
              <a:defRPr/>
            </a:pPr>
            <a:fld id="{54E17048-A456-0540-89D5-E595CE540900}" type="slidenum">
              <a:rPr lang="en-US" altLang="ja-JP"/>
              <a:pPr>
                <a:defRPr/>
              </a:pPr>
              <a:t>‹#›</a:t>
            </a:fld>
            <a:endParaRPr lang="en-US" altLang="ja-JP"/>
          </a:p>
        </p:txBody>
      </p:sp>
    </p:spTree>
    <p:extLst>
      <p:ext uri="{BB962C8B-B14F-4D97-AF65-F5344CB8AC3E}">
        <p14:creationId xmlns:p14="http://schemas.microsoft.com/office/powerpoint/2010/main" val="37200694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74CF609D-E006-EB4B-9647-797CB362C8DF}" type="slidenum">
              <a:rPr lang="en-US"/>
              <a:pPr>
                <a:defRPr/>
              </a:pPr>
              <a:t>‹#›</a:t>
            </a:fld>
            <a:endParaRPr lang="en-US"/>
          </a:p>
        </p:txBody>
      </p:sp>
    </p:spTree>
    <p:extLst>
      <p:ext uri="{BB962C8B-B14F-4D97-AF65-F5344CB8AC3E}">
        <p14:creationId xmlns:p14="http://schemas.microsoft.com/office/powerpoint/2010/main" val="269518001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4"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5" name="Rectangle 1094"/>
          <p:cNvSpPr>
            <a:spLocks noGrp="1" noChangeArrowheads="1"/>
          </p:cNvSpPr>
          <p:nvPr>
            <p:ph type="sldNum" sz="quarter" idx="12"/>
          </p:nvPr>
        </p:nvSpPr>
        <p:spPr/>
        <p:txBody>
          <a:bodyPr/>
          <a:lstStyle>
            <a:lvl1pPr>
              <a:defRPr sz="2400"/>
            </a:lvl1pPr>
          </a:lstStyle>
          <a:p>
            <a:pPr>
              <a:defRPr/>
            </a:pPr>
            <a:fld id="{680E2F08-1C23-5048-BE48-784A188118CD}" type="slidenum">
              <a:rPr lang="en-US" altLang="ja-JP"/>
              <a:pPr>
                <a:defRPr/>
              </a:pPr>
              <a:t>‹#›</a:t>
            </a:fld>
            <a:endParaRPr lang="en-US" altLang="ja-JP"/>
          </a:p>
        </p:txBody>
      </p:sp>
    </p:spTree>
    <p:extLst>
      <p:ext uri="{BB962C8B-B14F-4D97-AF65-F5344CB8AC3E}">
        <p14:creationId xmlns:p14="http://schemas.microsoft.com/office/powerpoint/2010/main" val="22163768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3"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4" name="Rectangle 1094"/>
          <p:cNvSpPr>
            <a:spLocks noGrp="1" noChangeArrowheads="1"/>
          </p:cNvSpPr>
          <p:nvPr>
            <p:ph type="sldNum" sz="quarter" idx="12"/>
          </p:nvPr>
        </p:nvSpPr>
        <p:spPr/>
        <p:txBody>
          <a:bodyPr/>
          <a:lstStyle>
            <a:lvl1pPr>
              <a:defRPr sz="2400"/>
            </a:lvl1pPr>
          </a:lstStyle>
          <a:p>
            <a:pPr>
              <a:defRPr/>
            </a:pPr>
            <a:fld id="{761E3AC5-4881-8043-81DA-000BAD7B5E0D}" type="slidenum">
              <a:rPr lang="en-US" altLang="ja-JP"/>
              <a:pPr>
                <a:defRPr/>
              </a:pPr>
              <a:t>‹#›</a:t>
            </a:fld>
            <a:endParaRPr lang="en-US" altLang="ja-JP"/>
          </a:p>
        </p:txBody>
      </p:sp>
    </p:spTree>
    <p:extLst>
      <p:ext uri="{BB962C8B-B14F-4D97-AF65-F5344CB8AC3E}">
        <p14:creationId xmlns:p14="http://schemas.microsoft.com/office/powerpoint/2010/main" val="10089250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0FC5FA9F-AF67-1B42-AEF8-636C03D06E2D}" type="slidenum">
              <a:rPr lang="en-US" altLang="ja-JP"/>
              <a:pPr>
                <a:defRPr/>
              </a:pPr>
              <a:t>‹#›</a:t>
            </a:fld>
            <a:endParaRPr lang="en-US" altLang="ja-JP"/>
          </a:p>
        </p:txBody>
      </p:sp>
    </p:spTree>
    <p:extLst>
      <p:ext uri="{BB962C8B-B14F-4D97-AF65-F5344CB8AC3E}">
        <p14:creationId xmlns:p14="http://schemas.microsoft.com/office/powerpoint/2010/main" val="342716535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6"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7" name="Rectangle 1094"/>
          <p:cNvSpPr>
            <a:spLocks noGrp="1" noChangeArrowheads="1"/>
          </p:cNvSpPr>
          <p:nvPr>
            <p:ph type="sldNum" sz="quarter" idx="12"/>
          </p:nvPr>
        </p:nvSpPr>
        <p:spPr/>
        <p:txBody>
          <a:bodyPr/>
          <a:lstStyle>
            <a:lvl1pPr>
              <a:defRPr sz="2400"/>
            </a:lvl1pPr>
          </a:lstStyle>
          <a:p>
            <a:pPr>
              <a:defRPr/>
            </a:pPr>
            <a:fld id="{C3715575-7C1E-FF4B-9175-723D8B1CDAB6}" type="slidenum">
              <a:rPr lang="en-US" altLang="ja-JP"/>
              <a:pPr>
                <a:defRPr/>
              </a:pPr>
              <a:t>‹#›</a:t>
            </a:fld>
            <a:endParaRPr lang="en-US" altLang="ja-JP"/>
          </a:p>
        </p:txBody>
      </p:sp>
    </p:spTree>
    <p:extLst>
      <p:ext uri="{BB962C8B-B14F-4D97-AF65-F5344CB8AC3E}">
        <p14:creationId xmlns:p14="http://schemas.microsoft.com/office/powerpoint/2010/main" val="148055279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5639BD26-76DC-584A-9B15-EBFF59688F7D}" type="slidenum">
              <a:rPr lang="en-US" altLang="ja-JP"/>
              <a:pPr>
                <a:defRPr/>
              </a:pPr>
              <a:t>‹#›</a:t>
            </a:fld>
            <a:endParaRPr lang="en-US" altLang="ja-JP"/>
          </a:p>
        </p:txBody>
      </p:sp>
    </p:spTree>
    <p:extLst>
      <p:ext uri="{BB962C8B-B14F-4D97-AF65-F5344CB8AC3E}">
        <p14:creationId xmlns:p14="http://schemas.microsoft.com/office/powerpoint/2010/main" val="104395805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92"/>
          <p:cNvSpPr>
            <a:spLocks noGrp="1" noChangeArrowheads="1"/>
          </p:cNvSpPr>
          <p:nvPr>
            <p:ph type="dt" sz="half" idx="10"/>
          </p:nvPr>
        </p:nvSpPr>
        <p:spPr/>
        <p:txBody>
          <a:bodyPr/>
          <a:lstStyle>
            <a:lvl1pPr>
              <a:defRPr sz="2400"/>
            </a:lvl1pPr>
          </a:lstStyle>
          <a:p>
            <a:pPr>
              <a:defRPr/>
            </a:pPr>
            <a:endParaRPr lang="en-US" altLang="ja-JP"/>
          </a:p>
        </p:txBody>
      </p:sp>
      <p:sp>
        <p:nvSpPr>
          <p:cNvPr id="5" name="Rectangle 1093"/>
          <p:cNvSpPr>
            <a:spLocks noGrp="1" noChangeArrowheads="1"/>
          </p:cNvSpPr>
          <p:nvPr>
            <p:ph type="ftr" sz="quarter" idx="11"/>
          </p:nvPr>
        </p:nvSpPr>
        <p:spPr/>
        <p:txBody>
          <a:bodyPr/>
          <a:lstStyle>
            <a:lvl1pPr>
              <a:defRPr sz="2400"/>
            </a:lvl1pPr>
          </a:lstStyle>
          <a:p>
            <a:pPr>
              <a:defRPr/>
            </a:pPr>
            <a:endParaRPr lang="en-US" altLang="ja-JP"/>
          </a:p>
        </p:txBody>
      </p:sp>
      <p:sp>
        <p:nvSpPr>
          <p:cNvPr id="6" name="Rectangle 1094"/>
          <p:cNvSpPr>
            <a:spLocks noGrp="1" noChangeArrowheads="1"/>
          </p:cNvSpPr>
          <p:nvPr>
            <p:ph type="sldNum" sz="quarter" idx="12"/>
          </p:nvPr>
        </p:nvSpPr>
        <p:spPr/>
        <p:txBody>
          <a:bodyPr/>
          <a:lstStyle>
            <a:lvl1pPr>
              <a:defRPr sz="2400"/>
            </a:lvl1pPr>
          </a:lstStyle>
          <a:p>
            <a:pPr>
              <a:defRPr/>
            </a:pPr>
            <a:fld id="{2C317D4E-7CC3-9A47-AA22-E7AD29751CC0}" type="slidenum">
              <a:rPr lang="en-US" altLang="ja-JP"/>
              <a:pPr>
                <a:defRPr/>
              </a:pPr>
              <a:t>‹#›</a:t>
            </a:fld>
            <a:endParaRPr lang="en-US" altLang="ja-JP"/>
          </a:p>
        </p:txBody>
      </p:sp>
    </p:spTree>
    <p:extLst>
      <p:ext uri="{BB962C8B-B14F-4D97-AF65-F5344CB8AC3E}">
        <p14:creationId xmlns:p14="http://schemas.microsoft.com/office/powerpoint/2010/main" val="133071947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3485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3485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4" name="Rectangle 11"/>
          <p:cNvSpPr>
            <a:spLocks noGrp="1" noChangeArrowheads="1"/>
          </p:cNvSpPr>
          <p:nvPr>
            <p:ph type="dt" sz="half" idx="10"/>
          </p:nvPr>
        </p:nvSpPr>
        <p:spPr>
          <a:xfrm>
            <a:off x="685800" y="6248400"/>
            <a:ext cx="1905000" cy="457200"/>
          </a:xfrm>
        </p:spPr>
        <p:txBody>
          <a:bodyPr/>
          <a:lstStyle>
            <a:lvl1pPr eaLnBrk="1" hangingPunct="1">
              <a:defRPr sz="2400">
                <a:solidFill>
                  <a:srgbClr val="003300"/>
                </a:solidFill>
              </a:defRPr>
            </a:lvl1pPr>
          </a:lstStyle>
          <a:p>
            <a:pPr>
              <a:defRPr/>
            </a:pPr>
            <a:endParaRPr lang="en-US"/>
          </a:p>
        </p:txBody>
      </p:sp>
      <p:sp>
        <p:nvSpPr>
          <p:cNvPr id="5" name="Rectangle 12"/>
          <p:cNvSpPr>
            <a:spLocks noGrp="1" noChangeArrowheads="1"/>
          </p:cNvSpPr>
          <p:nvPr>
            <p:ph type="ftr" sz="quarter" idx="11"/>
          </p:nvPr>
        </p:nvSpPr>
        <p:spPr>
          <a:xfrm>
            <a:off x="3124200" y="6248400"/>
            <a:ext cx="2895600" cy="457200"/>
          </a:xfrm>
        </p:spPr>
        <p:txBody>
          <a:bodyPr/>
          <a:lstStyle>
            <a:lvl1pPr eaLnBrk="1" hangingPunct="1">
              <a:defRPr sz="2400">
                <a:solidFill>
                  <a:srgbClr val="003300"/>
                </a:solidFill>
              </a:defRPr>
            </a:lvl1pPr>
          </a:lstStyle>
          <a:p>
            <a:pPr>
              <a:defRPr/>
            </a:pPr>
            <a:endParaRPr lang="en-US"/>
          </a:p>
        </p:txBody>
      </p:sp>
      <p:sp>
        <p:nvSpPr>
          <p:cNvPr id="6" name="Rectangle 13"/>
          <p:cNvSpPr>
            <a:spLocks noGrp="1" noChangeArrowheads="1"/>
          </p:cNvSpPr>
          <p:nvPr>
            <p:ph type="sldNum" sz="quarter" idx="12"/>
          </p:nvPr>
        </p:nvSpPr>
        <p:spPr>
          <a:xfrm>
            <a:off x="6553200" y="6248400"/>
            <a:ext cx="1905000" cy="457200"/>
          </a:xfrm>
        </p:spPr>
        <p:txBody>
          <a:bodyPr/>
          <a:lstStyle>
            <a:lvl1pPr algn="l" eaLnBrk="1" hangingPunct="1">
              <a:defRPr sz="2400">
                <a:solidFill>
                  <a:srgbClr val="003300"/>
                </a:solidFill>
              </a:defRPr>
            </a:lvl1pPr>
          </a:lstStyle>
          <a:p>
            <a:pPr>
              <a:defRPr/>
            </a:pPr>
            <a:fld id="{22E2A878-0DAB-CF4D-B36B-E74D21C1E017}" type="slidenum">
              <a:rPr lang="en-US"/>
              <a:pPr>
                <a:defRPr/>
              </a:pPr>
              <a:t>‹#›</a:t>
            </a:fld>
            <a:endParaRPr lang="en-US"/>
          </a:p>
        </p:txBody>
      </p:sp>
    </p:spTree>
    <p:extLst>
      <p:ext uri="{BB962C8B-B14F-4D97-AF65-F5344CB8AC3E}">
        <p14:creationId xmlns:p14="http://schemas.microsoft.com/office/powerpoint/2010/main" val="163269814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1036"/>
          <p:cNvSpPr>
            <a:spLocks noGrp="1" noChangeArrowheads="1"/>
          </p:cNvSpPr>
          <p:nvPr>
            <p:ph type="sldNum" sz="quarter" idx="12"/>
          </p:nvPr>
        </p:nvSpPr>
        <p:spPr/>
        <p:txBody>
          <a:bodyPr/>
          <a:lstStyle>
            <a:lvl1pPr algn="l" eaLnBrk="1" hangingPunct="1">
              <a:defRPr sz="2400"/>
            </a:lvl1pPr>
          </a:lstStyle>
          <a:p>
            <a:pPr>
              <a:defRPr/>
            </a:pPr>
            <a:fld id="{724082AB-2E5D-1242-A3C2-0C764C6CDD9E}" type="slidenum">
              <a:rPr lang="en-US"/>
              <a:pPr>
                <a:defRPr/>
              </a:pPr>
              <a:t>‹#›</a:t>
            </a:fld>
            <a:endParaRPr lang="en-US"/>
          </a:p>
        </p:txBody>
      </p:sp>
    </p:spTree>
    <p:extLst>
      <p:ext uri="{BB962C8B-B14F-4D97-AF65-F5344CB8AC3E}">
        <p14:creationId xmlns:p14="http://schemas.microsoft.com/office/powerpoint/2010/main" val="27320771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1036"/>
          <p:cNvSpPr>
            <a:spLocks noGrp="1" noChangeArrowheads="1"/>
          </p:cNvSpPr>
          <p:nvPr>
            <p:ph type="sldNum" sz="quarter" idx="12"/>
          </p:nvPr>
        </p:nvSpPr>
        <p:spPr/>
        <p:txBody>
          <a:bodyPr/>
          <a:lstStyle>
            <a:lvl1pPr algn="l" eaLnBrk="1" hangingPunct="1">
              <a:defRPr sz="2400"/>
            </a:lvl1pPr>
          </a:lstStyle>
          <a:p>
            <a:pPr>
              <a:defRPr/>
            </a:pPr>
            <a:fld id="{EE6128C2-5311-EA4C-BF40-3553D05BA0D7}" type="slidenum">
              <a:rPr lang="en-US"/>
              <a:pPr>
                <a:defRPr/>
              </a:pPr>
              <a:t>‹#›</a:t>
            </a:fld>
            <a:endParaRPr lang="en-US"/>
          </a:p>
        </p:txBody>
      </p:sp>
    </p:spTree>
    <p:extLst>
      <p:ext uri="{BB962C8B-B14F-4D97-AF65-F5344CB8AC3E}">
        <p14:creationId xmlns:p14="http://schemas.microsoft.com/office/powerpoint/2010/main" val="150904770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1036"/>
          <p:cNvSpPr>
            <a:spLocks noGrp="1" noChangeArrowheads="1"/>
          </p:cNvSpPr>
          <p:nvPr>
            <p:ph type="sldNum" sz="quarter" idx="12"/>
          </p:nvPr>
        </p:nvSpPr>
        <p:spPr/>
        <p:txBody>
          <a:bodyPr/>
          <a:lstStyle>
            <a:lvl1pPr algn="l" eaLnBrk="1" hangingPunct="1">
              <a:defRPr sz="2400"/>
            </a:lvl1pPr>
          </a:lstStyle>
          <a:p>
            <a:pPr>
              <a:defRPr/>
            </a:pPr>
            <a:fld id="{9FA98904-4D58-7640-BA38-6FEA0BC2F08C}" type="slidenum">
              <a:rPr lang="en-US"/>
              <a:pPr>
                <a:defRPr/>
              </a:pPr>
              <a:t>‹#›</a:t>
            </a:fld>
            <a:endParaRPr lang="en-US"/>
          </a:p>
        </p:txBody>
      </p:sp>
    </p:spTree>
    <p:extLst>
      <p:ext uri="{BB962C8B-B14F-4D97-AF65-F5344CB8AC3E}">
        <p14:creationId xmlns:p14="http://schemas.microsoft.com/office/powerpoint/2010/main" val="194469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D365042D-0FE1-3C44-B170-C82ADFA29355}" type="slidenum">
              <a:rPr lang="en-US"/>
              <a:pPr>
                <a:defRPr/>
              </a:pPr>
              <a:t>‹#›</a:t>
            </a:fld>
            <a:endParaRPr lang="en-US"/>
          </a:p>
        </p:txBody>
      </p:sp>
    </p:spTree>
    <p:extLst>
      <p:ext uri="{BB962C8B-B14F-4D97-AF65-F5344CB8AC3E}">
        <p14:creationId xmlns:p14="http://schemas.microsoft.com/office/powerpoint/2010/main" val="178237294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8"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9" name="Rectangle 1036"/>
          <p:cNvSpPr>
            <a:spLocks noGrp="1" noChangeArrowheads="1"/>
          </p:cNvSpPr>
          <p:nvPr>
            <p:ph type="sldNum" sz="quarter" idx="12"/>
          </p:nvPr>
        </p:nvSpPr>
        <p:spPr/>
        <p:txBody>
          <a:bodyPr/>
          <a:lstStyle>
            <a:lvl1pPr algn="l" eaLnBrk="1" hangingPunct="1">
              <a:defRPr sz="2400"/>
            </a:lvl1pPr>
          </a:lstStyle>
          <a:p>
            <a:pPr>
              <a:defRPr/>
            </a:pPr>
            <a:fld id="{ED42121B-FFFA-E945-86E4-182A4A64FA75}" type="slidenum">
              <a:rPr lang="en-US"/>
              <a:pPr>
                <a:defRPr/>
              </a:pPr>
              <a:t>‹#›</a:t>
            </a:fld>
            <a:endParaRPr lang="en-US"/>
          </a:p>
        </p:txBody>
      </p:sp>
    </p:spTree>
    <p:extLst>
      <p:ext uri="{BB962C8B-B14F-4D97-AF65-F5344CB8AC3E}">
        <p14:creationId xmlns:p14="http://schemas.microsoft.com/office/powerpoint/2010/main" val="56672497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4"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5" name="Rectangle 1036"/>
          <p:cNvSpPr>
            <a:spLocks noGrp="1" noChangeArrowheads="1"/>
          </p:cNvSpPr>
          <p:nvPr>
            <p:ph type="sldNum" sz="quarter" idx="12"/>
          </p:nvPr>
        </p:nvSpPr>
        <p:spPr/>
        <p:txBody>
          <a:bodyPr/>
          <a:lstStyle>
            <a:lvl1pPr algn="l" eaLnBrk="1" hangingPunct="1">
              <a:defRPr sz="2400"/>
            </a:lvl1pPr>
          </a:lstStyle>
          <a:p>
            <a:pPr>
              <a:defRPr/>
            </a:pPr>
            <a:fld id="{EF21B750-35EB-7747-A422-19C7A600B2E4}" type="slidenum">
              <a:rPr lang="en-US"/>
              <a:pPr>
                <a:defRPr/>
              </a:pPr>
              <a:t>‹#›</a:t>
            </a:fld>
            <a:endParaRPr lang="en-US"/>
          </a:p>
        </p:txBody>
      </p:sp>
    </p:spTree>
    <p:extLst>
      <p:ext uri="{BB962C8B-B14F-4D97-AF65-F5344CB8AC3E}">
        <p14:creationId xmlns:p14="http://schemas.microsoft.com/office/powerpoint/2010/main" val="274630620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3"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4" name="Rectangle 1036"/>
          <p:cNvSpPr>
            <a:spLocks noGrp="1" noChangeArrowheads="1"/>
          </p:cNvSpPr>
          <p:nvPr>
            <p:ph type="sldNum" sz="quarter" idx="12"/>
          </p:nvPr>
        </p:nvSpPr>
        <p:spPr/>
        <p:txBody>
          <a:bodyPr/>
          <a:lstStyle>
            <a:lvl1pPr algn="l" eaLnBrk="1" hangingPunct="1">
              <a:defRPr sz="2400"/>
            </a:lvl1pPr>
          </a:lstStyle>
          <a:p>
            <a:pPr>
              <a:defRPr/>
            </a:pPr>
            <a:fld id="{B5C34C1B-305C-8747-811B-9DBCFB7E892A}" type="slidenum">
              <a:rPr lang="en-US"/>
              <a:pPr>
                <a:defRPr/>
              </a:pPr>
              <a:t>‹#›</a:t>
            </a:fld>
            <a:endParaRPr lang="en-US"/>
          </a:p>
        </p:txBody>
      </p:sp>
    </p:spTree>
    <p:extLst>
      <p:ext uri="{BB962C8B-B14F-4D97-AF65-F5344CB8AC3E}">
        <p14:creationId xmlns:p14="http://schemas.microsoft.com/office/powerpoint/2010/main" val="421252735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1036"/>
          <p:cNvSpPr>
            <a:spLocks noGrp="1" noChangeArrowheads="1"/>
          </p:cNvSpPr>
          <p:nvPr>
            <p:ph type="sldNum" sz="quarter" idx="12"/>
          </p:nvPr>
        </p:nvSpPr>
        <p:spPr/>
        <p:txBody>
          <a:bodyPr/>
          <a:lstStyle>
            <a:lvl1pPr algn="l" eaLnBrk="1" hangingPunct="1">
              <a:defRPr sz="2400"/>
            </a:lvl1pPr>
          </a:lstStyle>
          <a:p>
            <a:pPr>
              <a:defRPr/>
            </a:pPr>
            <a:fld id="{886E681A-84BB-F04A-BC13-4D65C2166AAE}" type="slidenum">
              <a:rPr lang="en-US"/>
              <a:pPr>
                <a:defRPr/>
              </a:pPr>
              <a:t>‹#›</a:t>
            </a:fld>
            <a:endParaRPr lang="en-US"/>
          </a:p>
        </p:txBody>
      </p:sp>
    </p:spTree>
    <p:extLst>
      <p:ext uri="{BB962C8B-B14F-4D97-AF65-F5344CB8AC3E}">
        <p14:creationId xmlns:p14="http://schemas.microsoft.com/office/powerpoint/2010/main" val="332415809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1036"/>
          <p:cNvSpPr>
            <a:spLocks noGrp="1" noChangeArrowheads="1"/>
          </p:cNvSpPr>
          <p:nvPr>
            <p:ph type="sldNum" sz="quarter" idx="12"/>
          </p:nvPr>
        </p:nvSpPr>
        <p:spPr/>
        <p:txBody>
          <a:bodyPr/>
          <a:lstStyle>
            <a:lvl1pPr algn="l" eaLnBrk="1" hangingPunct="1">
              <a:defRPr sz="2400"/>
            </a:lvl1pPr>
          </a:lstStyle>
          <a:p>
            <a:pPr>
              <a:defRPr/>
            </a:pPr>
            <a:fld id="{FC6A4B4B-D62D-9D43-8981-1C37C5C12AD8}" type="slidenum">
              <a:rPr lang="en-US"/>
              <a:pPr>
                <a:defRPr/>
              </a:pPr>
              <a:t>‹#›</a:t>
            </a:fld>
            <a:endParaRPr lang="en-US"/>
          </a:p>
        </p:txBody>
      </p:sp>
    </p:spTree>
    <p:extLst>
      <p:ext uri="{BB962C8B-B14F-4D97-AF65-F5344CB8AC3E}">
        <p14:creationId xmlns:p14="http://schemas.microsoft.com/office/powerpoint/2010/main" val="30511083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1036"/>
          <p:cNvSpPr>
            <a:spLocks noGrp="1" noChangeArrowheads="1"/>
          </p:cNvSpPr>
          <p:nvPr>
            <p:ph type="sldNum" sz="quarter" idx="12"/>
          </p:nvPr>
        </p:nvSpPr>
        <p:spPr/>
        <p:txBody>
          <a:bodyPr/>
          <a:lstStyle>
            <a:lvl1pPr algn="l" eaLnBrk="1" hangingPunct="1">
              <a:defRPr sz="2400"/>
            </a:lvl1pPr>
          </a:lstStyle>
          <a:p>
            <a:pPr>
              <a:defRPr/>
            </a:pPr>
            <a:fld id="{AAF436EA-DC0D-E946-AC80-544FAB1250E2}" type="slidenum">
              <a:rPr lang="en-US"/>
              <a:pPr>
                <a:defRPr/>
              </a:pPr>
              <a:t>‹#›</a:t>
            </a:fld>
            <a:endParaRPr lang="en-US"/>
          </a:p>
        </p:txBody>
      </p:sp>
    </p:spTree>
    <p:extLst>
      <p:ext uri="{BB962C8B-B14F-4D97-AF65-F5344CB8AC3E}">
        <p14:creationId xmlns:p14="http://schemas.microsoft.com/office/powerpoint/2010/main" val="1976450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4"/>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1035"/>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1036"/>
          <p:cNvSpPr>
            <a:spLocks noGrp="1" noChangeArrowheads="1"/>
          </p:cNvSpPr>
          <p:nvPr>
            <p:ph type="sldNum" sz="quarter" idx="12"/>
          </p:nvPr>
        </p:nvSpPr>
        <p:spPr/>
        <p:txBody>
          <a:bodyPr/>
          <a:lstStyle>
            <a:lvl1pPr algn="l" eaLnBrk="1" hangingPunct="1">
              <a:defRPr sz="2400"/>
            </a:lvl1pPr>
          </a:lstStyle>
          <a:p>
            <a:pPr>
              <a:defRPr/>
            </a:pPr>
            <a:fld id="{6E4BA0CB-2403-5644-84BB-19BBF9A833FA}" type="slidenum">
              <a:rPr lang="en-US"/>
              <a:pPr>
                <a:defRPr/>
              </a:pPr>
              <a:t>‹#›</a:t>
            </a:fld>
            <a:endParaRPr lang="en-US"/>
          </a:p>
        </p:txBody>
      </p:sp>
    </p:spTree>
    <p:extLst>
      <p:ext uri="{BB962C8B-B14F-4D97-AF65-F5344CB8AC3E}">
        <p14:creationId xmlns:p14="http://schemas.microsoft.com/office/powerpoint/2010/main" val="71961111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2400"/>
            </a:lvl1pPr>
          </a:lstStyle>
          <a:p>
            <a:pPr>
              <a:defRPr/>
            </a:pPr>
            <a:endParaRPr lang="en-US"/>
          </a:p>
        </p:txBody>
      </p:sp>
      <p:sp>
        <p:nvSpPr>
          <p:cNvPr id="4" name="Rectangle 5"/>
          <p:cNvSpPr>
            <a:spLocks noGrp="1" noChangeArrowheads="1"/>
          </p:cNvSpPr>
          <p:nvPr>
            <p:ph type="ftr" sz="quarter" idx="11"/>
          </p:nvPr>
        </p:nvSpPr>
        <p:spPr/>
        <p:txBody>
          <a:bodyPr/>
          <a:lstStyle>
            <a:lvl1pPr>
              <a:defRPr sz="2400"/>
            </a:lvl1pPr>
          </a:lstStyle>
          <a:p>
            <a:pPr>
              <a:defRPr/>
            </a:pPr>
            <a:endParaRPr lang="en-US"/>
          </a:p>
        </p:txBody>
      </p:sp>
      <p:sp>
        <p:nvSpPr>
          <p:cNvPr id="5" name="Rectangle 6"/>
          <p:cNvSpPr>
            <a:spLocks noGrp="1" noChangeArrowheads="1"/>
          </p:cNvSpPr>
          <p:nvPr>
            <p:ph type="sldNum" sz="quarter" idx="12"/>
          </p:nvPr>
        </p:nvSpPr>
        <p:spPr/>
        <p:txBody>
          <a:bodyPr/>
          <a:lstStyle>
            <a:lvl1pPr algn="l">
              <a:defRPr sz="2400">
                <a:solidFill>
                  <a:schemeClr val="tx1"/>
                </a:solidFill>
              </a:defRPr>
            </a:lvl1pPr>
          </a:lstStyle>
          <a:p>
            <a:pPr>
              <a:defRPr/>
            </a:pPr>
            <a:fld id="{933C4C33-2A28-A046-98BE-6C27F2F3AD50}" type="slidenum">
              <a:rPr lang="en-US"/>
              <a:pPr>
                <a:defRPr/>
              </a:pPr>
              <a:t>‹#›</a:t>
            </a:fld>
            <a:endParaRPr lang="en-US"/>
          </a:p>
        </p:txBody>
      </p:sp>
    </p:spTree>
    <p:extLst>
      <p:ext uri="{BB962C8B-B14F-4D97-AF65-F5344CB8AC3E}">
        <p14:creationId xmlns:p14="http://schemas.microsoft.com/office/powerpoint/2010/main" val="1061446197"/>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z="2400"/>
            </a:lvl1pPr>
          </a:lstStyle>
          <a:p>
            <a:pPr>
              <a:defRPr/>
            </a:pPr>
            <a:endParaRPr lang="en-US"/>
          </a:p>
        </p:txBody>
      </p:sp>
      <p:sp>
        <p:nvSpPr>
          <p:cNvPr id="3" name="Rectangle 5"/>
          <p:cNvSpPr>
            <a:spLocks noGrp="1" noChangeArrowheads="1"/>
          </p:cNvSpPr>
          <p:nvPr>
            <p:ph type="ftr" sz="quarter" idx="11"/>
          </p:nvPr>
        </p:nvSpPr>
        <p:spPr/>
        <p:txBody>
          <a:bodyPr/>
          <a:lstStyle>
            <a:lvl1pPr>
              <a:defRPr sz="2400"/>
            </a:lvl1pPr>
          </a:lstStyle>
          <a:p>
            <a:pPr>
              <a:defRPr/>
            </a:pPr>
            <a:endParaRPr lang="en-US"/>
          </a:p>
        </p:txBody>
      </p:sp>
      <p:sp>
        <p:nvSpPr>
          <p:cNvPr id="4" name="Rectangle 6"/>
          <p:cNvSpPr>
            <a:spLocks noGrp="1" noChangeArrowheads="1"/>
          </p:cNvSpPr>
          <p:nvPr>
            <p:ph type="sldNum" sz="quarter" idx="12"/>
          </p:nvPr>
        </p:nvSpPr>
        <p:spPr/>
        <p:txBody>
          <a:bodyPr/>
          <a:lstStyle>
            <a:lvl1pPr algn="l">
              <a:defRPr sz="2400">
                <a:solidFill>
                  <a:schemeClr val="tx1"/>
                </a:solidFill>
              </a:defRPr>
            </a:lvl1pPr>
          </a:lstStyle>
          <a:p>
            <a:pPr>
              <a:defRPr/>
            </a:pPr>
            <a:fld id="{1E2275B6-A8FA-D44D-B00F-3633FAA92E88}" type="slidenum">
              <a:rPr lang="en-US"/>
              <a:pPr>
                <a:defRPr/>
              </a:pPr>
              <a:t>‹#›</a:t>
            </a:fld>
            <a:endParaRPr lang="en-US"/>
          </a:p>
        </p:txBody>
      </p:sp>
    </p:spTree>
    <p:extLst>
      <p:ext uri="{BB962C8B-B14F-4D97-AF65-F5344CB8AC3E}">
        <p14:creationId xmlns:p14="http://schemas.microsoft.com/office/powerpoint/2010/main" val="2722560777"/>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eaLnBrk="1" hangingPunct="1">
              <a:defRPr sz="2400">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eaLnBrk="1" hangingPunct="1">
              <a:defRPr sz="2400">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lgn="l" eaLnBrk="1" hangingPunct="1">
              <a:defRPr sz="2400">
                <a:solidFill>
                  <a:srgbClr val="FFFFFF"/>
                </a:solidFill>
              </a:defRPr>
            </a:lvl1pPr>
          </a:lstStyle>
          <a:p>
            <a:pPr>
              <a:defRPr/>
            </a:pPr>
            <a:fld id="{40BA7982-82C1-414A-9BD2-F20FDC5ED33B}" type="slidenum">
              <a:rPr lang="en-US"/>
              <a:pPr>
                <a:defRPr/>
              </a:pPr>
              <a:t>‹#›</a:t>
            </a:fld>
            <a:endParaRPr lang="en-US"/>
          </a:p>
        </p:txBody>
      </p:sp>
    </p:spTree>
    <p:extLst>
      <p:ext uri="{BB962C8B-B14F-4D97-AF65-F5344CB8AC3E}">
        <p14:creationId xmlns:p14="http://schemas.microsoft.com/office/powerpoint/2010/main" val="3186454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7AC51281-98B8-264B-8D01-C4D790A86141}" type="slidenum">
              <a:rPr lang="en-US"/>
              <a:pPr>
                <a:defRPr/>
              </a:pPr>
              <a:t>‹#›</a:t>
            </a:fld>
            <a:endParaRPr lang="en-US"/>
          </a:p>
        </p:txBody>
      </p:sp>
    </p:spTree>
    <p:extLst>
      <p:ext uri="{BB962C8B-B14F-4D97-AF65-F5344CB8AC3E}">
        <p14:creationId xmlns:p14="http://schemas.microsoft.com/office/powerpoint/2010/main" val="4755231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4602A43A-9858-204E-AE40-E4445A6C232F}" type="slidenum">
              <a:rPr lang="en-US"/>
              <a:pPr>
                <a:defRPr/>
              </a:pPr>
              <a:t>‹#›</a:t>
            </a:fld>
            <a:endParaRPr lang="en-US"/>
          </a:p>
        </p:txBody>
      </p:sp>
    </p:spTree>
    <p:extLst>
      <p:ext uri="{BB962C8B-B14F-4D97-AF65-F5344CB8AC3E}">
        <p14:creationId xmlns:p14="http://schemas.microsoft.com/office/powerpoint/2010/main" val="21022216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6CD6F25E-879A-A84B-89F7-CFD63B5C8B47}" type="slidenum">
              <a:rPr lang="en-US"/>
              <a:pPr>
                <a:defRPr/>
              </a:pPr>
              <a:t>‹#›</a:t>
            </a:fld>
            <a:endParaRPr lang="en-US"/>
          </a:p>
        </p:txBody>
      </p:sp>
    </p:spTree>
    <p:extLst>
      <p:ext uri="{BB962C8B-B14F-4D97-AF65-F5344CB8AC3E}">
        <p14:creationId xmlns:p14="http://schemas.microsoft.com/office/powerpoint/2010/main" val="305384998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47F3FBA6-A8C9-BA42-910F-D46961720CD2}" type="slidenum">
              <a:rPr lang="en-US"/>
              <a:pPr>
                <a:defRPr/>
              </a:pPr>
              <a:t>‹#›</a:t>
            </a:fld>
            <a:endParaRPr lang="en-US"/>
          </a:p>
        </p:txBody>
      </p:sp>
    </p:spTree>
    <p:extLst>
      <p:ext uri="{BB962C8B-B14F-4D97-AF65-F5344CB8AC3E}">
        <p14:creationId xmlns:p14="http://schemas.microsoft.com/office/powerpoint/2010/main" val="274743626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8"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9" name="Rectangle 21"/>
          <p:cNvSpPr>
            <a:spLocks noGrp="1" noChangeArrowheads="1"/>
          </p:cNvSpPr>
          <p:nvPr>
            <p:ph type="sldNum" sz="quarter" idx="12"/>
          </p:nvPr>
        </p:nvSpPr>
        <p:spPr/>
        <p:txBody>
          <a:bodyPr/>
          <a:lstStyle>
            <a:lvl1pPr algn="l" eaLnBrk="1" hangingPunct="1">
              <a:defRPr sz="2400"/>
            </a:lvl1pPr>
          </a:lstStyle>
          <a:p>
            <a:pPr>
              <a:defRPr/>
            </a:pPr>
            <a:fld id="{D200F959-AA11-1749-816A-0C67D14C0436}" type="slidenum">
              <a:rPr lang="en-US"/>
              <a:pPr>
                <a:defRPr/>
              </a:pPr>
              <a:t>‹#›</a:t>
            </a:fld>
            <a:endParaRPr lang="en-US"/>
          </a:p>
        </p:txBody>
      </p:sp>
    </p:spTree>
    <p:extLst>
      <p:ext uri="{BB962C8B-B14F-4D97-AF65-F5344CB8AC3E}">
        <p14:creationId xmlns:p14="http://schemas.microsoft.com/office/powerpoint/2010/main" val="19083633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4"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5" name="Rectangle 21"/>
          <p:cNvSpPr>
            <a:spLocks noGrp="1" noChangeArrowheads="1"/>
          </p:cNvSpPr>
          <p:nvPr>
            <p:ph type="sldNum" sz="quarter" idx="12"/>
          </p:nvPr>
        </p:nvSpPr>
        <p:spPr/>
        <p:txBody>
          <a:bodyPr/>
          <a:lstStyle>
            <a:lvl1pPr algn="l" eaLnBrk="1" hangingPunct="1">
              <a:defRPr sz="2400"/>
            </a:lvl1pPr>
          </a:lstStyle>
          <a:p>
            <a:pPr>
              <a:defRPr/>
            </a:pPr>
            <a:fld id="{EADA05D2-BC53-C747-B6C0-09D84CD8181E}" type="slidenum">
              <a:rPr lang="en-US"/>
              <a:pPr>
                <a:defRPr/>
              </a:pPr>
              <a:t>‹#›</a:t>
            </a:fld>
            <a:endParaRPr lang="en-US"/>
          </a:p>
        </p:txBody>
      </p:sp>
    </p:spTree>
    <p:extLst>
      <p:ext uri="{BB962C8B-B14F-4D97-AF65-F5344CB8AC3E}">
        <p14:creationId xmlns:p14="http://schemas.microsoft.com/office/powerpoint/2010/main" val="350021323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3"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4" name="Rectangle 21"/>
          <p:cNvSpPr>
            <a:spLocks noGrp="1" noChangeArrowheads="1"/>
          </p:cNvSpPr>
          <p:nvPr>
            <p:ph type="sldNum" sz="quarter" idx="12"/>
          </p:nvPr>
        </p:nvSpPr>
        <p:spPr/>
        <p:txBody>
          <a:bodyPr/>
          <a:lstStyle>
            <a:lvl1pPr algn="l" eaLnBrk="1" hangingPunct="1">
              <a:defRPr sz="2400"/>
            </a:lvl1pPr>
          </a:lstStyle>
          <a:p>
            <a:pPr>
              <a:defRPr/>
            </a:pPr>
            <a:fld id="{17F12F70-5FAF-4D44-A825-1884EBF77B49}" type="slidenum">
              <a:rPr lang="en-US"/>
              <a:pPr>
                <a:defRPr/>
              </a:pPr>
              <a:t>‹#›</a:t>
            </a:fld>
            <a:endParaRPr lang="en-US"/>
          </a:p>
        </p:txBody>
      </p:sp>
    </p:spTree>
    <p:extLst>
      <p:ext uri="{BB962C8B-B14F-4D97-AF65-F5344CB8AC3E}">
        <p14:creationId xmlns:p14="http://schemas.microsoft.com/office/powerpoint/2010/main" val="259725445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1D17665F-3B34-254F-B51C-C02C50ABF65E}" type="slidenum">
              <a:rPr lang="en-US"/>
              <a:pPr>
                <a:defRPr/>
              </a:pPr>
              <a:t>‹#›</a:t>
            </a:fld>
            <a:endParaRPr lang="en-US"/>
          </a:p>
        </p:txBody>
      </p:sp>
    </p:spTree>
    <p:extLst>
      <p:ext uri="{BB962C8B-B14F-4D97-AF65-F5344CB8AC3E}">
        <p14:creationId xmlns:p14="http://schemas.microsoft.com/office/powerpoint/2010/main" val="120842833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6"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7" name="Rectangle 21"/>
          <p:cNvSpPr>
            <a:spLocks noGrp="1" noChangeArrowheads="1"/>
          </p:cNvSpPr>
          <p:nvPr>
            <p:ph type="sldNum" sz="quarter" idx="12"/>
          </p:nvPr>
        </p:nvSpPr>
        <p:spPr/>
        <p:txBody>
          <a:bodyPr/>
          <a:lstStyle>
            <a:lvl1pPr algn="l" eaLnBrk="1" hangingPunct="1">
              <a:defRPr sz="2400"/>
            </a:lvl1pPr>
          </a:lstStyle>
          <a:p>
            <a:pPr>
              <a:defRPr/>
            </a:pPr>
            <a:fld id="{0DBD57A1-3A9D-6143-B415-00B85968E577}" type="slidenum">
              <a:rPr lang="en-US"/>
              <a:pPr>
                <a:defRPr/>
              </a:pPr>
              <a:t>‹#›</a:t>
            </a:fld>
            <a:endParaRPr lang="en-US"/>
          </a:p>
        </p:txBody>
      </p:sp>
    </p:spTree>
    <p:extLst>
      <p:ext uri="{BB962C8B-B14F-4D97-AF65-F5344CB8AC3E}">
        <p14:creationId xmlns:p14="http://schemas.microsoft.com/office/powerpoint/2010/main" val="140368354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1F95A860-21B4-384A-92E2-D11683C26B31}" type="slidenum">
              <a:rPr lang="en-US"/>
              <a:pPr>
                <a:defRPr/>
              </a:pPr>
              <a:t>‹#›</a:t>
            </a:fld>
            <a:endParaRPr lang="en-US"/>
          </a:p>
        </p:txBody>
      </p:sp>
    </p:spTree>
    <p:extLst>
      <p:ext uri="{BB962C8B-B14F-4D97-AF65-F5344CB8AC3E}">
        <p14:creationId xmlns:p14="http://schemas.microsoft.com/office/powerpoint/2010/main" val="280959740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94AFF436-59E7-414E-9F38-9146145B39AF}" type="slidenum">
              <a:rPr lang="en-US"/>
              <a:pPr>
                <a:defRPr/>
              </a:pPr>
              <a:t>‹#›</a:t>
            </a:fld>
            <a:endParaRPr lang="en-US"/>
          </a:p>
        </p:txBody>
      </p:sp>
    </p:spTree>
    <p:extLst>
      <p:ext uri="{BB962C8B-B14F-4D97-AF65-F5344CB8AC3E}">
        <p14:creationId xmlns:p14="http://schemas.microsoft.com/office/powerpoint/2010/main" val="2725049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3"/>
          <p:cNvSpPr>
            <a:spLocks noGrp="1" noChangeArrowheads="1"/>
          </p:cNvSpPr>
          <p:nvPr>
            <p:ph type="dt" sz="half" idx="10"/>
          </p:nvPr>
        </p:nvSpPr>
        <p:spPr>
          <a:ln/>
        </p:spPr>
        <p:txBody>
          <a:bodyPr/>
          <a:lstStyle>
            <a:lvl1pPr>
              <a:defRPr/>
            </a:lvl1pPr>
          </a:lstStyle>
          <a:p>
            <a:pPr>
              <a:defRPr/>
            </a:pPr>
            <a:endParaRPr lang="en-US"/>
          </a:p>
        </p:txBody>
      </p:sp>
      <p:sp>
        <p:nvSpPr>
          <p:cNvPr id="8" name="Rectangle 1034"/>
          <p:cNvSpPr>
            <a:spLocks noGrp="1" noChangeArrowheads="1"/>
          </p:cNvSpPr>
          <p:nvPr>
            <p:ph type="ftr" sz="quarter" idx="11"/>
          </p:nvPr>
        </p:nvSpPr>
        <p:spPr>
          <a:ln/>
        </p:spPr>
        <p:txBody>
          <a:bodyPr/>
          <a:lstStyle>
            <a:lvl1pPr>
              <a:defRPr/>
            </a:lvl1pPr>
          </a:lstStyle>
          <a:p>
            <a:pPr>
              <a:defRPr/>
            </a:pPr>
            <a:endParaRPr lang="en-US"/>
          </a:p>
        </p:txBody>
      </p:sp>
      <p:sp>
        <p:nvSpPr>
          <p:cNvPr id="9" name="Rectangle 1035"/>
          <p:cNvSpPr>
            <a:spLocks noGrp="1" noChangeArrowheads="1"/>
          </p:cNvSpPr>
          <p:nvPr>
            <p:ph type="sldNum" sz="quarter" idx="12"/>
          </p:nvPr>
        </p:nvSpPr>
        <p:spPr>
          <a:ln/>
        </p:spPr>
        <p:txBody>
          <a:bodyPr/>
          <a:lstStyle>
            <a:lvl1pPr>
              <a:defRPr/>
            </a:lvl1pPr>
          </a:lstStyle>
          <a:p>
            <a:pPr>
              <a:defRPr/>
            </a:pPr>
            <a:fld id="{1254F32D-AD59-5A48-8C7F-376C914206A2}" type="slidenum">
              <a:rPr lang="en-US"/>
              <a:pPr>
                <a:defRPr/>
              </a:pPr>
              <a:t>‹#›</a:t>
            </a:fld>
            <a:endParaRPr lang="en-US"/>
          </a:p>
        </p:txBody>
      </p:sp>
    </p:spTree>
    <p:extLst>
      <p:ext uri="{BB962C8B-B14F-4D97-AF65-F5344CB8AC3E}">
        <p14:creationId xmlns:p14="http://schemas.microsoft.com/office/powerpoint/2010/main" val="73335160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eaLnBrk="1" hangingPunct="1">
              <a:defRPr sz="2400"/>
            </a:lvl1pPr>
          </a:lstStyle>
          <a:p>
            <a:pPr>
              <a:defRPr/>
            </a:pPr>
            <a:endParaRPr lang="en-US"/>
          </a:p>
        </p:txBody>
      </p:sp>
      <p:sp>
        <p:nvSpPr>
          <p:cNvPr id="5" name="Rectangle 20"/>
          <p:cNvSpPr>
            <a:spLocks noGrp="1" noChangeArrowheads="1"/>
          </p:cNvSpPr>
          <p:nvPr>
            <p:ph type="ftr" sz="quarter" idx="11"/>
          </p:nvPr>
        </p:nvSpPr>
        <p:spPr/>
        <p:txBody>
          <a:bodyPr/>
          <a:lstStyle>
            <a:lvl1pPr eaLnBrk="1" hangingPunct="1">
              <a:defRPr sz="2400"/>
            </a:lvl1pPr>
          </a:lstStyle>
          <a:p>
            <a:pPr>
              <a:defRPr/>
            </a:pPr>
            <a:endParaRPr lang="en-US"/>
          </a:p>
        </p:txBody>
      </p:sp>
      <p:sp>
        <p:nvSpPr>
          <p:cNvPr id="6" name="Rectangle 21"/>
          <p:cNvSpPr>
            <a:spLocks noGrp="1" noChangeArrowheads="1"/>
          </p:cNvSpPr>
          <p:nvPr>
            <p:ph type="sldNum" sz="quarter" idx="12"/>
          </p:nvPr>
        </p:nvSpPr>
        <p:spPr/>
        <p:txBody>
          <a:bodyPr/>
          <a:lstStyle>
            <a:lvl1pPr algn="l" eaLnBrk="1" hangingPunct="1">
              <a:defRPr sz="2400"/>
            </a:lvl1pPr>
          </a:lstStyle>
          <a:p>
            <a:pPr>
              <a:defRPr/>
            </a:pPr>
            <a:fld id="{DDDAAA1C-2FAB-744B-A0D9-4C1B4A8F900C}" type="slidenum">
              <a:rPr lang="en-US"/>
              <a:pPr>
                <a:defRPr/>
              </a:pPr>
              <a:t>‹#›</a:t>
            </a:fld>
            <a:endParaRPr lang="en-US"/>
          </a:p>
        </p:txBody>
      </p:sp>
    </p:spTree>
    <p:extLst>
      <p:ext uri="{BB962C8B-B14F-4D97-AF65-F5344CB8AC3E}">
        <p14:creationId xmlns:p14="http://schemas.microsoft.com/office/powerpoint/2010/main" val="11631424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lgn="l">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1B60BE6-D10A-C748-9CAB-6A9C5C25705D}" type="slidenum">
              <a:rPr lang="en-US"/>
              <a:pPr>
                <a:defRPr/>
              </a:pPr>
              <a:t>‹#›</a:t>
            </a:fld>
            <a:endParaRPr lang="en-US"/>
          </a:p>
        </p:txBody>
      </p:sp>
    </p:spTree>
    <p:extLst>
      <p:ext uri="{BB962C8B-B14F-4D97-AF65-F5344CB8AC3E}">
        <p14:creationId xmlns:p14="http://schemas.microsoft.com/office/powerpoint/2010/main" val="13382986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D3DA5A15-1B31-BD42-8B3C-B06710D318AE}"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01702325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743F69BA-518F-2F43-BB06-123254BC8305}"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06239682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F8B4A9A2-CD1B-D844-8086-2BC951E6E7AC}"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56866216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6CBA0FE3-4879-ED43-B980-BCD49F6BAA70}" type="slidenum">
              <a:rPr lang="en-US"/>
              <a:pPr>
                <a:defRPr/>
              </a:pPr>
              <a:t>‹#›</a:t>
            </a:fld>
            <a:endParaRPr lang="en-US"/>
          </a:p>
        </p:txBody>
      </p:sp>
      <p:sp>
        <p:nvSpPr>
          <p:cNvPr id="9"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03681844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20159114-04E2-8D43-801E-983DAC72BA4C}" type="slidenum">
              <a:rPr lang="en-US"/>
              <a:pPr>
                <a:defRPr/>
              </a:pPr>
              <a:t>‹#›</a:t>
            </a:fld>
            <a:endParaRPr lang="en-US"/>
          </a:p>
        </p:txBody>
      </p:sp>
      <p:sp>
        <p:nvSpPr>
          <p:cNvPr id="5"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53897903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CFA9C014-032A-714B-BF50-3556004DB22D}" type="slidenum">
              <a:rPr lang="en-US"/>
              <a:pPr>
                <a:defRPr/>
              </a:pPr>
              <a:t>‹#›</a:t>
            </a:fld>
            <a:endParaRPr lang="en-US"/>
          </a:p>
        </p:txBody>
      </p:sp>
      <p:sp>
        <p:nvSpPr>
          <p:cNvPr id="4"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78947950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EB10D8F3-4DE6-1B4D-86D8-359238C8C409}"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5174825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531672DD-544E-1848-A391-82A73091F9C3}"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701923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3"/>
          <p:cNvSpPr>
            <a:spLocks noGrp="1" noChangeArrowheads="1"/>
          </p:cNvSpPr>
          <p:nvPr>
            <p:ph type="dt" sz="half" idx="10"/>
          </p:nvPr>
        </p:nvSpPr>
        <p:spPr>
          <a:ln/>
        </p:spPr>
        <p:txBody>
          <a:bodyPr/>
          <a:lstStyle>
            <a:lvl1pPr>
              <a:defRPr/>
            </a:lvl1pPr>
          </a:lstStyle>
          <a:p>
            <a:pPr>
              <a:defRPr/>
            </a:pPr>
            <a:endParaRPr lang="en-US"/>
          </a:p>
        </p:txBody>
      </p:sp>
      <p:sp>
        <p:nvSpPr>
          <p:cNvPr id="4" name="Rectangle 1034"/>
          <p:cNvSpPr>
            <a:spLocks noGrp="1" noChangeArrowheads="1"/>
          </p:cNvSpPr>
          <p:nvPr>
            <p:ph type="ftr" sz="quarter" idx="11"/>
          </p:nvPr>
        </p:nvSpPr>
        <p:spPr>
          <a:ln/>
        </p:spPr>
        <p:txBody>
          <a:bodyPr/>
          <a:lstStyle>
            <a:lvl1pPr>
              <a:defRPr/>
            </a:lvl1pPr>
          </a:lstStyle>
          <a:p>
            <a:pPr>
              <a:defRPr/>
            </a:pPr>
            <a:endParaRPr lang="en-US"/>
          </a:p>
        </p:txBody>
      </p:sp>
      <p:sp>
        <p:nvSpPr>
          <p:cNvPr id="5" name="Rectangle 1035"/>
          <p:cNvSpPr>
            <a:spLocks noGrp="1" noChangeArrowheads="1"/>
          </p:cNvSpPr>
          <p:nvPr>
            <p:ph type="sldNum" sz="quarter" idx="12"/>
          </p:nvPr>
        </p:nvSpPr>
        <p:spPr>
          <a:ln/>
        </p:spPr>
        <p:txBody>
          <a:bodyPr/>
          <a:lstStyle>
            <a:lvl1pPr>
              <a:defRPr/>
            </a:lvl1pPr>
          </a:lstStyle>
          <a:p>
            <a:pPr>
              <a:defRPr/>
            </a:pPr>
            <a:fld id="{E687A563-47D5-424A-A6D3-54A93BA77610}" type="slidenum">
              <a:rPr lang="en-US"/>
              <a:pPr>
                <a:defRPr/>
              </a:pPr>
              <a:t>‹#›</a:t>
            </a:fld>
            <a:endParaRPr lang="en-US"/>
          </a:p>
        </p:txBody>
      </p:sp>
    </p:spTree>
    <p:extLst>
      <p:ext uri="{BB962C8B-B14F-4D97-AF65-F5344CB8AC3E}">
        <p14:creationId xmlns:p14="http://schemas.microsoft.com/office/powerpoint/2010/main" val="396947262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4C2AEB8B-417E-0147-AA79-18983F50D42B}"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27533577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EC3F8747-15EC-6C42-8EFA-ABD30178C5C7}"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417383738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AFB9EC96-DC28-5242-8947-0CA27A97BD6B}"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41990719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AD9EE0A5-CC1E-FC4A-87FB-CA9F4221E2D3}" type="slidenum">
              <a:rPr lang="en-US"/>
              <a:pPr>
                <a:defRPr/>
              </a:pPr>
              <a:t>‹#›</a:t>
            </a:fld>
            <a:endParaRPr lang="en-US"/>
          </a:p>
        </p:txBody>
      </p:sp>
      <p:sp>
        <p:nvSpPr>
          <p:cNvPr id="8"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77427736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12FAEE2-DAD3-1544-9572-78CF3F385D0A}" type="slidenum">
              <a:rPr lang="en-GB"/>
              <a:pPr>
                <a:defRPr/>
              </a:pPr>
              <a:t>‹#›</a:t>
            </a:fld>
            <a:endParaRPr lang="en-GB"/>
          </a:p>
        </p:txBody>
      </p:sp>
    </p:spTree>
    <p:extLst>
      <p:ext uri="{BB962C8B-B14F-4D97-AF65-F5344CB8AC3E}">
        <p14:creationId xmlns:p14="http://schemas.microsoft.com/office/powerpoint/2010/main" val="2160926560"/>
      </p:ext>
    </p:extLst>
  </p:cSld>
  <p:clrMapOvr>
    <a:masterClrMapping/>
  </p:clrMapOvr>
  <p:transition>
    <p:rand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2F4CC358-0020-304D-A6B6-40305992347B}" type="slidenum">
              <a:rPr lang="en-GB"/>
              <a:pPr>
                <a:defRPr/>
              </a:pPr>
              <a:t>‹#›</a:t>
            </a:fld>
            <a:endParaRPr lang="en-GB"/>
          </a:p>
        </p:txBody>
      </p:sp>
    </p:spTree>
    <p:extLst>
      <p:ext uri="{BB962C8B-B14F-4D97-AF65-F5344CB8AC3E}">
        <p14:creationId xmlns:p14="http://schemas.microsoft.com/office/powerpoint/2010/main" val="1613777652"/>
      </p:ext>
    </p:extLst>
  </p:cSld>
  <p:clrMapOvr>
    <a:masterClrMapping/>
  </p:clrMapOvr>
  <p:transition>
    <p:rand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E248DAB2-8341-C04A-B8A7-90266062AD0D}" type="slidenum">
              <a:rPr lang="en-GB"/>
              <a:pPr>
                <a:defRPr/>
              </a:pPr>
              <a:t>‹#›</a:t>
            </a:fld>
            <a:endParaRPr lang="en-GB"/>
          </a:p>
        </p:txBody>
      </p:sp>
    </p:spTree>
    <p:extLst>
      <p:ext uri="{BB962C8B-B14F-4D97-AF65-F5344CB8AC3E}">
        <p14:creationId xmlns:p14="http://schemas.microsoft.com/office/powerpoint/2010/main" val="106102055"/>
      </p:ext>
    </p:extLst>
  </p:cSld>
  <p:clrMapOvr>
    <a:masterClrMapping/>
  </p:clrMapOvr>
  <p:transition>
    <p:rand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836F5D9A-F649-454D-83E1-14F4A3A25511}" type="slidenum">
              <a:rPr lang="en-GB"/>
              <a:pPr>
                <a:defRPr/>
              </a:pPr>
              <a:t>‹#›</a:t>
            </a:fld>
            <a:endParaRPr lang="en-GB"/>
          </a:p>
        </p:txBody>
      </p:sp>
    </p:spTree>
    <p:extLst>
      <p:ext uri="{BB962C8B-B14F-4D97-AF65-F5344CB8AC3E}">
        <p14:creationId xmlns:p14="http://schemas.microsoft.com/office/powerpoint/2010/main" val="2765913634"/>
      </p:ext>
    </p:extLst>
  </p:cSld>
  <p:clrMapOvr>
    <a:masterClrMapping/>
  </p:clrMapOvr>
  <p:transition>
    <p:rand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27E5B10B-A444-F74D-AD1B-E9B91667DDD4}" type="slidenum">
              <a:rPr lang="en-GB"/>
              <a:pPr>
                <a:defRPr/>
              </a:pPr>
              <a:t>‹#›</a:t>
            </a:fld>
            <a:endParaRPr lang="en-GB"/>
          </a:p>
        </p:txBody>
      </p:sp>
    </p:spTree>
    <p:extLst>
      <p:ext uri="{BB962C8B-B14F-4D97-AF65-F5344CB8AC3E}">
        <p14:creationId xmlns:p14="http://schemas.microsoft.com/office/powerpoint/2010/main" val="2858285616"/>
      </p:ext>
    </p:extLst>
  </p:cSld>
  <p:clrMapOvr>
    <a:masterClrMapping/>
  </p:clrMapOvr>
  <p:transition>
    <p:rand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B1F39C33-FB02-9C49-A2DA-94C19829084B}" type="slidenum">
              <a:rPr lang="en-GB"/>
              <a:pPr>
                <a:defRPr/>
              </a:pPr>
              <a:t>‹#›</a:t>
            </a:fld>
            <a:endParaRPr lang="en-GB"/>
          </a:p>
        </p:txBody>
      </p:sp>
    </p:spTree>
    <p:extLst>
      <p:ext uri="{BB962C8B-B14F-4D97-AF65-F5344CB8AC3E}">
        <p14:creationId xmlns:p14="http://schemas.microsoft.com/office/powerpoint/2010/main" val="1863142466"/>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3"/>
          <p:cNvSpPr>
            <a:spLocks noGrp="1" noChangeArrowheads="1"/>
          </p:cNvSpPr>
          <p:nvPr>
            <p:ph type="dt" sz="half" idx="10"/>
          </p:nvPr>
        </p:nvSpPr>
        <p:spPr>
          <a:ln/>
        </p:spPr>
        <p:txBody>
          <a:bodyPr/>
          <a:lstStyle>
            <a:lvl1pPr>
              <a:defRPr/>
            </a:lvl1pPr>
          </a:lstStyle>
          <a:p>
            <a:pPr>
              <a:defRPr/>
            </a:pPr>
            <a:endParaRPr lang="en-US"/>
          </a:p>
        </p:txBody>
      </p:sp>
      <p:sp>
        <p:nvSpPr>
          <p:cNvPr id="3" name="Rectangle 1034"/>
          <p:cNvSpPr>
            <a:spLocks noGrp="1" noChangeArrowheads="1"/>
          </p:cNvSpPr>
          <p:nvPr>
            <p:ph type="ftr" sz="quarter" idx="11"/>
          </p:nvPr>
        </p:nvSpPr>
        <p:spPr>
          <a:ln/>
        </p:spPr>
        <p:txBody>
          <a:bodyPr/>
          <a:lstStyle>
            <a:lvl1pPr>
              <a:defRPr/>
            </a:lvl1pPr>
          </a:lstStyle>
          <a:p>
            <a:pPr>
              <a:defRPr/>
            </a:pPr>
            <a:endParaRPr lang="en-US"/>
          </a:p>
        </p:txBody>
      </p:sp>
      <p:sp>
        <p:nvSpPr>
          <p:cNvPr id="4" name="Rectangle 1035"/>
          <p:cNvSpPr>
            <a:spLocks noGrp="1" noChangeArrowheads="1"/>
          </p:cNvSpPr>
          <p:nvPr>
            <p:ph type="sldNum" sz="quarter" idx="12"/>
          </p:nvPr>
        </p:nvSpPr>
        <p:spPr>
          <a:ln/>
        </p:spPr>
        <p:txBody>
          <a:bodyPr/>
          <a:lstStyle>
            <a:lvl1pPr>
              <a:defRPr/>
            </a:lvl1pPr>
          </a:lstStyle>
          <a:p>
            <a:pPr>
              <a:defRPr/>
            </a:pPr>
            <a:fld id="{F7584D4F-4A19-764E-9EE9-2F167EDA2007}" type="slidenum">
              <a:rPr lang="en-US"/>
              <a:pPr>
                <a:defRPr/>
              </a:pPr>
              <a:t>‹#›</a:t>
            </a:fld>
            <a:endParaRPr lang="en-US"/>
          </a:p>
        </p:txBody>
      </p:sp>
    </p:spTree>
    <p:extLst>
      <p:ext uri="{BB962C8B-B14F-4D97-AF65-F5344CB8AC3E}">
        <p14:creationId xmlns:p14="http://schemas.microsoft.com/office/powerpoint/2010/main" val="300727570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4119A243-7E8D-DB40-B652-35473FF7C6E2}" type="slidenum">
              <a:rPr lang="en-GB"/>
              <a:pPr>
                <a:defRPr/>
              </a:pPr>
              <a:t>‹#›</a:t>
            </a:fld>
            <a:endParaRPr lang="en-GB"/>
          </a:p>
        </p:txBody>
      </p:sp>
    </p:spTree>
    <p:extLst>
      <p:ext uri="{BB962C8B-B14F-4D97-AF65-F5344CB8AC3E}">
        <p14:creationId xmlns:p14="http://schemas.microsoft.com/office/powerpoint/2010/main" val="1526738843"/>
      </p:ext>
    </p:extLst>
  </p:cSld>
  <p:clrMapOvr>
    <a:masterClrMapping/>
  </p:clrMapOvr>
  <p:transition>
    <p:rand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E4954A2E-D64C-8A47-918D-335D174E4685}" type="slidenum">
              <a:rPr lang="en-GB"/>
              <a:pPr>
                <a:defRPr/>
              </a:pPr>
              <a:t>‹#›</a:t>
            </a:fld>
            <a:endParaRPr lang="en-GB"/>
          </a:p>
        </p:txBody>
      </p:sp>
    </p:spTree>
    <p:extLst>
      <p:ext uri="{BB962C8B-B14F-4D97-AF65-F5344CB8AC3E}">
        <p14:creationId xmlns:p14="http://schemas.microsoft.com/office/powerpoint/2010/main" val="1645827445"/>
      </p:ext>
    </p:extLst>
  </p:cSld>
  <p:clrMapOvr>
    <a:masterClrMapping/>
  </p:clrMapOvr>
  <p:transition>
    <p:rand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68164F7F-BE97-314A-AA43-38BC905593B9}" type="slidenum">
              <a:rPr lang="en-GB"/>
              <a:pPr>
                <a:defRPr/>
              </a:pPr>
              <a:t>‹#›</a:t>
            </a:fld>
            <a:endParaRPr lang="en-GB"/>
          </a:p>
        </p:txBody>
      </p:sp>
    </p:spTree>
    <p:extLst>
      <p:ext uri="{BB962C8B-B14F-4D97-AF65-F5344CB8AC3E}">
        <p14:creationId xmlns:p14="http://schemas.microsoft.com/office/powerpoint/2010/main" val="82379435"/>
      </p:ext>
    </p:extLst>
  </p:cSld>
  <p:clrMapOvr>
    <a:masterClrMapping/>
  </p:clrMapOvr>
  <p:transition>
    <p:rand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11EDBA56-BA95-A44C-9A62-629ADD013281}" type="slidenum">
              <a:rPr lang="en-GB"/>
              <a:pPr>
                <a:defRPr/>
              </a:pPr>
              <a:t>‹#›</a:t>
            </a:fld>
            <a:endParaRPr lang="en-GB"/>
          </a:p>
        </p:txBody>
      </p:sp>
    </p:spTree>
    <p:extLst>
      <p:ext uri="{BB962C8B-B14F-4D97-AF65-F5344CB8AC3E}">
        <p14:creationId xmlns:p14="http://schemas.microsoft.com/office/powerpoint/2010/main" val="141532340"/>
      </p:ext>
    </p:extLst>
  </p:cSld>
  <p:clrMapOvr>
    <a:masterClrMapping/>
  </p:clrMapOvr>
  <p:transition>
    <p:rand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DF7D5FA-EF77-1449-8030-8225675C4C69}" type="slidenum">
              <a:rPr lang="en-GB"/>
              <a:pPr>
                <a:defRPr/>
              </a:pPr>
              <a:t>‹#›</a:t>
            </a:fld>
            <a:endParaRPr lang="en-GB"/>
          </a:p>
        </p:txBody>
      </p:sp>
    </p:spTree>
    <p:extLst>
      <p:ext uri="{BB962C8B-B14F-4D97-AF65-F5344CB8AC3E}">
        <p14:creationId xmlns:p14="http://schemas.microsoft.com/office/powerpoint/2010/main" val="1268138554"/>
      </p:ext>
    </p:extLst>
  </p:cSld>
  <p:clrMapOvr>
    <a:masterClrMapping/>
  </p:clrMapOvr>
  <p:transition>
    <p:rand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402" name="Rectangle 2"/>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614403" name="Rectangle 3"/>
          <p:cNvSpPr>
            <a:spLocks noGrp="1" noChangeArrowheads="1"/>
          </p:cNvSpPr>
          <p:nvPr>
            <p:ph type="subTitle" idx="1"/>
          </p:nvPr>
        </p:nvSpPr>
        <p:spPr>
          <a:xfrm>
            <a:off x="2543175" y="3733800"/>
            <a:ext cx="4056063" cy="2286000"/>
          </a:xfrm>
        </p:spPr>
        <p:txBody>
          <a:bodyPr/>
          <a:lstStyle>
            <a:lvl1pPr marL="0" indent="0" algn="ctr">
              <a:buFont typeface="Monotype Sorts" charset="2"/>
              <a:buNone/>
              <a:defRPr sz="2800"/>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1BE46BF-2021-7745-8B58-87F0588AD811}" type="slidenum">
              <a:rPr lang="en-US"/>
              <a:pPr>
                <a:defRPr/>
              </a:pPr>
              <a:t>‹#›</a:t>
            </a:fld>
            <a:endParaRPr lang="en-US"/>
          </a:p>
        </p:txBody>
      </p:sp>
    </p:spTree>
    <p:extLst>
      <p:ext uri="{BB962C8B-B14F-4D97-AF65-F5344CB8AC3E}">
        <p14:creationId xmlns:p14="http://schemas.microsoft.com/office/powerpoint/2010/main" val="146090026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B36E500-7656-5747-98B5-201C3A3C96E2}" type="slidenum">
              <a:rPr lang="en-US"/>
              <a:pPr>
                <a:defRPr/>
              </a:pPr>
              <a:t>‹#›</a:t>
            </a:fld>
            <a:endParaRPr lang="en-US"/>
          </a:p>
        </p:txBody>
      </p:sp>
    </p:spTree>
    <p:extLst>
      <p:ext uri="{BB962C8B-B14F-4D97-AF65-F5344CB8AC3E}">
        <p14:creationId xmlns:p14="http://schemas.microsoft.com/office/powerpoint/2010/main" val="192151893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F6F4B4F-651A-D749-94BC-BBABC3A1DC39}" type="slidenum">
              <a:rPr lang="en-US"/>
              <a:pPr>
                <a:defRPr/>
              </a:pPr>
              <a:t>‹#›</a:t>
            </a:fld>
            <a:endParaRPr lang="en-US"/>
          </a:p>
        </p:txBody>
      </p:sp>
    </p:spTree>
    <p:extLst>
      <p:ext uri="{BB962C8B-B14F-4D97-AF65-F5344CB8AC3E}">
        <p14:creationId xmlns:p14="http://schemas.microsoft.com/office/powerpoint/2010/main" val="43455952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D61AC62-2E4A-F445-A745-5DBDFB8BBCCF}" type="slidenum">
              <a:rPr lang="en-US"/>
              <a:pPr>
                <a:defRPr/>
              </a:pPr>
              <a:t>‹#›</a:t>
            </a:fld>
            <a:endParaRPr lang="en-US"/>
          </a:p>
        </p:txBody>
      </p:sp>
    </p:spTree>
    <p:extLst>
      <p:ext uri="{BB962C8B-B14F-4D97-AF65-F5344CB8AC3E}">
        <p14:creationId xmlns:p14="http://schemas.microsoft.com/office/powerpoint/2010/main" val="210312430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7E8E2D6-D2BC-7D45-842E-5AB8BD10688E}" type="slidenum">
              <a:rPr lang="en-US"/>
              <a:pPr>
                <a:defRPr/>
              </a:pPr>
              <a:t>‹#›</a:t>
            </a:fld>
            <a:endParaRPr lang="en-US"/>
          </a:p>
        </p:txBody>
      </p:sp>
    </p:spTree>
    <p:extLst>
      <p:ext uri="{BB962C8B-B14F-4D97-AF65-F5344CB8AC3E}">
        <p14:creationId xmlns:p14="http://schemas.microsoft.com/office/powerpoint/2010/main" val="250893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18B3637F-FE7E-B440-86D5-BD61A55BBE16}" type="slidenum">
              <a:rPr lang="en-US"/>
              <a:pPr>
                <a:defRPr/>
              </a:pPr>
              <a:t>‹#›</a:t>
            </a:fld>
            <a:endParaRPr lang="en-US"/>
          </a:p>
        </p:txBody>
      </p:sp>
    </p:spTree>
    <p:extLst>
      <p:ext uri="{BB962C8B-B14F-4D97-AF65-F5344CB8AC3E}">
        <p14:creationId xmlns:p14="http://schemas.microsoft.com/office/powerpoint/2010/main" val="73512802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2D437C69-6CB1-2A48-95D7-F745AB46FBBB}" type="slidenum">
              <a:rPr lang="en-US"/>
              <a:pPr>
                <a:defRPr/>
              </a:pPr>
              <a:t>‹#›</a:t>
            </a:fld>
            <a:endParaRPr lang="en-US"/>
          </a:p>
        </p:txBody>
      </p:sp>
    </p:spTree>
    <p:extLst>
      <p:ext uri="{BB962C8B-B14F-4D97-AF65-F5344CB8AC3E}">
        <p14:creationId xmlns:p14="http://schemas.microsoft.com/office/powerpoint/2010/main" val="210882810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8CBE91F5-36A2-5E45-B347-C7A5B75392DD}" type="slidenum">
              <a:rPr lang="en-US"/>
              <a:pPr>
                <a:defRPr/>
              </a:pPr>
              <a:t>‹#›</a:t>
            </a:fld>
            <a:endParaRPr lang="en-US"/>
          </a:p>
        </p:txBody>
      </p:sp>
    </p:spTree>
    <p:extLst>
      <p:ext uri="{BB962C8B-B14F-4D97-AF65-F5344CB8AC3E}">
        <p14:creationId xmlns:p14="http://schemas.microsoft.com/office/powerpoint/2010/main" val="349773388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218140F-E4F6-134D-AE00-9FDB422DFA41}" type="slidenum">
              <a:rPr lang="en-US"/>
              <a:pPr>
                <a:defRPr/>
              </a:pPr>
              <a:t>‹#›</a:t>
            </a:fld>
            <a:endParaRPr lang="en-US"/>
          </a:p>
        </p:txBody>
      </p:sp>
    </p:spTree>
    <p:extLst>
      <p:ext uri="{BB962C8B-B14F-4D97-AF65-F5344CB8AC3E}">
        <p14:creationId xmlns:p14="http://schemas.microsoft.com/office/powerpoint/2010/main" val="251143063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3A760DE7-4C58-CC44-850E-17E45BCFD504}" type="slidenum">
              <a:rPr lang="en-US"/>
              <a:pPr>
                <a:defRPr/>
              </a:pPr>
              <a:t>‹#›</a:t>
            </a:fld>
            <a:endParaRPr lang="en-US"/>
          </a:p>
        </p:txBody>
      </p:sp>
    </p:spTree>
    <p:extLst>
      <p:ext uri="{BB962C8B-B14F-4D97-AF65-F5344CB8AC3E}">
        <p14:creationId xmlns:p14="http://schemas.microsoft.com/office/powerpoint/2010/main" val="341378359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866CE74-E807-FB46-9633-47736DA5DB61}" type="slidenum">
              <a:rPr lang="en-US"/>
              <a:pPr>
                <a:defRPr/>
              </a:pPr>
              <a:t>‹#›</a:t>
            </a:fld>
            <a:endParaRPr lang="en-US"/>
          </a:p>
        </p:txBody>
      </p:sp>
    </p:spTree>
    <p:extLst>
      <p:ext uri="{BB962C8B-B14F-4D97-AF65-F5344CB8AC3E}">
        <p14:creationId xmlns:p14="http://schemas.microsoft.com/office/powerpoint/2010/main" val="27410727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C5AF5C8-4E7A-544A-8CCF-E26DDEC02449}" type="slidenum">
              <a:rPr lang="en-US"/>
              <a:pPr>
                <a:defRPr/>
              </a:pPr>
              <a:t>‹#›</a:t>
            </a:fld>
            <a:endParaRPr lang="en-US"/>
          </a:p>
        </p:txBody>
      </p:sp>
    </p:spTree>
    <p:extLst>
      <p:ext uri="{BB962C8B-B14F-4D97-AF65-F5344CB8AC3E}">
        <p14:creationId xmlns:p14="http://schemas.microsoft.com/office/powerpoint/2010/main" val="298537484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7563737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43EA788B-39C7-1A4B-AA2D-993883F0BCAD}" type="slidenum">
              <a:rPr lang="en-US"/>
              <a:pPr>
                <a:defRPr/>
              </a:pPr>
              <a:t>‹#›</a:t>
            </a:fld>
            <a:endParaRPr lang="en-US"/>
          </a:p>
        </p:txBody>
      </p:sp>
    </p:spTree>
    <p:extLst>
      <p:ext uri="{BB962C8B-B14F-4D97-AF65-F5344CB8AC3E}">
        <p14:creationId xmlns:p14="http://schemas.microsoft.com/office/powerpoint/2010/main" val="156614281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87141D48-F586-0547-8E99-0456D8CD7E15}" type="slidenum">
              <a:rPr lang="en-US"/>
              <a:pPr>
                <a:defRPr/>
              </a:pPr>
              <a:t>‹#›</a:t>
            </a:fld>
            <a:endParaRPr lang="en-US"/>
          </a:p>
        </p:txBody>
      </p:sp>
    </p:spTree>
    <p:extLst>
      <p:ext uri="{BB962C8B-B14F-4D97-AF65-F5344CB8AC3E}">
        <p14:creationId xmlns:p14="http://schemas.microsoft.com/office/powerpoint/2010/main" val="223650220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F13E6405-4DE1-D146-ACAD-63E0EDD00346}" type="slidenum">
              <a:rPr lang="en-US"/>
              <a:pPr>
                <a:defRPr/>
              </a:pPr>
              <a:t>‹#›</a:t>
            </a:fld>
            <a:endParaRPr lang="en-US"/>
          </a:p>
        </p:txBody>
      </p:sp>
    </p:spTree>
    <p:extLst>
      <p:ext uri="{BB962C8B-B14F-4D97-AF65-F5344CB8AC3E}">
        <p14:creationId xmlns:p14="http://schemas.microsoft.com/office/powerpoint/2010/main" val="3097094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F57C55-FE63-D04E-9BD3-0BAA0FAEA3FB}" type="slidenum">
              <a:rPr lang="en-US"/>
              <a:pPr>
                <a:defRPr/>
              </a:pPr>
              <a:t>‹#›</a:t>
            </a:fld>
            <a:endParaRPr lang="en-US"/>
          </a:p>
        </p:txBody>
      </p:sp>
    </p:spTree>
    <p:extLst>
      <p:ext uri="{BB962C8B-B14F-4D97-AF65-F5344CB8AC3E}">
        <p14:creationId xmlns:p14="http://schemas.microsoft.com/office/powerpoint/2010/main" val="39074341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3"/>
          <p:cNvSpPr>
            <a:spLocks noGrp="1" noChangeArrowheads="1"/>
          </p:cNvSpPr>
          <p:nvPr>
            <p:ph type="dt" sz="half" idx="10"/>
          </p:nvPr>
        </p:nvSpPr>
        <p:spPr>
          <a:ln/>
        </p:spPr>
        <p:txBody>
          <a:bodyPr/>
          <a:lstStyle>
            <a:lvl1pPr>
              <a:defRPr/>
            </a:lvl1pPr>
          </a:lstStyle>
          <a:p>
            <a:pPr>
              <a:defRPr/>
            </a:pPr>
            <a:endParaRPr lang="en-US"/>
          </a:p>
        </p:txBody>
      </p:sp>
      <p:sp>
        <p:nvSpPr>
          <p:cNvPr id="6" name="Rectangle 1034"/>
          <p:cNvSpPr>
            <a:spLocks noGrp="1" noChangeArrowheads="1"/>
          </p:cNvSpPr>
          <p:nvPr>
            <p:ph type="ftr" sz="quarter" idx="11"/>
          </p:nvPr>
        </p:nvSpPr>
        <p:spPr>
          <a:ln/>
        </p:spPr>
        <p:txBody>
          <a:bodyPr/>
          <a:lstStyle>
            <a:lvl1pPr>
              <a:defRPr/>
            </a:lvl1pPr>
          </a:lstStyle>
          <a:p>
            <a:pPr>
              <a:defRPr/>
            </a:pPr>
            <a:endParaRPr lang="en-US"/>
          </a:p>
        </p:txBody>
      </p:sp>
      <p:sp>
        <p:nvSpPr>
          <p:cNvPr id="7" name="Rectangle 1035"/>
          <p:cNvSpPr>
            <a:spLocks noGrp="1" noChangeArrowheads="1"/>
          </p:cNvSpPr>
          <p:nvPr>
            <p:ph type="sldNum" sz="quarter" idx="12"/>
          </p:nvPr>
        </p:nvSpPr>
        <p:spPr>
          <a:ln/>
        </p:spPr>
        <p:txBody>
          <a:bodyPr/>
          <a:lstStyle>
            <a:lvl1pPr>
              <a:defRPr/>
            </a:lvl1pPr>
          </a:lstStyle>
          <a:p>
            <a:pPr>
              <a:defRPr/>
            </a:pPr>
            <a:fld id="{895F22EA-AC24-8F46-AF67-81D1C64DED32}" type="slidenum">
              <a:rPr lang="en-US"/>
              <a:pPr>
                <a:defRPr/>
              </a:pPr>
              <a:t>‹#›</a:t>
            </a:fld>
            <a:endParaRPr lang="en-US"/>
          </a:p>
        </p:txBody>
      </p:sp>
    </p:spTree>
    <p:extLst>
      <p:ext uri="{BB962C8B-B14F-4D97-AF65-F5344CB8AC3E}">
        <p14:creationId xmlns:p14="http://schemas.microsoft.com/office/powerpoint/2010/main" val="36569644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6E10F563-0AE0-1A46-9925-8D5CE487E4C3}" type="slidenum">
              <a:rPr lang="en-US"/>
              <a:pPr>
                <a:defRPr/>
              </a:pPr>
              <a:t>‹#›</a:t>
            </a:fld>
            <a:endParaRPr lang="en-US"/>
          </a:p>
        </p:txBody>
      </p:sp>
    </p:spTree>
    <p:extLst>
      <p:ext uri="{BB962C8B-B14F-4D97-AF65-F5344CB8AC3E}">
        <p14:creationId xmlns:p14="http://schemas.microsoft.com/office/powerpoint/2010/main" val="113648596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9"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E9397A9E-AF9A-164E-899D-E0539B1A273D}" type="slidenum">
              <a:rPr lang="en-US"/>
              <a:pPr>
                <a:defRPr/>
              </a:pPr>
              <a:t>‹#›</a:t>
            </a:fld>
            <a:endParaRPr lang="en-US"/>
          </a:p>
        </p:txBody>
      </p:sp>
    </p:spTree>
    <p:extLst>
      <p:ext uri="{BB962C8B-B14F-4D97-AF65-F5344CB8AC3E}">
        <p14:creationId xmlns:p14="http://schemas.microsoft.com/office/powerpoint/2010/main" val="364149191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FA94E12F-5F0E-0F40-8D78-E2C587592D14}" type="slidenum">
              <a:rPr lang="en-US"/>
              <a:pPr>
                <a:defRPr/>
              </a:pPr>
              <a:t>‹#›</a:t>
            </a:fld>
            <a:endParaRPr lang="en-US"/>
          </a:p>
        </p:txBody>
      </p:sp>
    </p:spTree>
    <p:extLst>
      <p:ext uri="{BB962C8B-B14F-4D97-AF65-F5344CB8AC3E}">
        <p14:creationId xmlns:p14="http://schemas.microsoft.com/office/powerpoint/2010/main" val="100344301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4"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65E24760-5435-C948-9789-BFD4DA72706E}" type="slidenum">
              <a:rPr lang="en-US"/>
              <a:pPr>
                <a:defRPr/>
              </a:pPr>
              <a:t>‹#›</a:t>
            </a:fld>
            <a:endParaRPr lang="en-US"/>
          </a:p>
        </p:txBody>
      </p:sp>
    </p:spTree>
    <p:extLst>
      <p:ext uri="{BB962C8B-B14F-4D97-AF65-F5344CB8AC3E}">
        <p14:creationId xmlns:p14="http://schemas.microsoft.com/office/powerpoint/2010/main" val="221002320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1C476768-CAB2-EF40-AD62-CE371660FA7C}" type="slidenum">
              <a:rPr lang="en-US"/>
              <a:pPr>
                <a:defRPr/>
              </a:pPr>
              <a:t>‹#›</a:t>
            </a:fld>
            <a:endParaRPr lang="en-US"/>
          </a:p>
        </p:txBody>
      </p:sp>
    </p:spTree>
    <p:extLst>
      <p:ext uri="{BB962C8B-B14F-4D97-AF65-F5344CB8AC3E}">
        <p14:creationId xmlns:p14="http://schemas.microsoft.com/office/powerpoint/2010/main" val="310233259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8ECD9FE0-47AB-5F42-B642-28A5381E971A}" type="slidenum">
              <a:rPr lang="en-US"/>
              <a:pPr>
                <a:defRPr/>
              </a:pPr>
              <a:t>‹#›</a:t>
            </a:fld>
            <a:endParaRPr lang="en-US"/>
          </a:p>
        </p:txBody>
      </p:sp>
    </p:spTree>
    <p:extLst>
      <p:ext uri="{BB962C8B-B14F-4D97-AF65-F5344CB8AC3E}">
        <p14:creationId xmlns:p14="http://schemas.microsoft.com/office/powerpoint/2010/main" val="31549961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192991" y="44624"/>
            <a:ext cx="915513" cy="50405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82706B7-D461-484C-8876-0CCCC83EF8C5}" type="slidenum">
              <a:rPr lang="en-US"/>
              <a:pPr>
                <a:defRPr/>
              </a:pPr>
              <a:t>‹#›</a:t>
            </a:fld>
            <a:endParaRPr lang="en-US"/>
          </a:p>
        </p:txBody>
      </p:sp>
    </p:spTree>
    <p:extLst>
      <p:ext uri="{BB962C8B-B14F-4D97-AF65-F5344CB8AC3E}">
        <p14:creationId xmlns:p14="http://schemas.microsoft.com/office/powerpoint/2010/main" val="377846602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Arial" charset="0"/>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eaLnBrk="0" hangingPunct="0">
              <a:defRPr sz="1800">
                <a:latin typeface="Times New Roman" charset="0"/>
              </a:defRPr>
            </a:lvl1pPr>
          </a:lstStyle>
          <a:p>
            <a:pPr>
              <a:defRPr/>
            </a:pPr>
            <a:fld id="{D924095C-BCF8-F745-B70B-30788105B846}" type="slidenum">
              <a:rPr lang="en-US"/>
              <a:pPr>
                <a:defRPr/>
              </a:pPr>
              <a:t>‹#›</a:t>
            </a:fld>
            <a:endParaRPr lang="en-US"/>
          </a:p>
        </p:txBody>
      </p:sp>
    </p:spTree>
    <p:extLst>
      <p:ext uri="{BB962C8B-B14F-4D97-AF65-F5344CB8AC3E}">
        <p14:creationId xmlns:p14="http://schemas.microsoft.com/office/powerpoint/2010/main" val="93907340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364538B-85A1-B643-9441-F70F1A992C84}" type="datetimeFigureOut">
              <a:rPr lang="en-US"/>
              <a:pPr>
                <a:defRPr/>
              </a:pPr>
              <a:t>5/8/19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7BB4E60-67ED-294A-A33A-FB908F7FADE3}" type="slidenum">
              <a:rPr lang="en-US"/>
              <a:pPr>
                <a:defRPr/>
              </a:pPr>
              <a:t>‹#›</a:t>
            </a:fld>
            <a:endParaRPr lang="en-US"/>
          </a:p>
        </p:txBody>
      </p:sp>
    </p:spTree>
    <p:extLst>
      <p:ext uri="{BB962C8B-B14F-4D97-AF65-F5344CB8AC3E}">
        <p14:creationId xmlns:p14="http://schemas.microsoft.com/office/powerpoint/2010/main" val="319571763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DCD5397D-B11D-614B-878A-97122A40B7A1}" type="datetimeFigureOut">
              <a:rPr lang="en-US"/>
              <a:pPr>
                <a:defRPr/>
              </a:pPr>
              <a:t>5/8/19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943B626F-8E5B-9F46-A1B2-94E3D333CD10}" type="slidenum">
              <a:rPr lang="en-US"/>
              <a:pPr>
                <a:defRPr/>
              </a:pPr>
              <a:t>‹#›</a:t>
            </a:fld>
            <a:endParaRPr lang="en-US"/>
          </a:p>
        </p:txBody>
      </p:sp>
    </p:spTree>
    <p:extLst>
      <p:ext uri="{BB962C8B-B14F-4D97-AF65-F5344CB8AC3E}">
        <p14:creationId xmlns:p14="http://schemas.microsoft.com/office/powerpoint/2010/main" val="17658111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4B742484-DDE9-F84E-863A-B0F1B30BE2DE}" type="slidenum">
              <a:rPr lang="en-US"/>
              <a:pPr>
                <a:defRPr/>
              </a:pPr>
              <a:t>‹#›</a:t>
            </a:fld>
            <a:endParaRPr lang="en-US"/>
          </a:p>
        </p:txBody>
      </p:sp>
    </p:spTree>
    <p:extLst>
      <p:ext uri="{BB962C8B-B14F-4D97-AF65-F5344CB8AC3E}">
        <p14:creationId xmlns:p14="http://schemas.microsoft.com/office/powerpoint/2010/main" val="368060939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ED8B4C0-F657-B34D-B621-338C5BF13EFE}" type="datetimeFigureOut">
              <a:rPr lang="en-US"/>
              <a:pPr>
                <a:defRPr/>
              </a:pPr>
              <a:t>5/8/19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D287874-D1FE-DE41-9BF0-EF8ED519FAFB}" type="slidenum">
              <a:rPr lang="en-US"/>
              <a:pPr>
                <a:defRPr/>
              </a:pPr>
              <a:t>‹#›</a:t>
            </a:fld>
            <a:endParaRPr lang="en-US"/>
          </a:p>
        </p:txBody>
      </p:sp>
    </p:spTree>
    <p:extLst>
      <p:ext uri="{BB962C8B-B14F-4D97-AF65-F5344CB8AC3E}">
        <p14:creationId xmlns:p14="http://schemas.microsoft.com/office/powerpoint/2010/main" val="205094950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7089445-F572-BD4B-A62E-83BFFE57EE4F}" type="datetimeFigureOut">
              <a:rPr lang="en-US"/>
              <a:pPr>
                <a:defRPr/>
              </a:pPr>
              <a:t>5/8/19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2D401A3F-2F46-734D-BA9B-12A1134BE763}" type="slidenum">
              <a:rPr lang="en-US"/>
              <a:pPr>
                <a:defRPr/>
              </a:pPr>
              <a:t>‹#›</a:t>
            </a:fld>
            <a:endParaRPr lang="en-US"/>
          </a:p>
        </p:txBody>
      </p:sp>
    </p:spTree>
    <p:extLst>
      <p:ext uri="{BB962C8B-B14F-4D97-AF65-F5344CB8AC3E}">
        <p14:creationId xmlns:p14="http://schemas.microsoft.com/office/powerpoint/2010/main" val="263754874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935F6F41-8EBC-3A4E-AB6C-B7F42A9E6F59}" type="datetimeFigureOut">
              <a:rPr lang="en-US"/>
              <a:pPr>
                <a:defRPr/>
              </a:pPr>
              <a:t>5/8/19</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A5FD4E6-AD26-8147-A76C-84ABC84E6148}" type="slidenum">
              <a:rPr lang="en-US"/>
              <a:pPr>
                <a:defRPr/>
              </a:pPr>
              <a:t>‹#›</a:t>
            </a:fld>
            <a:endParaRPr lang="en-US"/>
          </a:p>
        </p:txBody>
      </p:sp>
    </p:spTree>
    <p:extLst>
      <p:ext uri="{BB962C8B-B14F-4D97-AF65-F5344CB8AC3E}">
        <p14:creationId xmlns:p14="http://schemas.microsoft.com/office/powerpoint/2010/main" val="27855780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1AFD7A5-4B0D-BE44-B15B-8299E7181BAD}" type="datetimeFigureOut">
              <a:rPr lang="en-US"/>
              <a:pPr>
                <a:defRPr/>
              </a:pPr>
              <a:t>5/8/19</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5900BBC-13DF-9240-A56C-90FA37A0B5D0}" type="slidenum">
              <a:rPr lang="en-US"/>
              <a:pPr>
                <a:defRPr/>
              </a:pPr>
              <a:t>‹#›</a:t>
            </a:fld>
            <a:endParaRPr lang="en-US"/>
          </a:p>
        </p:txBody>
      </p:sp>
    </p:spTree>
    <p:extLst>
      <p:ext uri="{BB962C8B-B14F-4D97-AF65-F5344CB8AC3E}">
        <p14:creationId xmlns:p14="http://schemas.microsoft.com/office/powerpoint/2010/main" val="9530744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2AC2A775-C865-2C4D-B368-B7E1BC13475F}" type="datetimeFigureOut">
              <a:rPr lang="en-US"/>
              <a:pPr>
                <a:defRPr/>
              </a:pPr>
              <a:t>5/8/19</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1D3F989D-B502-9E44-B8DF-EBFEA3B2130E}" type="slidenum">
              <a:rPr lang="en-US"/>
              <a:pPr>
                <a:defRPr/>
              </a:pPr>
              <a:t>‹#›</a:t>
            </a:fld>
            <a:endParaRPr lang="en-US"/>
          </a:p>
        </p:txBody>
      </p:sp>
    </p:spTree>
    <p:extLst>
      <p:ext uri="{BB962C8B-B14F-4D97-AF65-F5344CB8AC3E}">
        <p14:creationId xmlns:p14="http://schemas.microsoft.com/office/powerpoint/2010/main" val="166818414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348E289-91B4-C642-8AF5-5BFDD2D1F600}" type="datetimeFigureOut">
              <a:rPr lang="en-US"/>
              <a:pPr>
                <a:defRPr/>
              </a:pPr>
              <a:t>5/8/19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DA1C1D7-C253-3246-957F-6F48947E4B95}" type="slidenum">
              <a:rPr lang="en-US"/>
              <a:pPr>
                <a:defRPr/>
              </a:pPr>
              <a:t>‹#›</a:t>
            </a:fld>
            <a:endParaRPr lang="en-US"/>
          </a:p>
        </p:txBody>
      </p:sp>
    </p:spTree>
    <p:extLst>
      <p:ext uri="{BB962C8B-B14F-4D97-AF65-F5344CB8AC3E}">
        <p14:creationId xmlns:p14="http://schemas.microsoft.com/office/powerpoint/2010/main" val="120348700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55514AB-104B-7944-AA84-576EE6C27E16}" type="datetimeFigureOut">
              <a:rPr lang="en-US"/>
              <a:pPr>
                <a:defRPr/>
              </a:pPr>
              <a:t>5/8/19</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D4C44FC-E023-3D4F-9CF0-94F077E021A0}" type="slidenum">
              <a:rPr lang="en-US"/>
              <a:pPr>
                <a:defRPr/>
              </a:pPr>
              <a:t>‹#›</a:t>
            </a:fld>
            <a:endParaRPr lang="en-US"/>
          </a:p>
        </p:txBody>
      </p:sp>
    </p:spTree>
    <p:extLst>
      <p:ext uri="{BB962C8B-B14F-4D97-AF65-F5344CB8AC3E}">
        <p14:creationId xmlns:p14="http://schemas.microsoft.com/office/powerpoint/2010/main" val="70264606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DBE1832-A669-954E-8FBC-46A00443899A}" type="datetimeFigureOut">
              <a:rPr lang="en-US"/>
              <a:pPr>
                <a:defRPr/>
              </a:pPr>
              <a:t>5/8/19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0FD84CAF-1712-3B4B-8360-F0874FE818E5}" type="slidenum">
              <a:rPr lang="en-US"/>
              <a:pPr>
                <a:defRPr/>
              </a:pPr>
              <a:t>‹#›</a:t>
            </a:fld>
            <a:endParaRPr lang="en-US"/>
          </a:p>
        </p:txBody>
      </p:sp>
    </p:spTree>
    <p:extLst>
      <p:ext uri="{BB962C8B-B14F-4D97-AF65-F5344CB8AC3E}">
        <p14:creationId xmlns:p14="http://schemas.microsoft.com/office/powerpoint/2010/main" val="145259147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27C8C67-62B3-004C-95BE-641F87A8B0D1}" type="datetimeFigureOut">
              <a:rPr lang="en-US"/>
              <a:pPr>
                <a:defRPr/>
              </a:pPr>
              <a:t>5/8/19</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1687A5FF-628C-C24A-8E46-755D3589151D}" type="slidenum">
              <a:rPr lang="en-US"/>
              <a:pPr>
                <a:defRPr/>
              </a:pPr>
              <a:t>‹#›</a:t>
            </a:fld>
            <a:endParaRPr lang="en-US"/>
          </a:p>
        </p:txBody>
      </p:sp>
    </p:spTree>
    <p:extLst>
      <p:ext uri="{BB962C8B-B14F-4D97-AF65-F5344CB8AC3E}">
        <p14:creationId xmlns:p14="http://schemas.microsoft.com/office/powerpoint/2010/main" val="223476810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89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789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0CDFB7A-2DC6-834D-BDA8-FC56F353851F}" type="slidenum">
              <a:rPr lang="en-US"/>
              <a:pPr>
                <a:defRPr/>
              </a:pPr>
              <a:t>‹#›</a:t>
            </a:fld>
            <a:endParaRPr lang="en-US"/>
          </a:p>
        </p:txBody>
      </p:sp>
    </p:spTree>
    <p:extLst>
      <p:ext uri="{BB962C8B-B14F-4D97-AF65-F5344CB8AC3E}">
        <p14:creationId xmlns:p14="http://schemas.microsoft.com/office/powerpoint/2010/main" val="30123478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3"/>
          <p:cNvSpPr>
            <a:spLocks noGrp="1" noChangeArrowheads="1"/>
          </p:cNvSpPr>
          <p:nvPr>
            <p:ph type="dt" sz="half" idx="10"/>
          </p:nvPr>
        </p:nvSpPr>
        <p:spPr>
          <a:ln/>
        </p:spPr>
        <p:txBody>
          <a:bodyPr/>
          <a:lstStyle>
            <a:lvl1pPr>
              <a:defRPr/>
            </a:lvl1pPr>
          </a:lstStyle>
          <a:p>
            <a:pPr>
              <a:defRPr/>
            </a:pPr>
            <a:endParaRPr lang="en-US"/>
          </a:p>
        </p:txBody>
      </p:sp>
      <p:sp>
        <p:nvSpPr>
          <p:cNvPr id="5" name="Rectangle 1034"/>
          <p:cNvSpPr>
            <a:spLocks noGrp="1" noChangeArrowheads="1"/>
          </p:cNvSpPr>
          <p:nvPr>
            <p:ph type="ftr" sz="quarter" idx="11"/>
          </p:nvPr>
        </p:nvSpPr>
        <p:spPr>
          <a:ln/>
        </p:spPr>
        <p:txBody>
          <a:bodyPr/>
          <a:lstStyle>
            <a:lvl1pPr>
              <a:defRPr/>
            </a:lvl1pPr>
          </a:lstStyle>
          <a:p>
            <a:pPr>
              <a:defRPr/>
            </a:pPr>
            <a:endParaRPr lang="en-US"/>
          </a:p>
        </p:txBody>
      </p:sp>
      <p:sp>
        <p:nvSpPr>
          <p:cNvPr id="6" name="Rectangle 1035"/>
          <p:cNvSpPr>
            <a:spLocks noGrp="1" noChangeArrowheads="1"/>
          </p:cNvSpPr>
          <p:nvPr>
            <p:ph type="sldNum" sz="quarter" idx="12"/>
          </p:nvPr>
        </p:nvSpPr>
        <p:spPr>
          <a:ln/>
        </p:spPr>
        <p:txBody>
          <a:bodyPr/>
          <a:lstStyle>
            <a:lvl1pPr>
              <a:defRPr/>
            </a:lvl1pPr>
          </a:lstStyle>
          <a:p>
            <a:pPr>
              <a:defRPr/>
            </a:pPr>
            <a:fld id="{8915274E-1BA4-9840-8FEE-2649D49E8718}" type="slidenum">
              <a:rPr lang="en-US"/>
              <a:pPr>
                <a:defRPr/>
              </a:pPr>
              <a:t>‹#›</a:t>
            </a:fld>
            <a:endParaRPr lang="en-US"/>
          </a:p>
        </p:txBody>
      </p:sp>
    </p:spTree>
    <p:extLst>
      <p:ext uri="{BB962C8B-B14F-4D97-AF65-F5344CB8AC3E}">
        <p14:creationId xmlns:p14="http://schemas.microsoft.com/office/powerpoint/2010/main" val="388889107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5EFCD4-4874-E444-A85E-EAD568B78079}" type="slidenum">
              <a:rPr lang="en-US"/>
              <a:pPr>
                <a:defRPr/>
              </a:pPr>
              <a:t>‹#›</a:t>
            </a:fld>
            <a:endParaRPr lang="en-US"/>
          </a:p>
        </p:txBody>
      </p:sp>
    </p:spTree>
    <p:extLst>
      <p:ext uri="{BB962C8B-B14F-4D97-AF65-F5344CB8AC3E}">
        <p14:creationId xmlns:p14="http://schemas.microsoft.com/office/powerpoint/2010/main" val="187599583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D2C00AA-41E8-1749-82E4-8F0D37E7B47F}" type="slidenum">
              <a:rPr lang="en-US"/>
              <a:pPr>
                <a:defRPr/>
              </a:pPr>
              <a:t>‹#›</a:t>
            </a:fld>
            <a:endParaRPr lang="en-US"/>
          </a:p>
        </p:txBody>
      </p:sp>
    </p:spTree>
    <p:extLst>
      <p:ext uri="{BB962C8B-B14F-4D97-AF65-F5344CB8AC3E}">
        <p14:creationId xmlns:p14="http://schemas.microsoft.com/office/powerpoint/2010/main" val="288510660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E5E32A5E-9648-6C44-93F7-A9E0AA6F4737}" type="slidenum">
              <a:rPr lang="en-US"/>
              <a:pPr>
                <a:defRPr/>
              </a:pPr>
              <a:t>‹#›</a:t>
            </a:fld>
            <a:endParaRPr lang="en-US"/>
          </a:p>
        </p:txBody>
      </p:sp>
    </p:spTree>
    <p:extLst>
      <p:ext uri="{BB962C8B-B14F-4D97-AF65-F5344CB8AC3E}">
        <p14:creationId xmlns:p14="http://schemas.microsoft.com/office/powerpoint/2010/main" val="72384692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D4E3F7A2-A15C-5049-ABD1-AADF7A18A6E0}" type="slidenum">
              <a:rPr lang="en-US"/>
              <a:pPr>
                <a:defRPr/>
              </a:pPr>
              <a:t>‹#›</a:t>
            </a:fld>
            <a:endParaRPr lang="en-US"/>
          </a:p>
        </p:txBody>
      </p:sp>
    </p:spTree>
    <p:extLst>
      <p:ext uri="{BB962C8B-B14F-4D97-AF65-F5344CB8AC3E}">
        <p14:creationId xmlns:p14="http://schemas.microsoft.com/office/powerpoint/2010/main" val="92857388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7657041-DF45-644B-9977-C9018A76AABE}" type="slidenum">
              <a:rPr lang="en-US"/>
              <a:pPr>
                <a:defRPr/>
              </a:pPr>
              <a:t>‹#›</a:t>
            </a:fld>
            <a:endParaRPr lang="en-US"/>
          </a:p>
        </p:txBody>
      </p:sp>
    </p:spTree>
    <p:extLst>
      <p:ext uri="{BB962C8B-B14F-4D97-AF65-F5344CB8AC3E}">
        <p14:creationId xmlns:p14="http://schemas.microsoft.com/office/powerpoint/2010/main" val="91380930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06928D5-09B3-9E4D-B68A-521351F19BB4}" type="slidenum">
              <a:rPr lang="en-US"/>
              <a:pPr>
                <a:defRPr/>
              </a:pPr>
              <a:t>‹#›</a:t>
            </a:fld>
            <a:endParaRPr lang="en-US"/>
          </a:p>
        </p:txBody>
      </p:sp>
    </p:spTree>
    <p:extLst>
      <p:ext uri="{BB962C8B-B14F-4D97-AF65-F5344CB8AC3E}">
        <p14:creationId xmlns:p14="http://schemas.microsoft.com/office/powerpoint/2010/main" val="83273268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24D9ED1D-F8A0-5943-920C-842CCA2A893F}" type="slidenum">
              <a:rPr lang="en-US"/>
              <a:pPr>
                <a:defRPr/>
              </a:pPr>
              <a:t>‹#›</a:t>
            </a:fld>
            <a:endParaRPr lang="en-US"/>
          </a:p>
        </p:txBody>
      </p:sp>
    </p:spTree>
    <p:extLst>
      <p:ext uri="{BB962C8B-B14F-4D97-AF65-F5344CB8AC3E}">
        <p14:creationId xmlns:p14="http://schemas.microsoft.com/office/powerpoint/2010/main" val="403968979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E21F666-B0BB-EE42-BAC0-E5EE7E7ECEAD}" type="slidenum">
              <a:rPr lang="en-US"/>
              <a:pPr>
                <a:defRPr/>
              </a:pPr>
              <a:t>‹#›</a:t>
            </a:fld>
            <a:endParaRPr lang="en-US"/>
          </a:p>
        </p:txBody>
      </p:sp>
    </p:spTree>
    <p:extLst>
      <p:ext uri="{BB962C8B-B14F-4D97-AF65-F5344CB8AC3E}">
        <p14:creationId xmlns:p14="http://schemas.microsoft.com/office/powerpoint/2010/main" val="257004731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F2D70AC-E749-3449-99FF-03C73091A5CB}" type="slidenum">
              <a:rPr lang="en-US"/>
              <a:pPr>
                <a:defRPr/>
              </a:pPr>
              <a:t>‹#›</a:t>
            </a:fld>
            <a:endParaRPr lang="en-US"/>
          </a:p>
        </p:txBody>
      </p:sp>
    </p:spTree>
    <p:extLst>
      <p:ext uri="{BB962C8B-B14F-4D97-AF65-F5344CB8AC3E}">
        <p14:creationId xmlns:p14="http://schemas.microsoft.com/office/powerpoint/2010/main" val="363504650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068D6019-9B83-3D42-84EF-27CDD58206BA}" type="slidenum">
              <a:rPr lang="en-US"/>
              <a:pPr>
                <a:defRPr/>
              </a:pPr>
              <a:t>‹#›</a:t>
            </a:fld>
            <a:endParaRPr lang="en-US"/>
          </a:p>
        </p:txBody>
      </p:sp>
    </p:spTree>
    <p:extLst>
      <p:ext uri="{BB962C8B-B14F-4D97-AF65-F5344CB8AC3E}">
        <p14:creationId xmlns:p14="http://schemas.microsoft.com/office/powerpoint/2010/main" val="41458865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A86636B-67B0-F04E-A5AB-A82B20EAC1D3}" type="slidenum">
              <a:rPr lang="en-US"/>
              <a:pPr>
                <a:defRPr/>
              </a:pPr>
              <a:t>‹#›</a:t>
            </a:fld>
            <a:endParaRPr lang="en-US"/>
          </a:p>
        </p:txBody>
      </p:sp>
    </p:spTree>
    <p:extLst>
      <p:ext uri="{BB962C8B-B14F-4D97-AF65-F5344CB8AC3E}">
        <p14:creationId xmlns:p14="http://schemas.microsoft.com/office/powerpoint/2010/main" val="151752297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A909E7-270A-3944-8EAA-3289E31FFE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897600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38BF1A-332C-4F44-9730-8396146411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45432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8DB216-EB64-924C-A635-73BA61A1E1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826228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23FEBE-0FB7-214B-80D6-19C3B18F8D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290488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7A3D2C0-B4E8-A640-9CD0-37F056EF97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792396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A0E486A-7FD1-8145-B0D6-175DCA733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229440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9166587-9B2F-4A40-984D-15B7D5E20F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552904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907E131-9EA4-CE43-A9A0-9C05BDEC06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361927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5BFF21F-B098-2047-A09E-2BD76629A2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860027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FE6D2C-AE55-0247-8162-22EB17AC18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9775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EEFE9A0-B463-C14D-8C47-36DA9327C5E2}" type="slidenum">
              <a:rPr lang="en-US"/>
              <a:pPr>
                <a:defRPr/>
              </a:pPr>
              <a:t>‹#›</a:t>
            </a:fld>
            <a:endParaRPr lang="en-US"/>
          </a:p>
        </p:txBody>
      </p:sp>
    </p:spTree>
    <p:extLst>
      <p:ext uri="{BB962C8B-B14F-4D97-AF65-F5344CB8AC3E}">
        <p14:creationId xmlns:p14="http://schemas.microsoft.com/office/powerpoint/2010/main" val="111176492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BFA8E8-B545-8242-AF8C-638340DFCC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036376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937933098"/>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086429849"/>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91287372"/>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168538032"/>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187838538"/>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671270801"/>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660824388"/>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236810465"/>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6764935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5BCAB77-8A23-1C48-8127-0E271E6BA902}" type="slidenum">
              <a:rPr lang="en-US"/>
              <a:pPr>
                <a:defRPr/>
              </a:pPr>
              <a:t>‹#›</a:t>
            </a:fld>
            <a:endParaRPr lang="en-US"/>
          </a:p>
        </p:txBody>
      </p:sp>
    </p:spTree>
    <p:extLst>
      <p:ext uri="{BB962C8B-B14F-4D97-AF65-F5344CB8AC3E}">
        <p14:creationId xmlns:p14="http://schemas.microsoft.com/office/powerpoint/2010/main" val="170508808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864962512"/>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315136295"/>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512353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0686189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513822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591685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47769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0311305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031713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32138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AED8B6C-A12F-E241-B4A9-A4D4A0139E54}" type="slidenum">
              <a:rPr lang="en-US"/>
              <a:pPr>
                <a:defRPr/>
              </a:pPr>
              <a:t>‹#›</a:t>
            </a:fld>
            <a:endParaRPr lang="en-US"/>
          </a:p>
        </p:txBody>
      </p:sp>
    </p:spTree>
    <p:extLst>
      <p:ext uri="{BB962C8B-B14F-4D97-AF65-F5344CB8AC3E}">
        <p14:creationId xmlns:p14="http://schemas.microsoft.com/office/powerpoint/2010/main" val="11730662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216658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029977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1130120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721074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209615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8176426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5822354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114351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5944070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32814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91E7718D-938D-B848-8236-FF139FAE3C87}" type="slidenum">
              <a:rPr lang="en-US"/>
              <a:pPr>
                <a:defRPr/>
              </a:pPr>
              <a:t>‹#›</a:t>
            </a:fld>
            <a:endParaRPr lang="en-US"/>
          </a:p>
        </p:txBody>
      </p:sp>
    </p:spTree>
    <p:extLst>
      <p:ext uri="{BB962C8B-B14F-4D97-AF65-F5344CB8AC3E}">
        <p14:creationId xmlns:p14="http://schemas.microsoft.com/office/powerpoint/2010/main" val="403963037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72070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3531413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7516937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0404247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3938139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9809693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4970592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9438966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578837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79763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F561E8B3-CE9C-2A46-8308-BFE036E48E68}" type="slidenum">
              <a:rPr lang="en-US"/>
              <a:pPr>
                <a:defRPr/>
              </a:pPr>
              <a:t>‹#›</a:t>
            </a:fld>
            <a:endParaRPr lang="en-US"/>
          </a:p>
        </p:txBody>
      </p:sp>
    </p:spTree>
    <p:extLst>
      <p:ext uri="{BB962C8B-B14F-4D97-AF65-F5344CB8AC3E}">
        <p14:creationId xmlns:p14="http://schemas.microsoft.com/office/powerpoint/2010/main" val="65062014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71412342"/>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326306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9316856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6602417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65077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744362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660313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5188440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381089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393428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567B9FAF-7A29-7F4F-8982-01610AE30423}" type="slidenum">
              <a:rPr lang="en-US"/>
              <a:pPr>
                <a:defRPr/>
              </a:pPr>
              <a:t>‹#›</a:t>
            </a:fld>
            <a:endParaRPr lang="en-US"/>
          </a:p>
        </p:txBody>
      </p:sp>
    </p:spTree>
    <p:extLst>
      <p:ext uri="{BB962C8B-B14F-4D97-AF65-F5344CB8AC3E}">
        <p14:creationId xmlns:p14="http://schemas.microsoft.com/office/powerpoint/2010/main" val="325215133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504089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1401133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3745548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425837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3301297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4898047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97877072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18993138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367809289"/>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64936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3DC70-D45C-E14B-AA6B-D5FA890C6272}" type="slidenum">
              <a:rPr lang="en-US"/>
              <a:pPr>
                <a:defRPr/>
              </a:pPr>
              <a:t>‹#›</a:t>
            </a:fld>
            <a:endParaRPr lang="en-US"/>
          </a:p>
        </p:txBody>
      </p:sp>
    </p:spTree>
    <p:extLst>
      <p:ext uri="{BB962C8B-B14F-4D97-AF65-F5344CB8AC3E}">
        <p14:creationId xmlns:p14="http://schemas.microsoft.com/office/powerpoint/2010/main" val="29746743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5449478-6073-5248-816C-56913C46E863}" type="slidenum">
              <a:rPr lang="en-US"/>
              <a:pPr>
                <a:defRPr/>
              </a:pPr>
              <a:t>‹#›</a:t>
            </a:fld>
            <a:endParaRPr lang="en-US"/>
          </a:p>
        </p:txBody>
      </p:sp>
    </p:spTree>
    <p:extLst>
      <p:ext uri="{BB962C8B-B14F-4D97-AF65-F5344CB8AC3E}">
        <p14:creationId xmlns:p14="http://schemas.microsoft.com/office/powerpoint/2010/main" val="414515330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7964340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86668615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2563977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53768697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76636039"/>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8664056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8596115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36854496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85866647"/>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781385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B30DCD6-D8A4-E94C-B48E-BE19AC98DC30}" type="slidenum">
              <a:rPr lang="en-US"/>
              <a:pPr>
                <a:defRPr/>
              </a:pPr>
              <a:t>‹#›</a:t>
            </a:fld>
            <a:endParaRPr lang="en-US"/>
          </a:p>
        </p:txBody>
      </p:sp>
    </p:spTree>
    <p:extLst>
      <p:ext uri="{BB962C8B-B14F-4D97-AF65-F5344CB8AC3E}">
        <p14:creationId xmlns:p14="http://schemas.microsoft.com/office/powerpoint/2010/main" val="6907957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9388998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28604456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7555218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4332184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70640905"/>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19369131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4035494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6054144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6004498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965709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B8EC49F-E567-0242-B1F7-E7DCDCEB7886}" type="slidenum">
              <a:rPr lang="en-US"/>
              <a:pPr>
                <a:defRPr/>
              </a:pPr>
              <a:t>‹#›</a:t>
            </a:fld>
            <a:endParaRPr lang="en-US"/>
          </a:p>
        </p:txBody>
      </p:sp>
    </p:spTree>
    <p:extLst>
      <p:ext uri="{BB962C8B-B14F-4D97-AF65-F5344CB8AC3E}">
        <p14:creationId xmlns:p14="http://schemas.microsoft.com/office/powerpoint/2010/main" val="57210304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6F6B6-1B9B-8D42-BFB2-C2A16B8949CB}"/>
              </a:ext>
            </a:extLst>
          </p:cNvPr>
          <p:cNvSpPr>
            <a:spLocks noGrp="1"/>
          </p:cNvSpPr>
          <p:nvPr>
            <p:ph type="ctrTitle"/>
          </p:nvPr>
        </p:nvSpPr>
        <p:spPr>
          <a:xfrm>
            <a:off x="1143000" y="1122908"/>
            <a:ext cx="6858000" cy="2387576"/>
          </a:xfrm>
        </p:spPr>
        <p:txBody>
          <a:bodyPr/>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ACDB129C-F4B4-C640-932D-8FFA9C6E10D2}"/>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a:t>Click to edit Master subtitle style</a:t>
            </a:r>
          </a:p>
        </p:txBody>
      </p:sp>
    </p:spTree>
    <p:extLst>
      <p:ext uri="{BB962C8B-B14F-4D97-AF65-F5344CB8AC3E}">
        <p14:creationId xmlns:p14="http://schemas.microsoft.com/office/powerpoint/2010/main" val="1274700052"/>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E7969-61A4-C949-9F91-FA88DDED95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E3B006-3319-1741-9559-CD4BEFF588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8858146"/>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49046-D5E9-0842-AB6C-BB64A7E563B9}"/>
              </a:ext>
            </a:extLst>
          </p:cNvPr>
          <p:cNvSpPr>
            <a:spLocks noGrp="1"/>
          </p:cNvSpPr>
          <p:nvPr>
            <p:ph type="title"/>
          </p:nvPr>
        </p:nvSpPr>
        <p:spPr>
          <a:xfrm>
            <a:off x="623963" y="1710036"/>
            <a:ext cx="7887146" cy="2851919"/>
          </a:xfrm>
        </p:spPr>
        <p:txBody>
          <a:bodyPr/>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443222B0-3EB0-7F47-94E5-829BADEF0E26}"/>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a:t>Edit Master text styles</a:t>
            </a:r>
          </a:p>
        </p:txBody>
      </p:sp>
    </p:spTree>
    <p:extLst>
      <p:ext uri="{BB962C8B-B14F-4D97-AF65-F5344CB8AC3E}">
        <p14:creationId xmlns:p14="http://schemas.microsoft.com/office/powerpoint/2010/main" val="4205369057"/>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BB48D-7CAF-9A43-B004-8C535FABB9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BA6D72-92DB-2646-B03F-085D88C1FF19}"/>
              </a:ext>
            </a:extLst>
          </p:cNvPr>
          <p:cNvSpPr>
            <a:spLocks noGrp="1"/>
          </p:cNvSpPr>
          <p:nvPr>
            <p:ph sz="half" idx="1"/>
          </p:nvPr>
        </p:nvSpPr>
        <p:spPr>
          <a:xfrm>
            <a:off x="892969" y="3536156"/>
            <a:ext cx="3625453" cy="33218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AE48AE-CED7-7641-92AD-F17FCA0481AF}"/>
              </a:ext>
            </a:extLst>
          </p:cNvPr>
          <p:cNvSpPr>
            <a:spLocks noGrp="1"/>
          </p:cNvSpPr>
          <p:nvPr>
            <p:ph sz="half" idx="2"/>
          </p:nvPr>
        </p:nvSpPr>
        <p:spPr>
          <a:xfrm>
            <a:off x="4625578" y="3536156"/>
            <a:ext cx="3625453" cy="33218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653310"/>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B1CD7-3C96-4349-B998-5A1DC7ACE63F}"/>
              </a:ext>
            </a:extLst>
          </p:cNvPr>
          <p:cNvSpPr>
            <a:spLocks noGrp="1"/>
          </p:cNvSpPr>
          <p:nvPr>
            <p:ph type="title"/>
          </p:nvPr>
        </p:nvSpPr>
        <p:spPr>
          <a:xfrm>
            <a:off x="629544" y="365001"/>
            <a:ext cx="7887146" cy="1326059"/>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72F189-C862-B443-8E8A-946E09E53A89}"/>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4" name="Content Placeholder 3">
            <a:extLst>
              <a:ext uri="{FF2B5EF4-FFF2-40B4-BE49-F238E27FC236}">
                <a16:creationId xmlns:a16="http://schemas.microsoft.com/office/drawing/2014/main" id="{AA5272BF-779B-BC4A-A2DC-79C31D874E03}"/>
              </a:ext>
            </a:extLst>
          </p:cNvPr>
          <p:cNvSpPr>
            <a:spLocks noGrp="1"/>
          </p:cNvSpPr>
          <p:nvPr>
            <p:ph sz="half" idx="2"/>
          </p:nvPr>
        </p:nvSpPr>
        <p:spPr>
          <a:xfrm>
            <a:off x="629543" y="2504777"/>
            <a:ext cx="3868787"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169844-AC26-F64D-B4A1-11060E69B3D3}"/>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a:t>Edit Master text styles</a:t>
            </a:r>
          </a:p>
        </p:txBody>
      </p:sp>
      <p:sp>
        <p:nvSpPr>
          <p:cNvPr id="6" name="Content Placeholder 5">
            <a:extLst>
              <a:ext uri="{FF2B5EF4-FFF2-40B4-BE49-F238E27FC236}">
                <a16:creationId xmlns:a16="http://schemas.microsoft.com/office/drawing/2014/main" id="{291186E1-7E92-294C-BBFD-1F5A1AAB9B11}"/>
              </a:ext>
            </a:extLst>
          </p:cNvPr>
          <p:cNvSpPr>
            <a:spLocks noGrp="1"/>
          </p:cNvSpPr>
          <p:nvPr>
            <p:ph sz="quarter" idx="4"/>
          </p:nvPr>
        </p:nvSpPr>
        <p:spPr>
          <a:xfrm>
            <a:off x="4628927" y="2504777"/>
            <a:ext cx="3887762" cy="36846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9910844"/>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537A9-59F3-2B4A-8CF7-1C78A26665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6080030"/>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101185"/>
      </p:ext>
    </p:extLst>
  </p:cSld>
  <p:clrMapOvr>
    <a:masterClrMapping/>
  </p:clrMapOvr>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A296A-0021-B54F-AA3D-8E465A11CB4E}"/>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4A3E1912-C4A7-6B4B-95A1-1A0982C7DC74}"/>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1204FF-200D-C249-AD96-8B6C59234774}"/>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3405190581"/>
      </p:ext>
    </p:extLst>
  </p:cSld>
  <p:clrMapOvr>
    <a:masterClrMapping/>
  </p:clrMapOv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5D65F-F884-C24A-A788-DA9694970210}"/>
              </a:ext>
            </a:extLst>
          </p:cNvPr>
          <p:cNvSpPr>
            <a:spLocks noGrp="1"/>
          </p:cNvSpPr>
          <p:nvPr>
            <p:ph type="title"/>
          </p:nvPr>
        </p:nvSpPr>
        <p:spPr>
          <a:xfrm>
            <a:off x="629543" y="457646"/>
            <a:ext cx="2949029" cy="1599531"/>
          </a:xfrm>
        </p:spPr>
        <p:txBody>
          <a:bodyPr/>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7409598F-FE39-F74E-A6E6-602516228351}"/>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US"/>
          </a:p>
        </p:txBody>
      </p:sp>
      <p:sp>
        <p:nvSpPr>
          <p:cNvPr id="4" name="Text Placeholder 3">
            <a:extLst>
              <a:ext uri="{FF2B5EF4-FFF2-40B4-BE49-F238E27FC236}">
                <a16:creationId xmlns:a16="http://schemas.microsoft.com/office/drawing/2014/main" id="{ACB168AF-47FF-4E44-9986-BCF242309160}"/>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a:t>Edit Master text styles</a:t>
            </a:r>
          </a:p>
        </p:txBody>
      </p:sp>
    </p:spTree>
    <p:extLst>
      <p:ext uri="{BB962C8B-B14F-4D97-AF65-F5344CB8AC3E}">
        <p14:creationId xmlns:p14="http://schemas.microsoft.com/office/powerpoint/2010/main" val="83920249"/>
      </p:ext>
    </p:extLst>
  </p:cSld>
  <p:clrMapOvr>
    <a:masterClrMapping/>
  </p:clrMapOv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94C53-09AD-B74A-9B71-66434BE2CF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C4B772-F6AF-9845-A9B7-E5181E382E0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0836193"/>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4270CB7-5A67-AE42-8A97-7DCE0F61024C}" type="slidenum">
              <a:rPr lang="en-US"/>
              <a:pPr>
                <a:defRPr/>
              </a:pPr>
              <a:t>‹#›</a:t>
            </a:fld>
            <a:endParaRPr lang="en-US"/>
          </a:p>
        </p:txBody>
      </p:sp>
    </p:spTree>
    <p:extLst>
      <p:ext uri="{BB962C8B-B14F-4D97-AF65-F5344CB8AC3E}">
        <p14:creationId xmlns:p14="http://schemas.microsoft.com/office/powerpoint/2010/main" val="281570032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8A2A00-8846-AF43-8C05-F0AE30005C70}"/>
              </a:ext>
            </a:extLst>
          </p:cNvPr>
          <p:cNvSpPr>
            <a:spLocks noGrp="1"/>
          </p:cNvSpPr>
          <p:nvPr>
            <p:ph type="title" orient="vert"/>
          </p:nvPr>
        </p:nvSpPr>
        <p:spPr>
          <a:xfrm>
            <a:off x="6411515" y="0"/>
            <a:ext cx="1839516" cy="6858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D68DEA-0923-484C-BCD3-5FA4B4DEE28E}"/>
              </a:ext>
            </a:extLst>
          </p:cNvPr>
          <p:cNvSpPr>
            <a:spLocks noGrp="1"/>
          </p:cNvSpPr>
          <p:nvPr>
            <p:ph type="body" orient="vert" idx="1"/>
          </p:nvPr>
        </p:nvSpPr>
        <p:spPr>
          <a:xfrm>
            <a:off x="892969" y="0"/>
            <a:ext cx="5411391" cy="6858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3444076"/>
      </p:ext>
    </p:extLst>
  </p:cSld>
  <p:clrMapOvr>
    <a:masterClrMapping/>
  </p:clrMapOv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5836832"/>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2565450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68128563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9507511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86391550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9894909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55111899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3518851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4326305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7D7EB0A-47F9-6040-A88C-F5634E12D066}" type="slidenum">
              <a:rPr lang="en-US"/>
              <a:pPr>
                <a:defRPr/>
              </a:pPr>
              <a:t>‹#›</a:t>
            </a:fld>
            <a:endParaRPr lang="en-US"/>
          </a:p>
        </p:txBody>
      </p:sp>
    </p:spTree>
    <p:extLst>
      <p:ext uri="{BB962C8B-B14F-4D97-AF65-F5344CB8AC3E}">
        <p14:creationId xmlns:p14="http://schemas.microsoft.com/office/powerpoint/2010/main" val="406251999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42782998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95743277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2230470"/>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43219514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5001326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898962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06834839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04330436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9604884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4876563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9BBBC71D-B39E-4D47-AB2F-87C4583DB387}" type="slidenum">
              <a:rPr lang="en-GB"/>
              <a:pPr>
                <a:defRPr/>
              </a:pPr>
              <a:t>‹#›</a:t>
            </a:fld>
            <a:endParaRPr lang="en-GB"/>
          </a:p>
        </p:txBody>
      </p:sp>
    </p:spTree>
    <p:extLst>
      <p:ext uri="{BB962C8B-B14F-4D97-AF65-F5344CB8AC3E}">
        <p14:creationId xmlns:p14="http://schemas.microsoft.com/office/powerpoint/2010/main" val="374976317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60629436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125519957"/>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19689303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4512583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7000369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96420778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0332887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29" y="2130536"/>
            <a:ext cx="7772977" cy="1469371"/>
          </a:xfrm>
          <a:prstGeom prst="rect">
            <a:avLst/>
          </a:prstGeom>
        </p:spPr>
        <p:txBody>
          <a:bodyPr vert="horz" lIns="81868" tIns="40933" rIns="81868" bIns="40933"/>
          <a:lstStyle/>
          <a:p>
            <a:r>
              <a:rPr lang="en-US"/>
              <a:t>Click to edit Master title style</a:t>
            </a:r>
          </a:p>
        </p:txBody>
      </p:sp>
      <p:sp>
        <p:nvSpPr>
          <p:cNvPr id="3" name="Subtitle 2"/>
          <p:cNvSpPr>
            <a:spLocks noGrp="1"/>
          </p:cNvSpPr>
          <p:nvPr>
            <p:ph type="subTitle" idx="1"/>
          </p:nvPr>
        </p:nvSpPr>
        <p:spPr>
          <a:xfrm>
            <a:off x="1371040" y="3885651"/>
            <a:ext cx="6401955" cy="1753721"/>
          </a:xfrm>
          <a:prstGeom prst="rect">
            <a:avLst/>
          </a:prstGeom>
        </p:spPr>
        <p:txBody>
          <a:bodyPr vert="horz" lIns="81868" tIns="40933" rIns="81868" bIns="40933"/>
          <a:lstStyle>
            <a:lvl1pPr marL="0" indent="0" algn="ctr">
              <a:buNone/>
              <a:defRPr/>
            </a:lvl1pPr>
            <a:lvl2pPr marL="409300" indent="0" algn="ctr">
              <a:buNone/>
              <a:defRPr/>
            </a:lvl2pPr>
            <a:lvl3pPr marL="818604" indent="0" algn="ctr">
              <a:buNone/>
              <a:defRPr/>
            </a:lvl3pPr>
            <a:lvl4pPr marL="1227901" indent="0" algn="ctr">
              <a:buNone/>
              <a:defRPr/>
            </a:lvl4pPr>
            <a:lvl5pPr marL="1637203" indent="0" algn="ctr">
              <a:buNone/>
              <a:defRPr/>
            </a:lvl5pPr>
            <a:lvl6pPr marL="2046503" indent="0" algn="ctr">
              <a:buNone/>
              <a:defRPr/>
            </a:lvl6pPr>
            <a:lvl7pPr marL="2455805" indent="0" algn="ctr">
              <a:buNone/>
              <a:defRPr/>
            </a:lvl7pPr>
            <a:lvl8pPr marL="2865108" indent="0" algn="ctr">
              <a:buNone/>
              <a:defRPr/>
            </a:lvl8pPr>
            <a:lvl9pPr marL="3274406" indent="0" algn="ctr">
              <a:buNone/>
              <a:defRPr/>
            </a:lvl9pPr>
          </a:lstStyle>
          <a:p>
            <a:r>
              <a:rPr lang="en-US"/>
              <a:t>Click to edit Master subtitle style</a:t>
            </a:r>
          </a:p>
        </p:txBody>
      </p:sp>
    </p:spTree>
    <p:extLst>
      <p:ext uri="{BB962C8B-B14F-4D97-AF65-F5344CB8AC3E}">
        <p14:creationId xmlns:p14="http://schemas.microsoft.com/office/powerpoint/2010/main" val="53462398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idx="1"/>
          </p:nvPr>
        </p:nvSpPr>
        <p:spPr>
          <a:xfrm>
            <a:off x="457516" y="1599643"/>
            <a:ext cx="8229023" cy="4527176"/>
          </a:xfrm>
          <a:prstGeom prst="rect">
            <a:avLst/>
          </a:prstGeom>
        </p:spPr>
        <p:txBody>
          <a:bodyPr vert="horz"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5997363"/>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a:prstGeom prst="rect">
            <a:avLst/>
          </a:prstGeom>
        </p:spPr>
        <p:txBody>
          <a:bodyPr vert="horz" lIns="81868" tIns="40933" rIns="81868" bIns="40933"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a:prstGeom prst="rect">
            <a:avLst/>
          </a:prstGeom>
        </p:spPr>
        <p:txBody>
          <a:bodyPr vert="horz" lIns="81868" tIns="40933" rIns="81868" bIns="40933" anchor="b"/>
          <a:lstStyle>
            <a:lvl1pPr marL="0" indent="0">
              <a:buNone/>
              <a:defRPr sz="1800"/>
            </a:lvl1pPr>
            <a:lvl2pPr marL="409300" indent="0">
              <a:buNone/>
              <a:defRPr sz="1600"/>
            </a:lvl2pPr>
            <a:lvl3pPr marL="818604" indent="0">
              <a:buNone/>
              <a:defRPr sz="1400"/>
            </a:lvl3pPr>
            <a:lvl4pPr marL="1227901" indent="0">
              <a:buNone/>
              <a:defRPr sz="1300"/>
            </a:lvl4pPr>
            <a:lvl5pPr marL="1637203" indent="0">
              <a:buNone/>
              <a:defRPr sz="1300"/>
            </a:lvl5pPr>
            <a:lvl6pPr marL="2046503" indent="0">
              <a:buNone/>
              <a:defRPr sz="1300"/>
            </a:lvl6pPr>
            <a:lvl7pPr marL="2455805" indent="0">
              <a:buNone/>
              <a:defRPr sz="1300"/>
            </a:lvl7pPr>
            <a:lvl8pPr marL="2865108" indent="0">
              <a:buNone/>
              <a:defRPr sz="1300"/>
            </a:lvl8pPr>
            <a:lvl9pPr marL="3274406" indent="0">
              <a:buNone/>
              <a:defRPr sz="1300"/>
            </a:lvl9pPr>
          </a:lstStyle>
          <a:p>
            <a:pPr lvl="0"/>
            <a:r>
              <a:rPr lang="en-US"/>
              <a:t>Click to edit Master text styles</a:t>
            </a:r>
          </a:p>
        </p:txBody>
      </p:sp>
    </p:spTree>
    <p:extLst>
      <p:ext uri="{BB962C8B-B14F-4D97-AF65-F5344CB8AC3E}">
        <p14:creationId xmlns:p14="http://schemas.microsoft.com/office/powerpoint/2010/main" val="25399920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4"/>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5"/>
          <p:cNvSpPr>
            <a:spLocks noGrp="1" noChangeArrowheads="1"/>
          </p:cNvSpPr>
          <p:nvPr>
            <p:ph type="sldNum" sz="quarter" idx="12"/>
          </p:nvPr>
        </p:nvSpPr>
        <p:spPr/>
        <p:txBody>
          <a:bodyPr/>
          <a:lstStyle>
            <a:lvl1pPr>
              <a:defRPr>
                <a:cs typeface="ＭＳ Ｐゴシック" charset="0"/>
              </a:defRPr>
            </a:lvl1pPr>
          </a:lstStyle>
          <a:p>
            <a:pPr>
              <a:defRPr/>
            </a:pPr>
            <a:fld id="{365E9C65-45BF-954A-B2C8-EC8183496298}" type="slidenum">
              <a:rPr lang="en-US"/>
              <a:pPr>
                <a:defRPr/>
              </a:pPr>
              <a:t>‹#›</a:t>
            </a:fld>
            <a:endParaRPr lang="en-US"/>
          </a:p>
        </p:txBody>
      </p:sp>
    </p:spTree>
    <p:extLst>
      <p:ext uri="{BB962C8B-B14F-4D97-AF65-F5344CB8AC3E}">
        <p14:creationId xmlns:p14="http://schemas.microsoft.com/office/powerpoint/2010/main" val="348900693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Content Placeholder 2"/>
          <p:cNvSpPr>
            <a:spLocks noGrp="1"/>
          </p:cNvSpPr>
          <p:nvPr>
            <p:ph sz="half" idx="1"/>
          </p:nvPr>
        </p:nvSpPr>
        <p:spPr>
          <a:xfrm>
            <a:off x="457490" y="1599643"/>
            <a:ext cx="4045238"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300" y="1599643"/>
            <a:ext cx="4045239" cy="4527176"/>
          </a:xfrm>
          <a:prstGeom prst="rect">
            <a:avLst/>
          </a:prstGeom>
        </p:spPr>
        <p:txBody>
          <a:bodyPr vert="horz" lIns="81868" tIns="40933" rIns="81868" bIns="40933"/>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424370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17" y="1535206"/>
            <a:ext cx="4040909" cy="640136"/>
          </a:xfrm>
          <a:prstGeom prst="rect">
            <a:avLst/>
          </a:prstGeom>
        </p:spPr>
        <p:txBody>
          <a:bodyPr vert="horz" lIns="81868" tIns="40933" rIns="81868" bIns="40933" anchor="b"/>
          <a:lstStyle>
            <a:lvl1pPr marL="0" indent="0">
              <a:buNone/>
              <a:defRPr sz="2200" b="1"/>
            </a:lvl1pPr>
            <a:lvl2pPr marL="409300" indent="0">
              <a:buNone/>
              <a:defRPr sz="1800" b="1"/>
            </a:lvl2pPr>
            <a:lvl3pPr marL="818604" indent="0">
              <a:buNone/>
              <a:defRPr sz="1600" b="1"/>
            </a:lvl3pPr>
            <a:lvl4pPr marL="1227901" indent="0">
              <a:buNone/>
              <a:defRPr sz="1400" b="1"/>
            </a:lvl4pPr>
            <a:lvl5pPr marL="1637203" indent="0">
              <a:buNone/>
              <a:defRPr sz="1400" b="1"/>
            </a:lvl5pPr>
            <a:lvl6pPr marL="2046503" indent="0">
              <a:buNone/>
              <a:defRPr sz="1400" b="1"/>
            </a:lvl6pPr>
            <a:lvl7pPr marL="2455805" indent="0">
              <a:buNone/>
              <a:defRPr sz="1400" b="1"/>
            </a:lvl7pPr>
            <a:lvl8pPr marL="2865108" indent="0">
              <a:buNone/>
              <a:defRPr sz="1400" b="1"/>
            </a:lvl8pPr>
            <a:lvl9pPr marL="3274406"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17" y="2175344"/>
            <a:ext cx="4040909" cy="3951474"/>
          </a:xfrm>
          <a:prstGeom prst="rect">
            <a:avLst/>
          </a:prstGeom>
        </p:spPr>
        <p:txBody>
          <a:bodyPr vert="horz" lIns="81868" tIns="40933" rIns="81868" bIns="40933"/>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789449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Tree>
    <p:extLst>
      <p:ext uri="{BB962C8B-B14F-4D97-AF65-F5344CB8AC3E}">
        <p14:creationId xmlns:p14="http://schemas.microsoft.com/office/powerpoint/2010/main" val="153417952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3931"/>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506" y="273144"/>
            <a:ext cx="3007591" cy="1162610"/>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3" y="273144"/>
            <a:ext cx="5111750" cy="5853672"/>
          </a:xfrm>
          <a:prstGeom prst="rect">
            <a:avLst/>
          </a:prstGeom>
        </p:spPr>
        <p:txBody>
          <a:bodyPr vert="horz" lIns="81868" tIns="40933" rIns="81868" bIns="40933"/>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506" y="1435755"/>
            <a:ext cx="3007591" cy="469106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261565717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48" y="4800348"/>
            <a:ext cx="5486977" cy="567297"/>
          </a:xfrm>
          <a:prstGeom prst="rect">
            <a:avLst/>
          </a:prstGeom>
        </p:spPr>
        <p:txBody>
          <a:bodyPr vert="horz" lIns="81868" tIns="40933" rIns="81868" bIns="40933"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48" y="612122"/>
            <a:ext cx="5486977" cy="4115360"/>
          </a:xfrm>
          <a:prstGeom prst="rect">
            <a:avLst/>
          </a:prstGeom>
        </p:spPr>
        <p:txBody>
          <a:bodyPr vert="horz" lIns="81868" tIns="40933" rIns="81868" bIns="40933"/>
          <a:lstStyle>
            <a:lvl1pPr marL="0" indent="0">
              <a:buNone/>
              <a:defRPr sz="2900"/>
            </a:lvl1pPr>
            <a:lvl2pPr marL="409300" indent="0">
              <a:buNone/>
              <a:defRPr sz="2500"/>
            </a:lvl2pPr>
            <a:lvl3pPr marL="818604" indent="0">
              <a:buNone/>
              <a:defRPr sz="2200"/>
            </a:lvl3pPr>
            <a:lvl4pPr marL="1227901" indent="0">
              <a:buNone/>
              <a:defRPr sz="1800"/>
            </a:lvl4pPr>
            <a:lvl5pPr marL="1637203" indent="0">
              <a:buNone/>
              <a:defRPr sz="1800"/>
            </a:lvl5pPr>
            <a:lvl6pPr marL="2046503" indent="0">
              <a:buNone/>
              <a:defRPr sz="1800"/>
            </a:lvl6pPr>
            <a:lvl7pPr marL="2455805" indent="0">
              <a:buNone/>
              <a:defRPr sz="1800"/>
            </a:lvl7pPr>
            <a:lvl8pPr marL="2865108" indent="0">
              <a:buNone/>
              <a:defRPr sz="1800"/>
            </a:lvl8pPr>
            <a:lvl9pPr marL="3274406" indent="0">
              <a:buNone/>
              <a:defRPr sz="1800"/>
            </a:lvl9pPr>
          </a:lstStyle>
          <a:p>
            <a:pPr lvl="0"/>
            <a:endParaRPr lang="en-US" noProof="0"/>
          </a:p>
        </p:txBody>
      </p:sp>
      <p:sp>
        <p:nvSpPr>
          <p:cNvPr id="4" name="Text Placeholder 3"/>
          <p:cNvSpPr>
            <a:spLocks noGrp="1"/>
          </p:cNvSpPr>
          <p:nvPr>
            <p:ph type="body" sz="half" idx="2"/>
          </p:nvPr>
        </p:nvSpPr>
        <p:spPr>
          <a:xfrm>
            <a:off x="1792448" y="5367618"/>
            <a:ext cx="5486977" cy="804022"/>
          </a:xfrm>
          <a:prstGeom prst="rect">
            <a:avLst/>
          </a:prstGeom>
        </p:spPr>
        <p:txBody>
          <a:bodyPr vert="horz" lIns="81868" tIns="40933" rIns="81868" bIns="40933"/>
          <a:lstStyle>
            <a:lvl1pPr marL="0" indent="0">
              <a:buNone/>
              <a:defRPr sz="1300"/>
            </a:lvl1pPr>
            <a:lvl2pPr marL="409300" indent="0">
              <a:buNone/>
              <a:defRPr sz="1100"/>
            </a:lvl2pPr>
            <a:lvl3pPr marL="818604" indent="0">
              <a:buNone/>
              <a:defRPr sz="900"/>
            </a:lvl3pPr>
            <a:lvl4pPr marL="1227901" indent="0">
              <a:buNone/>
              <a:defRPr sz="800"/>
            </a:lvl4pPr>
            <a:lvl5pPr marL="1637203" indent="0">
              <a:buNone/>
              <a:defRPr sz="800"/>
            </a:lvl5pPr>
            <a:lvl6pPr marL="2046503" indent="0">
              <a:buNone/>
              <a:defRPr sz="800"/>
            </a:lvl6pPr>
            <a:lvl7pPr marL="2455805" indent="0">
              <a:buNone/>
              <a:defRPr sz="800"/>
            </a:lvl7pPr>
            <a:lvl8pPr marL="2865108" indent="0">
              <a:buNone/>
              <a:defRPr sz="800"/>
            </a:lvl8pPr>
            <a:lvl9pPr marL="3274406" indent="0">
              <a:buNone/>
              <a:defRPr sz="800"/>
            </a:lvl9pPr>
          </a:lstStyle>
          <a:p>
            <a:pPr lvl="0"/>
            <a:r>
              <a:rPr lang="en-US"/>
              <a:t>Click to edit Master text styles</a:t>
            </a:r>
          </a:p>
        </p:txBody>
      </p:sp>
    </p:spTree>
    <p:extLst>
      <p:ext uri="{BB962C8B-B14F-4D97-AF65-F5344CB8AC3E}">
        <p14:creationId xmlns:p14="http://schemas.microsoft.com/office/powerpoint/2010/main" val="120392130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516" y="274544"/>
            <a:ext cx="8229023" cy="1143000"/>
          </a:xfrm>
          <a:prstGeom prst="rect">
            <a:avLst/>
          </a:prstGeom>
        </p:spPr>
        <p:txBody>
          <a:bodyPr vert="horz"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1599643"/>
            <a:ext cx="8229023" cy="4527176"/>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821310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004" y="274545"/>
            <a:ext cx="2056535" cy="5852272"/>
          </a:xfrm>
          <a:prstGeom prst="rect">
            <a:avLst/>
          </a:prstGeom>
        </p:spPr>
        <p:txBody>
          <a:bodyPr vert="eaVert" lIns="81868" tIns="40933" rIns="81868" bIns="40933"/>
          <a:lstStyle/>
          <a:p>
            <a:r>
              <a:rPr lang="en-US"/>
              <a:t>Click to edit Master title style</a:t>
            </a:r>
          </a:p>
        </p:txBody>
      </p:sp>
      <p:sp>
        <p:nvSpPr>
          <p:cNvPr id="3" name="Vertical Text Placeholder 2"/>
          <p:cNvSpPr>
            <a:spLocks noGrp="1"/>
          </p:cNvSpPr>
          <p:nvPr>
            <p:ph type="body" orient="vert" idx="1"/>
          </p:nvPr>
        </p:nvSpPr>
        <p:spPr>
          <a:xfrm>
            <a:off x="457516" y="274545"/>
            <a:ext cx="6033943" cy="5852272"/>
          </a:xfrm>
          <a:prstGeom prst="rect">
            <a:avLst/>
          </a:prstGeom>
        </p:spPr>
        <p:txBody>
          <a:bodyPr vert="eaVert" lIns="81868" tIns="40933" rIns="81868" bIns="4093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3150555"/>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686" indent="0" algn="ctr">
              <a:buNone/>
              <a:defRPr/>
            </a:lvl2pPr>
            <a:lvl3pPr marL="913370" indent="0" algn="ctr">
              <a:buNone/>
              <a:defRPr/>
            </a:lvl3pPr>
            <a:lvl4pPr marL="1370051" indent="0" algn="ctr">
              <a:buNone/>
              <a:defRPr/>
            </a:lvl4pPr>
            <a:lvl5pPr marL="1826739" indent="0" algn="ctr">
              <a:buNone/>
              <a:defRPr/>
            </a:lvl5pPr>
            <a:lvl6pPr marL="2283420" indent="0" algn="ctr">
              <a:buNone/>
              <a:defRPr/>
            </a:lvl6pPr>
            <a:lvl7pPr marL="2740100" indent="0" algn="ctr">
              <a:buNone/>
              <a:defRPr/>
            </a:lvl7pPr>
            <a:lvl8pPr marL="3196784" indent="0" algn="ctr">
              <a:buNone/>
              <a:defRPr/>
            </a:lvl8pPr>
            <a:lvl9pPr marL="3653466" indent="0" algn="ctr">
              <a:buNone/>
              <a:defRPr/>
            </a:lvl9pPr>
          </a:lstStyle>
          <a:p>
            <a:r>
              <a:rPr lang="en-US"/>
              <a:t>Click to edit Master subtitle style</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1AAE2E2F-9BC9-3447-9B86-D84BAB9FDB47}" type="slidenum">
              <a:rPr lang="en-US"/>
              <a:pPr>
                <a:defRPr/>
              </a:pPr>
              <a:t>‹#›</a:t>
            </a:fld>
            <a:endParaRPr lang="en-US"/>
          </a:p>
        </p:txBody>
      </p:sp>
    </p:spTree>
    <p:extLst>
      <p:ext uri="{BB962C8B-B14F-4D97-AF65-F5344CB8AC3E}">
        <p14:creationId xmlns:p14="http://schemas.microsoft.com/office/powerpoint/2010/main" val="689061838"/>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6B86527B-3656-794D-8DAE-0D8055D70328}" type="slidenum">
              <a:rPr lang="en-US"/>
              <a:pPr>
                <a:defRPr/>
              </a:pPr>
              <a:t>‹#›</a:t>
            </a:fld>
            <a:endParaRPr lang="en-US"/>
          </a:p>
        </p:txBody>
      </p:sp>
    </p:spTree>
    <p:extLst>
      <p:ext uri="{BB962C8B-B14F-4D97-AF65-F5344CB8AC3E}">
        <p14:creationId xmlns:p14="http://schemas.microsoft.com/office/powerpoint/2010/main" val="1345021516"/>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fld id="{3CD10653-945F-AE4C-A74C-99A533E4D031}" type="slidenum">
              <a:rPr lang="en-US"/>
              <a:pPr>
                <a:defRPr/>
              </a:pPr>
              <a:t>‹#›</a:t>
            </a:fld>
            <a:endParaRPr lang="en-US"/>
          </a:p>
        </p:txBody>
      </p:sp>
    </p:spTree>
    <p:extLst>
      <p:ext uri="{BB962C8B-B14F-4D97-AF65-F5344CB8AC3E}">
        <p14:creationId xmlns:p14="http://schemas.microsoft.com/office/powerpoint/2010/main" val="386650609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86" indent="0">
              <a:buNone/>
              <a:defRPr sz="1800"/>
            </a:lvl2pPr>
            <a:lvl3pPr marL="913370" indent="0">
              <a:buNone/>
              <a:defRPr sz="1600"/>
            </a:lvl3pPr>
            <a:lvl4pPr marL="1370051" indent="0">
              <a:buNone/>
              <a:defRPr sz="1400"/>
            </a:lvl4pPr>
            <a:lvl5pPr marL="1826739" indent="0">
              <a:buNone/>
              <a:defRPr sz="1400"/>
            </a:lvl5pPr>
            <a:lvl6pPr marL="2283420" indent="0">
              <a:buNone/>
              <a:defRPr sz="1400"/>
            </a:lvl6pPr>
            <a:lvl7pPr marL="2740100" indent="0">
              <a:buNone/>
              <a:defRPr sz="1400"/>
            </a:lvl7pPr>
            <a:lvl8pPr marL="3196784" indent="0">
              <a:buNone/>
              <a:defRPr sz="1400"/>
            </a:lvl8pPr>
            <a:lvl9pPr marL="3653466"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1CF9D631-03FF-AC4F-BF85-9F99AB23BAC6}" type="slidenum">
              <a:rPr lang="en-US"/>
              <a:pPr>
                <a:defRPr/>
              </a:pPr>
              <a:t>‹#›</a:t>
            </a:fld>
            <a:endParaRPr lang="en-US"/>
          </a:p>
        </p:txBody>
      </p:sp>
    </p:spTree>
    <p:extLst>
      <p:ext uri="{BB962C8B-B14F-4D97-AF65-F5344CB8AC3E}">
        <p14:creationId xmlns:p14="http://schemas.microsoft.com/office/powerpoint/2010/main" val="1355287739"/>
      </p:ext>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6"/>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84727C60-2E5D-054A-BF56-EF64E2CB8907}" type="slidenum">
              <a:rPr lang="en-US"/>
              <a:pPr>
                <a:defRPr/>
              </a:pPr>
              <a:t>‹#›</a:t>
            </a:fld>
            <a:endParaRPr lang="en-US"/>
          </a:p>
        </p:txBody>
      </p:sp>
    </p:spTree>
    <p:extLst>
      <p:ext uri="{BB962C8B-B14F-4D97-AF65-F5344CB8AC3E}">
        <p14:creationId xmlns:p14="http://schemas.microsoft.com/office/powerpoint/2010/main" val="4259107721"/>
      </p:ext>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2" y="1535113"/>
            <a:ext cx="4041775" cy="639762"/>
          </a:xfrm>
        </p:spPr>
        <p:txBody>
          <a:bodyPr anchor="b"/>
          <a:lstStyle>
            <a:lvl1pPr marL="0" indent="0">
              <a:buNone/>
              <a:defRPr sz="2400" b="1"/>
            </a:lvl1pPr>
            <a:lvl2pPr marL="456686" indent="0">
              <a:buNone/>
              <a:defRPr sz="2000" b="1"/>
            </a:lvl2pPr>
            <a:lvl3pPr marL="913370" indent="0">
              <a:buNone/>
              <a:defRPr sz="1800" b="1"/>
            </a:lvl3pPr>
            <a:lvl4pPr marL="1370051" indent="0">
              <a:buNone/>
              <a:defRPr sz="1600" b="1"/>
            </a:lvl4pPr>
            <a:lvl5pPr marL="1826739" indent="0">
              <a:buNone/>
              <a:defRPr sz="1600" b="1"/>
            </a:lvl5pPr>
            <a:lvl6pPr marL="2283420" indent="0">
              <a:buNone/>
              <a:defRPr sz="1600" b="1"/>
            </a:lvl6pPr>
            <a:lvl7pPr marL="2740100" indent="0">
              <a:buNone/>
              <a:defRPr sz="1600" b="1"/>
            </a:lvl7pPr>
            <a:lvl8pPr marL="3196784" indent="0">
              <a:buNone/>
              <a:defRPr sz="1600" b="1"/>
            </a:lvl8pPr>
            <a:lvl9pPr marL="36534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vl1pPr>
          </a:lstStyle>
          <a:p>
            <a:pPr>
              <a:defRPr/>
            </a:pPr>
            <a:fld id="{0A8D7845-80D6-0045-AB26-A3CB44A6B5EB}" type="slidenum">
              <a:rPr lang="en-US"/>
              <a:pPr>
                <a:defRPr/>
              </a:pPr>
              <a:t>‹#›</a:t>
            </a:fld>
            <a:endParaRPr lang="en-US"/>
          </a:p>
        </p:txBody>
      </p:sp>
    </p:spTree>
    <p:extLst>
      <p:ext uri="{BB962C8B-B14F-4D97-AF65-F5344CB8AC3E}">
        <p14:creationId xmlns:p14="http://schemas.microsoft.com/office/powerpoint/2010/main" val="2276593437"/>
      </p:ext>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vl1pPr>
          </a:lstStyle>
          <a:p>
            <a:pPr>
              <a:defRPr/>
            </a:pPr>
            <a:fld id="{49FC5CFE-7A1A-D741-9E3C-8CC63099A628}" type="slidenum">
              <a:rPr lang="en-US"/>
              <a:pPr>
                <a:defRPr/>
              </a:pPr>
              <a:t>‹#›</a:t>
            </a:fld>
            <a:endParaRPr lang="en-US"/>
          </a:p>
        </p:txBody>
      </p:sp>
    </p:spTree>
    <p:extLst>
      <p:ext uri="{BB962C8B-B14F-4D97-AF65-F5344CB8AC3E}">
        <p14:creationId xmlns:p14="http://schemas.microsoft.com/office/powerpoint/2010/main" val="3060105442"/>
      </p:ext>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vl1pPr>
          </a:lstStyle>
          <a:p>
            <a:pPr>
              <a:defRPr/>
            </a:pPr>
            <a:fld id="{25DB9959-4477-754C-8096-CDE957F8B576}" type="slidenum">
              <a:rPr lang="en-US"/>
              <a:pPr>
                <a:defRPr/>
              </a:pPr>
              <a:t>‹#›</a:t>
            </a:fld>
            <a:endParaRPr lang="en-US"/>
          </a:p>
        </p:txBody>
      </p:sp>
    </p:spTree>
    <p:extLst>
      <p:ext uri="{BB962C8B-B14F-4D97-AF65-F5344CB8AC3E}">
        <p14:creationId xmlns:p14="http://schemas.microsoft.com/office/powerpoint/2010/main" val="986320334"/>
      </p:ext>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435108"/>
            <a:ext cx="3008313" cy="4691063"/>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CE68CA7C-9B97-314C-998D-2AF7F5CDF955}" type="slidenum">
              <a:rPr lang="en-US"/>
              <a:pPr>
                <a:defRPr/>
              </a:pPr>
              <a:t>‹#›</a:t>
            </a:fld>
            <a:endParaRPr lang="en-US"/>
          </a:p>
        </p:txBody>
      </p:sp>
    </p:spTree>
    <p:extLst>
      <p:ext uri="{BB962C8B-B14F-4D97-AF65-F5344CB8AC3E}">
        <p14:creationId xmlns:p14="http://schemas.microsoft.com/office/powerpoint/2010/main" val="3575066174"/>
      </p:ext>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86" indent="0">
              <a:buNone/>
              <a:defRPr sz="2800"/>
            </a:lvl2pPr>
            <a:lvl3pPr marL="913370" indent="0">
              <a:buNone/>
              <a:defRPr sz="2400"/>
            </a:lvl3pPr>
            <a:lvl4pPr marL="1370051" indent="0">
              <a:buNone/>
              <a:defRPr sz="2000"/>
            </a:lvl4pPr>
            <a:lvl5pPr marL="1826739" indent="0">
              <a:buNone/>
              <a:defRPr sz="2000"/>
            </a:lvl5pPr>
            <a:lvl6pPr marL="2283420" indent="0">
              <a:buNone/>
              <a:defRPr sz="2000"/>
            </a:lvl6pPr>
            <a:lvl7pPr marL="2740100" indent="0">
              <a:buNone/>
              <a:defRPr sz="2000"/>
            </a:lvl7pPr>
            <a:lvl8pPr marL="3196784" indent="0">
              <a:buNone/>
              <a:defRPr sz="2000"/>
            </a:lvl8pPr>
            <a:lvl9pPr marL="365346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86" indent="0">
              <a:buNone/>
              <a:defRPr sz="1200"/>
            </a:lvl2pPr>
            <a:lvl3pPr marL="913370" indent="0">
              <a:buNone/>
              <a:defRPr sz="1000"/>
            </a:lvl3pPr>
            <a:lvl4pPr marL="1370051" indent="0">
              <a:buNone/>
              <a:defRPr sz="900"/>
            </a:lvl4pPr>
            <a:lvl5pPr marL="1826739" indent="0">
              <a:buNone/>
              <a:defRPr sz="900"/>
            </a:lvl5pPr>
            <a:lvl6pPr marL="2283420" indent="0">
              <a:buNone/>
              <a:defRPr sz="900"/>
            </a:lvl6pPr>
            <a:lvl7pPr marL="2740100" indent="0">
              <a:buNone/>
              <a:defRPr sz="900"/>
            </a:lvl7pPr>
            <a:lvl8pPr marL="3196784" indent="0">
              <a:buNone/>
              <a:defRPr sz="900"/>
            </a:lvl8pPr>
            <a:lvl9pPr marL="3653466"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vl1pPr>
          </a:lstStyle>
          <a:p>
            <a:pPr>
              <a:defRPr/>
            </a:pPr>
            <a:fld id="{F10CAD7D-57D8-F040-9472-5CB3FDDE8DD9}" type="slidenum">
              <a:rPr lang="en-US"/>
              <a:pPr>
                <a:defRPr/>
              </a:pPr>
              <a:t>‹#›</a:t>
            </a:fld>
            <a:endParaRPr lang="en-US"/>
          </a:p>
        </p:txBody>
      </p:sp>
    </p:spTree>
    <p:extLst>
      <p:ext uri="{BB962C8B-B14F-4D97-AF65-F5344CB8AC3E}">
        <p14:creationId xmlns:p14="http://schemas.microsoft.com/office/powerpoint/2010/main" val="1218607032"/>
      </p:ext>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F32D78CC-E50B-3B46-99D0-71739832EA7C}" type="slidenum">
              <a:rPr lang="en-US"/>
              <a:pPr>
                <a:defRPr/>
              </a:pPr>
              <a:t>‹#›</a:t>
            </a:fld>
            <a:endParaRPr lang="en-US"/>
          </a:p>
        </p:txBody>
      </p:sp>
    </p:spTree>
    <p:extLst>
      <p:ext uri="{BB962C8B-B14F-4D97-AF65-F5344CB8AC3E}">
        <p14:creationId xmlns:p14="http://schemas.microsoft.com/office/powerpoint/2010/main" val="517870823"/>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6"/>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6"/>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vl1pPr>
          </a:lstStyle>
          <a:p>
            <a:pPr>
              <a:defRPr/>
            </a:pPr>
            <a:fld id="{82F69E31-99C3-4E49-A6A2-7999D5358948}" type="slidenum">
              <a:rPr lang="en-US"/>
              <a:pPr>
                <a:defRPr/>
              </a:pPr>
              <a:t>‹#›</a:t>
            </a:fld>
            <a:endParaRPr lang="en-US"/>
          </a:p>
        </p:txBody>
      </p:sp>
    </p:spTree>
    <p:extLst>
      <p:ext uri="{BB962C8B-B14F-4D97-AF65-F5344CB8AC3E}">
        <p14:creationId xmlns:p14="http://schemas.microsoft.com/office/powerpoint/2010/main" val="3071105226"/>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FA849-BE53-4793-AC47-FB1DB63623FE}"/>
              </a:ext>
            </a:extLst>
          </p:cNvPr>
          <p:cNvSpPr>
            <a:spLocks noGrp="1"/>
          </p:cNvSpPr>
          <p:nvPr>
            <p:ph type="ctrTitle"/>
          </p:nvPr>
        </p:nvSpPr>
        <p:spPr>
          <a:xfrm>
            <a:off x="1143000" y="1122908"/>
            <a:ext cx="6858000" cy="2387576"/>
          </a:xfrm>
        </p:spPr>
        <p:txBody>
          <a:bodyPr/>
          <a:lstStyle>
            <a:lvl1pPr algn="ctr">
              <a:defRPr sz="4219"/>
            </a:lvl1pPr>
          </a:lstStyle>
          <a:p>
            <a:r>
              <a:rPr lang="en-US" dirty="0"/>
              <a:t>Click to edit Master title style</a:t>
            </a:r>
            <a:endParaRPr lang="en-SG" dirty="0"/>
          </a:p>
        </p:txBody>
      </p:sp>
      <p:sp>
        <p:nvSpPr>
          <p:cNvPr id="3" name="Subtitle 2">
            <a:extLst>
              <a:ext uri="{FF2B5EF4-FFF2-40B4-BE49-F238E27FC236}">
                <a16:creationId xmlns:a16="http://schemas.microsoft.com/office/drawing/2014/main" id="{C0542D46-2235-4ADE-83EE-314ED23A4524}"/>
              </a:ext>
            </a:extLst>
          </p:cNvPr>
          <p:cNvSpPr>
            <a:spLocks noGrp="1"/>
          </p:cNvSpPr>
          <p:nvPr>
            <p:ph type="subTitle" idx="1"/>
          </p:nvPr>
        </p:nvSpPr>
        <p:spPr>
          <a:xfrm>
            <a:off x="1143000" y="3602013"/>
            <a:ext cx="6858000" cy="1655340"/>
          </a:xfr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en-US" dirty="0"/>
              <a:t>Click to edit Master subtitle style</a:t>
            </a:r>
            <a:endParaRPr lang="en-SG" dirty="0"/>
          </a:p>
        </p:txBody>
      </p:sp>
    </p:spTree>
    <p:extLst>
      <p:ext uri="{BB962C8B-B14F-4D97-AF65-F5344CB8AC3E}">
        <p14:creationId xmlns:p14="http://schemas.microsoft.com/office/powerpoint/2010/main" val="25881131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80D461A-B862-D048-B050-21B26C1428D3}" type="slidenum">
              <a:rPr lang="en-US"/>
              <a:pPr>
                <a:defRPr/>
              </a:pPr>
              <a:t>‹#›</a:t>
            </a:fld>
            <a:endParaRPr lang="en-US"/>
          </a:p>
        </p:txBody>
      </p:sp>
    </p:spTree>
    <p:extLst>
      <p:ext uri="{BB962C8B-B14F-4D97-AF65-F5344CB8AC3E}">
        <p14:creationId xmlns:p14="http://schemas.microsoft.com/office/powerpoint/2010/main" val="988211654"/>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7B2E8-B96D-43C2-B830-656F130922E5}"/>
              </a:ext>
            </a:extLst>
          </p:cNvPr>
          <p:cNvSpPr>
            <a:spLocks noGrp="1"/>
          </p:cNvSpPr>
          <p:nvPr>
            <p:ph type="title"/>
          </p:nvPr>
        </p:nvSpPr>
        <p:spPr/>
        <p:txBody>
          <a:bodyPr/>
          <a:lstStyle>
            <a:lvl1pPr>
              <a:defRPr/>
            </a:lvl1pPr>
          </a:lstStyle>
          <a:p>
            <a:r>
              <a:rPr lang="en-US" dirty="0"/>
              <a:t>Click to edit Master title style</a:t>
            </a:r>
            <a:endParaRPr lang="en-SG" dirty="0"/>
          </a:p>
        </p:txBody>
      </p:sp>
      <p:sp>
        <p:nvSpPr>
          <p:cNvPr id="3" name="Content Placeholder 2">
            <a:extLst>
              <a:ext uri="{FF2B5EF4-FFF2-40B4-BE49-F238E27FC236}">
                <a16:creationId xmlns:a16="http://schemas.microsoft.com/office/drawing/2014/main" id="{1C7720CF-6AAB-44EC-9593-369880497547}"/>
              </a:ext>
            </a:extLst>
          </p:cNvPr>
          <p:cNvSpPr>
            <a:spLocks noGrp="1"/>
          </p:cNvSpPr>
          <p:nvPr>
            <p:ph idx="1"/>
          </p:nvPr>
        </p:nvSpPr>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766286206"/>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448C3-DFE3-4444-B90B-28026917B87E}"/>
              </a:ext>
            </a:extLst>
          </p:cNvPr>
          <p:cNvSpPr>
            <a:spLocks noGrp="1"/>
          </p:cNvSpPr>
          <p:nvPr>
            <p:ph type="title"/>
          </p:nvPr>
        </p:nvSpPr>
        <p:spPr>
          <a:xfrm>
            <a:off x="623963" y="1710036"/>
            <a:ext cx="7887146" cy="2851919"/>
          </a:xfrm>
        </p:spPr>
        <p:txBody>
          <a:bodyPr/>
          <a:lstStyle>
            <a:lvl1pPr>
              <a:defRPr sz="4219"/>
            </a:lvl1pPr>
          </a:lstStyle>
          <a:p>
            <a:r>
              <a:rPr lang="en-US" dirty="0"/>
              <a:t>Click to edit Master title style</a:t>
            </a:r>
            <a:endParaRPr lang="en-SG" dirty="0"/>
          </a:p>
        </p:txBody>
      </p:sp>
      <p:sp>
        <p:nvSpPr>
          <p:cNvPr id="3" name="Text Placeholder 2">
            <a:extLst>
              <a:ext uri="{FF2B5EF4-FFF2-40B4-BE49-F238E27FC236}">
                <a16:creationId xmlns:a16="http://schemas.microsoft.com/office/drawing/2014/main" id="{6FC23805-7162-4510-B99F-EFCD39611837}"/>
              </a:ext>
            </a:extLst>
          </p:cNvPr>
          <p:cNvSpPr>
            <a:spLocks noGrp="1"/>
          </p:cNvSpPr>
          <p:nvPr>
            <p:ph type="body" idx="1"/>
          </p:nvPr>
        </p:nvSpPr>
        <p:spPr>
          <a:xfrm>
            <a:off x="623963" y="4589859"/>
            <a:ext cx="7887146" cy="1500188"/>
          </a:xfr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en-US" dirty="0"/>
              <a:t>Edit Master text styles</a:t>
            </a:r>
          </a:p>
        </p:txBody>
      </p:sp>
    </p:spTree>
    <p:extLst>
      <p:ext uri="{BB962C8B-B14F-4D97-AF65-F5344CB8AC3E}">
        <p14:creationId xmlns:p14="http://schemas.microsoft.com/office/powerpoint/2010/main" val="1653763528"/>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E567B-E155-43F5-804C-75047FC09327}"/>
              </a:ext>
            </a:extLst>
          </p:cNvPr>
          <p:cNvSpPr>
            <a:spLocks noGrp="1"/>
          </p:cNvSpPr>
          <p:nvPr>
            <p:ph type="title"/>
          </p:nvPr>
        </p:nvSpPr>
        <p:spPr/>
        <p:txBody>
          <a:bodyPr/>
          <a:lstStyle>
            <a:lvl1pPr>
              <a:defRPr/>
            </a:lvl1pPr>
          </a:lstStyle>
          <a:p>
            <a:r>
              <a:rPr lang="en-US" dirty="0"/>
              <a:t>Click to edit Master title style</a:t>
            </a:r>
            <a:endParaRPr lang="en-SG" dirty="0"/>
          </a:p>
        </p:txBody>
      </p:sp>
      <p:sp>
        <p:nvSpPr>
          <p:cNvPr id="3" name="Content Placeholder 2">
            <a:extLst>
              <a:ext uri="{FF2B5EF4-FFF2-40B4-BE49-F238E27FC236}">
                <a16:creationId xmlns:a16="http://schemas.microsoft.com/office/drawing/2014/main" id="{C77F2723-8F58-45A8-AE4A-F2D4CF1725EB}"/>
              </a:ext>
            </a:extLst>
          </p:cNvPr>
          <p:cNvSpPr>
            <a:spLocks noGrp="1"/>
          </p:cNvSpPr>
          <p:nvPr>
            <p:ph sz="half" idx="1"/>
          </p:nvPr>
        </p:nvSpPr>
        <p:spPr>
          <a:xfrm>
            <a:off x="892969" y="3536156"/>
            <a:ext cx="3625453" cy="3321844"/>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a:extLst>
              <a:ext uri="{FF2B5EF4-FFF2-40B4-BE49-F238E27FC236}">
                <a16:creationId xmlns:a16="http://schemas.microsoft.com/office/drawing/2014/main" id="{8BDB4DD2-DB6F-462D-8936-DB1919F63552}"/>
              </a:ext>
            </a:extLst>
          </p:cNvPr>
          <p:cNvSpPr>
            <a:spLocks noGrp="1"/>
          </p:cNvSpPr>
          <p:nvPr>
            <p:ph sz="half" idx="2"/>
          </p:nvPr>
        </p:nvSpPr>
        <p:spPr>
          <a:xfrm>
            <a:off x="4625578" y="3536156"/>
            <a:ext cx="3625453" cy="3321844"/>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1207801457"/>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A3520-3C60-4040-B22F-8CF893BC893A}"/>
              </a:ext>
            </a:extLst>
          </p:cNvPr>
          <p:cNvSpPr>
            <a:spLocks noGrp="1"/>
          </p:cNvSpPr>
          <p:nvPr>
            <p:ph type="title"/>
          </p:nvPr>
        </p:nvSpPr>
        <p:spPr>
          <a:xfrm>
            <a:off x="629544" y="365001"/>
            <a:ext cx="7887146" cy="1326059"/>
          </a:xfrm>
        </p:spPr>
        <p:txBody>
          <a:bodyPr/>
          <a:lstStyle>
            <a:lvl1pPr>
              <a:defRPr/>
            </a:lvl1pPr>
          </a:lstStyle>
          <a:p>
            <a:r>
              <a:rPr lang="en-US" dirty="0"/>
              <a:t>Click to edit Master title style</a:t>
            </a:r>
            <a:endParaRPr lang="en-SG" dirty="0"/>
          </a:p>
        </p:txBody>
      </p:sp>
      <p:sp>
        <p:nvSpPr>
          <p:cNvPr id="3" name="Text Placeholder 2">
            <a:extLst>
              <a:ext uri="{FF2B5EF4-FFF2-40B4-BE49-F238E27FC236}">
                <a16:creationId xmlns:a16="http://schemas.microsoft.com/office/drawing/2014/main" id="{96FDA3B3-2C30-42AA-80C0-3050885BF75B}"/>
              </a:ext>
            </a:extLst>
          </p:cNvPr>
          <p:cNvSpPr>
            <a:spLocks noGrp="1"/>
          </p:cNvSpPr>
          <p:nvPr>
            <p:ph type="body" idx="1"/>
          </p:nvPr>
        </p:nvSpPr>
        <p:spPr>
          <a:xfrm>
            <a:off x="629543" y="1681014"/>
            <a:ext cx="3868787"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dirty="0"/>
              <a:t>Edit Master text styles</a:t>
            </a:r>
          </a:p>
        </p:txBody>
      </p:sp>
      <p:sp>
        <p:nvSpPr>
          <p:cNvPr id="4" name="Content Placeholder 3">
            <a:extLst>
              <a:ext uri="{FF2B5EF4-FFF2-40B4-BE49-F238E27FC236}">
                <a16:creationId xmlns:a16="http://schemas.microsoft.com/office/drawing/2014/main" id="{961E9141-189A-48FF-B586-373048FB28B4}"/>
              </a:ext>
            </a:extLst>
          </p:cNvPr>
          <p:cNvSpPr>
            <a:spLocks noGrp="1"/>
          </p:cNvSpPr>
          <p:nvPr>
            <p:ph sz="half" idx="2"/>
          </p:nvPr>
        </p:nvSpPr>
        <p:spPr>
          <a:xfrm>
            <a:off x="629543" y="2504777"/>
            <a:ext cx="3868787" cy="3684613"/>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a:extLst>
              <a:ext uri="{FF2B5EF4-FFF2-40B4-BE49-F238E27FC236}">
                <a16:creationId xmlns:a16="http://schemas.microsoft.com/office/drawing/2014/main" id="{0DFCBCEC-4FC0-4565-A511-2513E5189BE9}"/>
              </a:ext>
            </a:extLst>
          </p:cNvPr>
          <p:cNvSpPr>
            <a:spLocks noGrp="1"/>
          </p:cNvSpPr>
          <p:nvPr>
            <p:ph type="body" sz="quarter" idx="3"/>
          </p:nvPr>
        </p:nvSpPr>
        <p:spPr>
          <a:xfrm>
            <a:off x="4628927" y="1681014"/>
            <a:ext cx="3887762" cy="823764"/>
          </a:xfr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en-US" dirty="0"/>
              <a:t>Edit Master text styles</a:t>
            </a:r>
          </a:p>
        </p:txBody>
      </p:sp>
      <p:sp>
        <p:nvSpPr>
          <p:cNvPr id="6" name="Content Placeholder 5">
            <a:extLst>
              <a:ext uri="{FF2B5EF4-FFF2-40B4-BE49-F238E27FC236}">
                <a16:creationId xmlns:a16="http://schemas.microsoft.com/office/drawing/2014/main" id="{8ACE6966-5745-41DD-A5D0-01F67F2AE5FB}"/>
              </a:ext>
            </a:extLst>
          </p:cNvPr>
          <p:cNvSpPr>
            <a:spLocks noGrp="1"/>
          </p:cNvSpPr>
          <p:nvPr>
            <p:ph sz="quarter" idx="4"/>
          </p:nvPr>
        </p:nvSpPr>
        <p:spPr>
          <a:xfrm>
            <a:off x="4628927" y="2504777"/>
            <a:ext cx="3887762" cy="3684613"/>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99377908"/>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53958-CD6B-44A4-8AE5-6F16D5FC7913}"/>
              </a:ext>
            </a:extLst>
          </p:cNvPr>
          <p:cNvSpPr>
            <a:spLocks noGrp="1"/>
          </p:cNvSpPr>
          <p:nvPr>
            <p:ph type="title"/>
          </p:nvPr>
        </p:nvSpPr>
        <p:spPr/>
        <p:txBody>
          <a:bodyPr/>
          <a:lstStyle>
            <a:lvl1pPr>
              <a:defRPr/>
            </a:lvl1pPr>
          </a:lstStyle>
          <a:p>
            <a:r>
              <a:rPr lang="en-US" dirty="0"/>
              <a:t>Click to edit Master title style</a:t>
            </a:r>
            <a:endParaRPr lang="en-SG" dirty="0"/>
          </a:p>
        </p:txBody>
      </p:sp>
    </p:spTree>
    <p:extLst>
      <p:ext uri="{BB962C8B-B14F-4D97-AF65-F5344CB8AC3E}">
        <p14:creationId xmlns:p14="http://schemas.microsoft.com/office/powerpoint/2010/main" val="1407619637"/>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183486"/>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B4258-AD4D-4C30-91EC-9984DC3F9A7E}"/>
              </a:ext>
            </a:extLst>
          </p:cNvPr>
          <p:cNvSpPr>
            <a:spLocks noGrp="1"/>
          </p:cNvSpPr>
          <p:nvPr>
            <p:ph type="title"/>
          </p:nvPr>
        </p:nvSpPr>
        <p:spPr>
          <a:xfrm>
            <a:off x="629543" y="457646"/>
            <a:ext cx="2949029" cy="1599531"/>
          </a:xfrm>
        </p:spPr>
        <p:txBody>
          <a:bodyPr/>
          <a:lstStyle>
            <a:lvl1pPr>
              <a:defRPr sz="2250"/>
            </a:lvl1pPr>
          </a:lstStyle>
          <a:p>
            <a:r>
              <a:rPr lang="en-US" dirty="0"/>
              <a:t>Click to edit Master title style</a:t>
            </a:r>
            <a:endParaRPr lang="en-SG" dirty="0"/>
          </a:p>
        </p:txBody>
      </p:sp>
      <p:sp>
        <p:nvSpPr>
          <p:cNvPr id="3" name="Content Placeholder 2">
            <a:extLst>
              <a:ext uri="{FF2B5EF4-FFF2-40B4-BE49-F238E27FC236}">
                <a16:creationId xmlns:a16="http://schemas.microsoft.com/office/drawing/2014/main" id="{362FEC11-50FB-4339-AE98-3349A3F4388F}"/>
              </a:ext>
            </a:extLst>
          </p:cNvPr>
          <p:cNvSpPr>
            <a:spLocks noGrp="1"/>
          </p:cNvSpPr>
          <p:nvPr>
            <p:ph idx="1"/>
          </p:nvPr>
        </p:nvSpPr>
        <p:spPr>
          <a:xfrm>
            <a:off x="3887763" y="987847"/>
            <a:ext cx="4628926" cy="4873377"/>
          </a:xfr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a:extLst>
              <a:ext uri="{FF2B5EF4-FFF2-40B4-BE49-F238E27FC236}">
                <a16:creationId xmlns:a16="http://schemas.microsoft.com/office/drawing/2014/main" id="{6969B8A1-1708-4495-922C-B88CA5CFE9F5}"/>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dirty="0"/>
              <a:t>Edit Master text styles</a:t>
            </a:r>
          </a:p>
        </p:txBody>
      </p:sp>
    </p:spTree>
    <p:extLst>
      <p:ext uri="{BB962C8B-B14F-4D97-AF65-F5344CB8AC3E}">
        <p14:creationId xmlns:p14="http://schemas.microsoft.com/office/powerpoint/2010/main" val="562679512"/>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838E4-67E2-4C7E-9651-37391BD58210}"/>
              </a:ext>
            </a:extLst>
          </p:cNvPr>
          <p:cNvSpPr>
            <a:spLocks noGrp="1"/>
          </p:cNvSpPr>
          <p:nvPr>
            <p:ph type="title"/>
          </p:nvPr>
        </p:nvSpPr>
        <p:spPr>
          <a:xfrm>
            <a:off x="629543" y="457646"/>
            <a:ext cx="2949029" cy="1599531"/>
          </a:xfrm>
        </p:spPr>
        <p:txBody>
          <a:bodyPr/>
          <a:lstStyle>
            <a:lvl1pPr>
              <a:defRPr sz="2250"/>
            </a:lvl1pPr>
          </a:lstStyle>
          <a:p>
            <a:r>
              <a:rPr lang="en-US" dirty="0"/>
              <a:t>Click to edit Master title style</a:t>
            </a:r>
            <a:endParaRPr lang="en-SG" dirty="0"/>
          </a:p>
        </p:txBody>
      </p:sp>
      <p:sp>
        <p:nvSpPr>
          <p:cNvPr id="3" name="Picture Placeholder 2">
            <a:extLst>
              <a:ext uri="{FF2B5EF4-FFF2-40B4-BE49-F238E27FC236}">
                <a16:creationId xmlns:a16="http://schemas.microsoft.com/office/drawing/2014/main" id="{A09030F5-BE8E-468C-BC65-72B2A9DD9828}"/>
              </a:ext>
            </a:extLst>
          </p:cNvPr>
          <p:cNvSpPr>
            <a:spLocks noGrp="1"/>
          </p:cNvSpPr>
          <p:nvPr>
            <p:ph type="pic" idx="1"/>
          </p:nvPr>
        </p:nvSpPr>
        <p:spPr>
          <a:xfrm>
            <a:off x="3887763" y="987847"/>
            <a:ext cx="4628926" cy="4873377"/>
          </a:xfr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endParaRPr lang="en-SG" dirty="0"/>
          </a:p>
        </p:txBody>
      </p:sp>
      <p:sp>
        <p:nvSpPr>
          <p:cNvPr id="4" name="Text Placeholder 3">
            <a:extLst>
              <a:ext uri="{FF2B5EF4-FFF2-40B4-BE49-F238E27FC236}">
                <a16:creationId xmlns:a16="http://schemas.microsoft.com/office/drawing/2014/main" id="{9B37CC74-8604-4343-B2D2-B28404691611}"/>
              </a:ext>
            </a:extLst>
          </p:cNvPr>
          <p:cNvSpPr>
            <a:spLocks noGrp="1"/>
          </p:cNvSpPr>
          <p:nvPr>
            <p:ph type="body" sz="half" idx="2"/>
          </p:nvPr>
        </p:nvSpPr>
        <p:spPr>
          <a:xfrm>
            <a:off x="629543" y="2057177"/>
            <a:ext cx="2949029" cy="3811860"/>
          </a:xfr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en-US" dirty="0"/>
              <a:t>Edit Master text styles</a:t>
            </a:r>
          </a:p>
        </p:txBody>
      </p:sp>
    </p:spTree>
    <p:extLst>
      <p:ext uri="{BB962C8B-B14F-4D97-AF65-F5344CB8AC3E}">
        <p14:creationId xmlns:p14="http://schemas.microsoft.com/office/powerpoint/2010/main" val="1816121164"/>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8136C-086E-4800-BEDF-001285ED2785}"/>
              </a:ext>
            </a:extLst>
          </p:cNvPr>
          <p:cNvSpPr>
            <a:spLocks noGrp="1"/>
          </p:cNvSpPr>
          <p:nvPr>
            <p:ph type="title"/>
          </p:nvPr>
        </p:nvSpPr>
        <p:spPr/>
        <p:txBody>
          <a:bodyPr/>
          <a:lstStyle>
            <a:lvl1pPr>
              <a:defRPr/>
            </a:lvl1pPr>
          </a:lstStyle>
          <a:p>
            <a:r>
              <a:rPr lang="en-US" dirty="0"/>
              <a:t>Click to edit Master title style</a:t>
            </a:r>
            <a:endParaRPr lang="en-SG" dirty="0"/>
          </a:p>
        </p:txBody>
      </p:sp>
      <p:sp>
        <p:nvSpPr>
          <p:cNvPr id="3" name="Vertical Text Placeholder 2">
            <a:extLst>
              <a:ext uri="{FF2B5EF4-FFF2-40B4-BE49-F238E27FC236}">
                <a16:creationId xmlns:a16="http://schemas.microsoft.com/office/drawing/2014/main" id="{A51AEB14-CA3B-4D5F-8C85-F55771CD0C7E}"/>
              </a:ext>
            </a:extLst>
          </p:cNvPr>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932420049"/>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434494-7EE1-483B-957F-74CC62A0B439}"/>
              </a:ext>
            </a:extLst>
          </p:cNvPr>
          <p:cNvSpPr>
            <a:spLocks noGrp="1"/>
          </p:cNvSpPr>
          <p:nvPr>
            <p:ph type="title" orient="vert"/>
          </p:nvPr>
        </p:nvSpPr>
        <p:spPr>
          <a:xfrm>
            <a:off x="6411515" y="0"/>
            <a:ext cx="1839516" cy="6858000"/>
          </a:xfrm>
        </p:spPr>
        <p:txBody>
          <a:bodyPr vert="eaVert"/>
          <a:lstStyle>
            <a:lvl1pPr>
              <a:defRPr/>
            </a:lvl1pPr>
          </a:lstStyle>
          <a:p>
            <a:r>
              <a:rPr lang="en-US" dirty="0"/>
              <a:t>Click to edit Master title style</a:t>
            </a:r>
            <a:endParaRPr lang="en-SG" dirty="0"/>
          </a:p>
        </p:txBody>
      </p:sp>
      <p:sp>
        <p:nvSpPr>
          <p:cNvPr id="3" name="Vertical Text Placeholder 2">
            <a:extLst>
              <a:ext uri="{FF2B5EF4-FFF2-40B4-BE49-F238E27FC236}">
                <a16:creationId xmlns:a16="http://schemas.microsoft.com/office/drawing/2014/main" id="{4DC3D5FD-51DE-4785-AD67-E0D4D6F77870}"/>
              </a:ext>
            </a:extLst>
          </p:cNvPr>
          <p:cNvSpPr>
            <a:spLocks noGrp="1"/>
          </p:cNvSpPr>
          <p:nvPr>
            <p:ph type="body" orient="vert" idx="1"/>
          </p:nvPr>
        </p:nvSpPr>
        <p:spPr>
          <a:xfrm>
            <a:off x="892969" y="0"/>
            <a:ext cx="5411391" cy="6858000"/>
          </a:xfrm>
        </p:spPr>
        <p:txBody>
          <a:bodyPr vert="eaVert"/>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392224472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75F60111-0436-0D43-A3DF-F36E93452466}" type="slidenum">
              <a:rPr lang="en-US"/>
              <a:pPr>
                <a:defRPr/>
              </a:pPr>
              <a:t>‹#›</a:t>
            </a:fld>
            <a:endParaRPr lang="en-US"/>
          </a:p>
        </p:txBody>
      </p:sp>
    </p:spTree>
    <p:extLst>
      <p:ext uri="{BB962C8B-B14F-4D97-AF65-F5344CB8AC3E}">
        <p14:creationId xmlns:p14="http://schemas.microsoft.com/office/powerpoint/2010/main" val="1910188518"/>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04681C70-B94D-4549-9835-718B41824CE2}"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55327668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8C56C0BA-5711-484D-9FDA-874B8739ADF9}"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66766458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91ECEB9C-53F4-EB4E-8A4F-B755C1704F3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83593285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07D2235B-C62C-1642-984F-27E099E6AA0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93706444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9" name="Slide Number Placeholder 8"/>
          <p:cNvSpPr>
            <a:spLocks noGrp="1"/>
          </p:cNvSpPr>
          <p:nvPr>
            <p:ph type="sldNum" sz="quarter" idx="12"/>
          </p:nvPr>
        </p:nvSpPr>
        <p:spPr/>
        <p:txBody>
          <a:bodyPr/>
          <a:lstStyle>
            <a:lvl1pPr>
              <a:defRPr/>
            </a:lvl1pPr>
          </a:lstStyle>
          <a:p>
            <a:fld id="{E70310CF-347F-A842-AB35-88099C81249C}"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4761546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Slide Number Placeholder 4"/>
          <p:cNvSpPr>
            <a:spLocks noGrp="1"/>
          </p:cNvSpPr>
          <p:nvPr>
            <p:ph type="sldNum" sz="quarter" idx="12"/>
          </p:nvPr>
        </p:nvSpPr>
        <p:spPr/>
        <p:txBody>
          <a:bodyPr/>
          <a:lstStyle>
            <a:lvl1pPr>
              <a:defRPr/>
            </a:lvl1pPr>
          </a:lstStyle>
          <a:p>
            <a:fld id="{86ECF134-A2E6-BF45-B521-390AD28EF377}"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40782250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4" name="Slide Number Placeholder 3"/>
          <p:cNvSpPr>
            <a:spLocks noGrp="1"/>
          </p:cNvSpPr>
          <p:nvPr>
            <p:ph type="sldNum" sz="quarter" idx="12"/>
          </p:nvPr>
        </p:nvSpPr>
        <p:spPr/>
        <p:txBody>
          <a:bodyPr/>
          <a:lstStyle>
            <a:lvl1pPr>
              <a:defRPr/>
            </a:lvl1pPr>
          </a:lstStyle>
          <a:p>
            <a:fld id="{6F1630E8-D517-274B-854A-E92DDA117705}"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59059625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DA6D355-03F2-FD4E-9DAB-EFA3BCC6A3FA}"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216773137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7" name="Slide Number Placeholder 6"/>
          <p:cNvSpPr>
            <a:spLocks noGrp="1"/>
          </p:cNvSpPr>
          <p:nvPr>
            <p:ph type="sldNum" sz="quarter" idx="12"/>
          </p:nvPr>
        </p:nvSpPr>
        <p:spPr/>
        <p:txBody>
          <a:bodyPr/>
          <a:lstStyle>
            <a:lvl1pPr>
              <a:defRPr/>
            </a:lvl1pPr>
          </a:lstStyle>
          <a:p>
            <a:fld id="{B3F7EB35-E0A0-AB4A-A375-04F4B65E32AB}"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67301395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F25C467B-BFE5-C648-808F-8F1822300D1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4166155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F20D79-954C-3F40-B14F-BF36C093AA7F}" type="slidenum">
              <a:rPr lang="en-US"/>
              <a:pPr>
                <a:defRPr/>
              </a:pPr>
              <a:t>‹#›</a:t>
            </a:fld>
            <a:endParaRPr lang="en-US"/>
          </a:p>
        </p:txBody>
      </p:sp>
    </p:spTree>
    <p:extLst>
      <p:ext uri="{BB962C8B-B14F-4D97-AF65-F5344CB8AC3E}">
        <p14:creationId xmlns:p14="http://schemas.microsoft.com/office/powerpoint/2010/main" val="10022012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8896587"/>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ヒラギノ角ゴ Pro W3"/>
              <a:cs typeface="ヒラギノ角ゴ Pro W3"/>
            </a:endParaRPr>
          </a:p>
        </p:txBody>
      </p:sp>
      <p:sp>
        <p:nvSpPr>
          <p:cNvPr id="6" name="Slide Number Placeholder 5"/>
          <p:cNvSpPr>
            <a:spLocks noGrp="1"/>
          </p:cNvSpPr>
          <p:nvPr>
            <p:ph type="sldNum" sz="quarter" idx="12"/>
          </p:nvPr>
        </p:nvSpPr>
        <p:spPr/>
        <p:txBody>
          <a:bodyPr/>
          <a:lstStyle>
            <a:lvl1pPr>
              <a:defRPr/>
            </a:lvl1pPr>
          </a:lstStyle>
          <a:p>
            <a:fld id="{2841D679-39C1-F343-8D8F-C1308DCC07BE}" type="slidenum">
              <a:rPr lang="en-US">
                <a:solidFill>
                  <a:srgbClr val="000000"/>
                </a:solidFill>
                <a:latin typeface="Arial"/>
                <a:ea typeface="ヒラギノ角ゴ Pro W3"/>
                <a:cs typeface="ヒラギノ角ゴ Pro W3"/>
              </a:rPr>
              <a:pPr/>
              <a:t>‹#›</a:t>
            </a:fld>
            <a:endParaRPr lang="en-US">
              <a:solidFill>
                <a:srgbClr val="000000"/>
              </a:solidFill>
              <a:latin typeface="Arial"/>
              <a:ea typeface="ヒラギノ角ゴ Pro W3"/>
              <a:cs typeface="ヒラギノ角ゴ Pro W3"/>
            </a:endParaRPr>
          </a:p>
        </p:txBody>
      </p:sp>
    </p:spTree>
    <p:extLst>
      <p:ext uri="{BB962C8B-B14F-4D97-AF65-F5344CB8AC3E}">
        <p14:creationId xmlns:p14="http://schemas.microsoft.com/office/powerpoint/2010/main" val="151677923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1E9070D0-F3F8-884E-8820-42F6C6B6DA35}" type="slidenum">
              <a:rPr lang="en-US"/>
              <a:pPr>
                <a:defRPr/>
              </a:pPr>
              <a:t>‹#›</a:t>
            </a:fld>
            <a:endParaRPr lang="en-US"/>
          </a:p>
        </p:txBody>
      </p:sp>
    </p:spTree>
    <p:extLst>
      <p:ext uri="{BB962C8B-B14F-4D97-AF65-F5344CB8AC3E}">
        <p14:creationId xmlns:p14="http://schemas.microsoft.com/office/powerpoint/2010/main" val="393675752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42A8E7F-1319-DB43-A095-EDBF3625DABC}" type="slidenum">
              <a:rPr lang="en-US"/>
              <a:pPr>
                <a:defRPr/>
              </a:pPr>
              <a:t>‹#›</a:t>
            </a:fld>
            <a:endParaRPr lang="en-US"/>
          </a:p>
        </p:txBody>
      </p:sp>
    </p:spTree>
    <p:extLst>
      <p:ext uri="{BB962C8B-B14F-4D97-AF65-F5344CB8AC3E}">
        <p14:creationId xmlns:p14="http://schemas.microsoft.com/office/powerpoint/2010/main" val="346127377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B521303-B852-7B44-AE2A-5B900B0D392A}" type="slidenum">
              <a:rPr lang="en-US"/>
              <a:pPr>
                <a:defRPr/>
              </a:pPr>
              <a:t>‹#›</a:t>
            </a:fld>
            <a:endParaRPr lang="en-US"/>
          </a:p>
        </p:txBody>
      </p:sp>
    </p:spTree>
    <p:extLst>
      <p:ext uri="{BB962C8B-B14F-4D97-AF65-F5344CB8AC3E}">
        <p14:creationId xmlns:p14="http://schemas.microsoft.com/office/powerpoint/2010/main" val="302826192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4E09688-D087-5543-AE8F-EB257578A786}" type="slidenum">
              <a:rPr lang="en-US"/>
              <a:pPr>
                <a:defRPr/>
              </a:pPr>
              <a:t>‹#›</a:t>
            </a:fld>
            <a:endParaRPr lang="en-US"/>
          </a:p>
        </p:txBody>
      </p:sp>
    </p:spTree>
    <p:extLst>
      <p:ext uri="{BB962C8B-B14F-4D97-AF65-F5344CB8AC3E}">
        <p14:creationId xmlns:p14="http://schemas.microsoft.com/office/powerpoint/2010/main" val="277673137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E56EFB0D-43BB-5844-9193-0E248B9AB550}" type="slidenum">
              <a:rPr lang="en-US"/>
              <a:pPr>
                <a:defRPr/>
              </a:pPr>
              <a:t>‹#›</a:t>
            </a:fld>
            <a:endParaRPr lang="en-US"/>
          </a:p>
        </p:txBody>
      </p:sp>
    </p:spTree>
    <p:extLst>
      <p:ext uri="{BB962C8B-B14F-4D97-AF65-F5344CB8AC3E}">
        <p14:creationId xmlns:p14="http://schemas.microsoft.com/office/powerpoint/2010/main" val="2034702450"/>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2077A2E-6BE6-F240-9E0C-DE33B7ECF2D0}" type="slidenum">
              <a:rPr lang="en-US"/>
              <a:pPr>
                <a:defRPr/>
              </a:pPr>
              <a:t>‹#›</a:t>
            </a:fld>
            <a:endParaRPr lang="en-US"/>
          </a:p>
        </p:txBody>
      </p:sp>
    </p:spTree>
    <p:extLst>
      <p:ext uri="{BB962C8B-B14F-4D97-AF65-F5344CB8AC3E}">
        <p14:creationId xmlns:p14="http://schemas.microsoft.com/office/powerpoint/2010/main" val="237031286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512E15-FEAF-F641-9B1F-E49EFE8A5A7F}" type="slidenum">
              <a:rPr lang="en-US"/>
              <a:pPr>
                <a:defRPr/>
              </a:pPr>
              <a:t>‹#›</a:t>
            </a:fld>
            <a:endParaRPr lang="en-US"/>
          </a:p>
        </p:txBody>
      </p:sp>
    </p:spTree>
    <p:extLst>
      <p:ext uri="{BB962C8B-B14F-4D97-AF65-F5344CB8AC3E}">
        <p14:creationId xmlns:p14="http://schemas.microsoft.com/office/powerpoint/2010/main" val="62041632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82078FC-C858-3B47-8288-47D4B9728AE4}" type="slidenum">
              <a:rPr lang="en-US"/>
              <a:pPr>
                <a:defRPr/>
              </a:pPr>
              <a:t>‹#›</a:t>
            </a:fld>
            <a:endParaRPr lang="en-US"/>
          </a:p>
        </p:txBody>
      </p:sp>
    </p:spTree>
    <p:extLst>
      <p:ext uri="{BB962C8B-B14F-4D97-AF65-F5344CB8AC3E}">
        <p14:creationId xmlns:p14="http://schemas.microsoft.com/office/powerpoint/2010/main" val="296340441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1BBB6D0-247F-034D-AFAF-DD19A660DDC3}" type="slidenum">
              <a:rPr lang="en-US"/>
              <a:pPr>
                <a:defRPr/>
              </a:pPr>
              <a:t>‹#›</a:t>
            </a:fld>
            <a:endParaRPr lang="en-US"/>
          </a:p>
        </p:txBody>
      </p:sp>
    </p:spTree>
    <p:extLst>
      <p:ext uri="{BB962C8B-B14F-4D97-AF65-F5344CB8AC3E}">
        <p14:creationId xmlns:p14="http://schemas.microsoft.com/office/powerpoint/2010/main" val="2476286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lgn="l">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1D17AEEE-4E52-1A4E-A966-A4EB3ED0D1FC}" type="slidenum">
              <a:rPr lang="en-US"/>
              <a:pPr>
                <a:defRPr/>
              </a:pPr>
              <a:t>‹#›</a:t>
            </a:fld>
            <a:endParaRPr lang="en-US"/>
          </a:p>
        </p:txBody>
      </p:sp>
    </p:spTree>
    <p:extLst>
      <p:ext uri="{BB962C8B-B14F-4D97-AF65-F5344CB8AC3E}">
        <p14:creationId xmlns:p14="http://schemas.microsoft.com/office/powerpoint/2010/main" val="350200359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5971AA1-AFDC-6645-B981-A3FAABECBA78}" type="slidenum">
              <a:rPr lang="en-US"/>
              <a:pPr>
                <a:defRPr/>
              </a:pPr>
              <a:t>‹#›</a:t>
            </a:fld>
            <a:endParaRPr lang="en-US"/>
          </a:p>
        </p:txBody>
      </p:sp>
    </p:spTree>
    <p:extLst>
      <p:ext uri="{BB962C8B-B14F-4D97-AF65-F5344CB8AC3E}">
        <p14:creationId xmlns:p14="http://schemas.microsoft.com/office/powerpoint/2010/main" val="414633100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4765F62-06EE-7F42-82E5-2195132A9374}" type="slidenum">
              <a:rPr lang="en-US"/>
              <a:pPr>
                <a:defRPr/>
              </a:pPr>
              <a:t>‹#›</a:t>
            </a:fld>
            <a:endParaRPr lang="en-US"/>
          </a:p>
        </p:txBody>
      </p:sp>
    </p:spTree>
    <p:extLst>
      <p:ext uri="{BB962C8B-B14F-4D97-AF65-F5344CB8AC3E}">
        <p14:creationId xmlns:p14="http://schemas.microsoft.com/office/powerpoint/2010/main" val="56127707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1267"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endParaRPr lang="en-US" alt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endParaRPr lang="en-US" alt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fld id="{9292628A-7A53-4F8F-A355-8B937F00BF19}" type="slidenum">
              <a:rPr lang="en-US" altLang="en-US"/>
              <a:pPr/>
              <a:t>‹#›</a:t>
            </a:fld>
            <a:endParaRPr lang="en-US" altLang="en-US"/>
          </a:p>
        </p:txBody>
      </p:sp>
    </p:spTree>
    <p:extLst>
      <p:ext uri="{BB962C8B-B14F-4D97-AF65-F5344CB8AC3E}">
        <p14:creationId xmlns:p14="http://schemas.microsoft.com/office/powerpoint/2010/main" val="64642564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5861AB96-3B6E-432C-80F2-312091DF7B6B}" type="slidenum">
              <a:rPr lang="en-US" altLang="en-US"/>
              <a:pPr/>
              <a:t>‹#›</a:t>
            </a:fld>
            <a:endParaRPr lang="en-US" altLang="en-US"/>
          </a:p>
        </p:txBody>
      </p:sp>
    </p:spTree>
    <p:extLst>
      <p:ext uri="{BB962C8B-B14F-4D97-AF65-F5344CB8AC3E}">
        <p14:creationId xmlns:p14="http://schemas.microsoft.com/office/powerpoint/2010/main" val="251825222"/>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9CE99EFF-1F38-45B9-B6ED-EC7FE96479E2}" type="slidenum">
              <a:rPr lang="en-US" altLang="en-US"/>
              <a:pPr/>
              <a:t>‹#›</a:t>
            </a:fld>
            <a:endParaRPr lang="en-US" altLang="en-US"/>
          </a:p>
        </p:txBody>
      </p:sp>
    </p:spTree>
    <p:extLst>
      <p:ext uri="{BB962C8B-B14F-4D97-AF65-F5344CB8AC3E}">
        <p14:creationId xmlns:p14="http://schemas.microsoft.com/office/powerpoint/2010/main" val="360260972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424EB38A-E0DF-4F69-8ECB-918CF6C6EF14}" type="slidenum">
              <a:rPr lang="en-US" altLang="en-US"/>
              <a:pPr/>
              <a:t>‹#›</a:t>
            </a:fld>
            <a:endParaRPr lang="en-US" altLang="en-US"/>
          </a:p>
        </p:txBody>
      </p:sp>
    </p:spTree>
    <p:extLst>
      <p:ext uri="{BB962C8B-B14F-4D97-AF65-F5344CB8AC3E}">
        <p14:creationId xmlns:p14="http://schemas.microsoft.com/office/powerpoint/2010/main" val="166011977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endParaRPr lang="en-US" altLang="en-US"/>
          </a:p>
        </p:txBody>
      </p:sp>
      <p:sp>
        <p:nvSpPr>
          <p:cNvPr id="8" name="Rectangle 4"/>
          <p:cNvSpPr>
            <a:spLocks noGrp="1" noChangeArrowheads="1"/>
          </p:cNvSpPr>
          <p:nvPr>
            <p:ph type="ftr" sz="quarter" idx="11"/>
          </p:nvPr>
        </p:nvSpPr>
        <p:spPr>
          <a:ln/>
        </p:spPr>
        <p:txBody>
          <a:bodyPr/>
          <a:lstStyle>
            <a:lvl1pPr>
              <a:defRPr/>
            </a:lvl1pPr>
          </a:lstStyle>
          <a:p>
            <a:endParaRPr lang="en-US" altLang="en-US"/>
          </a:p>
        </p:txBody>
      </p:sp>
      <p:sp>
        <p:nvSpPr>
          <p:cNvPr id="9" name="Rectangle 5"/>
          <p:cNvSpPr>
            <a:spLocks noGrp="1" noChangeArrowheads="1"/>
          </p:cNvSpPr>
          <p:nvPr>
            <p:ph type="sldNum" sz="quarter" idx="12"/>
          </p:nvPr>
        </p:nvSpPr>
        <p:spPr>
          <a:ln/>
        </p:spPr>
        <p:txBody>
          <a:bodyPr/>
          <a:lstStyle>
            <a:lvl1pPr>
              <a:defRPr/>
            </a:lvl1pPr>
          </a:lstStyle>
          <a:p>
            <a:fld id="{842CA68A-DE22-43A4-8ED9-340EC1F40602}" type="slidenum">
              <a:rPr lang="en-US" altLang="en-US"/>
              <a:pPr/>
              <a:t>‹#›</a:t>
            </a:fld>
            <a:endParaRPr lang="en-US" altLang="en-US"/>
          </a:p>
        </p:txBody>
      </p:sp>
    </p:spTree>
    <p:extLst>
      <p:ext uri="{BB962C8B-B14F-4D97-AF65-F5344CB8AC3E}">
        <p14:creationId xmlns:p14="http://schemas.microsoft.com/office/powerpoint/2010/main" val="169997416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endParaRPr lang="en-US" altLang="en-US"/>
          </a:p>
        </p:txBody>
      </p:sp>
      <p:sp>
        <p:nvSpPr>
          <p:cNvPr id="4" name="Rectangle 4"/>
          <p:cNvSpPr>
            <a:spLocks noGrp="1" noChangeArrowheads="1"/>
          </p:cNvSpPr>
          <p:nvPr>
            <p:ph type="ftr" sz="quarter" idx="11"/>
          </p:nvPr>
        </p:nvSpPr>
        <p:spPr>
          <a:ln/>
        </p:spPr>
        <p:txBody>
          <a:bodyPr/>
          <a:lstStyle>
            <a:lvl1pPr>
              <a:defRPr/>
            </a:lvl1pPr>
          </a:lstStyle>
          <a:p>
            <a:endParaRPr lang="en-US" altLang="en-US"/>
          </a:p>
        </p:txBody>
      </p:sp>
      <p:sp>
        <p:nvSpPr>
          <p:cNvPr id="5" name="Rectangle 5"/>
          <p:cNvSpPr>
            <a:spLocks noGrp="1" noChangeArrowheads="1"/>
          </p:cNvSpPr>
          <p:nvPr>
            <p:ph type="sldNum" sz="quarter" idx="12"/>
          </p:nvPr>
        </p:nvSpPr>
        <p:spPr>
          <a:ln/>
        </p:spPr>
        <p:txBody>
          <a:bodyPr/>
          <a:lstStyle>
            <a:lvl1pPr>
              <a:defRPr/>
            </a:lvl1pPr>
          </a:lstStyle>
          <a:p>
            <a:fld id="{546F98E3-BD6F-40E8-AA68-3F95142C90AF}" type="slidenum">
              <a:rPr lang="en-US" altLang="en-US"/>
              <a:pPr/>
              <a:t>‹#›</a:t>
            </a:fld>
            <a:endParaRPr lang="en-US" altLang="en-US"/>
          </a:p>
        </p:txBody>
      </p:sp>
    </p:spTree>
    <p:extLst>
      <p:ext uri="{BB962C8B-B14F-4D97-AF65-F5344CB8AC3E}">
        <p14:creationId xmlns:p14="http://schemas.microsoft.com/office/powerpoint/2010/main" val="428385629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endParaRPr lang="en-US" altLang="en-US"/>
          </a:p>
        </p:txBody>
      </p:sp>
      <p:sp>
        <p:nvSpPr>
          <p:cNvPr id="3" name="Rectangle 4"/>
          <p:cNvSpPr>
            <a:spLocks noGrp="1" noChangeArrowheads="1"/>
          </p:cNvSpPr>
          <p:nvPr>
            <p:ph type="ftr" sz="quarter" idx="11"/>
          </p:nvPr>
        </p:nvSpPr>
        <p:spPr>
          <a:ln/>
        </p:spPr>
        <p:txBody>
          <a:bodyPr/>
          <a:lstStyle>
            <a:lvl1pPr>
              <a:defRPr/>
            </a:lvl1pPr>
          </a:lstStyle>
          <a:p>
            <a:endParaRPr lang="en-US" altLang="en-US"/>
          </a:p>
        </p:txBody>
      </p:sp>
      <p:sp>
        <p:nvSpPr>
          <p:cNvPr id="4" name="Rectangle 5"/>
          <p:cNvSpPr>
            <a:spLocks noGrp="1" noChangeArrowheads="1"/>
          </p:cNvSpPr>
          <p:nvPr>
            <p:ph type="sldNum" sz="quarter" idx="12"/>
          </p:nvPr>
        </p:nvSpPr>
        <p:spPr>
          <a:ln/>
        </p:spPr>
        <p:txBody>
          <a:bodyPr/>
          <a:lstStyle>
            <a:lvl1pPr>
              <a:defRPr/>
            </a:lvl1pPr>
          </a:lstStyle>
          <a:p>
            <a:fld id="{A8263911-6629-48D3-BFE4-8FCF50C203EC}" type="slidenum">
              <a:rPr lang="en-US" altLang="en-US"/>
              <a:pPr/>
              <a:t>‹#›</a:t>
            </a:fld>
            <a:endParaRPr lang="en-US" altLang="en-US"/>
          </a:p>
        </p:txBody>
      </p:sp>
    </p:spTree>
    <p:extLst>
      <p:ext uri="{BB962C8B-B14F-4D97-AF65-F5344CB8AC3E}">
        <p14:creationId xmlns:p14="http://schemas.microsoft.com/office/powerpoint/2010/main" val="342923457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9EC7430C-AA77-48C4-BB0B-F6623A84CFE8}" type="slidenum">
              <a:rPr lang="en-US" altLang="en-US"/>
              <a:pPr/>
              <a:t>‹#›</a:t>
            </a:fld>
            <a:endParaRPr lang="en-US" altLang="en-US"/>
          </a:p>
        </p:txBody>
      </p:sp>
    </p:spTree>
    <p:extLst>
      <p:ext uri="{BB962C8B-B14F-4D97-AF65-F5344CB8AC3E}">
        <p14:creationId xmlns:p14="http://schemas.microsoft.com/office/powerpoint/2010/main" val="32805263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075ABC24-28A7-DA45-86FA-8E1DF1463361}"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69921589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299D7FEF-F6CD-4454-9A99-3BC9C39B223B}" type="slidenum">
              <a:rPr lang="en-US" altLang="en-US"/>
              <a:pPr/>
              <a:t>‹#›</a:t>
            </a:fld>
            <a:endParaRPr lang="en-US" altLang="en-US"/>
          </a:p>
        </p:txBody>
      </p:sp>
    </p:spTree>
    <p:extLst>
      <p:ext uri="{BB962C8B-B14F-4D97-AF65-F5344CB8AC3E}">
        <p14:creationId xmlns:p14="http://schemas.microsoft.com/office/powerpoint/2010/main" val="3235383550"/>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75E302E5-601C-44ED-998D-036D118966DF}" type="slidenum">
              <a:rPr lang="en-US" altLang="en-US"/>
              <a:pPr/>
              <a:t>‹#›</a:t>
            </a:fld>
            <a:endParaRPr lang="en-US" altLang="en-US"/>
          </a:p>
        </p:txBody>
      </p:sp>
    </p:spTree>
    <p:extLst>
      <p:ext uri="{BB962C8B-B14F-4D97-AF65-F5344CB8AC3E}">
        <p14:creationId xmlns:p14="http://schemas.microsoft.com/office/powerpoint/2010/main" val="1057611843"/>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endParaRPr lang="en-US" altLang="en-US"/>
          </a:p>
        </p:txBody>
      </p:sp>
      <p:sp>
        <p:nvSpPr>
          <p:cNvPr id="5" name="Rectangle 4"/>
          <p:cNvSpPr>
            <a:spLocks noGrp="1" noChangeArrowheads="1"/>
          </p:cNvSpPr>
          <p:nvPr>
            <p:ph type="ftr" sz="quarter" idx="11"/>
          </p:nvPr>
        </p:nvSpPr>
        <p:spPr>
          <a:ln/>
        </p:spPr>
        <p:txBody>
          <a:bodyPr/>
          <a:lstStyle>
            <a:lvl1pPr>
              <a:defRPr/>
            </a:lvl1pPr>
          </a:lstStyle>
          <a:p>
            <a:endParaRPr lang="en-US" altLang="en-US"/>
          </a:p>
        </p:txBody>
      </p:sp>
      <p:sp>
        <p:nvSpPr>
          <p:cNvPr id="6" name="Rectangle 5"/>
          <p:cNvSpPr>
            <a:spLocks noGrp="1" noChangeArrowheads="1"/>
          </p:cNvSpPr>
          <p:nvPr>
            <p:ph type="sldNum" sz="quarter" idx="12"/>
          </p:nvPr>
        </p:nvSpPr>
        <p:spPr>
          <a:ln/>
        </p:spPr>
        <p:txBody>
          <a:bodyPr/>
          <a:lstStyle>
            <a:lvl1pPr>
              <a:defRPr/>
            </a:lvl1pPr>
          </a:lstStyle>
          <a:p>
            <a:fld id="{74756B7E-3200-4B11-9B05-FA62042B4CD5}" type="slidenum">
              <a:rPr lang="en-US" altLang="en-US"/>
              <a:pPr/>
              <a:t>‹#›</a:t>
            </a:fld>
            <a:endParaRPr lang="en-US" altLang="en-US"/>
          </a:p>
        </p:txBody>
      </p:sp>
    </p:spTree>
    <p:extLst>
      <p:ext uri="{BB962C8B-B14F-4D97-AF65-F5344CB8AC3E}">
        <p14:creationId xmlns:p14="http://schemas.microsoft.com/office/powerpoint/2010/main" val="76172032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Text Placeholder 2"/>
          <p:cNvSpPr>
            <a:spLocks noGrp="1"/>
          </p:cNvSpPr>
          <p:nvPr>
            <p:ph type="body" sz="half" idx="1"/>
          </p:nvPr>
        </p:nvSpPr>
        <p:spPr>
          <a:xfrm>
            <a:off x="13716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A74A6882-79BA-4FB9-AEB1-E429DFBE73A7}" type="slidenum">
              <a:rPr lang="en-US" altLang="en-US"/>
              <a:pPr/>
              <a:t>‹#›</a:t>
            </a:fld>
            <a:endParaRPr lang="en-US" altLang="en-US"/>
          </a:p>
        </p:txBody>
      </p:sp>
    </p:spTree>
    <p:extLst>
      <p:ext uri="{BB962C8B-B14F-4D97-AF65-F5344CB8AC3E}">
        <p14:creationId xmlns:p14="http://schemas.microsoft.com/office/powerpoint/2010/main" val="421520653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Text Placeholder 2"/>
          <p:cNvSpPr>
            <a:spLocks noGrp="1"/>
          </p:cNvSpPr>
          <p:nvPr>
            <p:ph type="body" sz="half" idx="1"/>
          </p:nvPr>
        </p:nvSpPr>
        <p:spPr>
          <a:xfrm>
            <a:off x="13716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257800" y="19812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257800" y="41148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dt" sz="half" idx="10"/>
          </p:nvPr>
        </p:nvSpPr>
        <p:spPr>
          <a:ln/>
        </p:spPr>
        <p:txBody>
          <a:bodyPr/>
          <a:lstStyle>
            <a:lvl1pPr>
              <a:defRPr/>
            </a:lvl1pPr>
          </a:lstStyle>
          <a:p>
            <a:endParaRPr lang="en-US" altLang="en-US"/>
          </a:p>
        </p:txBody>
      </p:sp>
      <p:sp>
        <p:nvSpPr>
          <p:cNvPr id="7" name="Rectangle 4"/>
          <p:cNvSpPr>
            <a:spLocks noGrp="1" noChangeArrowheads="1"/>
          </p:cNvSpPr>
          <p:nvPr>
            <p:ph type="ftr" sz="quarter" idx="11"/>
          </p:nvPr>
        </p:nvSpPr>
        <p:spPr>
          <a:ln/>
        </p:spPr>
        <p:txBody>
          <a:bodyPr/>
          <a:lstStyle>
            <a:lvl1pPr>
              <a:defRPr/>
            </a:lvl1pPr>
          </a:lstStyle>
          <a:p>
            <a:endParaRPr lang="en-US" altLang="en-US"/>
          </a:p>
        </p:txBody>
      </p:sp>
      <p:sp>
        <p:nvSpPr>
          <p:cNvPr id="8" name="Rectangle 5"/>
          <p:cNvSpPr>
            <a:spLocks noGrp="1" noChangeArrowheads="1"/>
          </p:cNvSpPr>
          <p:nvPr>
            <p:ph type="sldNum" sz="quarter" idx="12"/>
          </p:nvPr>
        </p:nvSpPr>
        <p:spPr>
          <a:ln/>
        </p:spPr>
        <p:txBody>
          <a:bodyPr/>
          <a:lstStyle>
            <a:lvl1pPr>
              <a:defRPr/>
            </a:lvl1pPr>
          </a:lstStyle>
          <a:p>
            <a:fld id="{BC165A51-BAC8-4995-BFF5-036540566C70}" type="slidenum">
              <a:rPr lang="en-US" altLang="en-US"/>
              <a:pPr/>
              <a:t>‹#›</a:t>
            </a:fld>
            <a:endParaRPr lang="en-US" altLang="en-US"/>
          </a:p>
        </p:txBody>
      </p:sp>
    </p:spTree>
    <p:extLst>
      <p:ext uri="{BB962C8B-B14F-4D97-AF65-F5344CB8AC3E}">
        <p14:creationId xmlns:p14="http://schemas.microsoft.com/office/powerpoint/2010/main" val="136923662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2578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endParaRPr lang="en-US" altLang="en-US"/>
          </a:p>
        </p:txBody>
      </p:sp>
      <p:sp>
        <p:nvSpPr>
          <p:cNvPr id="6" name="Rectangle 4"/>
          <p:cNvSpPr>
            <a:spLocks noGrp="1" noChangeArrowheads="1"/>
          </p:cNvSpPr>
          <p:nvPr>
            <p:ph type="ftr" sz="quarter" idx="11"/>
          </p:nvPr>
        </p:nvSpPr>
        <p:spPr>
          <a:ln/>
        </p:spPr>
        <p:txBody>
          <a:bodyPr/>
          <a:lstStyle>
            <a:lvl1pPr>
              <a:defRPr/>
            </a:lvl1pPr>
          </a:lstStyle>
          <a:p>
            <a:endParaRPr lang="en-US" altLang="en-US"/>
          </a:p>
        </p:txBody>
      </p:sp>
      <p:sp>
        <p:nvSpPr>
          <p:cNvPr id="7" name="Rectangle 5"/>
          <p:cNvSpPr>
            <a:spLocks noGrp="1" noChangeArrowheads="1"/>
          </p:cNvSpPr>
          <p:nvPr>
            <p:ph type="sldNum" sz="quarter" idx="12"/>
          </p:nvPr>
        </p:nvSpPr>
        <p:spPr>
          <a:ln/>
        </p:spPr>
        <p:txBody>
          <a:bodyPr/>
          <a:lstStyle>
            <a:lvl1pPr>
              <a:defRPr/>
            </a:lvl1pPr>
          </a:lstStyle>
          <a:p>
            <a:fld id="{A4595E63-C547-4408-85EA-C7F7B23C8C34}" type="slidenum">
              <a:rPr lang="en-US" altLang="en-US"/>
              <a:pPr/>
              <a:t>‹#›</a:t>
            </a:fld>
            <a:endParaRPr lang="en-US" altLang="en-US"/>
          </a:p>
        </p:txBody>
      </p:sp>
    </p:spTree>
    <p:extLst>
      <p:ext uri="{BB962C8B-B14F-4D97-AF65-F5344CB8AC3E}">
        <p14:creationId xmlns:p14="http://schemas.microsoft.com/office/powerpoint/2010/main" val="310291267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a:t>Click to edit Master title style</a:t>
            </a:r>
          </a:p>
        </p:txBody>
      </p:sp>
      <p:sp>
        <p:nvSpPr>
          <p:cNvPr id="3" name="Content Placeholder 2"/>
          <p:cNvSpPr>
            <a:spLocks noGrp="1"/>
          </p:cNvSpPr>
          <p:nvPr>
            <p:ph sz="quarter" idx="1"/>
          </p:nvPr>
        </p:nvSpPr>
        <p:spPr>
          <a:xfrm>
            <a:off x="1371600" y="19812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1371600" y="4114800"/>
            <a:ext cx="3733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5257800" y="1981200"/>
            <a:ext cx="3733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p:cNvSpPr>
            <a:spLocks noGrp="1" noChangeArrowheads="1"/>
          </p:cNvSpPr>
          <p:nvPr>
            <p:ph type="dt" sz="half" idx="10"/>
          </p:nvPr>
        </p:nvSpPr>
        <p:spPr>
          <a:ln/>
        </p:spPr>
        <p:txBody>
          <a:bodyPr/>
          <a:lstStyle>
            <a:lvl1pPr>
              <a:defRPr/>
            </a:lvl1pPr>
          </a:lstStyle>
          <a:p>
            <a:endParaRPr lang="en-US" altLang="en-US"/>
          </a:p>
        </p:txBody>
      </p:sp>
      <p:sp>
        <p:nvSpPr>
          <p:cNvPr id="7" name="Rectangle 4"/>
          <p:cNvSpPr>
            <a:spLocks noGrp="1" noChangeArrowheads="1"/>
          </p:cNvSpPr>
          <p:nvPr>
            <p:ph type="ftr" sz="quarter" idx="11"/>
          </p:nvPr>
        </p:nvSpPr>
        <p:spPr>
          <a:ln/>
        </p:spPr>
        <p:txBody>
          <a:bodyPr/>
          <a:lstStyle>
            <a:lvl1pPr>
              <a:defRPr/>
            </a:lvl1pPr>
          </a:lstStyle>
          <a:p>
            <a:endParaRPr lang="en-US" altLang="en-US"/>
          </a:p>
        </p:txBody>
      </p:sp>
      <p:sp>
        <p:nvSpPr>
          <p:cNvPr id="8" name="Rectangle 5"/>
          <p:cNvSpPr>
            <a:spLocks noGrp="1" noChangeArrowheads="1"/>
          </p:cNvSpPr>
          <p:nvPr>
            <p:ph type="sldNum" sz="quarter" idx="12"/>
          </p:nvPr>
        </p:nvSpPr>
        <p:spPr>
          <a:ln/>
        </p:spPr>
        <p:txBody>
          <a:bodyPr/>
          <a:lstStyle>
            <a:lvl1pPr>
              <a:defRPr/>
            </a:lvl1pPr>
          </a:lstStyle>
          <a:p>
            <a:fld id="{A355F638-9822-4BE4-8514-465290AFD032}" type="slidenum">
              <a:rPr lang="en-US" altLang="en-US"/>
              <a:pPr/>
              <a:t>‹#›</a:t>
            </a:fld>
            <a:endParaRPr lang="en-US" altLang="en-US"/>
          </a:p>
        </p:txBody>
      </p:sp>
    </p:spTree>
    <p:extLst>
      <p:ext uri="{BB962C8B-B14F-4D97-AF65-F5344CB8AC3E}">
        <p14:creationId xmlns:p14="http://schemas.microsoft.com/office/powerpoint/2010/main" val="11724088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C279E87E-7B78-4342-920D-FF4F28793DA0}"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8292267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A60B270B-AD76-D24E-AFAF-688E8C515ACA}"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9588280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p:txBody>
          <a:bodyPr/>
          <a:lstStyle>
            <a:lvl1pPr>
              <a:defRPr/>
            </a:lvl1pPr>
          </a:lstStyle>
          <a:p>
            <a:pPr>
              <a:defRPr/>
            </a:pPr>
            <a:endParaRPr lang="en-US"/>
          </a:p>
        </p:txBody>
      </p:sp>
      <p:sp>
        <p:nvSpPr>
          <p:cNvPr id="8" name="Rectangle 3"/>
          <p:cNvSpPr>
            <a:spLocks noGrp="1" noChangeArrowheads="1"/>
          </p:cNvSpPr>
          <p:nvPr>
            <p:ph type="sldNum" sz="quarter" idx="11"/>
          </p:nvPr>
        </p:nvSpPr>
        <p:spPr/>
        <p:txBody>
          <a:bodyPr/>
          <a:lstStyle>
            <a:lvl1pPr>
              <a:defRPr/>
            </a:lvl1pPr>
          </a:lstStyle>
          <a:p>
            <a:pPr>
              <a:defRPr/>
            </a:pPr>
            <a:fld id="{95A4FD66-4203-984B-BC4D-B65DB45F1E7D}" type="slidenum">
              <a:rPr lang="en-US"/>
              <a:pPr>
                <a:defRPr/>
              </a:pPr>
              <a:t>‹#›</a:t>
            </a:fld>
            <a:endParaRPr lang="en-US"/>
          </a:p>
        </p:txBody>
      </p:sp>
      <p:sp>
        <p:nvSpPr>
          <p:cNvPr id="9"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4992060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endParaRPr lang="en-US"/>
          </a:p>
        </p:txBody>
      </p:sp>
      <p:sp>
        <p:nvSpPr>
          <p:cNvPr id="4" name="Rectangle 3"/>
          <p:cNvSpPr>
            <a:spLocks noGrp="1" noChangeArrowheads="1"/>
          </p:cNvSpPr>
          <p:nvPr>
            <p:ph type="sldNum" sz="quarter" idx="11"/>
          </p:nvPr>
        </p:nvSpPr>
        <p:spPr/>
        <p:txBody>
          <a:bodyPr/>
          <a:lstStyle>
            <a:lvl1pPr>
              <a:defRPr/>
            </a:lvl1pPr>
          </a:lstStyle>
          <a:p>
            <a:pPr>
              <a:defRPr/>
            </a:pPr>
            <a:fld id="{3B8CD962-FD41-4441-A667-1AB9636F1869}" type="slidenum">
              <a:rPr lang="en-US"/>
              <a:pPr>
                <a:defRPr/>
              </a:pPr>
              <a:t>‹#›</a:t>
            </a:fld>
            <a:endParaRPr lang="en-US"/>
          </a:p>
        </p:txBody>
      </p:sp>
      <p:sp>
        <p:nvSpPr>
          <p:cNvPr id="5"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8303393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p:txBody>
          <a:bodyPr/>
          <a:lstStyle>
            <a:lvl1pPr>
              <a:defRPr/>
            </a:lvl1pPr>
          </a:lstStyle>
          <a:p>
            <a:pPr>
              <a:defRPr/>
            </a:pPr>
            <a:endParaRPr lang="en-US"/>
          </a:p>
        </p:txBody>
      </p:sp>
      <p:sp>
        <p:nvSpPr>
          <p:cNvPr id="3" name="Rectangle 3"/>
          <p:cNvSpPr>
            <a:spLocks noGrp="1" noChangeArrowheads="1"/>
          </p:cNvSpPr>
          <p:nvPr>
            <p:ph type="sldNum" sz="quarter" idx="11"/>
          </p:nvPr>
        </p:nvSpPr>
        <p:spPr/>
        <p:txBody>
          <a:bodyPr/>
          <a:lstStyle>
            <a:lvl1pPr>
              <a:defRPr/>
            </a:lvl1pPr>
          </a:lstStyle>
          <a:p>
            <a:pPr>
              <a:defRPr/>
            </a:pPr>
            <a:fld id="{6A71A3E6-CE9B-504A-9C3E-A3FBBFB69F5C}" type="slidenum">
              <a:rPr lang="en-US"/>
              <a:pPr>
                <a:defRPr/>
              </a:pPr>
              <a:t>‹#›</a:t>
            </a:fld>
            <a:endParaRPr lang="en-US"/>
          </a:p>
        </p:txBody>
      </p:sp>
      <p:sp>
        <p:nvSpPr>
          <p:cNvPr id="4"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1549990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DE159942-FC21-5B49-BDAB-21AF89E66C46}"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66302380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68EB2CED-7A3A-5C40-B1B0-42CB0D364340}"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2582812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4AE1E89-2F3D-D942-8E7C-66AD2A7058FA}" type="slidenum">
              <a:rPr lang="en-US"/>
              <a:pPr>
                <a:defRPr/>
              </a:pPr>
              <a:t>‹#›</a:t>
            </a:fld>
            <a:endParaRPr lang="en-US"/>
          </a:p>
        </p:txBody>
      </p:sp>
    </p:spTree>
    <p:extLst>
      <p:ext uri="{BB962C8B-B14F-4D97-AF65-F5344CB8AC3E}">
        <p14:creationId xmlns:p14="http://schemas.microsoft.com/office/powerpoint/2010/main" val="13241136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CF463C05-532B-B248-8B20-41128431E521}"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5278742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p:txBody>
          <a:bodyPr/>
          <a:lstStyle>
            <a:lvl1pPr>
              <a:defRPr/>
            </a:lvl1pPr>
          </a:lstStyle>
          <a:p>
            <a:pPr>
              <a:defRPr/>
            </a:pPr>
            <a:endParaRPr lang="en-US"/>
          </a:p>
        </p:txBody>
      </p:sp>
      <p:sp>
        <p:nvSpPr>
          <p:cNvPr id="5" name="Rectangle 3"/>
          <p:cNvSpPr>
            <a:spLocks noGrp="1" noChangeArrowheads="1"/>
          </p:cNvSpPr>
          <p:nvPr>
            <p:ph type="sldNum" sz="quarter" idx="11"/>
          </p:nvPr>
        </p:nvSpPr>
        <p:spPr/>
        <p:txBody>
          <a:bodyPr/>
          <a:lstStyle>
            <a:lvl1pPr>
              <a:defRPr/>
            </a:lvl1pPr>
          </a:lstStyle>
          <a:p>
            <a:pPr>
              <a:defRPr/>
            </a:pPr>
            <a:fld id="{5197EFD7-5FF1-D945-A4E1-43215B335EAB}" type="slidenum">
              <a:rPr lang="en-US"/>
              <a:pPr>
                <a:defRPr/>
              </a:pPr>
              <a:t>‹#›</a:t>
            </a:fld>
            <a:endParaRPr lang="en-US"/>
          </a:p>
        </p:txBody>
      </p:sp>
      <p:sp>
        <p:nvSpPr>
          <p:cNvPr id="6"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34651441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p:txBody>
          <a:bodyPr/>
          <a:lstStyle>
            <a:lvl1pPr>
              <a:defRPr/>
            </a:lvl1pPr>
          </a:lstStyle>
          <a:p>
            <a:pPr>
              <a:defRPr/>
            </a:pPr>
            <a:endParaRPr lang="en-US"/>
          </a:p>
        </p:txBody>
      </p:sp>
      <p:sp>
        <p:nvSpPr>
          <p:cNvPr id="6" name="Rectangle 3"/>
          <p:cNvSpPr>
            <a:spLocks noGrp="1" noChangeArrowheads="1"/>
          </p:cNvSpPr>
          <p:nvPr>
            <p:ph type="sldNum" sz="quarter" idx="11"/>
          </p:nvPr>
        </p:nvSpPr>
        <p:spPr/>
        <p:txBody>
          <a:bodyPr/>
          <a:lstStyle>
            <a:lvl1pPr>
              <a:defRPr/>
            </a:lvl1pPr>
          </a:lstStyle>
          <a:p>
            <a:pPr>
              <a:defRPr/>
            </a:pPr>
            <a:fld id="{D35B7378-58B1-8C49-9F47-6CE80055B4A8}" type="slidenum">
              <a:rPr lang="en-US"/>
              <a:pPr>
                <a:defRPr/>
              </a:pPr>
              <a:t>‹#›</a:t>
            </a:fld>
            <a:endParaRPr lang="en-US"/>
          </a:p>
        </p:txBody>
      </p:sp>
      <p:sp>
        <p:nvSpPr>
          <p:cNvPr id="7"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11220737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p:txBody>
          <a:bodyPr/>
          <a:lstStyle>
            <a:lvl1pPr>
              <a:defRPr/>
            </a:lvl1pPr>
          </a:lstStyle>
          <a:p>
            <a:pPr>
              <a:defRPr/>
            </a:pPr>
            <a:endParaRPr lang="en-US"/>
          </a:p>
        </p:txBody>
      </p:sp>
      <p:sp>
        <p:nvSpPr>
          <p:cNvPr id="7" name="Rectangle 3"/>
          <p:cNvSpPr>
            <a:spLocks noGrp="1" noChangeArrowheads="1"/>
          </p:cNvSpPr>
          <p:nvPr>
            <p:ph type="sldNum" sz="quarter" idx="11"/>
          </p:nvPr>
        </p:nvSpPr>
        <p:spPr/>
        <p:txBody>
          <a:bodyPr/>
          <a:lstStyle>
            <a:lvl1pPr>
              <a:defRPr/>
            </a:lvl1pPr>
          </a:lstStyle>
          <a:p>
            <a:pPr>
              <a:defRPr/>
            </a:pPr>
            <a:fld id="{2AD6A2B8-8574-9A4C-B0E5-7BE60241641E}" type="slidenum">
              <a:rPr lang="en-US"/>
              <a:pPr>
                <a:defRPr/>
              </a:pPr>
              <a:t>‹#›</a:t>
            </a:fld>
            <a:endParaRPr lang="en-US"/>
          </a:p>
        </p:txBody>
      </p:sp>
      <p:sp>
        <p:nvSpPr>
          <p:cNvPr id="8" name="Rectangle 14"/>
          <p:cNvSpPr>
            <a:spLocks noGrp="1" noChangeArrowheads="1"/>
          </p:cNvSpPr>
          <p:nvPr>
            <p:ph type="ftr" sz="quarter" idx="12"/>
          </p:nvPr>
        </p:nvSpPr>
        <p:spPr/>
        <p:txBody>
          <a:bodyPr/>
          <a:lstStyle>
            <a:lvl1pPr algn="l">
              <a:defRPr/>
            </a:lvl1pPr>
          </a:lstStyle>
          <a:p>
            <a:pPr>
              <a:defRPr/>
            </a:pPr>
            <a:endParaRPr lang="en-US"/>
          </a:p>
        </p:txBody>
      </p:sp>
    </p:spTree>
    <p:extLst>
      <p:ext uri="{BB962C8B-B14F-4D97-AF65-F5344CB8AC3E}">
        <p14:creationId xmlns:p14="http://schemas.microsoft.com/office/powerpoint/2010/main" val="4006579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380F50F-9D18-8D4A-9CB2-47BFE18B2336}" type="slidenum">
              <a:rPr lang="en-US"/>
              <a:pPr>
                <a:defRPr/>
              </a:pPr>
              <a:t>‹#›</a:t>
            </a:fld>
            <a:endParaRPr lang="en-US"/>
          </a:p>
        </p:txBody>
      </p:sp>
    </p:spTree>
    <p:extLst>
      <p:ext uri="{BB962C8B-B14F-4D97-AF65-F5344CB8AC3E}">
        <p14:creationId xmlns:p14="http://schemas.microsoft.com/office/powerpoint/2010/main" val="2730823772"/>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74E0C26-D128-CF4D-9220-A125209E9448}" type="slidenum">
              <a:rPr lang="en-US"/>
              <a:pPr>
                <a:defRPr/>
              </a:pPr>
              <a:t>‹#›</a:t>
            </a:fld>
            <a:endParaRPr lang="en-US"/>
          </a:p>
        </p:txBody>
      </p:sp>
    </p:spTree>
    <p:extLst>
      <p:ext uri="{BB962C8B-B14F-4D97-AF65-F5344CB8AC3E}">
        <p14:creationId xmlns:p14="http://schemas.microsoft.com/office/powerpoint/2010/main" val="28034504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FDE1118-6D45-FD4C-A019-43EDA5074919}" type="slidenum">
              <a:rPr lang="en-US"/>
              <a:pPr>
                <a:defRPr/>
              </a:pPr>
              <a:t>‹#›</a:t>
            </a:fld>
            <a:endParaRPr lang="en-US"/>
          </a:p>
        </p:txBody>
      </p:sp>
    </p:spTree>
    <p:extLst>
      <p:ext uri="{BB962C8B-B14F-4D97-AF65-F5344CB8AC3E}">
        <p14:creationId xmlns:p14="http://schemas.microsoft.com/office/powerpoint/2010/main" val="350076836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15A3E11-45E2-604C-AF1B-ED110E996BC7}" type="slidenum">
              <a:rPr lang="en-US"/>
              <a:pPr>
                <a:defRPr/>
              </a:pPr>
              <a:t>‹#›</a:t>
            </a:fld>
            <a:endParaRPr lang="en-US"/>
          </a:p>
        </p:txBody>
      </p:sp>
    </p:spTree>
    <p:extLst>
      <p:ext uri="{BB962C8B-B14F-4D97-AF65-F5344CB8AC3E}">
        <p14:creationId xmlns:p14="http://schemas.microsoft.com/office/powerpoint/2010/main" val="168443399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3A2A29E-06CC-134F-83E7-F8ECA93843A0}" type="slidenum">
              <a:rPr lang="en-US"/>
              <a:pPr>
                <a:defRPr/>
              </a:pPr>
              <a:t>‹#›</a:t>
            </a:fld>
            <a:endParaRPr lang="en-US"/>
          </a:p>
        </p:txBody>
      </p:sp>
    </p:spTree>
    <p:extLst>
      <p:ext uri="{BB962C8B-B14F-4D97-AF65-F5344CB8AC3E}">
        <p14:creationId xmlns:p14="http://schemas.microsoft.com/office/powerpoint/2010/main" val="106519370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C94C089-6E19-0046-BDAF-C23F538F95A4}" type="slidenum">
              <a:rPr lang="en-US"/>
              <a:pPr>
                <a:defRPr/>
              </a:pPr>
              <a:t>‹#›</a:t>
            </a:fld>
            <a:endParaRPr lang="en-US"/>
          </a:p>
        </p:txBody>
      </p:sp>
    </p:spTree>
    <p:extLst>
      <p:ext uri="{BB962C8B-B14F-4D97-AF65-F5344CB8AC3E}">
        <p14:creationId xmlns:p14="http://schemas.microsoft.com/office/powerpoint/2010/main" val="368585204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D3B7F62-63F3-FA44-BFF0-74DD254AFC93}" type="slidenum">
              <a:rPr lang="en-US"/>
              <a:pPr>
                <a:defRPr/>
              </a:pPr>
              <a:t>‹#›</a:t>
            </a:fld>
            <a:endParaRPr lang="en-US"/>
          </a:p>
        </p:txBody>
      </p:sp>
    </p:spTree>
    <p:extLst>
      <p:ext uri="{BB962C8B-B14F-4D97-AF65-F5344CB8AC3E}">
        <p14:creationId xmlns:p14="http://schemas.microsoft.com/office/powerpoint/2010/main" val="5704959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0353D7B-FC9D-DC42-B985-BB7D923B829D}" type="slidenum">
              <a:rPr lang="en-US"/>
              <a:pPr>
                <a:defRPr/>
              </a:pPr>
              <a:t>‹#›</a:t>
            </a:fld>
            <a:endParaRPr lang="en-US"/>
          </a:p>
        </p:txBody>
      </p:sp>
    </p:spTree>
    <p:extLst>
      <p:ext uri="{BB962C8B-B14F-4D97-AF65-F5344CB8AC3E}">
        <p14:creationId xmlns:p14="http://schemas.microsoft.com/office/powerpoint/2010/main" val="721597740"/>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6F14BDA-AAD3-354A-8CF5-C14505B79551}" type="slidenum">
              <a:rPr lang="en-US"/>
              <a:pPr>
                <a:defRPr/>
              </a:pPr>
              <a:t>‹#›</a:t>
            </a:fld>
            <a:endParaRPr lang="en-US"/>
          </a:p>
        </p:txBody>
      </p:sp>
    </p:spTree>
    <p:extLst>
      <p:ext uri="{BB962C8B-B14F-4D97-AF65-F5344CB8AC3E}">
        <p14:creationId xmlns:p14="http://schemas.microsoft.com/office/powerpoint/2010/main" val="335573500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A07D20B-45BC-5241-A1DD-37A2B8032F3E}" type="slidenum">
              <a:rPr lang="en-US"/>
              <a:pPr>
                <a:defRPr/>
              </a:pPr>
              <a:t>‹#›</a:t>
            </a:fld>
            <a:endParaRPr lang="en-US"/>
          </a:p>
        </p:txBody>
      </p:sp>
    </p:spTree>
    <p:extLst>
      <p:ext uri="{BB962C8B-B14F-4D97-AF65-F5344CB8AC3E}">
        <p14:creationId xmlns:p14="http://schemas.microsoft.com/office/powerpoint/2010/main" val="5412450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A20BAF-5B46-084A-8D6C-A21ED5057614}" type="slidenum">
              <a:rPr lang="en-US"/>
              <a:pPr>
                <a:defRPr/>
              </a:pPr>
              <a:t>‹#›</a:t>
            </a:fld>
            <a:endParaRPr lang="en-US"/>
          </a:p>
        </p:txBody>
      </p:sp>
    </p:spTree>
    <p:extLst>
      <p:ext uri="{BB962C8B-B14F-4D97-AF65-F5344CB8AC3E}">
        <p14:creationId xmlns:p14="http://schemas.microsoft.com/office/powerpoint/2010/main" val="198757126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grpSp>
      </p:grpSp>
      <p:sp>
        <p:nvSpPr>
          <p:cNvPr id="277657"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277658"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pitchFamily="-112" charset="-52"/>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52"/>
                <a:ea typeface="ＭＳ Ｐゴシック" charset="0"/>
                <a:cs typeface="ＭＳ Ｐゴシック" charset="0"/>
              </a:defRPr>
            </a:lvl1pPr>
          </a:lstStyle>
          <a:p>
            <a:pPr>
              <a:defRPr/>
            </a:pPr>
            <a:fld id="{1E63BB66-5352-C447-83AB-4712FABED57F}" type="slidenum">
              <a:rPr lang="en-US"/>
              <a:pPr>
                <a:defRPr/>
              </a:pPr>
              <a:t>‹#›</a:t>
            </a:fld>
            <a:endParaRPr lang="en-US"/>
          </a:p>
        </p:txBody>
      </p:sp>
    </p:spTree>
    <p:extLst>
      <p:ext uri="{BB962C8B-B14F-4D97-AF65-F5344CB8AC3E}">
        <p14:creationId xmlns:p14="http://schemas.microsoft.com/office/powerpoint/2010/main" val="1390265816"/>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0EA68AB-3A95-894C-BF41-EDDCEC5F6691}" type="slidenum">
              <a:rPr lang="en-US"/>
              <a:pPr>
                <a:defRPr/>
              </a:pPr>
              <a:t>‹#›</a:t>
            </a:fld>
            <a:endParaRPr lang="en-US"/>
          </a:p>
        </p:txBody>
      </p:sp>
    </p:spTree>
    <p:extLst>
      <p:ext uri="{BB962C8B-B14F-4D97-AF65-F5344CB8AC3E}">
        <p14:creationId xmlns:p14="http://schemas.microsoft.com/office/powerpoint/2010/main" val="25182218"/>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036C3B6-5693-9547-A757-4A98C289C66C}" type="slidenum">
              <a:rPr lang="en-US"/>
              <a:pPr>
                <a:defRPr/>
              </a:pPr>
              <a:t>‹#›</a:t>
            </a:fld>
            <a:endParaRPr lang="en-US"/>
          </a:p>
        </p:txBody>
      </p:sp>
    </p:spTree>
    <p:extLst>
      <p:ext uri="{BB962C8B-B14F-4D97-AF65-F5344CB8AC3E}">
        <p14:creationId xmlns:p14="http://schemas.microsoft.com/office/powerpoint/2010/main" val="1363902873"/>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495B43B-ED95-044E-A8A3-A3349BB1B55B}" type="slidenum">
              <a:rPr lang="en-US"/>
              <a:pPr>
                <a:defRPr/>
              </a:pPr>
              <a:t>‹#›</a:t>
            </a:fld>
            <a:endParaRPr lang="en-US"/>
          </a:p>
        </p:txBody>
      </p:sp>
    </p:spTree>
    <p:extLst>
      <p:ext uri="{BB962C8B-B14F-4D97-AF65-F5344CB8AC3E}">
        <p14:creationId xmlns:p14="http://schemas.microsoft.com/office/powerpoint/2010/main" val="191885735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p:txBody>
          <a:bodyPr/>
          <a:lstStyle>
            <a:lvl1pPr>
              <a:defRPr/>
            </a:lvl1pPr>
          </a:lstStyle>
          <a:p>
            <a:pPr>
              <a:defRPr/>
            </a:pPr>
            <a:endParaRPr lang="en-US"/>
          </a:p>
        </p:txBody>
      </p:sp>
      <p:sp>
        <p:nvSpPr>
          <p:cNvPr id="8" name="Rectangle 155"/>
          <p:cNvSpPr>
            <a:spLocks noGrp="1" noChangeArrowheads="1"/>
          </p:cNvSpPr>
          <p:nvPr>
            <p:ph type="ftr" sz="quarter" idx="11"/>
          </p:nvPr>
        </p:nvSpPr>
        <p:spPr/>
        <p:txBody>
          <a:bodyPr/>
          <a:lstStyle>
            <a:lvl1pPr>
              <a:defRPr/>
            </a:lvl1pPr>
          </a:lstStyle>
          <a:p>
            <a:pPr>
              <a:defRPr/>
            </a:pPr>
            <a:endParaRPr lang="en-US"/>
          </a:p>
        </p:txBody>
      </p:sp>
      <p:sp>
        <p:nvSpPr>
          <p:cNvPr id="9"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7D9B2FE-264E-8246-82C5-64F3A91FEBB7}" type="slidenum">
              <a:rPr lang="en-US"/>
              <a:pPr>
                <a:defRPr/>
              </a:pPr>
              <a:t>‹#›</a:t>
            </a:fld>
            <a:endParaRPr lang="en-US"/>
          </a:p>
        </p:txBody>
      </p:sp>
    </p:spTree>
    <p:extLst>
      <p:ext uri="{BB962C8B-B14F-4D97-AF65-F5344CB8AC3E}">
        <p14:creationId xmlns:p14="http://schemas.microsoft.com/office/powerpoint/2010/main" val="1582960353"/>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p:txBody>
          <a:bodyPr/>
          <a:lstStyle>
            <a:lvl1pPr>
              <a:defRPr/>
            </a:lvl1pPr>
          </a:lstStyle>
          <a:p>
            <a:pPr>
              <a:defRPr/>
            </a:pPr>
            <a:endParaRPr lang="en-US"/>
          </a:p>
        </p:txBody>
      </p:sp>
      <p:sp>
        <p:nvSpPr>
          <p:cNvPr id="4" name="Rectangle 155"/>
          <p:cNvSpPr>
            <a:spLocks noGrp="1" noChangeArrowheads="1"/>
          </p:cNvSpPr>
          <p:nvPr>
            <p:ph type="ftr" sz="quarter" idx="11"/>
          </p:nvPr>
        </p:nvSpPr>
        <p:spPr/>
        <p:txBody>
          <a:bodyPr/>
          <a:lstStyle>
            <a:lvl1pPr>
              <a:defRPr/>
            </a:lvl1pPr>
          </a:lstStyle>
          <a:p>
            <a:pPr>
              <a:defRPr/>
            </a:pPr>
            <a:endParaRPr lang="en-US"/>
          </a:p>
        </p:txBody>
      </p:sp>
      <p:sp>
        <p:nvSpPr>
          <p:cNvPr id="5"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98B5725-4CB7-F944-B2BF-9774C296C0D1}" type="slidenum">
              <a:rPr lang="en-US"/>
              <a:pPr>
                <a:defRPr/>
              </a:pPr>
              <a:t>‹#›</a:t>
            </a:fld>
            <a:endParaRPr lang="en-US"/>
          </a:p>
        </p:txBody>
      </p:sp>
    </p:spTree>
    <p:extLst>
      <p:ext uri="{BB962C8B-B14F-4D97-AF65-F5344CB8AC3E}">
        <p14:creationId xmlns:p14="http://schemas.microsoft.com/office/powerpoint/2010/main" val="123591484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AD14E1-89D8-6C45-98AF-741138467DDF}" type="slidenum">
              <a:rPr lang="en-US"/>
              <a:pPr>
                <a:defRPr/>
              </a:pPr>
              <a:t>‹#›</a:t>
            </a:fld>
            <a:endParaRPr lang="en-US"/>
          </a:p>
        </p:txBody>
      </p:sp>
    </p:spTree>
    <p:extLst>
      <p:ext uri="{BB962C8B-B14F-4D97-AF65-F5344CB8AC3E}">
        <p14:creationId xmlns:p14="http://schemas.microsoft.com/office/powerpoint/2010/main" val="1366983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p:txBody>
          <a:bodyPr/>
          <a:lstStyle>
            <a:lvl1pPr>
              <a:defRPr/>
            </a:lvl1pPr>
          </a:lstStyle>
          <a:p>
            <a:pPr>
              <a:defRPr/>
            </a:pPr>
            <a:endParaRPr lang="en-US"/>
          </a:p>
        </p:txBody>
      </p:sp>
      <p:sp>
        <p:nvSpPr>
          <p:cNvPr id="3" name="Rectangle 155"/>
          <p:cNvSpPr>
            <a:spLocks noGrp="1" noChangeArrowheads="1"/>
          </p:cNvSpPr>
          <p:nvPr>
            <p:ph type="ftr" sz="quarter" idx="11"/>
          </p:nvPr>
        </p:nvSpPr>
        <p:spPr/>
        <p:txBody>
          <a:bodyPr/>
          <a:lstStyle>
            <a:lvl1pPr>
              <a:defRPr/>
            </a:lvl1pPr>
          </a:lstStyle>
          <a:p>
            <a:pPr>
              <a:defRPr/>
            </a:pPr>
            <a:endParaRPr lang="en-US"/>
          </a:p>
        </p:txBody>
      </p:sp>
      <p:sp>
        <p:nvSpPr>
          <p:cNvPr id="4"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8411C07-2CC8-3D41-A9D9-E5F265B53A17}" type="slidenum">
              <a:rPr lang="en-US"/>
              <a:pPr>
                <a:defRPr/>
              </a:pPr>
              <a:t>‹#›</a:t>
            </a:fld>
            <a:endParaRPr lang="en-US"/>
          </a:p>
        </p:txBody>
      </p:sp>
    </p:spTree>
    <p:extLst>
      <p:ext uri="{BB962C8B-B14F-4D97-AF65-F5344CB8AC3E}">
        <p14:creationId xmlns:p14="http://schemas.microsoft.com/office/powerpoint/2010/main" val="351709730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0EB4848-D73B-614A-BAF0-2A265B404D39}" type="slidenum">
              <a:rPr lang="en-US"/>
              <a:pPr>
                <a:defRPr/>
              </a:pPr>
              <a:t>‹#›</a:t>
            </a:fld>
            <a:endParaRPr lang="en-US"/>
          </a:p>
        </p:txBody>
      </p:sp>
    </p:spTree>
    <p:extLst>
      <p:ext uri="{BB962C8B-B14F-4D97-AF65-F5344CB8AC3E}">
        <p14:creationId xmlns:p14="http://schemas.microsoft.com/office/powerpoint/2010/main" val="136402051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p:txBody>
          <a:bodyPr/>
          <a:lstStyle>
            <a:lvl1pPr>
              <a:defRPr/>
            </a:lvl1pPr>
          </a:lstStyle>
          <a:p>
            <a:pPr>
              <a:defRPr/>
            </a:pPr>
            <a:endParaRPr lang="en-US"/>
          </a:p>
        </p:txBody>
      </p:sp>
      <p:sp>
        <p:nvSpPr>
          <p:cNvPr id="6" name="Rectangle 155"/>
          <p:cNvSpPr>
            <a:spLocks noGrp="1" noChangeArrowheads="1"/>
          </p:cNvSpPr>
          <p:nvPr>
            <p:ph type="ftr" sz="quarter" idx="11"/>
          </p:nvPr>
        </p:nvSpPr>
        <p:spPr/>
        <p:txBody>
          <a:bodyPr/>
          <a:lstStyle>
            <a:lvl1pPr>
              <a:defRPr/>
            </a:lvl1pPr>
          </a:lstStyle>
          <a:p>
            <a:pPr>
              <a:defRPr/>
            </a:pPr>
            <a:endParaRPr lang="en-US"/>
          </a:p>
        </p:txBody>
      </p:sp>
      <p:sp>
        <p:nvSpPr>
          <p:cNvPr id="7"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9837E58-2138-2A4C-A63A-EA2337B4DD7C}" type="slidenum">
              <a:rPr lang="en-US"/>
              <a:pPr>
                <a:defRPr/>
              </a:pPr>
              <a:t>‹#›</a:t>
            </a:fld>
            <a:endParaRPr lang="en-US"/>
          </a:p>
        </p:txBody>
      </p:sp>
    </p:spTree>
    <p:extLst>
      <p:ext uri="{BB962C8B-B14F-4D97-AF65-F5344CB8AC3E}">
        <p14:creationId xmlns:p14="http://schemas.microsoft.com/office/powerpoint/2010/main" val="419617265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042FE10-401F-0248-A87F-FB3E96BA68B1}" type="slidenum">
              <a:rPr lang="en-US"/>
              <a:pPr>
                <a:defRPr/>
              </a:pPr>
              <a:t>‹#›</a:t>
            </a:fld>
            <a:endParaRPr lang="en-US"/>
          </a:p>
        </p:txBody>
      </p:sp>
    </p:spTree>
    <p:extLst>
      <p:ext uri="{BB962C8B-B14F-4D97-AF65-F5344CB8AC3E}">
        <p14:creationId xmlns:p14="http://schemas.microsoft.com/office/powerpoint/2010/main" val="3400585416"/>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p:txBody>
          <a:bodyPr/>
          <a:lstStyle>
            <a:lvl1pPr>
              <a:defRPr/>
            </a:lvl1pPr>
          </a:lstStyle>
          <a:p>
            <a:pPr>
              <a:defRPr/>
            </a:pPr>
            <a:endParaRPr lang="en-US"/>
          </a:p>
        </p:txBody>
      </p:sp>
      <p:sp>
        <p:nvSpPr>
          <p:cNvPr id="5" name="Rectangle 155"/>
          <p:cNvSpPr>
            <a:spLocks noGrp="1" noChangeArrowheads="1"/>
          </p:cNvSpPr>
          <p:nvPr>
            <p:ph type="ftr" sz="quarter" idx="11"/>
          </p:nvPr>
        </p:nvSpPr>
        <p:spPr/>
        <p:txBody>
          <a:bodyPr/>
          <a:lstStyle>
            <a:lvl1pPr>
              <a:defRPr/>
            </a:lvl1pPr>
          </a:lstStyle>
          <a:p>
            <a:pPr>
              <a:defRPr/>
            </a:pPr>
            <a:endParaRPr lang="en-US"/>
          </a:p>
        </p:txBody>
      </p:sp>
      <p:sp>
        <p:nvSpPr>
          <p:cNvPr id="6" name="Rectangle 15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9D8F178-8C55-C04B-9141-FE36E7AC0F5D}" type="slidenum">
              <a:rPr lang="en-US"/>
              <a:pPr>
                <a:defRPr/>
              </a:pPr>
              <a:t>‹#›</a:t>
            </a:fld>
            <a:endParaRPr lang="en-US"/>
          </a:p>
        </p:txBody>
      </p:sp>
    </p:spTree>
    <p:extLst>
      <p:ext uri="{BB962C8B-B14F-4D97-AF65-F5344CB8AC3E}">
        <p14:creationId xmlns:p14="http://schemas.microsoft.com/office/powerpoint/2010/main" val="1792913464"/>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3B45B18-1C03-6F46-BF52-D3AF21801E23}" type="slidenum">
              <a:rPr lang="en-US"/>
              <a:pPr>
                <a:defRPr/>
              </a:pPr>
              <a:t>‹#›</a:t>
            </a:fld>
            <a:endParaRPr lang="en-US"/>
          </a:p>
        </p:txBody>
      </p:sp>
    </p:spTree>
    <p:extLst>
      <p:ext uri="{BB962C8B-B14F-4D97-AF65-F5344CB8AC3E}">
        <p14:creationId xmlns:p14="http://schemas.microsoft.com/office/powerpoint/2010/main" val="1301000045"/>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D0243C8-1631-BB44-A84A-69FE365C6B9F}" type="slidenum">
              <a:rPr lang="en-US"/>
              <a:pPr>
                <a:defRPr/>
              </a:pPr>
              <a:t>‹#›</a:t>
            </a:fld>
            <a:endParaRPr lang="en-US"/>
          </a:p>
        </p:txBody>
      </p:sp>
    </p:spTree>
    <p:extLst>
      <p:ext uri="{BB962C8B-B14F-4D97-AF65-F5344CB8AC3E}">
        <p14:creationId xmlns:p14="http://schemas.microsoft.com/office/powerpoint/2010/main" val="3060161570"/>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BFF4825-7A1C-7047-93B7-6AE53CE31E1D}" type="slidenum">
              <a:rPr lang="en-US"/>
              <a:pPr>
                <a:defRPr/>
              </a:pPr>
              <a:t>‹#›</a:t>
            </a:fld>
            <a:endParaRPr lang="en-US"/>
          </a:p>
        </p:txBody>
      </p:sp>
    </p:spTree>
    <p:extLst>
      <p:ext uri="{BB962C8B-B14F-4D97-AF65-F5344CB8AC3E}">
        <p14:creationId xmlns:p14="http://schemas.microsoft.com/office/powerpoint/2010/main" val="21278388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00CFC59-9308-5B4E-BF27-A1FC5D875764}" type="slidenum">
              <a:rPr lang="en-US"/>
              <a:pPr>
                <a:defRPr/>
              </a:pPr>
              <a:t>‹#›</a:t>
            </a:fld>
            <a:endParaRPr lang="en-US"/>
          </a:p>
        </p:txBody>
      </p:sp>
    </p:spTree>
    <p:extLst>
      <p:ext uri="{BB962C8B-B14F-4D97-AF65-F5344CB8AC3E}">
        <p14:creationId xmlns:p14="http://schemas.microsoft.com/office/powerpoint/2010/main" val="1301151527"/>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81FA56E-FEAD-2145-A466-4AB9CBAE77CD}" type="slidenum">
              <a:rPr lang="en-US"/>
              <a:pPr>
                <a:defRPr/>
              </a:pPr>
              <a:t>‹#›</a:t>
            </a:fld>
            <a:endParaRPr lang="en-US"/>
          </a:p>
        </p:txBody>
      </p:sp>
    </p:spTree>
    <p:extLst>
      <p:ext uri="{BB962C8B-B14F-4D97-AF65-F5344CB8AC3E}">
        <p14:creationId xmlns:p14="http://schemas.microsoft.com/office/powerpoint/2010/main" val="197215295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259342-FB65-2D49-AECE-1BB9103F6DD0}" type="slidenum">
              <a:rPr lang="en-US"/>
              <a:pPr>
                <a:defRPr/>
              </a:pPr>
              <a:t>‹#›</a:t>
            </a:fld>
            <a:endParaRPr lang="en-US"/>
          </a:p>
        </p:txBody>
      </p:sp>
    </p:spTree>
    <p:extLst>
      <p:ext uri="{BB962C8B-B14F-4D97-AF65-F5344CB8AC3E}">
        <p14:creationId xmlns:p14="http://schemas.microsoft.com/office/powerpoint/2010/main" val="26204159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1534A4A-4BCA-2B41-8E0C-6687A2EAFEDC}" type="slidenum">
              <a:rPr lang="en-US"/>
              <a:pPr>
                <a:defRPr/>
              </a:pPr>
              <a:t>‹#›</a:t>
            </a:fld>
            <a:endParaRPr lang="en-US"/>
          </a:p>
        </p:txBody>
      </p:sp>
    </p:spTree>
    <p:extLst>
      <p:ext uri="{BB962C8B-B14F-4D97-AF65-F5344CB8AC3E}">
        <p14:creationId xmlns:p14="http://schemas.microsoft.com/office/powerpoint/2010/main" val="2973453187"/>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558C09E-933E-1F46-85FB-F06F2292176E}" type="slidenum">
              <a:rPr lang="en-US"/>
              <a:pPr>
                <a:defRPr/>
              </a:pPr>
              <a:t>‹#›</a:t>
            </a:fld>
            <a:endParaRPr lang="en-US"/>
          </a:p>
        </p:txBody>
      </p:sp>
    </p:spTree>
    <p:extLst>
      <p:ext uri="{BB962C8B-B14F-4D97-AF65-F5344CB8AC3E}">
        <p14:creationId xmlns:p14="http://schemas.microsoft.com/office/powerpoint/2010/main" val="368747961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28F8463-CBF1-FC40-A64B-4520308EF6E3}" type="slidenum">
              <a:rPr lang="en-US"/>
              <a:pPr>
                <a:defRPr/>
              </a:pPr>
              <a:t>‹#›</a:t>
            </a:fld>
            <a:endParaRPr lang="en-US"/>
          </a:p>
        </p:txBody>
      </p:sp>
    </p:spTree>
    <p:extLst>
      <p:ext uri="{BB962C8B-B14F-4D97-AF65-F5344CB8AC3E}">
        <p14:creationId xmlns:p14="http://schemas.microsoft.com/office/powerpoint/2010/main" val="383581334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AF48163-A1D9-DE4B-A7F8-07468AAC19C6}" type="slidenum">
              <a:rPr lang="en-US"/>
              <a:pPr>
                <a:defRPr/>
              </a:pPr>
              <a:t>‹#›</a:t>
            </a:fld>
            <a:endParaRPr lang="en-US"/>
          </a:p>
        </p:txBody>
      </p:sp>
    </p:spTree>
    <p:extLst>
      <p:ext uri="{BB962C8B-B14F-4D97-AF65-F5344CB8AC3E}">
        <p14:creationId xmlns:p14="http://schemas.microsoft.com/office/powerpoint/2010/main" val="200151495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98F619A-0CF9-7B43-98C3-E4BC919555AB}" type="slidenum">
              <a:rPr lang="en-US"/>
              <a:pPr>
                <a:defRPr/>
              </a:pPr>
              <a:t>‹#›</a:t>
            </a:fld>
            <a:endParaRPr lang="en-US"/>
          </a:p>
        </p:txBody>
      </p:sp>
    </p:spTree>
    <p:extLst>
      <p:ext uri="{BB962C8B-B14F-4D97-AF65-F5344CB8AC3E}">
        <p14:creationId xmlns:p14="http://schemas.microsoft.com/office/powerpoint/2010/main" val="652288270"/>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imes New Roman" pitchFamily="-112"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imes New Roman" pitchFamily="-112"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ea typeface="ＭＳ Ｐゴシック" charset="0"/>
                <a:cs typeface="ＭＳ Ｐゴシック" charset="0"/>
              </a:defRPr>
            </a:lvl1pPr>
          </a:lstStyle>
          <a:p>
            <a:pPr>
              <a:defRPr/>
            </a:pPr>
            <a:fld id="{DCF29A82-ADED-C24E-B047-8A7DABAE3346}" type="slidenum">
              <a:rPr lang="en-US"/>
              <a:pPr>
                <a:defRPr/>
              </a:pPr>
              <a:t>‹#›</a:t>
            </a:fld>
            <a:endParaRPr lang="en-US"/>
          </a:p>
        </p:txBody>
      </p:sp>
    </p:spTree>
    <p:extLst>
      <p:ext uri="{BB962C8B-B14F-4D97-AF65-F5344CB8AC3E}">
        <p14:creationId xmlns:p14="http://schemas.microsoft.com/office/powerpoint/2010/main" val="1887728786"/>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2C23BA1-646A-534F-BF09-CA3B18795DF5}" type="slidenum">
              <a:rPr lang="en-US"/>
              <a:pPr>
                <a:defRPr/>
              </a:pPr>
              <a:t>‹#›</a:t>
            </a:fld>
            <a:endParaRPr lang="en-US"/>
          </a:p>
        </p:txBody>
      </p:sp>
    </p:spTree>
    <p:extLst>
      <p:ext uri="{BB962C8B-B14F-4D97-AF65-F5344CB8AC3E}">
        <p14:creationId xmlns:p14="http://schemas.microsoft.com/office/powerpoint/2010/main" val="754348110"/>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Arial" charset="0"/>
              </a:defRPr>
            </a:lvl1pPr>
          </a:lstStyle>
          <a:p>
            <a:pPr>
              <a:defRPr/>
            </a:pPr>
            <a:fld id="{64F39A18-0A4C-0A40-8CFA-388B135A6118}" type="slidenum">
              <a:rPr lang="en-US"/>
              <a:pPr>
                <a:defRPr/>
              </a:pPr>
              <a:t>‹#›</a:t>
            </a:fld>
            <a:endParaRPr lang="en-US"/>
          </a:p>
        </p:txBody>
      </p:sp>
    </p:spTree>
    <p:extLst>
      <p:ext uri="{BB962C8B-B14F-4D97-AF65-F5344CB8AC3E}">
        <p14:creationId xmlns:p14="http://schemas.microsoft.com/office/powerpoint/2010/main" val="22261680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Arial" charset="0"/>
              </a:defRPr>
            </a:lvl1pPr>
          </a:lstStyle>
          <a:p>
            <a:pPr>
              <a:defRPr/>
            </a:pPr>
            <a:fld id="{0D2BDA02-9AF8-4246-BEA8-A2C580B7B4C8}" type="slidenum">
              <a:rPr lang="en-US"/>
              <a:pPr>
                <a:defRPr/>
              </a:pPr>
              <a:t>‹#›</a:t>
            </a:fld>
            <a:endParaRPr lang="en-US"/>
          </a:p>
        </p:txBody>
      </p:sp>
    </p:spTree>
    <p:extLst>
      <p:ext uri="{BB962C8B-B14F-4D97-AF65-F5344CB8AC3E}">
        <p14:creationId xmlns:p14="http://schemas.microsoft.com/office/powerpoint/2010/main" val="229648382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lvl1pPr>
          </a:lstStyle>
          <a:p>
            <a:pPr>
              <a:defRPr/>
            </a:pPr>
            <a:endParaRPr lang="en-US"/>
          </a:p>
        </p:txBody>
      </p:sp>
      <p:sp>
        <p:nvSpPr>
          <p:cNvPr id="3" name="Rectangle 4"/>
          <p:cNvSpPr>
            <a:spLocks noGrp="1" noChangeArrowheads="1"/>
          </p:cNvSpPr>
          <p:nvPr>
            <p:ph type="ftr" sz="quarter" idx="11"/>
          </p:nvPr>
        </p:nvSpPr>
        <p:spPr/>
        <p:txBody>
          <a:bodyPr/>
          <a:lstStyle>
            <a:lvl1pPr>
              <a:defRPr/>
            </a:lvl1pPr>
          </a:lstStyle>
          <a:p>
            <a:pPr>
              <a:defRPr/>
            </a:pPr>
            <a:endParaRPr lang="en-US"/>
          </a:p>
        </p:txBody>
      </p:sp>
      <p:sp>
        <p:nvSpPr>
          <p:cNvPr id="4" name="Rectangle 5"/>
          <p:cNvSpPr>
            <a:spLocks noGrp="1" noChangeArrowheads="1"/>
          </p:cNvSpPr>
          <p:nvPr>
            <p:ph type="sldNum" sz="quarter" idx="12"/>
          </p:nvPr>
        </p:nvSpPr>
        <p:spPr/>
        <p:txBody>
          <a:bodyPr/>
          <a:lstStyle>
            <a:lvl1pPr>
              <a:defRPr>
                <a:latin typeface="Arial" charset="0"/>
                <a:cs typeface="Arial" charset="0"/>
              </a:defRPr>
            </a:lvl1pPr>
          </a:lstStyle>
          <a:p>
            <a:pPr>
              <a:defRPr/>
            </a:pPr>
            <a:fld id="{E7F86BBD-1598-A04D-A9AC-D92C44206004}" type="slidenum">
              <a:rPr lang="en-US"/>
              <a:pPr>
                <a:defRPr/>
              </a:pPr>
              <a:t>‹#›</a:t>
            </a:fld>
            <a:endParaRPr lang="en-US"/>
          </a:p>
        </p:txBody>
      </p:sp>
    </p:spTree>
    <p:extLst>
      <p:ext uri="{BB962C8B-B14F-4D97-AF65-F5344CB8AC3E}">
        <p14:creationId xmlns:p14="http://schemas.microsoft.com/office/powerpoint/2010/main" val="289880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7A0D97-E04C-3744-94DB-6E88D926503B}" type="slidenum">
              <a:rPr lang="en-US"/>
              <a:pPr>
                <a:defRPr/>
              </a:pPr>
              <a:t>‹#›</a:t>
            </a:fld>
            <a:endParaRPr lang="en-US"/>
          </a:p>
        </p:txBody>
      </p:sp>
    </p:spTree>
    <p:extLst>
      <p:ext uri="{BB962C8B-B14F-4D97-AF65-F5344CB8AC3E}">
        <p14:creationId xmlns:p14="http://schemas.microsoft.com/office/powerpoint/2010/main" val="41603965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5/8/19</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640813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6AFE2F8-0D46-2646-BE5B-B4A2F15CDA4F}" type="slidenum">
              <a:rPr lang="en-US"/>
              <a:pPr>
                <a:defRPr/>
              </a:pPr>
              <a:t>‹#›</a:t>
            </a:fld>
            <a:endParaRPr lang="en-US"/>
          </a:p>
        </p:txBody>
      </p:sp>
    </p:spTree>
    <p:extLst>
      <p:ext uri="{BB962C8B-B14F-4D97-AF65-F5344CB8AC3E}">
        <p14:creationId xmlns:p14="http://schemas.microsoft.com/office/powerpoint/2010/main" val="9221099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C26585A7-67FF-5E43-8685-CF185CBCCA1B}" type="slidenum">
              <a:rPr lang="en-US"/>
              <a:pPr>
                <a:defRPr/>
              </a:pPr>
              <a:t>‹#›</a:t>
            </a:fld>
            <a:endParaRPr lang="en-US"/>
          </a:p>
        </p:txBody>
      </p:sp>
    </p:spTree>
    <p:extLst>
      <p:ext uri="{BB962C8B-B14F-4D97-AF65-F5344CB8AC3E}">
        <p14:creationId xmlns:p14="http://schemas.microsoft.com/office/powerpoint/2010/main" val="274491287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idx="10"/>
          </p:nvPr>
        </p:nvSpPr>
        <p:spPr/>
        <p:txBody>
          <a:bodyPr/>
          <a:lstStyle>
            <a:lvl1pPr defTabSz="914400">
              <a:buClrTx/>
              <a:defRPr/>
            </a:lvl1pPr>
          </a:lstStyle>
          <a:p>
            <a:pPr>
              <a:defRPr/>
            </a:pPr>
            <a:r>
              <a:rPr lang="en-US"/>
              <a:t>08/03/13</a:t>
            </a:r>
          </a:p>
        </p:txBody>
      </p:sp>
      <p:sp>
        <p:nvSpPr>
          <p:cNvPr id="5" name="Slide Number Placeholder 4"/>
          <p:cNvSpPr>
            <a:spLocks noGrp="1"/>
          </p:cNvSpPr>
          <p:nvPr>
            <p:ph type="sldNum" idx="11"/>
          </p:nvPr>
        </p:nvSpPr>
        <p:spPr/>
        <p:txBody>
          <a:bodyPr/>
          <a:lstStyle>
            <a:lvl1pPr defTabSz="914400">
              <a:buClrTx/>
              <a:defRPr/>
            </a:lvl1pPr>
          </a:lstStyle>
          <a:p>
            <a:pPr>
              <a:defRPr/>
            </a:pPr>
            <a:fld id="{3A78F769-1EFB-4544-8167-601172B778DE}" type="slidenum">
              <a:rPr lang="en-US"/>
              <a:pPr>
                <a:defRPr/>
              </a:pPr>
              <a:t>‹#›</a:t>
            </a:fld>
            <a:endParaRPr lang="en-US"/>
          </a:p>
        </p:txBody>
      </p:sp>
    </p:spTree>
    <p:extLst>
      <p:ext uri="{BB962C8B-B14F-4D97-AF65-F5344CB8AC3E}">
        <p14:creationId xmlns:p14="http://schemas.microsoft.com/office/powerpoint/2010/main" val="28860238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7DB386B2-71F7-CB42-BD1C-8B88A23FD094}" type="slidenum">
              <a:rPr lang="en-US"/>
              <a:pPr>
                <a:defRPr/>
              </a:pPr>
              <a:t>‹#›</a:t>
            </a:fld>
            <a:endParaRPr lang="en-US"/>
          </a:p>
        </p:txBody>
      </p:sp>
    </p:spTree>
    <p:extLst>
      <p:ext uri="{BB962C8B-B14F-4D97-AF65-F5344CB8AC3E}">
        <p14:creationId xmlns:p14="http://schemas.microsoft.com/office/powerpoint/2010/main" val="15161853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defTabSz="914400">
              <a:buClrTx/>
              <a:defRPr/>
            </a:lvl1pPr>
          </a:lstStyle>
          <a:p>
            <a:pPr>
              <a:defRPr/>
            </a:pPr>
            <a:r>
              <a:rPr lang="en-US"/>
              <a:t>08/03/13</a:t>
            </a:r>
          </a:p>
        </p:txBody>
      </p:sp>
      <p:sp>
        <p:nvSpPr>
          <p:cNvPr id="8" name="Slide Number Placeholder 7"/>
          <p:cNvSpPr>
            <a:spLocks noGrp="1"/>
          </p:cNvSpPr>
          <p:nvPr>
            <p:ph type="sldNum" idx="11"/>
          </p:nvPr>
        </p:nvSpPr>
        <p:spPr/>
        <p:txBody>
          <a:bodyPr/>
          <a:lstStyle>
            <a:lvl1pPr defTabSz="914400">
              <a:buClrTx/>
              <a:defRPr/>
            </a:lvl1pPr>
          </a:lstStyle>
          <a:p>
            <a:pPr>
              <a:defRPr/>
            </a:pPr>
            <a:fld id="{B28E4A90-82C0-6E47-820F-BCFDCE354085}" type="slidenum">
              <a:rPr lang="en-US"/>
              <a:pPr>
                <a:defRPr/>
              </a:pPr>
              <a:t>‹#›</a:t>
            </a:fld>
            <a:endParaRPr lang="en-US"/>
          </a:p>
        </p:txBody>
      </p:sp>
    </p:spTree>
    <p:extLst>
      <p:ext uri="{BB962C8B-B14F-4D97-AF65-F5344CB8AC3E}">
        <p14:creationId xmlns:p14="http://schemas.microsoft.com/office/powerpoint/2010/main" val="36936479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defTabSz="914400">
              <a:buClrTx/>
              <a:defRPr/>
            </a:lvl1pPr>
          </a:lstStyle>
          <a:p>
            <a:pPr>
              <a:defRPr/>
            </a:pPr>
            <a:r>
              <a:rPr lang="en-US"/>
              <a:t>08/03/13</a:t>
            </a:r>
          </a:p>
        </p:txBody>
      </p:sp>
      <p:sp>
        <p:nvSpPr>
          <p:cNvPr id="4" name="Slide Number Placeholder 3"/>
          <p:cNvSpPr>
            <a:spLocks noGrp="1"/>
          </p:cNvSpPr>
          <p:nvPr>
            <p:ph type="sldNum" idx="11"/>
          </p:nvPr>
        </p:nvSpPr>
        <p:spPr/>
        <p:txBody>
          <a:bodyPr/>
          <a:lstStyle>
            <a:lvl1pPr defTabSz="914400">
              <a:buClrTx/>
              <a:defRPr/>
            </a:lvl1pPr>
          </a:lstStyle>
          <a:p>
            <a:pPr>
              <a:defRPr/>
            </a:pPr>
            <a:fld id="{3528510B-AB25-1344-9DEA-B6AF27742042}" type="slidenum">
              <a:rPr lang="en-US"/>
              <a:pPr>
                <a:defRPr/>
              </a:pPr>
              <a:t>‹#›</a:t>
            </a:fld>
            <a:endParaRPr lang="en-US"/>
          </a:p>
        </p:txBody>
      </p:sp>
    </p:spTree>
    <p:extLst>
      <p:ext uri="{BB962C8B-B14F-4D97-AF65-F5344CB8AC3E}">
        <p14:creationId xmlns:p14="http://schemas.microsoft.com/office/powerpoint/2010/main" val="366076726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defTabSz="914400">
              <a:buClrTx/>
              <a:defRPr/>
            </a:lvl1pPr>
          </a:lstStyle>
          <a:p>
            <a:pPr>
              <a:defRPr/>
            </a:pPr>
            <a:r>
              <a:rPr lang="en-US"/>
              <a:t>08/03/13</a:t>
            </a:r>
          </a:p>
        </p:txBody>
      </p:sp>
      <p:sp>
        <p:nvSpPr>
          <p:cNvPr id="3" name="Slide Number Placeholder 2"/>
          <p:cNvSpPr>
            <a:spLocks noGrp="1"/>
          </p:cNvSpPr>
          <p:nvPr>
            <p:ph type="sldNum" idx="11"/>
          </p:nvPr>
        </p:nvSpPr>
        <p:spPr/>
        <p:txBody>
          <a:bodyPr/>
          <a:lstStyle>
            <a:lvl1pPr defTabSz="914400">
              <a:buClrTx/>
              <a:defRPr/>
            </a:lvl1pPr>
          </a:lstStyle>
          <a:p>
            <a:pPr>
              <a:defRPr/>
            </a:pPr>
            <a:fld id="{6556D6AD-1131-CD40-8C8B-C43A65999C9A}" type="slidenum">
              <a:rPr lang="en-US"/>
              <a:pPr>
                <a:defRPr/>
              </a:pPr>
              <a:t>‹#›</a:t>
            </a:fld>
            <a:endParaRPr lang="en-US"/>
          </a:p>
        </p:txBody>
      </p:sp>
    </p:spTree>
    <p:extLst>
      <p:ext uri="{BB962C8B-B14F-4D97-AF65-F5344CB8AC3E}">
        <p14:creationId xmlns:p14="http://schemas.microsoft.com/office/powerpoint/2010/main" val="14992180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C453941F-B12D-154F-84A2-D8C50FD93F48}" type="slidenum">
              <a:rPr lang="en-US"/>
              <a:pPr>
                <a:defRPr/>
              </a:pPr>
              <a:t>‹#›</a:t>
            </a:fld>
            <a:endParaRPr lang="en-US"/>
          </a:p>
        </p:txBody>
      </p:sp>
    </p:spTree>
    <p:extLst>
      <p:ext uri="{BB962C8B-B14F-4D97-AF65-F5344CB8AC3E}">
        <p14:creationId xmlns:p14="http://schemas.microsoft.com/office/powerpoint/2010/main" val="3275213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idx="10"/>
          </p:nvPr>
        </p:nvSpPr>
        <p:spPr/>
        <p:txBody>
          <a:bodyPr/>
          <a:lstStyle>
            <a:lvl1pPr defTabSz="914400">
              <a:buClrTx/>
              <a:defRPr/>
            </a:lvl1pPr>
          </a:lstStyle>
          <a:p>
            <a:pPr>
              <a:defRPr/>
            </a:pPr>
            <a:r>
              <a:rPr lang="en-US"/>
              <a:t>08/03/13</a:t>
            </a:r>
          </a:p>
        </p:txBody>
      </p:sp>
      <p:sp>
        <p:nvSpPr>
          <p:cNvPr id="6" name="Slide Number Placeholder 5"/>
          <p:cNvSpPr>
            <a:spLocks noGrp="1"/>
          </p:cNvSpPr>
          <p:nvPr>
            <p:ph type="sldNum" idx="11"/>
          </p:nvPr>
        </p:nvSpPr>
        <p:spPr/>
        <p:txBody>
          <a:bodyPr/>
          <a:lstStyle>
            <a:lvl1pPr defTabSz="914400">
              <a:buClrTx/>
              <a:defRPr/>
            </a:lvl1pPr>
          </a:lstStyle>
          <a:p>
            <a:pPr>
              <a:defRPr/>
            </a:pPr>
            <a:fld id="{830CCEFC-FF84-0040-B05B-857B0D68F865}" type="slidenum">
              <a:rPr lang="en-US"/>
              <a:pPr>
                <a:defRPr/>
              </a:pPr>
              <a:t>‹#›</a:t>
            </a:fld>
            <a:endParaRPr lang="en-US"/>
          </a:p>
        </p:txBody>
      </p:sp>
    </p:spTree>
    <p:extLst>
      <p:ext uri="{BB962C8B-B14F-4D97-AF65-F5344CB8AC3E}">
        <p14:creationId xmlns:p14="http://schemas.microsoft.com/office/powerpoint/2010/main" val="1117131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4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theme" Target="../theme/theme12.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13.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theme" Target="../theme/theme14.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86.xml"/><Relationship Id="rId1" Type="http://schemas.openxmlformats.org/officeDocument/2006/relationships/slideLayout" Target="../slideLayouts/slideLayout85.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2" Type="http://schemas.openxmlformats.org/officeDocument/2006/relationships/slideLayout" Target="../slideLayouts/slideLayout88.xml"/><Relationship Id="rId1" Type="http://schemas.openxmlformats.org/officeDocument/2006/relationships/slideLayout" Target="../slideLayouts/slideLayout87.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90.xml"/><Relationship Id="rId1" Type="http://schemas.openxmlformats.org/officeDocument/2006/relationships/slideLayout" Target="../slideLayouts/slideLayout89.xml"/><Relationship Id="rId4" Type="http://schemas.openxmlformats.org/officeDocument/2006/relationships/image" Target="../media/image8.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8.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9.jpe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2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1.emf"/><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2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2.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22.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23.xml.rels><?xml version="1.0" encoding="UTF-8" standalone="yes"?>
<Relationships xmlns="http://schemas.openxmlformats.org/package/2006/relationships"><Relationship Id="rId3" Type="http://schemas.openxmlformats.org/officeDocument/2006/relationships/theme" Target="../theme/theme23.xml"/><Relationship Id="rId2" Type="http://schemas.openxmlformats.org/officeDocument/2006/relationships/slideLayout" Target="../slideLayouts/slideLayout148.xml"/><Relationship Id="rId1" Type="http://schemas.openxmlformats.org/officeDocument/2006/relationships/slideLayout" Target="../slideLayouts/slideLayout14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56.xml"/><Relationship Id="rId13" Type="http://schemas.openxmlformats.org/officeDocument/2006/relationships/theme" Target="../theme/theme24.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slideLayout" Target="../slideLayouts/slideLayout160.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2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image" Target="../media/image13.jpeg"/><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2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1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29.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30.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31.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32.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33.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34.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35.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81.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36.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37.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slideLayout" Target="../slideLayouts/slideLayout308.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slideLayout" Target="../slideLayouts/slideLayout30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14.pn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3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4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slideLayout" Target="../slideLayouts/slideLayout343.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theme" Target="../theme/theme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slideLayout" Target="../slideLayouts/slideLayout356.xml"/><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slideLayout" Target="../slideLayouts/slideLayout355.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364.xml"/><Relationship Id="rId3" Type="http://schemas.openxmlformats.org/officeDocument/2006/relationships/slideLayout" Target="../slideLayouts/slideLayout359.xml"/><Relationship Id="rId7" Type="http://schemas.openxmlformats.org/officeDocument/2006/relationships/slideLayout" Target="../slideLayouts/slideLayout363.xml"/><Relationship Id="rId12" Type="http://schemas.openxmlformats.org/officeDocument/2006/relationships/theme" Target="../theme/theme43.xml"/><Relationship Id="rId2" Type="http://schemas.openxmlformats.org/officeDocument/2006/relationships/slideLayout" Target="../slideLayouts/slideLayout358.xml"/><Relationship Id="rId1" Type="http://schemas.openxmlformats.org/officeDocument/2006/relationships/slideLayout" Target="../slideLayouts/slideLayout357.xml"/><Relationship Id="rId6" Type="http://schemas.openxmlformats.org/officeDocument/2006/relationships/slideLayout" Target="../slideLayouts/slideLayout362.xml"/><Relationship Id="rId11" Type="http://schemas.openxmlformats.org/officeDocument/2006/relationships/slideLayout" Target="../slideLayouts/slideLayout367.xml"/><Relationship Id="rId5" Type="http://schemas.openxmlformats.org/officeDocument/2006/relationships/slideLayout" Target="../slideLayouts/slideLayout361.xml"/><Relationship Id="rId10" Type="http://schemas.openxmlformats.org/officeDocument/2006/relationships/slideLayout" Target="../slideLayouts/slideLayout366.xml"/><Relationship Id="rId4" Type="http://schemas.openxmlformats.org/officeDocument/2006/relationships/slideLayout" Target="../slideLayouts/slideLayout360.xml"/><Relationship Id="rId9" Type="http://schemas.openxmlformats.org/officeDocument/2006/relationships/slideLayout" Target="../slideLayouts/slideLayout365.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375.xml"/><Relationship Id="rId13" Type="http://schemas.openxmlformats.org/officeDocument/2006/relationships/image" Target="../media/image17.png"/><Relationship Id="rId3" Type="http://schemas.openxmlformats.org/officeDocument/2006/relationships/slideLayout" Target="../slideLayouts/slideLayout370.xml"/><Relationship Id="rId7" Type="http://schemas.openxmlformats.org/officeDocument/2006/relationships/slideLayout" Target="../slideLayouts/slideLayout374.xml"/><Relationship Id="rId12" Type="http://schemas.openxmlformats.org/officeDocument/2006/relationships/theme" Target="../theme/theme44.xml"/><Relationship Id="rId2" Type="http://schemas.openxmlformats.org/officeDocument/2006/relationships/slideLayout" Target="../slideLayouts/slideLayout369.xml"/><Relationship Id="rId1" Type="http://schemas.openxmlformats.org/officeDocument/2006/relationships/slideLayout" Target="../slideLayouts/slideLayout368.xml"/><Relationship Id="rId6" Type="http://schemas.openxmlformats.org/officeDocument/2006/relationships/slideLayout" Target="../slideLayouts/slideLayout373.xml"/><Relationship Id="rId11" Type="http://schemas.openxmlformats.org/officeDocument/2006/relationships/slideLayout" Target="../slideLayouts/slideLayout378.xml"/><Relationship Id="rId5" Type="http://schemas.openxmlformats.org/officeDocument/2006/relationships/slideLayout" Target="../slideLayouts/slideLayout372.xml"/><Relationship Id="rId15" Type="http://schemas.openxmlformats.org/officeDocument/2006/relationships/image" Target="../media/image19.png"/><Relationship Id="rId10" Type="http://schemas.openxmlformats.org/officeDocument/2006/relationships/slideLayout" Target="../slideLayouts/slideLayout377.xml"/><Relationship Id="rId4" Type="http://schemas.openxmlformats.org/officeDocument/2006/relationships/slideLayout" Target="../slideLayouts/slideLayout371.xml"/><Relationship Id="rId9" Type="http://schemas.openxmlformats.org/officeDocument/2006/relationships/slideLayout" Target="../slideLayouts/slideLayout376.xml"/><Relationship Id="rId14" Type="http://schemas.openxmlformats.org/officeDocument/2006/relationships/image" Target="../media/image18.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386.xml"/><Relationship Id="rId3" Type="http://schemas.openxmlformats.org/officeDocument/2006/relationships/slideLayout" Target="../slideLayouts/slideLayout381.xml"/><Relationship Id="rId7" Type="http://schemas.openxmlformats.org/officeDocument/2006/relationships/slideLayout" Target="../slideLayouts/slideLayout385.xml"/><Relationship Id="rId12" Type="http://schemas.openxmlformats.org/officeDocument/2006/relationships/theme" Target="../theme/theme45.xml"/><Relationship Id="rId2" Type="http://schemas.openxmlformats.org/officeDocument/2006/relationships/slideLayout" Target="../slideLayouts/slideLayout380.xml"/><Relationship Id="rId1" Type="http://schemas.openxmlformats.org/officeDocument/2006/relationships/slideLayout" Target="../slideLayouts/slideLayout379.xml"/><Relationship Id="rId6" Type="http://schemas.openxmlformats.org/officeDocument/2006/relationships/slideLayout" Target="../slideLayouts/slideLayout384.xml"/><Relationship Id="rId11" Type="http://schemas.openxmlformats.org/officeDocument/2006/relationships/slideLayout" Target="../slideLayouts/slideLayout389.xml"/><Relationship Id="rId5" Type="http://schemas.openxmlformats.org/officeDocument/2006/relationships/slideLayout" Target="../slideLayouts/slideLayout383.xml"/><Relationship Id="rId10" Type="http://schemas.openxmlformats.org/officeDocument/2006/relationships/slideLayout" Target="../slideLayouts/slideLayout388.xml"/><Relationship Id="rId4" Type="http://schemas.openxmlformats.org/officeDocument/2006/relationships/slideLayout" Target="../slideLayouts/slideLayout382.xml"/><Relationship Id="rId9" Type="http://schemas.openxmlformats.org/officeDocument/2006/relationships/slideLayout" Target="../slideLayouts/slideLayout38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397.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theme" Target="../theme/theme46.xml"/><Relationship Id="rId2" Type="http://schemas.openxmlformats.org/officeDocument/2006/relationships/slideLayout" Target="../slideLayouts/slideLayout391.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08.xml"/><Relationship Id="rId3" Type="http://schemas.openxmlformats.org/officeDocument/2006/relationships/slideLayout" Target="../slideLayouts/slideLayout403.xml"/><Relationship Id="rId7" Type="http://schemas.openxmlformats.org/officeDocument/2006/relationships/slideLayout" Target="../slideLayouts/slideLayout407.xml"/><Relationship Id="rId12" Type="http://schemas.openxmlformats.org/officeDocument/2006/relationships/theme" Target="../theme/theme47.xml"/><Relationship Id="rId2" Type="http://schemas.openxmlformats.org/officeDocument/2006/relationships/slideLayout" Target="../slideLayouts/slideLayout402.xml"/><Relationship Id="rId1" Type="http://schemas.openxmlformats.org/officeDocument/2006/relationships/slideLayout" Target="../slideLayouts/slideLayout401.xml"/><Relationship Id="rId6" Type="http://schemas.openxmlformats.org/officeDocument/2006/relationships/slideLayout" Target="../slideLayouts/slideLayout406.xml"/><Relationship Id="rId11" Type="http://schemas.openxmlformats.org/officeDocument/2006/relationships/slideLayout" Target="../slideLayouts/slideLayout411.xml"/><Relationship Id="rId5" Type="http://schemas.openxmlformats.org/officeDocument/2006/relationships/slideLayout" Target="../slideLayouts/slideLayout405.xml"/><Relationship Id="rId10" Type="http://schemas.openxmlformats.org/officeDocument/2006/relationships/slideLayout" Target="../slideLayouts/slideLayout410.xml"/><Relationship Id="rId4" Type="http://schemas.openxmlformats.org/officeDocument/2006/relationships/slideLayout" Target="../slideLayouts/slideLayout404.xml"/><Relationship Id="rId9" Type="http://schemas.openxmlformats.org/officeDocument/2006/relationships/slideLayout" Target="../slideLayouts/slideLayout409.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19.xml"/><Relationship Id="rId13" Type="http://schemas.openxmlformats.org/officeDocument/2006/relationships/slideLayout" Target="../slideLayouts/slideLayout424.xml"/><Relationship Id="rId3" Type="http://schemas.openxmlformats.org/officeDocument/2006/relationships/slideLayout" Target="../slideLayouts/slideLayout414.xml"/><Relationship Id="rId7" Type="http://schemas.openxmlformats.org/officeDocument/2006/relationships/slideLayout" Target="../slideLayouts/slideLayout418.xml"/><Relationship Id="rId12" Type="http://schemas.openxmlformats.org/officeDocument/2006/relationships/slideLayout" Target="../slideLayouts/slideLayout423.xml"/><Relationship Id="rId17" Type="http://schemas.openxmlformats.org/officeDocument/2006/relationships/image" Target="../media/image8.jpeg"/><Relationship Id="rId2" Type="http://schemas.openxmlformats.org/officeDocument/2006/relationships/slideLayout" Target="../slideLayouts/slideLayout413.xml"/><Relationship Id="rId16" Type="http://schemas.openxmlformats.org/officeDocument/2006/relationships/theme" Target="../theme/theme48.xml"/><Relationship Id="rId1" Type="http://schemas.openxmlformats.org/officeDocument/2006/relationships/slideLayout" Target="../slideLayouts/slideLayout412.xml"/><Relationship Id="rId6" Type="http://schemas.openxmlformats.org/officeDocument/2006/relationships/slideLayout" Target="../slideLayouts/slideLayout417.xml"/><Relationship Id="rId11" Type="http://schemas.openxmlformats.org/officeDocument/2006/relationships/slideLayout" Target="../slideLayouts/slideLayout422.xml"/><Relationship Id="rId5" Type="http://schemas.openxmlformats.org/officeDocument/2006/relationships/slideLayout" Target="../slideLayouts/slideLayout416.xml"/><Relationship Id="rId15" Type="http://schemas.openxmlformats.org/officeDocument/2006/relationships/slideLayout" Target="../slideLayouts/slideLayout426.xml"/><Relationship Id="rId10" Type="http://schemas.openxmlformats.org/officeDocument/2006/relationships/slideLayout" Target="../slideLayouts/slideLayout421.xml"/><Relationship Id="rId4" Type="http://schemas.openxmlformats.org/officeDocument/2006/relationships/slideLayout" Target="../slideLayouts/slideLayout415.xml"/><Relationship Id="rId9" Type="http://schemas.openxmlformats.org/officeDocument/2006/relationships/slideLayout" Target="../slideLayouts/slideLayout420.xml"/><Relationship Id="rId14" Type="http://schemas.openxmlformats.org/officeDocument/2006/relationships/slideLayout" Target="../slideLayouts/slideLayout425.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5.xml"/><Relationship Id="rId1" Type="http://schemas.openxmlformats.org/officeDocument/2006/relationships/slideLayout" Target="../slideLayouts/slideLayout3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6.xml"/><Relationship Id="rId1" Type="http://schemas.openxmlformats.org/officeDocument/2006/relationships/slideLayout" Target="../slideLayouts/slideLayout3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theme" Target="../theme/theme7.xml"/><Relationship Id="rId1" Type="http://schemas.openxmlformats.org/officeDocument/2006/relationships/slideLayout" Target="../slideLayouts/slideLayout3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theme" Target="../theme/theme8.xml"/><Relationship Id="rId1" Type="http://schemas.openxmlformats.org/officeDocument/2006/relationships/slideLayout" Target="../slideLayouts/slideLayout3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9.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9056C987-BD4C-0D48-8455-A2F1B4404BA3}" type="slidenum">
              <a:rPr lang="en-US"/>
              <a:pPr>
                <a:defRPr/>
              </a:pPr>
              <a:t>‹#›</a:t>
            </a:fld>
            <a:endParaRPr lang="en-US"/>
          </a:p>
        </p:txBody>
      </p:sp>
      <p:sp>
        <p:nvSpPr>
          <p:cNvPr id="1031"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Tree>
  </p:cSld>
  <p:clrMap bg1="dk2" tx1="lt1" bg2="dk1" tx2="lt2" accent1="accent1" accent2="accent2" accent3="accent3" accent4="accent4" accent5="accent5" accent6="accent6" hlink="hlink" folHlink="folHlink"/>
  <p:sldLayoutIdLst>
    <p:sldLayoutId id="2147489246" r:id="rId1"/>
    <p:sldLayoutId id="2147489199" r:id="rId2"/>
    <p:sldLayoutId id="2147489200" r:id="rId3"/>
    <p:sldLayoutId id="2147489201" r:id="rId4"/>
    <p:sldLayoutId id="2147489202" r:id="rId5"/>
    <p:sldLayoutId id="2147489203" r:id="rId6"/>
    <p:sldLayoutId id="2147489204" r:id="rId7"/>
    <p:sldLayoutId id="2147489205" r:id="rId8"/>
    <p:sldLayoutId id="2147489206" r:id="rId9"/>
    <p:sldLayoutId id="2147489207" r:id="rId10"/>
    <p:sldLayoutId id="2147489208"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tx2"/>
        </a:buClr>
        <a:buSzPct val="5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0"/>
            <a:ext cx="9132888" cy="6845300"/>
            <a:chOff x="0" y="0"/>
            <a:chExt cx="5753" cy="4312"/>
          </a:xfrm>
        </p:grpSpPr>
        <p:sp>
          <p:nvSpPr>
            <p:cNvPr id="50181"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50182" name="Group 4"/>
            <p:cNvGrpSpPr>
              <a:grpSpLocks/>
            </p:cNvGrpSpPr>
            <p:nvPr/>
          </p:nvGrpSpPr>
          <p:grpSpPr bwMode="auto">
            <a:xfrm>
              <a:off x="246" y="204"/>
              <a:ext cx="5271" cy="3889"/>
              <a:chOff x="246" y="204"/>
              <a:chExt cx="5271" cy="3889"/>
            </a:xfrm>
          </p:grpSpPr>
          <p:sp>
            <p:nvSpPr>
              <p:cNvPr id="1077253"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50188"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189"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190"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191"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192"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193"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194"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195"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196"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197"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198"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199"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200"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201"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202"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203"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204"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205"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206"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207"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208"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sp>
            <p:nvSpPr>
              <p:cNvPr id="50209"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50183" name="Group 28"/>
            <p:cNvGrpSpPr>
              <a:grpSpLocks/>
            </p:cNvGrpSpPr>
            <p:nvPr/>
          </p:nvGrpSpPr>
          <p:grpSpPr bwMode="auto">
            <a:xfrm>
              <a:off x="0" y="0"/>
              <a:ext cx="1246" cy="1232"/>
              <a:chOff x="0" y="0"/>
              <a:chExt cx="1246" cy="1232"/>
            </a:xfrm>
          </p:grpSpPr>
          <p:sp>
            <p:nvSpPr>
              <p:cNvPr id="50184"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50185"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50186"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grpSp>
      <p:sp>
        <p:nvSpPr>
          <p:cNvPr id="25603" name="Text Box 32"/>
          <p:cNvSpPr txBox="1">
            <a:spLocks noChangeArrowheads="1"/>
          </p:cNvSpPr>
          <p:nvPr/>
        </p:nvSpPr>
        <p:spPr bwMode="auto">
          <a:xfrm>
            <a:off x="479425" y="6545263"/>
            <a:ext cx="915988" cy="228600"/>
          </a:xfrm>
          <a:prstGeom prst="rect">
            <a:avLst/>
          </a:prstGeom>
          <a:noFill/>
          <a:ln>
            <a:noFill/>
          </a:ln>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900" b="1">
                <a:solidFill>
                  <a:srgbClr val="FFFFFF"/>
                </a:solidFill>
                <a:latin typeface="Arial" charset="0"/>
              </a:rPr>
              <a:t>©2003 TBBMI</a:t>
            </a:r>
          </a:p>
        </p:txBody>
      </p:sp>
      <p:sp>
        <p:nvSpPr>
          <p:cNvPr id="1077281" name="Rectangle 33"/>
          <p:cNvSpPr>
            <a:spLocks noChangeArrowheads="1"/>
          </p:cNvSpPr>
          <p:nvPr/>
        </p:nvSpPr>
        <p:spPr bwMode="auto">
          <a:xfrm>
            <a:off x="7561263" y="6515100"/>
            <a:ext cx="727075" cy="268288"/>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7.5.03c.</a:t>
            </a:r>
          </a:p>
        </p:txBody>
      </p:sp>
    </p:spTree>
  </p:cSld>
  <p:clrMap bg1="dk2" tx1="lt1" bg2="dk1" tx2="lt2" accent1="accent1" accent2="accent2" accent3="accent3" accent4="accent4" accent5="accent5" accent6="accent6" hlink="hlink" folHlink="folHlink"/>
  <p:sldLayoutIdLst>
    <p:sldLayoutId id="2147489233" r:id="rId1"/>
  </p:sldLayoutIdLs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imes" pitchFamily="-111"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rgbClr val="FFFFFF"/>
                </a:solidFill>
                <a:latin typeface="Arial" pitchFamily="-111"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rgbClr val="FFFFFF"/>
                </a:solidFill>
                <a:latin typeface="Arial" charset="0"/>
              </a:defRPr>
            </a:lvl1pPr>
          </a:lstStyle>
          <a:p>
            <a:pPr>
              <a:defRPr/>
            </a:pPr>
            <a:fld id="{2DCC4B38-B501-534E-922D-7E4A90123ED4}" type="slidenum">
              <a:rPr lang="en-US"/>
              <a:pPr>
                <a:defRPr/>
              </a:pPr>
              <a:t>‹#›</a:t>
            </a:fld>
            <a:endParaRPr lang="en-US"/>
          </a:p>
        </p:txBody>
      </p:sp>
      <p:grpSp>
        <p:nvGrpSpPr>
          <p:cNvPr id="51204" name="Group 4"/>
          <p:cNvGrpSpPr>
            <a:grpSpLocks/>
          </p:cNvGrpSpPr>
          <p:nvPr/>
        </p:nvGrpSpPr>
        <p:grpSpPr bwMode="auto">
          <a:xfrm>
            <a:off x="0" y="0"/>
            <a:ext cx="9140825" cy="6850063"/>
            <a:chOff x="0" y="0"/>
            <a:chExt cx="5758" cy="4315"/>
          </a:xfrm>
        </p:grpSpPr>
        <p:grpSp>
          <p:nvGrpSpPr>
            <p:cNvPr id="51208"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latin typeface="Arial" pitchFamily="-111"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9251" r:id="rId1"/>
    <p:sldLayoutId id="2147489252" r:id="rId2"/>
    <p:sldLayoutId id="2147489253" r:id="rId3"/>
    <p:sldLayoutId id="2147489254" r:id="rId4"/>
    <p:sldLayoutId id="2147489255" r:id="rId5"/>
    <p:sldLayoutId id="2147489256" r:id="rId6"/>
    <p:sldLayoutId id="2147489257" r:id="rId7"/>
    <p:sldLayoutId id="2147489258" r:id="rId8"/>
    <p:sldLayoutId id="2147489259" r:id="rId9"/>
    <p:sldLayoutId id="2147489260" r:id="rId10"/>
    <p:sldLayoutId id="2147489261" r:id="rId11"/>
    <p:sldLayoutId id="2147489262" r:id="rId12"/>
    <p:sldLayoutId id="2147489263"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553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6554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554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6555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D45CFEF1-3F4F-9742-AED8-4738A392666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64" r:id="rId1"/>
    <p:sldLayoutId id="2147489265" r:id="rId2"/>
    <p:sldLayoutId id="2147489266" r:id="rId3"/>
    <p:sldLayoutId id="2147489267" r:id="rId4"/>
    <p:sldLayoutId id="2147489268" r:id="rId5"/>
    <p:sldLayoutId id="2147489269" r:id="rId6"/>
    <p:sldLayoutId id="2147489270" r:id="rId7"/>
    <p:sldLayoutId id="2147489271" r:id="rId8"/>
    <p:sldLayoutId id="2147489272" r:id="rId9"/>
    <p:sldLayoutId id="2147489273"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77826" name="Group 2"/>
          <p:cNvGrpSpPr>
            <a:grpSpLocks/>
          </p:cNvGrpSpPr>
          <p:nvPr/>
        </p:nvGrpSpPr>
        <p:grpSpPr bwMode="auto">
          <a:xfrm>
            <a:off x="0" y="1422400"/>
            <a:ext cx="9147175" cy="5435600"/>
            <a:chOff x="0" y="896"/>
            <a:chExt cx="5762" cy="3424"/>
          </a:xfrm>
        </p:grpSpPr>
        <p:grpSp>
          <p:nvGrpSpPr>
            <p:cNvPr id="77832" name="Group 3"/>
            <p:cNvGrpSpPr>
              <a:grpSpLocks/>
            </p:cNvGrpSpPr>
            <p:nvPr userDrawn="1"/>
          </p:nvGrpSpPr>
          <p:grpSpPr bwMode="auto">
            <a:xfrm>
              <a:off x="20" y="896"/>
              <a:ext cx="5742" cy="3424"/>
              <a:chOff x="20" y="896"/>
              <a:chExt cx="5742" cy="3424"/>
            </a:xfrm>
          </p:grpSpPr>
          <p:sp>
            <p:nvSpPr>
              <p:cNvPr id="77969"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0"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1"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2"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3"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4"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5"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6"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7"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8"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79"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80"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7981"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77833" name="Group 17"/>
            <p:cNvGrpSpPr>
              <a:grpSpLocks/>
            </p:cNvGrpSpPr>
            <p:nvPr userDrawn="1"/>
          </p:nvGrpSpPr>
          <p:grpSpPr bwMode="auto">
            <a:xfrm>
              <a:off x="0" y="2291"/>
              <a:ext cx="1385" cy="1702"/>
              <a:chOff x="0" y="2291"/>
              <a:chExt cx="1385" cy="1702"/>
            </a:xfrm>
          </p:grpSpPr>
          <p:sp>
            <p:nvSpPr>
              <p:cNvPr id="77834"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35"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36"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37"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38"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39"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0"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1"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2"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3"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4"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5"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6"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7"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8"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49"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0"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1"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2"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3"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4"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5"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6"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7"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8"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59"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0"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1"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2"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3"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4"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5"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6"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7"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8"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69"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0"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1"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2"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3"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4"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5"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6"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7"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8"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79"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0"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1"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2"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3"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4"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5"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6"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7"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8"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89"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0"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1"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2"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3"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4"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5"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6"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7"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898"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899"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0"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1"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2"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3"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4"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5"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6"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7"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8"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09"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0"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1"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2"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3"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4"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5"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6"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7"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8"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19"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0"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1"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2"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3"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4"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5"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6"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7"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8"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29"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0"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1"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2"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3"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4"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5"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6"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7"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8"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39"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0"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1"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2"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3"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4"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5"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6"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7"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8"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49"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50"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51"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52"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53"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54"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55"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56"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57"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58"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59"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60"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61"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62"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63"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64"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965"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7966"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76631"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76632"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grpSp>
      </p:grpSp>
      <p:sp>
        <p:nvSpPr>
          <p:cNvPr id="276633"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634"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latin typeface="Arial" pitchFamily="-112" charset="0"/>
                <a:ea typeface="+mn-ea"/>
                <a:cs typeface="+mn-cs"/>
              </a:defRPr>
            </a:lvl1pPr>
          </a:lstStyle>
          <a:p>
            <a:pPr>
              <a:defRPr/>
            </a:pPr>
            <a:endParaRPr lang="en-US"/>
          </a:p>
        </p:txBody>
      </p:sp>
      <p:sp>
        <p:nvSpPr>
          <p:cNvPr id="276635"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latin typeface="Arial" pitchFamily="-112" charset="0"/>
                <a:ea typeface="+mn-ea"/>
                <a:cs typeface="+mn-cs"/>
              </a:defRPr>
            </a:lvl1pPr>
          </a:lstStyle>
          <a:p>
            <a:pPr>
              <a:defRPr/>
            </a:pPr>
            <a:endParaRPr lang="en-US"/>
          </a:p>
        </p:txBody>
      </p:sp>
      <p:sp>
        <p:nvSpPr>
          <p:cNvPr id="276636"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ea typeface="ＭＳ Ｐゴシック" charset="-128"/>
                <a:cs typeface="ＭＳ Ｐゴシック" charset="-128"/>
              </a:defRPr>
            </a:lvl1pPr>
          </a:lstStyle>
          <a:p>
            <a:pPr>
              <a:defRPr/>
            </a:pPr>
            <a:fld id="{A236A7D9-9F21-DE40-B87C-AE7CA3D6E8B5}" type="slidenum">
              <a:rPr lang="en-US"/>
              <a:pPr>
                <a:defRPr/>
              </a:pPr>
              <a:t>‹#›</a:t>
            </a:fld>
            <a:endParaRPr lang="en-US"/>
          </a:p>
        </p:txBody>
      </p:sp>
      <p:sp>
        <p:nvSpPr>
          <p:cNvPr id="276637"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275" r:id="rId1"/>
    <p:sldLayoutId id="2147489276" r:id="rId2"/>
    <p:sldLayoutId id="2147489277" r:id="rId3"/>
    <p:sldLayoutId id="2147489278" r:id="rId4"/>
    <p:sldLayoutId id="2147489279" r:id="rId5"/>
    <p:sldLayoutId id="2147489280" r:id="rId6"/>
    <p:sldLayoutId id="2147489281" r:id="rId7"/>
    <p:sldLayoutId id="2147489282" r:id="rId8"/>
    <p:sldLayoutId id="2147489283" r:id="rId9"/>
    <p:sldLayoutId id="2147489284" r:id="rId10"/>
    <p:sldLayoutId id="2147489285"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1" charset="-52"/>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1"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hlink"/>
        </a:buClr>
        <a:buSzPct val="80000"/>
        <a:buFont typeface="Arial" pitchFamily="-111" charset="0"/>
        <a:buChar char="►"/>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90114" name="Group 2"/>
          <p:cNvGrpSpPr>
            <a:grpSpLocks/>
          </p:cNvGrpSpPr>
          <p:nvPr/>
        </p:nvGrpSpPr>
        <p:grpSpPr bwMode="auto">
          <a:xfrm>
            <a:off x="3800475" y="1789113"/>
            <a:ext cx="5340350" cy="5056187"/>
            <a:chOff x="2394" y="1127"/>
            <a:chExt cx="3364" cy="3185"/>
          </a:xfrm>
        </p:grpSpPr>
        <p:sp>
          <p:nvSpPr>
            <p:cNvPr id="26726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6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6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7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8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29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6730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grpSp>
      <p:sp>
        <p:nvSpPr>
          <p:cNvPr id="26730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730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30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Tahoma" pitchFamily="-112" charset="-52"/>
                <a:ea typeface="+mn-ea"/>
                <a:cs typeface="+mn-cs"/>
              </a:defRPr>
            </a:lvl1pPr>
          </a:lstStyle>
          <a:p>
            <a:pPr>
              <a:defRPr/>
            </a:pPr>
            <a:endParaRPr lang="en-US"/>
          </a:p>
        </p:txBody>
      </p:sp>
      <p:sp>
        <p:nvSpPr>
          <p:cNvPr id="26730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Tahoma" pitchFamily="-112" charset="-52"/>
                <a:ea typeface="+mn-ea"/>
                <a:cs typeface="+mn-cs"/>
              </a:defRPr>
            </a:lvl1pPr>
          </a:lstStyle>
          <a:p>
            <a:pPr>
              <a:defRPr/>
            </a:pPr>
            <a:endParaRPr lang="en-US"/>
          </a:p>
        </p:txBody>
      </p:sp>
      <p:sp>
        <p:nvSpPr>
          <p:cNvPr id="26730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Tahoma" charset="-52"/>
                <a:ea typeface="ＭＳ Ｐゴシック" charset="-128"/>
                <a:cs typeface="ＭＳ Ｐゴシック" charset="-128"/>
              </a:defRPr>
            </a:lvl1pPr>
          </a:lstStyle>
          <a:p>
            <a:pPr>
              <a:defRPr/>
            </a:pPr>
            <a:fld id="{B336AB03-4AD0-3A48-A471-ABA770F1FF8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86" r:id="rId1"/>
    <p:sldLayoutId id="2147489287" r:id="rId2"/>
    <p:sldLayoutId id="2147489288" r:id="rId3"/>
    <p:sldLayoutId id="2147489289" r:id="rId4"/>
    <p:sldLayoutId id="2147489290" r:id="rId5"/>
    <p:sldLayoutId id="2147489291" r:id="rId6"/>
    <p:sldLayoutId id="2147489292" r:id="rId7"/>
    <p:sldLayoutId id="2147489293" r:id="rId8"/>
    <p:sldLayoutId id="2147489294" r:id="rId9"/>
    <p:sldLayoutId id="2147489295"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folHlink"/>
        </a:buClr>
        <a:buSzPct val="65000"/>
        <a:buFont typeface="Wingdings" pitchFamily="-111" charset="2"/>
        <a:buChar char="n"/>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ＭＳ Ｐゴシック"/>
                <a:cs typeface="ＭＳ Ｐゴシック"/>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ＭＳ Ｐゴシック" charset="-128"/>
                <a:cs typeface="ＭＳ Ｐゴシック" charset="-128"/>
              </a:defRPr>
            </a:lvl1pPr>
          </a:lstStyle>
          <a:p>
            <a:pPr>
              <a:defRPr/>
            </a:pPr>
            <a:fld id="{C92B6443-EEA3-FA4F-8288-1C29E3802D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296" r:id="rId1"/>
    <p:sldLayoutId id="2147489297" r:id="rId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bwMode="auto">
          <a:xfrm>
            <a:off x="0" y="4445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044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ADEBA4A3-5119-E348-8B50-B6ED910F2F8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98" r:id="rId1"/>
    <p:sldLayoutId id="2147489299" r:id="rId2"/>
  </p:sldLayoutIdLst>
  <p:txStyles>
    <p:title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1" charset="0"/>
                <a:ea typeface="+mn-ea"/>
                <a:cs typeface="+mn-cs"/>
              </a:defRPr>
            </a:lvl1pPr>
          </a:lstStyle>
          <a:p>
            <a:pPr>
              <a:defRPr/>
            </a:pPr>
            <a:endParaRPr 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defRPr>
            </a:lvl1pPr>
          </a:lstStyle>
          <a:p>
            <a:pPr>
              <a:defRPr/>
            </a:pPr>
            <a:fld id="{49E715A5-66D3-C749-B32F-2670B5D70455}" type="slidenum">
              <a:rPr lang="en-US"/>
              <a:pPr>
                <a:defRPr/>
              </a:pPr>
              <a:t>‹#›</a:t>
            </a:fld>
            <a:endParaRPr lang="en-US"/>
          </a:p>
        </p:txBody>
      </p:sp>
      <p:pic>
        <p:nvPicPr>
          <p:cNvPr id="107526" name="Picture 6" descr="strtegic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7527"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9300" r:id="rId1"/>
    <p:sldLayoutId id="2147489653"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09"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68610"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68611"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r>
              <a:rPr lang="en-US"/>
              <a:t>08/03/13</a:t>
            </a:r>
          </a:p>
        </p:txBody>
      </p:sp>
      <p:sp>
        <p:nvSpPr>
          <p:cNvPr id="68612"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200">
              <a:buClr>
                <a:srgbClr val="000000"/>
              </a:buClr>
              <a:buSzPct val="100000"/>
              <a:buFont typeface="Times New Roman" charset="0"/>
              <a:buNone/>
              <a:defRPr/>
            </a:pPr>
            <a:endParaRPr lang="en-US" sz="1800">
              <a:solidFill>
                <a:srgbClr val="FFFFFF"/>
              </a:solidFill>
              <a:latin typeface="News Gothic MT" charset="0"/>
              <a:ea typeface="SimSun" charset="0"/>
              <a:cs typeface="SimSun" charset="0"/>
            </a:endParaRPr>
          </a:p>
        </p:txBody>
      </p:sp>
      <p:sp>
        <p:nvSpPr>
          <p:cNvPr id="68613"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lgn="r" defTabSz="457200">
              <a:buClr>
                <a:srgbClr val="000000"/>
              </a:buClr>
              <a:buSzPct val="45000"/>
              <a:buFont typeface="Wingdings" charset="0"/>
              <a:buNone/>
              <a:tabLst>
                <a:tab pos="723900" algn="l"/>
                <a:tab pos="1447800" algn="l"/>
              </a:tabLst>
              <a:defRPr sz="1200">
                <a:solidFill>
                  <a:srgbClr val="898989"/>
                </a:solidFill>
                <a:latin typeface="Calibri"/>
                <a:ea typeface="新細明體" charset="0"/>
                <a:cs typeface="新細明體" charset="0"/>
              </a:defRPr>
            </a:lvl1pPr>
          </a:lstStyle>
          <a:p>
            <a:pPr>
              <a:defRPr/>
            </a:pPr>
            <a:fld id="{14E01177-2866-D648-97C7-546AE425717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01" r:id="rId1"/>
    <p:sldLayoutId id="2147489302" r:id="rId2"/>
    <p:sldLayoutId id="2147489303" r:id="rId3"/>
    <p:sldLayoutId id="2147489304" r:id="rId4"/>
    <p:sldLayoutId id="2147489305" r:id="rId5"/>
    <p:sldLayoutId id="2147489306" r:id="rId6"/>
    <p:sldLayoutId id="2147489307" r:id="rId7"/>
    <p:sldLayoutId id="2147489308" r:id="rId8"/>
    <p:sldLayoutId id="2147489309" r:id="rId9"/>
    <p:sldLayoutId id="2147489310" r:id="rId10"/>
    <p:sldLayoutId id="2147489311" r:id="rId11"/>
  </p:sldLayoutIdLst>
  <p:hf sldNum="0" hdr="0" ftr="0"/>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SimSun" charset="0"/>
          <a:cs typeface="SimSun"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685800" y="117475"/>
            <a:ext cx="8456613" cy="6738938"/>
            <a:chOff x="432" y="74"/>
            <a:chExt cx="5327" cy="4245"/>
          </a:xfrm>
        </p:grpSpPr>
        <p:sp>
          <p:nvSpPr>
            <p:cNvPr id="12186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21865" name="Group 4"/>
            <p:cNvGrpSpPr>
              <a:grpSpLocks/>
            </p:cNvGrpSpPr>
            <p:nvPr/>
          </p:nvGrpSpPr>
          <p:grpSpPr bwMode="auto">
            <a:xfrm>
              <a:off x="2859" y="4250"/>
              <a:ext cx="2729" cy="41"/>
              <a:chOff x="2859" y="4250"/>
              <a:chExt cx="2729" cy="41"/>
            </a:xfrm>
          </p:grpSpPr>
          <p:sp>
            <p:nvSpPr>
              <p:cNvPr id="12187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7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21866"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6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6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186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2185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2186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FFFFFF"/>
                </a:solidFill>
                <a:latin typeface="Times New Roman" charset="0"/>
                <a:cs typeface="Times New Roman" charset="0"/>
              </a:defRPr>
            </a:lvl1pPr>
          </a:lstStyle>
          <a:p>
            <a:pPr>
              <a:defRPr/>
            </a:pPr>
            <a:fld id="{D2FE4BE9-A3DA-5E40-87F9-69F953368C1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312" r:id="rId1"/>
    <p:sldLayoutId id="2147489313" r:id="rId2"/>
    <p:sldLayoutId id="2147489314" r:id="rId3"/>
    <p:sldLayoutId id="2147489315" r:id="rId4"/>
    <p:sldLayoutId id="2147489316" r:id="rId5"/>
    <p:sldLayoutId id="2147489317" r:id="rId6"/>
    <p:sldLayoutId id="2147489318" r:id="rId7"/>
    <p:sldLayoutId id="2147489319" r:id="rId8"/>
    <p:sldLayoutId id="2147489320" r:id="rId9"/>
    <p:sldLayoutId id="2147489321" r:id="rId10"/>
    <p:sldLayoutId id="2147489322" r:id="rId11"/>
    <p:sldLayoutId id="2147489323"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457200" y="992188"/>
            <a:ext cx="8153400" cy="1600200"/>
            <a:chOff x="288" y="625"/>
            <a:chExt cx="5136" cy="1008"/>
          </a:xfrm>
        </p:grpSpPr>
        <p:sp>
          <p:nvSpPr>
            <p:cNvPr id="13320" name="Arc 1027"/>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3321" name="Arc 1028"/>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3322" name="Arc 1029"/>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13323" name="AutoShape 1030"/>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3315" name="Rectangle 1031"/>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3316" name="Rectangle 1032"/>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7" name="Rectangle 1033"/>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pitchFamily="-112" charset="0"/>
                <a:ea typeface="+mn-ea"/>
                <a:cs typeface="+mn-cs"/>
              </a:defRPr>
            </a:lvl1pPr>
          </a:lstStyle>
          <a:p>
            <a:pPr>
              <a:defRPr/>
            </a:pPr>
            <a:endParaRPr lang="en-US"/>
          </a:p>
        </p:txBody>
      </p:sp>
      <p:sp>
        <p:nvSpPr>
          <p:cNvPr id="109578" name="Rectangle 1034"/>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pitchFamily="-112" charset="0"/>
                <a:ea typeface="+mn-ea"/>
                <a:cs typeface="+mn-cs"/>
              </a:defRPr>
            </a:lvl1pPr>
          </a:lstStyle>
          <a:p>
            <a:pPr>
              <a:defRPr/>
            </a:pPr>
            <a:endParaRPr lang="en-US"/>
          </a:p>
        </p:txBody>
      </p:sp>
      <p:sp>
        <p:nvSpPr>
          <p:cNvPr id="109579" name="Rectangle 1035"/>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BBF00756-A410-EF4A-9110-0B0A3CDE0E5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247" r:id="rId1"/>
    <p:sldLayoutId id="2147489209" r:id="rId2"/>
    <p:sldLayoutId id="2147489210" r:id="rId3"/>
    <p:sldLayoutId id="2147489211" r:id="rId4"/>
    <p:sldLayoutId id="2147489212" r:id="rId5"/>
    <p:sldLayoutId id="2147489213" r:id="rId6"/>
    <p:sldLayoutId id="2147489214" r:id="rId7"/>
    <p:sldLayoutId id="2147489215" r:id="rId8"/>
    <p:sldLayoutId id="2147489216" r:id="rId9"/>
    <p:sldLayoutId id="2147489217" r:id="rId10"/>
    <p:sldLayoutId id="2147489218"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128"/>
          <a:cs typeface="ＭＳ Ｐゴシック" charset="-128"/>
        </a:defRPr>
      </a:lvl1pPr>
      <a:lvl2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imes New Roman" pitchFamily="-112" charset="0"/>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imes New Roman" pitchFamily="-112" charset="0"/>
        </a:defRPr>
      </a:lvl6pPr>
      <a:lvl7pPr marL="914400" algn="r" rtl="0" fontAlgn="base">
        <a:spcBef>
          <a:spcPct val="0"/>
        </a:spcBef>
        <a:spcAft>
          <a:spcPct val="0"/>
        </a:spcAft>
        <a:defRPr sz="4400" i="1">
          <a:solidFill>
            <a:schemeClr val="tx2"/>
          </a:solidFill>
          <a:latin typeface="Times New Roman" pitchFamily="-112" charset="0"/>
        </a:defRPr>
      </a:lvl7pPr>
      <a:lvl8pPr marL="1371600" algn="r" rtl="0" fontAlgn="base">
        <a:spcBef>
          <a:spcPct val="0"/>
        </a:spcBef>
        <a:spcAft>
          <a:spcPct val="0"/>
        </a:spcAft>
        <a:defRPr sz="4400" i="1">
          <a:solidFill>
            <a:schemeClr val="tx2"/>
          </a:solidFill>
          <a:latin typeface="Times New Roman" pitchFamily="-112" charset="0"/>
        </a:defRPr>
      </a:lvl8pPr>
      <a:lvl9pPr marL="1828800" algn="r" rtl="0" fontAlgn="base">
        <a:spcBef>
          <a:spcPct val="0"/>
        </a:spcBef>
        <a:spcAft>
          <a:spcPct val="0"/>
        </a:spcAft>
        <a:defRPr sz="4400" i="1">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5170" name="Rectangle 1026"/>
          <p:cNvSpPr>
            <a:spLocks noGrp="1" noChangeArrowheads="1"/>
          </p:cNvSpPr>
          <p:nvPr>
            <p:ph type="title"/>
          </p:nvPr>
        </p:nvSpPr>
        <p:spPr bwMode="auto">
          <a:xfrm>
            <a:off x="838200" y="381000"/>
            <a:ext cx="75438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5171" name="Rectangle 1027"/>
          <p:cNvSpPr>
            <a:spLocks noGrp="1" noChangeArrowheads="1"/>
          </p:cNvSpPr>
          <p:nvPr>
            <p:ph type="body" idx="1"/>
          </p:nvPr>
        </p:nvSpPr>
        <p:spPr bwMode="auto">
          <a:xfrm>
            <a:off x="838200" y="1371600"/>
            <a:ext cx="7543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5028" name="Rectangle 1028"/>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sz="1400">
                <a:solidFill>
                  <a:srgbClr val="FFFFFF"/>
                </a:solidFill>
                <a:latin typeface="Arial" pitchFamily="-111" charset="0"/>
                <a:ea typeface="Times New Roman" pitchFamily="-111" charset="0"/>
                <a:cs typeface="Times New Roman" pitchFamily="-111" charset="0"/>
              </a:defRPr>
            </a:lvl1pPr>
          </a:lstStyle>
          <a:p>
            <a:pPr>
              <a:defRPr/>
            </a:pPr>
            <a:endParaRPr lang="en-US"/>
          </a:p>
        </p:txBody>
      </p:sp>
      <p:sp>
        <p:nvSpPr>
          <p:cNvPr id="385029" name="Rectangle 1029"/>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solidFill>
                  <a:srgbClr val="FFFFFF"/>
                </a:solidFill>
                <a:latin typeface="Arial" pitchFamily="-111" charset="0"/>
                <a:ea typeface="Times New Roman" pitchFamily="-111" charset="0"/>
                <a:cs typeface="Times New Roman" pitchFamily="-111" charset="0"/>
              </a:defRPr>
            </a:lvl1pPr>
          </a:lstStyle>
          <a:p>
            <a:pPr>
              <a:defRPr/>
            </a:pPr>
            <a:endParaRPr lang="en-US"/>
          </a:p>
        </p:txBody>
      </p:sp>
      <p:sp>
        <p:nvSpPr>
          <p:cNvPr id="385030" name="Rectangle 1030"/>
          <p:cNvSpPr>
            <a:spLocks noGrp="1" noChangeArrowheads="1"/>
          </p:cNvSpPr>
          <p:nvPr>
            <p:ph type="sldNum" sz="quarter" idx="4"/>
          </p:nvPr>
        </p:nvSpPr>
        <p:spPr bwMode="auto">
          <a:xfrm>
            <a:off x="6477000" y="64008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solidFill>
                  <a:srgbClr val="FFFFFF"/>
                </a:solidFill>
                <a:latin typeface="Arial" charset="0"/>
                <a:cs typeface="Times New Roman" charset="0"/>
              </a:defRPr>
            </a:lvl1pPr>
          </a:lstStyle>
          <a:p>
            <a:pPr>
              <a:defRPr/>
            </a:pPr>
            <a:fld id="{96046041-C983-5D44-9142-4CAF4796C85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324" r:id="rId1"/>
    <p:sldLayoutId id="2147489325" r:id="rId2"/>
    <p:sldLayoutId id="2147489326" r:id="rId3"/>
    <p:sldLayoutId id="2147489327" r:id="rId4"/>
    <p:sldLayoutId id="2147489328" r:id="rId5"/>
    <p:sldLayoutId id="2147489329" r:id="rId6"/>
    <p:sldLayoutId id="2147489330" r:id="rId7"/>
    <p:sldLayoutId id="2147489331" r:id="rId8"/>
    <p:sldLayoutId id="2147489332" r:id="rId9"/>
    <p:sldLayoutId id="2147489333" r:id="rId10"/>
    <p:sldLayoutId id="2147489334" r:id="rId11"/>
  </p:sldLayoutIdLst>
  <p:txStyles>
    <p:titleStyle>
      <a:lvl1pPr algn="l" rtl="0" eaLnBrk="0" fontAlgn="base" hangingPunct="0">
        <a:lnSpc>
          <a:spcPct val="90000"/>
        </a:lnSpc>
        <a:spcBef>
          <a:spcPct val="0"/>
        </a:spcBef>
        <a:spcAft>
          <a:spcPct val="0"/>
        </a:spcAft>
        <a:defRPr sz="4200">
          <a:solidFill>
            <a:schemeClr val="tx2"/>
          </a:solidFill>
          <a:latin typeface="+mj-lt"/>
          <a:ea typeface="ＭＳ Ｐゴシック" pitchFamily="-111" charset="-128"/>
          <a:cs typeface="ＭＳ Ｐゴシック" pitchFamily="-111" charset="-128"/>
        </a:defRPr>
      </a:lvl1pPr>
      <a:lvl2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2pPr>
      <a:lvl3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3pPr>
      <a:lvl4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4pPr>
      <a:lvl5pPr algn="l" rtl="0" eaLnBrk="0" fontAlgn="base" hangingPunct="0">
        <a:lnSpc>
          <a:spcPct val="90000"/>
        </a:lnSpc>
        <a:spcBef>
          <a:spcPct val="0"/>
        </a:spcBef>
        <a:spcAft>
          <a:spcPct val="0"/>
        </a:spcAft>
        <a:defRPr sz="4200">
          <a:solidFill>
            <a:schemeClr val="tx2"/>
          </a:solidFill>
          <a:latin typeface="Arial" pitchFamily="-108" charset="0"/>
          <a:ea typeface="ＭＳ Ｐゴシック" pitchFamily="-111" charset="-128"/>
          <a:cs typeface="ＭＳ Ｐゴシック" pitchFamily="-111" charset="-128"/>
        </a:defRPr>
      </a:lvl5pPr>
      <a:lvl6pPr marL="457200" algn="l" rtl="0" eaLnBrk="0" fontAlgn="base" hangingPunct="0">
        <a:lnSpc>
          <a:spcPct val="90000"/>
        </a:lnSpc>
        <a:spcBef>
          <a:spcPct val="0"/>
        </a:spcBef>
        <a:spcAft>
          <a:spcPct val="0"/>
        </a:spcAft>
        <a:defRPr sz="4200">
          <a:solidFill>
            <a:schemeClr val="tx2"/>
          </a:solidFill>
          <a:latin typeface="Arial" pitchFamily="-108" charset="0"/>
        </a:defRPr>
      </a:lvl6pPr>
      <a:lvl7pPr marL="914400" algn="l" rtl="0" eaLnBrk="0" fontAlgn="base" hangingPunct="0">
        <a:lnSpc>
          <a:spcPct val="90000"/>
        </a:lnSpc>
        <a:spcBef>
          <a:spcPct val="0"/>
        </a:spcBef>
        <a:spcAft>
          <a:spcPct val="0"/>
        </a:spcAft>
        <a:defRPr sz="4200">
          <a:solidFill>
            <a:schemeClr val="tx2"/>
          </a:solidFill>
          <a:latin typeface="Arial" pitchFamily="-108" charset="0"/>
        </a:defRPr>
      </a:lvl7pPr>
      <a:lvl8pPr marL="1371600" algn="l" rtl="0" eaLnBrk="0" fontAlgn="base" hangingPunct="0">
        <a:lnSpc>
          <a:spcPct val="90000"/>
        </a:lnSpc>
        <a:spcBef>
          <a:spcPct val="0"/>
        </a:spcBef>
        <a:spcAft>
          <a:spcPct val="0"/>
        </a:spcAft>
        <a:defRPr sz="4200">
          <a:solidFill>
            <a:schemeClr val="tx2"/>
          </a:solidFill>
          <a:latin typeface="Arial" pitchFamily="-108" charset="0"/>
        </a:defRPr>
      </a:lvl8pPr>
      <a:lvl9pPr marL="1828800" algn="l" rtl="0" eaLnBrk="0" fontAlgn="base" hangingPunct="0">
        <a:lnSpc>
          <a:spcPct val="90000"/>
        </a:lnSpc>
        <a:spcBef>
          <a:spcPct val="0"/>
        </a:spcBef>
        <a:spcAft>
          <a:spcPct val="0"/>
        </a:spcAft>
        <a:defRPr sz="4200">
          <a:solidFill>
            <a:schemeClr val="tx2"/>
          </a:solidFill>
          <a:latin typeface="Arial" pitchFamily="-108"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08"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08"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08"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08" charset="-128"/>
        </a:defRPr>
      </a:lvl5pPr>
      <a:lvl6pPr marL="25146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6pPr>
      <a:lvl7pPr marL="29718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7pPr>
      <a:lvl8pPr marL="34290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8pPr>
      <a:lvl9pPr marL="3886200" indent="-228600" algn="l" rtl="0" eaLnBrk="0" fontAlgn="base" hangingPunct="0">
        <a:lnSpc>
          <a:spcPct val="90000"/>
        </a:lnSpc>
        <a:spcBef>
          <a:spcPct val="20000"/>
        </a:spcBef>
        <a:spcAft>
          <a:spcPct val="0"/>
        </a:spcAft>
        <a:buSzPct val="80000"/>
        <a:buFont typeface="Wingdings" pitchFamily="-108" charset="2"/>
        <a:buChar char="l"/>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7458" name="Group 1026"/>
          <p:cNvGrpSpPr>
            <a:grpSpLocks/>
          </p:cNvGrpSpPr>
          <p:nvPr/>
        </p:nvGrpSpPr>
        <p:grpSpPr bwMode="auto">
          <a:xfrm>
            <a:off x="0" y="2286000"/>
            <a:ext cx="9144000" cy="3581400"/>
            <a:chOff x="0" y="1968"/>
            <a:chExt cx="5760" cy="2256"/>
          </a:xfrm>
        </p:grpSpPr>
        <p:sp>
          <p:nvSpPr>
            <p:cNvPr id="147465" name="Rectangle 1027"/>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6" name="Rectangle 1028"/>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7" name="Rectangle 1029"/>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8" name="Rectangle 1030"/>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69" name="Rectangle 1031"/>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0" name="Rectangle 1032"/>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1" name="Rectangle 1033"/>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2" name="Rectangle 1034"/>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3" name="Rectangle 1035"/>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4" name="Rectangle 1036"/>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5" name="Rectangle 1037"/>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6" name="Rectangle 1038"/>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7" name="Rectangle 1039"/>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8" name="Rectangle 1040"/>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79" name="Rectangle 1041"/>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0" name="Rectangle 1042"/>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1" name="Rectangle 1043"/>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2" name="Rectangle 1044"/>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3" name="Rectangle 1045"/>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4" name="Rectangle 1046"/>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5" name="Rectangle 1047"/>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6" name="Rectangle 1048"/>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7" name="Rectangle 1049"/>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8" name="Rectangle 1050"/>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89" name="Rectangle 1051"/>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0" name="Rectangle 1052"/>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1" name="Rectangle 1053"/>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2" name="Rectangle 1054"/>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3" name="Rectangle 1055"/>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4" name="Rectangle 1056"/>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5" name="Rectangle 1057"/>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6" name="Rectangle 1058"/>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7" name="Rectangle 1059"/>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8" name="Rectangle 1060"/>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499" name="Rectangle 1061"/>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0" name="Rectangle 1062"/>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1" name="Rectangle 1063"/>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2" name="Rectangle 1064"/>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3" name="Rectangle 1065"/>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4" name="Rectangle 1066"/>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5" name="Rectangle 1067"/>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6" name="Rectangle 1068"/>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7" name="Rectangle 1069"/>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8" name="Rectangle 1070"/>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09" name="Rectangle 1071"/>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0" name="Rectangle 1072"/>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1" name="Rectangle 1073"/>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2" name="Rectangle 1074"/>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3" name="Rectangle 1075"/>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4" name="Rectangle 1076"/>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5" name="Rectangle 1077"/>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6" name="Rectangle 1078"/>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7" name="Rectangle 1079"/>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8" name="Rectangle 1080"/>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19" name="Rectangle 1081"/>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0" name="Rectangle 1082"/>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1" name="Rectangle 1083"/>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2" name="Rectangle 1084"/>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3" name="Rectangle 1085"/>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4" name="Rectangle 1086"/>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5" name="Rectangle 1087"/>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6" name="Rectangle 1088"/>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47527" name="Rectangle 1089"/>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grpSp>
      <p:sp>
        <p:nvSpPr>
          <p:cNvPr id="147459" name="Rectangle 1090"/>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47460" name="Rectangle 1091"/>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544836" name="Rectangle 1092"/>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7" name="Rectangle 1093"/>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1" charset="0"/>
                <a:ea typeface="Osaka" pitchFamily="-111" charset="-128"/>
                <a:cs typeface="Osaka" pitchFamily="-111" charset="-128"/>
              </a:defRPr>
            </a:lvl1pPr>
          </a:lstStyle>
          <a:p>
            <a:pPr>
              <a:defRPr/>
            </a:pPr>
            <a:endParaRPr lang="en-US" altLang="ja-JP"/>
          </a:p>
        </p:txBody>
      </p:sp>
      <p:sp>
        <p:nvSpPr>
          <p:cNvPr id="544838" name="Rectangle 1094"/>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3CDEB587-DAB5-9547-B1D1-C4B995D91E04}" type="slidenum">
              <a:rPr lang="en-US" altLang="ja-JP"/>
              <a:pPr>
                <a:defRPr/>
              </a:pPr>
              <a:t>‹#›</a:t>
            </a:fld>
            <a:endParaRPr lang="en-US" altLang="ja-JP"/>
          </a:p>
        </p:txBody>
      </p:sp>
      <p:pic>
        <p:nvPicPr>
          <p:cNvPr id="147464" name="Picture 1095"/>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9335" r:id="rId1"/>
    <p:sldLayoutId id="2147489336" r:id="rId2"/>
    <p:sldLayoutId id="2147489337" r:id="rId3"/>
    <p:sldLayoutId id="2147489338" r:id="rId4"/>
    <p:sldLayoutId id="2147489339" r:id="rId5"/>
    <p:sldLayoutId id="2147489340" r:id="rId6"/>
    <p:sldLayoutId id="2147489341" r:id="rId7"/>
    <p:sldLayoutId id="2147489342" r:id="rId8"/>
    <p:sldLayoutId id="2147489343" r:id="rId9"/>
    <p:sldLayoutId id="2147489344" r:id="rId10"/>
    <p:sldLayoutId id="2147489345"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59746" name="Line 1026"/>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9747" name="Rectangle 1027"/>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59748" name="Rectangle 1028"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59749" name="Rectangle 1029"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159750" name="Line 1030"/>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9751" name="Rectangle 1031"/>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r" eaLnBrk="0" hangingPunct="0"/>
            <a:endParaRPr lang="en-US" sz="1400">
              <a:solidFill>
                <a:srgbClr val="000000"/>
              </a:solidFill>
              <a:latin typeface="Arial Narrow" charset="0"/>
              <a:cs typeface="Times New Roman" charset="0"/>
            </a:endParaRPr>
          </a:p>
        </p:txBody>
      </p:sp>
      <p:sp>
        <p:nvSpPr>
          <p:cNvPr id="333832" name="Rectangle 1032"/>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9753" name="Rectangle 1033"/>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3834" name="Rectangle 1034"/>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003300"/>
                </a:solidFill>
                <a:latin typeface="Times New Roman" pitchFamily="-111" charset="0"/>
                <a:ea typeface="Times New Roman" pitchFamily="-111" charset="0"/>
                <a:cs typeface="Times New Roman" pitchFamily="-111" charset="0"/>
              </a:defRPr>
            </a:lvl1pPr>
          </a:lstStyle>
          <a:p>
            <a:pPr>
              <a:defRPr/>
            </a:pPr>
            <a:endParaRPr lang="en-US"/>
          </a:p>
        </p:txBody>
      </p:sp>
      <p:sp>
        <p:nvSpPr>
          <p:cNvPr id="333835" name="Rectangle 1035"/>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pitchFamily="-111" charset="0"/>
                <a:ea typeface="Times New Roman" pitchFamily="-111" charset="0"/>
                <a:cs typeface="Times New Roman" pitchFamily="-111" charset="0"/>
              </a:defRPr>
            </a:lvl1pPr>
          </a:lstStyle>
          <a:p>
            <a:pPr>
              <a:defRPr/>
            </a:pPr>
            <a:endParaRPr lang="en-US"/>
          </a:p>
        </p:txBody>
      </p:sp>
      <p:sp>
        <p:nvSpPr>
          <p:cNvPr id="333836" name="Rectangle 1036"/>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3300"/>
                </a:solidFill>
                <a:latin typeface="Times New Roman" charset="0"/>
                <a:cs typeface="Times New Roman" charset="0"/>
              </a:defRPr>
            </a:lvl1pPr>
          </a:lstStyle>
          <a:p>
            <a:pPr>
              <a:defRPr/>
            </a:pPr>
            <a:fld id="{1BAA5BE6-C625-A14F-86E4-42EF4C3C163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46" r:id="rId1"/>
    <p:sldLayoutId id="2147489347" r:id="rId2"/>
    <p:sldLayoutId id="2147489348" r:id="rId3"/>
    <p:sldLayoutId id="2147489349" r:id="rId4"/>
    <p:sldLayoutId id="2147489350" r:id="rId5"/>
    <p:sldLayoutId id="2147489351" r:id="rId6"/>
    <p:sldLayoutId id="2147489352" r:id="rId7"/>
    <p:sldLayoutId id="2147489353" r:id="rId8"/>
    <p:sldLayoutId id="2147489354" r:id="rId9"/>
    <p:sldLayoutId id="2147489355" r:id="rId10"/>
    <p:sldLayoutId id="2147489356" r:id="rId11"/>
  </p:sldLayoutIdLst>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a:ea typeface="ＭＳ Ｐゴシック" pitchFamily="-111" charset="-128"/>
          <a:cs typeface="Arial"/>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20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39108823-136C-6740-A6D5-0ED501240F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357" r:id="rId1"/>
    <p:sldLayoutId id="2147489358"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75106" name="Group 2"/>
          <p:cNvGrpSpPr>
            <a:grpSpLocks/>
          </p:cNvGrpSpPr>
          <p:nvPr/>
        </p:nvGrpSpPr>
        <p:grpSpPr bwMode="auto">
          <a:xfrm>
            <a:off x="685800" y="117475"/>
            <a:ext cx="8456613" cy="6738938"/>
            <a:chOff x="432" y="74"/>
            <a:chExt cx="5327" cy="4245"/>
          </a:xfrm>
        </p:grpSpPr>
        <p:sp>
          <p:nvSpPr>
            <p:cNvPr id="17511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75113" name="Group 4"/>
            <p:cNvGrpSpPr>
              <a:grpSpLocks/>
            </p:cNvGrpSpPr>
            <p:nvPr/>
          </p:nvGrpSpPr>
          <p:grpSpPr bwMode="auto">
            <a:xfrm>
              <a:off x="2859" y="4250"/>
              <a:ext cx="2729" cy="41"/>
              <a:chOff x="2859" y="4250"/>
              <a:chExt cx="2729" cy="41"/>
            </a:xfrm>
          </p:grpSpPr>
          <p:sp>
            <p:nvSpPr>
              <p:cNvPr id="17511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2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511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7511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510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510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FFFFFF"/>
                </a:solidFill>
                <a:latin typeface="Times New Roman" pitchFamily="-111" charset="0"/>
                <a:ea typeface="Times New Roman" pitchFamily="-111" charset="0"/>
                <a:cs typeface="Times New Roman" pitchFamily="-111" charset="0"/>
              </a:defRPr>
            </a:lvl1pPr>
          </a:lstStyle>
          <a:p>
            <a:pPr>
              <a:defRPr/>
            </a:pPr>
            <a:endParaRPr 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FFFFFF"/>
                </a:solidFill>
                <a:latin typeface="Times New Roman" charset="0"/>
                <a:cs typeface="Times New Roman" charset="0"/>
              </a:defRPr>
            </a:lvl1pPr>
          </a:lstStyle>
          <a:p>
            <a:pPr>
              <a:defRPr/>
            </a:pPr>
            <a:fld id="{98C1FAF2-7B7C-8645-9E1B-6FA85BE4E84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359" r:id="rId1"/>
    <p:sldLayoutId id="2147489360" r:id="rId2"/>
    <p:sldLayoutId id="2147489361" r:id="rId3"/>
    <p:sldLayoutId id="2147489362" r:id="rId4"/>
    <p:sldLayoutId id="2147489363" r:id="rId5"/>
    <p:sldLayoutId id="2147489364" r:id="rId6"/>
    <p:sldLayoutId id="2147489365" r:id="rId7"/>
    <p:sldLayoutId id="2147489366" r:id="rId8"/>
    <p:sldLayoutId id="2147489367" r:id="rId9"/>
    <p:sldLayoutId id="2147489368" r:id="rId10"/>
    <p:sldLayoutId id="2147489369" r:id="rId11"/>
    <p:sldLayoutId id="2147489370"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rgbClr val="FFFFFF"/>
                </a:solidFill>
                <a:latin typeface="Arial" pitchFamily="-111"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rgbClr val="FFFFFF"/>
                </a:solidFill>
                <a:latin typeface="Arial" charset="0"/>
              </a:defRPr>
            </a:lvl1pPr>
          </a:lstStyle>
          <a:p>
            <a:pPr>
              <a:defRPr/>
            </a:pPr>
            <a:fld id="{0043DC23-5407-1B43-822D-F9894536ED93}" type="slidenum">
              <a:rPr lang="en-US"/>
              <a:pPr>
                <a:defRPr/>
              </a:pPr>
              <a:t>‹#›</a:t>
            </a:fld>
            <a:endParaRPr lang="en-US"/>
          </a:p>
        </p:txBody>
      </p:sp>
      <p:grpSp>
        <p:nvGrpSpPr>
          <p:cNvPr id="188420" name="Group 4"/>
          <p:cNvGrpSpPr>
            <a:grpSpLocks/>
          </p:cNvGrpSpPr>
          <p:nvPr/>
        </p:nvGrpSpPr>
        <p:grpSpPr bwMode="auto">
          <a:xfrm>
            <a:off x="0" y="0"/>
            <a:ext cx="9140825" cy="6850063"/>
            <a:chOff x="0" y="0"/>
            <a:chExt cx="5758" cy="4315"/>
          </a:xfrm>
        </p:grpSpPr>
        <p:grpSp>
          <p:nvGrpSpPr>
            <p:cNvPr id="188424"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b="0">
                <a:solidFill>
                  <a:srgbClr val="FFFFFF"/>
                </a:solidFill>
                <a:latin typeface="Arial" pitchFamily="-111"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9371" r:id="rId1"/>
    <p:sldLayoutId id="2147489372" r:id="rId2"/>
    <p:sldLayoutId id="2147489373" r:id="rId3"/>
    <p:sldLayoutId id="2147489374" r:id="rId4"/>
    <p:sldLayoutId id="2147489375" r:id="rId5"/>
    <p:sldLayoutId id="2147489376" r:id="rId6"/>
    <p:sldLayoutId id="2147489377" r:id="rId7"/>
    <p:sldLayoutId id="2147489378" r:id="rId8"/>
    <p:sldLayoutId id="2147489379" r:id="rId9"/>
    <p:sldLayoutId id="2147489380" r:id="rId10"/>
    <p:sldLayoutId id="2147489381" r:id="rId11"/>
    <p:sldLayoutId id="2147489382" r:id="rId12"/>
    <p:sldLayoutId id="2147489383"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2027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C183CF65-F338-634F-8CCD-5BFAF752E124}"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9384" r:id="rId1"/>
    <p:sldLayoutId id="2147489385" r:id="rId2"/>
    <p:sldLayoutId id="2147489386" r:id="rId3"/>
    <p:sldLayoutId id="2147489387" r:id="rId4"/>
    <p:sldLayoutId id="2147489388" r:id="rId5"/>
    <p:sldLayoutId id="2147489389" r:id="rId6"/>
    <p:sldLayoutId id="2147489390" r:id="rId7"/>
    <p:sldLayoutId id="2147489391" r:id="rId8"/>
    <p:sldLayoutId id="2147489392" r:id="rId9"/>
    <p:sldLayoutId id="2147489393" r:id="rId10"/>
    <p:sldLayoutId id="2147489394"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3378" name="Rectangle 2"/>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3379"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3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ahoma"/>
                <a:ea typeface="ＭＳ Ｐゴシック" charset="-128"/>
                <a:cs typeface="ＭＳ Ｐゴシック" charset="-128"/>
              </a:defRPr>
            </a:lvl1pPr>
          </a:lstStyle>
          <a:p>
            <a:pPr>
              <a:defRPr/>
            </a:pPr>
            <a:endParaRPr lang="en-US"/>
          </a:p>
        </p:txBody>
      </p:sp>
      <p:sp>
        <p:nvSpPr>
          <p:cNvPr id="613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ahoma"/>
                <a:ea typeface="ＭＳ Ｐゴシック" charset="-128"/>
                <a:cs typeface="ＭＳ Ｐゴシック" charset="-128"/>
              </a:defRPr>
            </a:lvl1pPr>
          </a:lstStyle>
          <a:p>
            <a:pPr>
              <a:defRPr/>
            </a:pPr>
            <a:endParaRPr lang="en-US"/>
          </a:p>
        </p:txBody>
      </p:sp>
      <p:sp>
        <p:nvSpPr>
          <p:cNvPr id="613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ahoma" charset="0"/>
              </a:defRPr>
            </a:lvl1pPr>
          </a:lstStyle>
          <a:p>
            <a:pPr>
              <a:defRPr/>
            </a:pPr>
            <a:fld id="{FE4A2FC7-11C1-AA41-A3CF-7B006157389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9395" r:id="rId1"/>
    <p:sldLayoutId id="2147489396" r:id="rId2"/>
    <p:sldLayoutId id="2147489397" r:id="rId3"/>
    <p:sldLayoutId id="2147489398" r:id="rId4"/>
    <p:sldLayoutId id="2147489399" r:id="rId5"/>
    <p:sldLayoutId id="2147489400" r:id="rId6"/>
    <p:sldLayoutId id="2147489401" r:id="rId7"/>
    <p:sldLayoutId id="2147489402" r:id="rId8"/>
    <p:sldLayoutId id="2147489403" r:id="rId9"/>
    <p:sldLayoutId id="2147489404" r:id="rId10"/>
    <p:sldLayoutId id="2147489405"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2pPr>
      <a:lvl3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3pPr>
      <a:lvl4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4pPr>
      <a:lvl5pPr algn="r" rtl="0" eaLnBrk="0" fontAlgn="base" hangingPunct="0">
        <a:spcBef>
          <a:spcPct val="0"/>
        </a:spcBef>
        <a:spcAft>
          <a:spcPct val="0"/>
        </a:spcAft>
        <a:defRPr sz="4400" i="1">
          <a:solidFill>
            <a:schemeClr val="tx2"/>
          </a:solidFill>
          <a:latin typeface="Tahoma" charset="-52"/>
          <a:ea typeface="ＭＳ Ｐゴシック" charset="-128"/>
          <a:cs typeface="ＭＳ Ｐゴシック" charset="-128"/>
        </a:defRPr>
      </a:lvl5pPr>
      <a:lvl6pPr marL="457200" algn="r" rtl="0" fontAlgn="base">
        <a:spcBef>
          <a:spcPct val="0"/>
        </a:spcBef>
        <a:spcAft>
          <a:spcPct val="0"/>
        </a:spcAft>
        <a:defRPr sz="4400" i="1">
          <a:solidFill>
            <a:schemeClr val="tx2"/>
          </a:solidFill>
          <a:latin typeface="Tahoma" charset="-52"/>
          <a:ea typeface="ＭＳ Ｐゴシック" charset="-128"/>
          <a:cs typeface="ＭＳ Ｐゴシック" charset="-128"/>
        </a:defRPr>
      </a:lvl6pPr>
      <a:lvl7pPr marL="914400" algn="r" rtl="0" fontAlgn="base">
        <a:spcBef>
          <a:spcPct val="0"/>
        </a:spcBef>
        <a:spcAft>
          <a:spcPct val="0"/>
        </a:spcAft>
        <a:defRPr sz="4400" i="1">
          <a:solidFill>
            <a:schemeClr val="tx2"/>
          </a:solidFill>
          <a:latin typeface="Tahoma" charset="-52"/>
          <a:ea typeface="ＭＳ Ｐゴシック" charset="-128"/>
          <a:cs typeface="ＭＳ Ｐゴシック" charset="-128"/>
        </a:defRPr>
      </a:lvl7pPr>
      <a:lvl8pPr marL="1371600" algn="r" rtl="0" fontAlgn="base">
        <a:spcBef>
          <a:spcPct val="0"/>
        </a:spcBef>
        <a:spcAft>
          <a:spcPct val="0"/>
        </a:spcAft>
        <a:defRPr sz="4400" i="1">
          <a:solidFill>
            <a:schemeClr val="tx2"/>
          </a:solidFill>
          <a:latin typeface="Tahoma" charset="-52"/>
          <a:ea typeface="ＭＳ Ｐゴシック" charset="-128"/>
          <a:cs typeface="ＭＳ Ｐゴシック" charset="-128"/>
        </a:defRPr>
      </a:lvl8pPr>
      <a:lvl9pPr marL="1828800" algn="r" rtl="0" fontAlgn="base">
        <a:spcBef>
          <a:spcPct val="0"/>
        </a:spcBef>
        <a:spcAft>
          <a:spcPct val="0"/>
        </a:spcAft>
        <a:defRPr sz="4400" i="1">
          <a:solidFill>
            <a:schemeClr val="tx2"/>
          </a:solidFill>
          <a:latin typeface="Tahoma" charset="-52"/>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4600" indent="-228600" algn="l" rtl="0" fontAlgn="base">
        <a:spcBef>
          <a:spcPct val="20000"/>
        </a:spcBef>
        <a:spcAft>
          <a:spcPct val="0"/>
        </a:spcAft>
        <a:buFont typeface="Monotype Sorts"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227330" name="Group 2"/>
          <p:cNvGrpSpPr>
            <a:grpSpLocks/>
          </p:cNvGrpSpPr>
          <p:nvPr/>
        </p:nvGrpSpPr>
        <p:grpSpPr bwMode="auto">
          <a:xfrm>
            <a:off x="0" y="0"/>
            <a:ext cx="9145588" cy="6845300"/>
            <a:chOff x="0" y="0"/>
            <a:chExt cx="5761" cy="4312"/>
          </a:xfrm>
        </p:grpSpPr>
        <p:sp>
          <p:nvSpPr>
            <p:cNvPr id="227333"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useBgFill="1">
          <p:nvSpPr>
            <p:cNvPr id="227334"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227331"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227332"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923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bwMode="auto">
          <a:xfrm>
            <a:off x="0" y="549275"/>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Title</a:t>
            </a:r>
          </a:p>
        </p:txBody>
      </p:sp>
      <p:sp>
        <p:nvSpPr>
          <p:cNvPr id="11" name="Rectangle 6"/>
          <p:cNvSpPr>
            <a:spLocks noGrp="1" noChangeArrowheads="1"/>
          </p:cNvSpPr>
          <p:nvPr>
            <p:ph type="sldNum" sz="quarter" idx="4"/>
          </p:nvPr>
        </p:nvSpPr>
        <p:spPr>
          <a:xfrm>
            <a:off x="8101013" y="19050"/>
            <a:ext cx="963612" cy="457200"/>
          </a:xfrm>
          <a:prstGeom prst="rect">
            <a:avLst/>
          </a:prstGeom>
          <a:ln/>
        </p:spPr>
        <p:txBody>
          <a:bodyPr/>
          <a:lstStyle>
            <a:lvl1pPr algn="r" eaLnBrk="1" hangingPunct="1">
              <a:defRPr sz="2400" b="1">
                <a:solidFill>
                  <a:srgbClr val="FFFFFF"/>
                </a:solidFill>
                <a:latin typeface="Arial" charset="0"/>
              </a:defRPr>
            </a:lvl1pPr>
          </a:lstStyle>
          <a:p>
            <a:pPr>
              <a:defRPr/>
            </a:pPr>
            <a:fld id="{EC1ED9F2-C92E-BC4A-A9A6-357D7ECB48D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9406" r:id="rId1"/>
    <p:sldLayoutId id="2147489407" r:id="rId2"/>
    <p:sldLayoutId id="2147489408" r:id="rId3"/>
    <p:sldLayoutId id="2147489409" r:id="rId4"/>
    <p:sldLayoutId id="2147489410" r:id="rId5"/>
    <p:sldLayoutId id="2147489411" r:id="rId6"/>
    <p:sldLayoutId id="2147489412" r:id="rId7"/>
    <p:sldLayoutId id="2147489413" r:id="rId8"/>
    <p:sldLayoutId id="2147489414" r:id="rId9"/>
    <p:sldLayoutId id="2147489415" r:id="rId10"/>
    <p:sldLayoutId id="2147489416" r:id="rId11"/>
  </p:sldLayoutIdLst>
  <p:txStyles>
    <p:titleStyle>
      <a:lvl1pPr algn="ctr" rtl="0" eaLnBrk="0" fontAlgn="base" hangingPunct="0">
        <a:spcBef>
          <a:spcPct val="0"/>
        </a:spcBef>
        <a:spcAft>
          <a:spcPct val="0"/>
        </a:spcAft>
        <a:defRPr sz="4400" b="1">
          <a:solidFill>
            <a:srgbClr val="FFFFFF"/>
          </a:solidFill>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r" rtl="0" eaLnBrk="0" fontAlgn="base" hangingPunct="0">
        <a:spcBef>
          <a:spcPct val="20000"/>
        </a:spcBef>
        <a:spcAft>
          <a:spcPct val="0"/>
        </a:spcAft>
        <a:defRPr sz="2400" b="1">
          <a:solidFill>
            <a:srgbClr val="FFFFFF"/>
          </a:solidFill>
          <a:latin typeface="+mn-lt"/>
          <a:ea typeface="+mn-ea"/>
          <a:cs typeface="+mn-cs"/>
        </a:defRPr>
      </a:lvl1pPr>
      <a:lvl2pPr marL="742950" indent="-285750" algn="l" rtl="0" eaLnBrk="0" fontAlgn="base" hangingPunct="0">
        <a:spcBef>
          <a:spcPct val="20000"/>
        </a:spcBef>
        <a:spcAft>
          <a:spcPct val="0"/>
        </a:spcAft>
        <a:buChar char="–"/>
        <a:defRPr sz="2800" b="1">
          <a:solidFill>
            <a:srgbClr val="FFFFFF"/>
          </a:solidFill>
          <a:latin typeface="+mn-lt"/>
          <a:ea typeface="+mn-ea"/>
        </a:defRPr>
      </a:lvl2pPr>
      <a:lvl3pPr marL="1143000" indent="-228600" algn="l" rtl="0" eaLnBrk="0" fontAlgn="base" hangingPunct="0">
        <a:spcBef>
          <a:spcPct val="20000"/>
        </a:spcBef>
        <a:spcAft>
          <a:spcPct val="0"/>
        </a:spcAft>
        <a:buChar char="•"/>
        <a:defRPr sz="2400" b="1">
          <a:solidFill>
            <a:srgbClr val="FFFFFF"/>
          </a:solidFill>
          <a:latin typeface="+mn-lt"/>
          <a:ea typeface="+mn-ea"/>
        </a:defRPr>
      </a:lvl3pPr>
      <a:lvl4pPr marL="1600200" indent="-228600" algn="l" rtl="0" eaLnBrk="0" fontAlgn="base" hangingPunct="0">
        <a:spcBef>
          <a:spcPct val="20000"/>
        </a:spcBef>
        <a:spcAft>
          <a:spcPct val="0"/>
        </a:spcAft>
        <a:buChar char="–"/>
        <a:defRPr sz="2000" b="1">
          <a:solidFill>
            <a:srgbClr val="FFFFFF"/>
          </a:solidFill>
          <a:latin typeface="+mn-lt"/>
          <a:ea typeface="+mn-ea"/>
        </a:defRPr>
      </a:lvl4pPr>
      <a:lvl5pPr marL="2057400" indent="-228600" algn="l" rtl="0" eaLnBrk="0" fontAlgn="base" hangingPunct="0">
        <a:spcBef>
          <a:spcPct val="20000"/>
        </a:spcBef>
        <a:spcAft>
          <a:spcPct val="0"/>
        </a:spcAft>
        <a:buChar char="»"/>
        <a:defRPr sz="2000" b="1">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p>
        </p:txBody>
      </p:sp>
      <p:sp>
        <p:nvSpPr>
          <p:cNvPr id="9421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p>
        </p:txBody>
      </p:sp>
      <p:sp>
        <p:nvSpPr>
          <p:cNvPr id="9421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757E405-87E4-F041-B9DA-973C2699A3F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219" r:id="rId1"/>
    <p:sldLayoutId id="2147489220" r:id="rId2"/>
    <p:sldLayoutId id="2147489221" r:id="rId3"/>
    <p:sldLayoutId id="2147489222" r:id="rId4"/>
    <p:sldLayoutId id="2147489223" r:id="rId5"/>
    <p:sldLayoutId id="2147489224" r:id="rId6"/>
    <p:sldLayoutId id="2147489225" r:id="rId7"/>
    <p:sldLayoutId id="2147489226" r:id="rId8"/>
    <p:sldLayoutId id="2147489227" r:id="rId9"/>
    <p:sldLayoutId id="2147489228" r:id="rId10"/>
    <p:sldLayoutId id="2147489229"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DDDDDD"/>
            </a:outerShdw>
          </a:effectLst>
          <a:latin typeface="Verdana"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6pPr>
      <a:lvl7pPr marL="9144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7pPr>
      <a:lvl8pPr marL="13716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8pPr>
      <a:lvl9pPr marL="1828800" algn="ctr" rtl="0" fontAlgn="base">
        <a:spcBef>
          <a:spcPct val="0"/>
        </a:spcBef>
        <a:spcAft>
          <a:spcPct val="0"/>
        </a:spcAft>
        <a:defRPr sz="4400">
          <a:solidFill>
            <a:schemeClr val="tx2"/>
          </a:solidFill>
          <a:effectLst>
            <a:outerShdw blurRad="38100" dist="38100" dir="2700000" algn="tl">
              <a:srgbClr val="DDDDDD"/>
            </a:outerShdw>
          </a:effectLst>
          <a:latin typeface="Verdana" pitchFamily="-112"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DDDDDD"/>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DDDDDD"/>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DDDDDD"/>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effectLst>
            <a:outerShdw blurRad="38100" dist="38100" dir="2700000" algn="tl">
              <a:srgbClr val="DDDDDD"/>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064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9417" r:id="rId1"/>
    <p:sldLayoutId id="2147489418" r:id="rId2"/>
    <p:sldLayoutId id="2147489419" r:id="rId3"/>
    <p:sldLayoutId id="2147489420" r:id="rId4"/>
    <p:sldLayoutId id="2147489421" r:id="rId5"/>
    <p:sldLayoutId id="2147489422" r:id="rId6"/>
    <p:sldLayoutId id="2147489423" r:id="rId7"/>
    <p:sldLayoutId id="2147489424" r:id="rId8"/>
    <p:sldLayoutId id="2147489425" r:id="rId9"/>
    <p:sldLayoutId id="2147489426" r:id="rId10"/>
    <p:sldLayoutId id="2147489427"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5218" name="Rectangle 2"/>
          <p:cNvSpPr>
            <a:spLocks noGrp="1" noChangeArrowheads="1"/>
          </p:cNvSpPr>
          <p:nvPr>
            <p:ph type="title"/>
          </p:nvPr>
        </p:nvSpPr>
        <p:spPr bwMode="auto">
          <a:xfrm>
            <a:off x="38100" y="609600"/>
            <a:ext cx="9142413"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5219" name="Rectangle 3"/>
          <p:cNvSpPr>
            <a:spLocks noGrp="1" noChangeArrowheads="1"/>
          </p:cNvSpPr>
          <p:nvPr>
            <p:ph type="body" idx="1"/>
          </p:nvPr>
        </p:nvSpPr>
        <p:spPr bwMode="auto">
          <a:xfrm>
            <a:off x="38100" y="1981200"/>
            <a:ext cx="9142413"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12" charset="0"/>
                <a:ea typeface="Osaka" pitchFamily="-112" charset="-128"/>
                <a:cs typeface="Osaka" pitchFamily="-112" charset="-128"/>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12" charset="0"/>
                <a:ea typeface="Osaka" pitchFamily="-112" charset="-128"/>
                <a:cs typeface="Osaka" pitchFamily="-112" charset="-128"/>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0FCFD975-EB09-B244-94E8-D5CD3BC97C8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9428" r:id="rId1"/>
    <p:sldLayoutId id="2147489429" r:id="rId2"/>
    <p:sldLayoutId id="2147489430" r:id="rId3"/>
    <p:sldLayoutId id="2147489431" r:id="rId4"/>
    <p:sldLayoutId id="2147489432" r:id="rId5"/>
    <p:sldLayoutId id="2147489433" r:id="rId6"/>
    <p:sldLayoutId id="2147489434" r:id="rId7"/>
    <p:sldLayoutId id="2147489435" r:id="rId8"/>
    <p:sldLayoutId id="2147489436" r:id="rId9"/>
    <p:sldLayoutId id="2147489437" r:id="rId10"/>
    <p:sldLayoutId id="2147489438" r:id="rId11"/>
  </p:sldLayoutIdLst>
  <p:txStyles>
    <p:titleStyle>
      <a:lvl1pPr algn="ctr" rtl="0" eaLnBrk="0" fontAlgn="base" hangingPunct="0">
        <a:spcBef>
          <a:spcPct val="0"/>
        </a:spcBef>
        <a:spcAft>
          <a:spcPct val="0"/>
        </a:spcAft>
        <a:defRPr sz="4400" b="1">
          <a:solidFill>
            <a:schemeClr val="tx2"/>
          </a:solidFill>
          <a:latin typeface="+mj-lt"/>
          <a:ea typeface="+mj-ea"/>
          <a:cs typeface="Osaka" pitchFamily="-112" charset="-128"/>
        </a:defRPr>
      </a:lvl1pPr>
      <a:lvl2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2pPr>
      <a:lvl3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3pPr>
      <a:lvl4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4pPr>
      <a:lvl5pPr algn="ctr" rtl="0" eaLnBrk="0" fontAlgn="base" hangingPunct="0">
        <a:spcBef>
          <a:spcPct val="0"/>
        </a:spcBef>
        <a:spcAft>
          <a:spcPct val="0"/>
        </a:spcAft>
        <a:defRPr sz="4400" b="1">
          <a:solidFill>
            <a:schemeClr val="tx2"/>
          </a:solidFill>
          <a:latin typeface="Arial" pitchFamily="34" charset="0"/>
          <a:ea typeface="Osaka" charset="-128"/>
          <a:cs typeface="Osaka" pitchFamily="-112" charset="-128"/>
        </a:defRPr>
      </a:lvl5pPr>
      <a:lvl6pPr marL="457200" algn="ctr" rtl="0" fontAlgn="base">
        <a:spcBef>
          <a:spcPct val="0"/>
        </a:spcBef>
        <a:spcAft>
          <a:spcPct val="0"/>
        </a:spcAft>
        <a:defRPr sz="4400">
          <a:solidFill>
            <a:schemeClr val="tx2"/>
          </a:solidFill>
          <a:latin typeface="Arial" pitchFamily="34" charset="0"/>
          <a:ea typeface="Osaka" charset="-128"/>
        </a:defRPr>
      </a:lvl6pPr>
      <a:lvl7pPr marL="914400" algn="ctr" rtl="0" fontAlgn="base">
        <a:spcBef>
          <a:spcPct val="0"/>
        </a:spcBef>
        <a:spcAft>
          <a:spcPct val="0"/>
        </a:spcAft>
        <a:defRPr sz="4400">
          <a:solidFill>
            <a:schemeClr val="tx2"/>
          </a:solidFill>
          <a:latin typeface="Arial" pitchFamily="34" charset="0"/>
          <a:ea typeface="Osaka" charset="-128"/>
        </a:defRPr>
      </a:lvl7pPr>
      <a:lvl8pPr marL="1371600" algn="ctr" rtl="0" fontAlgn="base">
        <a:spcBef>
          <a:spcPct val="0"/>
        </a:spcBef>
        <a:spcAft>
          <a:spcPct val="0"/>
        </a:spcAft>
        <a:defRPr sz="4400">
          <a:solidFill>
            <a:schemeClr val="tx2"/>
          </a:solidFill>
          <a:latin typeface="Arial" pitchFamily="34" charset="0"/>
          <a:ea typeface="Osaka" charset="-128"/>
        </a:defRPr>
      </a:lvl8pPr>
      <a:lvl9pPr marL="1828800" algn="ctr" rtl="0" fontAlgn="base">
        <a:spcBef>
          <a:spcPct val="0"/>
        </a:spcBef>
        <a:spcAft>
          <a:spcPct val="0"/>
        </a:spcAft>
        <a:defRPr sz="4400">
          <a:solidFill>
            <a:schemeClr val="tx2"/>
          </a:solidFill>
          <a:latin typeface="Arial" pitchFamily="34" charset="0"/>
          <a:ea typeface="Osaka" charset="-128"/>
        </a:defRPr>
      </a:lvl9pPr>
    </p:titleStyle>
    <p:bodyStyle>
      <a:lvl1pPr marL="342900" indent="-342900" algn="l" rtl="0" eaLnBrk="0" fontAlgn="base" hangingPunct="0">
        <a:spcBef>
          <a:spcPct val="20000"/>
        </a:spcBef>
        <a:spcAft>
          <a:spcPct val="0"/>
        </a:spcAft>
        <a:buChar char="•"/>
        <a:defRPr sz="3200" b="1">
          <a:solidFill>
            <a:schemeClr val="tx1"/>
          </a:solidFill>
          <a:latin typeface="+mn-lt"/>
          <a:ea typeface="+mn-ea"/>
          <a:cs typeface="Osaka" pitchFamily="-112" charset="-128"/>
        </a:defRPr>
      </a:lvl1pPr>
      <a:lvl2pPr marL="742950" indent="-285750" algn="l" rtl="0" eaLnBrk="0" fontAlgn="base" hangingPunct="0">
        <a:spcBef>
          <a:spcPct val="20000"/>
        </a:spcBef>
        <a:spcAft>
          <a:spcPct val="0"/>
        </a:spcAft>
        <a:buChar char="–"/>
        <a:defRPr sz="2800" b="1">
          <a:solidFill>
            <a:schemeClr val="tx1"/>
          </a:solidFill>
          <a:latin typeface="+mn-lt"/>
          <a:ea typeface="+mn-ea"/>
          <a:cs typeface="Osaka" pitchFamily="-112" charset="-128"/>
        </a:defRPr>
      </a:lvl2pPr>
      <a:lvl3pPr marL="1143000" indent="-228600" algn="l" rtl="0" eaLnBrk="0" fontAlgn="base" hangingPunct="0">
        <a:spcBef>
          <a:spcPct val="20000"/>
        </a:spcBef>
        <a:spcAft>
          <a:spcPct val="0"/>
        </a:spcAft>
        <a:buChar char="•"/>
        <a:defRPr sz="2400" b="1">
          <a:solidFill>
            <a:schemeClr val="tx1"/>
          </a:solidFill>
          <a:latin typeface="+mn-lt"/>
          <a:ea typeface="+mn-ea"/>
          <a:cs typeface="Osaka" pitchFamily="-112" charset="-128"/>
        </a:defRPr>
      </a:lvl3pPr>
      <a:lvl4pPr marL="1600200" indent="-228600" algn="l" rtl="0" eaLnBrk="0" fontAlgn="base" hangingPunct="0">
        <a:spcBef>
          <a:spcPct val="20000"/>
        </a:spcBef>
        <a:spcAft>
          <a:spcPct val="0"/>
        </a:spcAft>
        <a:buChar char="–"/>
        <a:defRPr sz="2000" b="1">
          <a:solidFill>
            <a:schemeClr val="tx1"/>
          </a:solidFill>
          <a:latin typeface="+mn-lt"/>
          <a:ea typeface="+mn-ea"/>
          <a:cs typeface="Osaka" pitchFamily="-112" charset="-128"/>
        </a:defRPr>
      </a:lvl4pPr>
      <a:lvl5pPr marL="2057400" indent="-228600" algn="l" rtl="0" eaLnBrk="0" fontAlgn="base" hangingPunct="0">
        <a:spcBef>
          <a:spcPct val="20000"/>
        </a:spcBef>
        <a:spcAft>
          <a:spcPct val="0"/>
        </a:spcAft>
        <a:buChar char="»"/>
        <a:defRPr sz="2000" b="1">
          <a:solidFill>
            <a:schemeClr val="tx1"/>
          </a:solidFill>
          <a:latin typeface="+mn-lt"/>
          <a:ea typeface="+mn-ea"/>
          <a:cs typeface="Osaka" pitchFamily="-112"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ＭＳ Ｐゴシック" pitchFamily="-112" charset="-128"/>
                <a:cs typeface="ＭＳ Ｐゴシック" pitchFamily="-112" charset="-128"/>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ＭＳ Ｐゴシック" pitchFamily="-112" charset="-128"/>
                <a:cs typeface="ＭＳ Ｐゴシック" pitchFamily="-112" charset="-128"/>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12370250-F613-124A-AE3C-82C94AB536BB}" type="slidenum">
              <a:rPr lang="en-US">
                <a:solidFill>
                  <a:srgbClr val="000000"/>
                </a:solidFill>
                <a:latin typeface="Arial" charset="0"/>
              </a:rPr>
              <a:pPr eaLnBrk="0" hangingPunct="0">
                <a:defRPr/>
              </a:pPr>
              <a:t>‹#›</a:t>
            </a:fld>
            <a:endParaRPr lang="en-US">
              <a:solidFill>
                <a:srgbClr val="000000"/>
              </a:solidFill>
              <a:latin typeface="Arial" charset="0"/>
            </a:endParaRPr>
          </a:p>
        </p:txBody>
      </p:sp>
    </p:spTree>
    <p:extLst>
      <p:ext uri="{BB962C8B-B14F-4D97-AF65-F5344CB8AC3E}">
        <p14:creationId xmlns:p14="http://schemas.microsoft.com/office/powerpoint/2010/main" val="436675583"/>
      </p:ext>
    </p:extLst>
  </p:cSld>
  <p:clrMap bg1="lt1" tx1="dk1" bg2="lt2" tx2="dk2" accent1="accent1" accent2="accent2" accent3="accent3" accent4="accent4" accent5="accent5" accent6="accent6" hlink="hlink" folHlink="folHlink"/>
  <p:sldLayoutIdLst>
    <p:sldLayoutId id="2147489440" r:id="rId1"/>
    <p:sldLayoutId id="2147489441" r:id="rId2"/>
    <p:sldLayoutId id="2147489442" r:id="rId3"/>
    <p:sldLayoutId id="2147489443" r:id="rId4"/>
    <p:sldLayoutId id="2147489444" r:id="rId5"/>
    <p:sldLayoutId id="2147489445" r:id="rId6"/>
    <p:sldLayoutId id="2147489446" r:id="rId7"/>
    <p:sldLayoutId id="2147489447" r:id="rId8"/>
    <p:sldLayoutId id="2147489448" r:id="rId9"/>
    <p:sldLayoutId id="2147489449" r:id="rId10"/>
    <p:sldLayoutId id="214748945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61F442D0-A11F-2640-8129-5D1BEF7A3C1E}" type="slidenum">
              <a:rPr lang="en-US"/>
              <a:pPr>
                <a:defRPr/>
              </a:pPr>
              <a:t>‹#›</a:t>
            </a:fld>
            <a:endParaRPr lang="en-US"/>
          </a:p>
        </p:txBody>
      </p:sp>
    </p:spTree>
    <p:extLst>
      <p:ext uri="{BB962C8B-B14F-4D97-AF65-F5344CB8AC3E}">
        <p14:creationId xmlns:p14="http://schemas.microsoft.com/office/powerpoint/2010/main" val="2886885763"/>
      </p:ext>
    </p:extLst>
  </p:cSld>
  <p:clrMap bg1="dk2" tx1="lt1" bg2="dk1" tx2="lt2" accent1="accent1" accent2="accent2" accent3="accent3" accent4="accent4" accent5="accent5" accent6="accent6" hlink="hlink" folHlink="folHlink"/>
  <p:sldLayoutIdLst>
    <p:sldLayoutId id="2147489452" r:id="rId1"/>
    <p:sldLayoutId id="2147489453" r:id="rId2"/>
    <p:sldLayoutId id="2147489454" r:id="rId3"/>
    <p:sldLayoutId id="2147489455" r:id="rId4"/>
    <p:sldLayoutId id="2147489456" r:id="rId5"/>
    <p:sldLayoutId id="2147489457" r:id="rId6"/>
    <p:sldLayoutId id="2147489458" r:id="rId7"/>
    <p:sldLayoutId id="2147489459" r:id="rId8"/>
    <p:sldLayoutId id="2147489460" r:id="rId9"/>
    <p:sldLayoutId id="2147489461" r:id="rId10"/>
    <p:sldLayoutId id="214748946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555673594"/>
      </p:ext>
    </p:extLst>
  </p:cSld>
  <p:clrMap bg1="lt1" tx1="dk1" bg2="lt2" tx2="dk2" accent1="accent1" accent2="accent2" accent3="accent3" accent4="accent4" accent5="accent5" accent6="accent6" hlink="hlink" folHlink="folHlink"/>
  <p:sldLayoutIdLst>
    <p:sldLayoutId id="2147489476" r:id="rId1"/>
    <p:sldLayoutId id="2147489477" r:id="rId2"/>
    <p:sldLayoutId id="2147489478" r:id="rId3"/>
    <p:sldLayoutId id="2147489479" r:id="rId4"/>
    <p:sldLayoutId id="2147489480" r:id="rId5"/>
    <p:sldLayoutId id="2147489481" r:id="rId6"/>
    <p:sldLayoutId id="2147489482" r:id="rId7"/>
    <p:sldLayoutId id="2147489483" r:id="rId8"/>
    <p:sldLayoutId id="2147489484" r:id="rId9"/>
    <p:sldLayoutId id="2147489485" r:id="rId10"/>
    <p:sldLayoutId id="214748948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020306581"/>
      </p:ext>
    </p:extLst>
  </p:cSld>
  <p:clrMap bg1="lt1" tx1="dk1" bg2="lt2" tx2="dk2" accent1="accent1" accent2="accent2" accent3="accent3" accent4="accent4" accent5="accent5" accent6="accent6" hlink="hlink" folHlink="folHlink"/>
  <p:sldLayoutIdLst>
    <p:sldLayoutId id="2147489488" r:id="rId1"/>
    <p:sldLayoutId id="2147489489" r:id="rId2"/>
    <p:sldLayoutId id="2147489490" r:id="rId3"/>
    <p:sldLayoutId id="2147489491" r:id="rId4"/>
    <p:sldLayoutId id="2147489492" r:id="rId5"/>
    <p:sldLayoutId id="2147489493" r:id="rId6"/>
    <p:sldLayoutId id="2147489494" r:id="rId7"/>
    <p:sldLayoutId id="2147489495" r:id="rId8"/>
    <p:sldLayoutId id="2147489496" r:id="rId9"/>
    <p:sldLayoutId id="2147489497" r:id="rId10"/>
    <p:sldLayoutId id="214748949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571620138"/>
      </p:ext>
    </p:extLst>
  </p:cSld>
  <p:clrMap bg1="lt1" tx1="dk1" bg2="lt2" tx2="dk2" accent1="accent1" accent2="accent2" accent3="accent3" accent4="accent4" accent5="accent5" accent6="accent6" hlink="hlink" folHlink="folHlink"/>
  <p:sldLayoutIdLst>
    <p:sldLayoutId id="2147489500" r:id="rId1"/>
    <p:sldLayoutId id="2147489501" r:id="rId2"/>
    <p:sldLayoutId id="2147489502" r:id="rId3"/>
    <p:sldLayoutId id="2147489503" r:id="rId4"/>
    <p:sldLayoutId id="2147489504" r:id="rId5"/>
    <p:sldLayoutId id="2147489505" r:id="rId6"/>
    <p:sldLayoutId id="2147489506" r:id="rId7"/>
    <p:sldLayoutId id="2147489507" r:id="rId8"/>
    <p:sldLayoutId id="2147489508" r:id="rId9"/>
    <p:sldLayoutId id="2147489509" r:id="rId10"/>
    <p:sldLayoutId id="214748951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736912789"/>
      </p:ext>
    </p:extLst>
  </p:cSld>
  <p:clrMap bg1="lt1" tx1="dk1" bg2="lt2" tx2="dk2" accent1="accent1" accent2="accent2" accent3="accent3" accent4="accent4" accent5="accent5" accent6="accent6" hlink="hlink" folHlink="folHlink"/>
  <p:sldLayoutIdLst>
    <p:sldLayoutId id="2147489512" r:id="rId1"/>
    <p:sldLayoutId id="2147489513" r:id="rId2"/>
    <p:sldLayoutId id="2147489514" r:id="rId3"/>
    <p:sldLayoutId id="2147489515" r:id="rId4"/>
    <p:sldLayoutId id="2147489516" r:id="rId5"/>
    <p:sldLayoutId id="2147489517" r:id="rId6"/>
    <p:sldLayoutId id="2147489518" r:id="rId7"/>
    <p:sldLayoutId id="2147489519" r:id="rId8"/>
    <p:sldLayoutId id="2147489520" r:id="rId9"/>
    <p:sldLayoutId id="2147489521" r:id="rId10"/>
    <p:sldLayoutId id="214748952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3069555800"/>
      </p:ext>
    </p:extLst>
  </p:cSld>
  <p:clrMap bg1="lt1" tx1="dk1" bg2="lt2" tx2="dk2" accent1="accent1" accent2="accent2" accent3="accent3" accent4="accent4" accent5="accent5" accent6="accent6" hlink="hlink" folHlink="folHlink"/>
  <p:sldLayoutIdLst>
    <p:sldLayoutId id="2147489536" r:id="rId1"/>
    <p:sldLayoutId id="2147489537" r:id="rId2"/>
    <p:sldLayoutId id="2147489538" r:id="rId3"/>
    <p:sldLayoutId id="2147489539" r:id="rId4"/>
    <p:sldLayoutId id="2147489540" r:id="rId5"/>
    <p:sldLayoutId id="2147489541" r:id="rId6"/>
    <p:sldLayoutId id="2147489542" r:id="rId7"/>
    <p:sldLayoutId id="2147489543" r:id="rId8"/>
    <p:sldLayoutId id="2147489544" r:id="rId9"/>
    <p:sldLayoutId id="2147489545" r:id="rId10"/>
    <p:sldLayoutId id="2147489546" r:id="rId11"/>
    <p:sldLayoutId id="2147489547" r:id="rId12"/>
    <p:sldLayoutId id="214748954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3">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DCBD2E-90F0-0142-A71E-44B66B417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4516100"/>
      </p:ext>
    </p:extLst>
  </p:cSld>
  <p:clrMap bg1="lt1" tx1="dk1" bg2="lt2" tx2="dk2" accent1="accent1" accent2="accent2" accent3="accent3" accent4="accent4" accent5="accent5" accent6="accent6" hlink="hlink" folHlink="folHlink"/>
  <p:sldLayoutIdLst>
    <p:sldLayoutId id="2147489550" r:id="rId1"/>
    <p:sldLayoutId id="2147489551" r:id="rId2"/>
    <p:sldLayoutId id="2147489552" r:id="rId3"/>
    <p:sldLayoutId id="2147489553" r:id="rId4"/>
    <p:sldLayoutId id="2147489554" r:id="rId5"/>
    <p:sldLayoutId id="2147489555" r:id="rId6"/>
    <p:sldLayoutId id="2147489556" r:id="rId7"/>
    <p:sldLayoutId id="2147489557" r:id="rId8"/>
    <p:sldLayoutId id="2147489558" r:id="rId9"/>
    <p:sldLayoutId id="2147489559" r:id="rId10"/>
    <p:sldLayoutId id="214748956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37890" name="Picture 2" descr="C:\My Documents\bits\Expbanna.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rgbClr val="482400"/>
                </a:solidFill>
                <a:latin typeface="Arial" charset="0"/>
                <a:ea typeface="+mn-ea"/>
                <a:cs typeface="+mn-cs"/>
              </a:defRPr>
            </a:lvl1pPr>
          </a:lstStyle>
          <a:p>
            <a:pPr>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rgbClr val="482400"/>
                </a:solidFill>
                <a:latin typeface="Arial" charset="0"/>
                <a:cs typeface="Times New Roman" charset="0"/>
              </a:defRPr>
            </a:lvl1pPr>
          </a:lstStyle>
          <a:p>
            <a:pPr>
              <a:defRPr/>
            </a:pPr>
            <a:fld id="{C61603EE-D92D-674C-B28F-4B22872EF951}" type="slidenum">
              <a:rPr lang="en-US"/>
              <a:pPr>
                <a:defRPr/>
              </a:pPr>
              <a:t>‹#›</a:t>
            </a:fld>
            <a:endParaRPr lang="en-US"/>
          </a:p>
        </p:txBody>
      </p:sp>
      <p:pic>
        <p:nvPicPr>
          <p:cNvPr id="37895" name="Picture 7" descr="P:\!Themes\Expedition\EXPHORSA.G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89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9230"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l"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l"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l"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l"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59888C7A-2A00-CE4F-B88D-9F0B29DFDD5B}"/>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a:sym typeface="Gill Sans" panose="020B0502020104020203" pitchFamily="34" charset="-79"/>
              </a:rPr>
              <a:t>Click to edit Master text styles</a:t>
            </a:r>
          </a:p>
          <a:p>
            <a:pPr lvl="1"/>
            <a:r>
              <a:rPr lang="en-US" altLang="en-US">
                <a:sym typeface="Gill Sans" panose="020B0502020104020203" pitchFamily="34" charset="-79"/>
              </a:rPr>
              <a:t>Second level</a:t>
            </a:r>
          </a:p>
          <a:p>
            <a:pPr lvl="2"/>
            <a:r>
              <a:rPr lang="en-US" altLang="en-US">
                <a:sym typeface="Gill Sans" panose="020B0502020104020203" pitchFamily="34" charset="-79"/>
              </a:rPr>
              <a:t>Third level</a:t>
            </a:r>
          </a:p>
          <a:p>
            <a:pPr lvl="3"/>
            <a:r>
              <a:rPr lang="en-US" altLang="en-US">
                <a:sym typeface="Gill Sans" panose="020B0502020104020203" pitchFamily="34" charset="-79"/>
              </a:rPr>
              <a:t>Fourth level</a:t>
            </a:r>
          </a:p>
          <a:p>
            <a:pPr lvl="4"/>
            <a:r>
              <a:rPr lang="en-US" altLang="en-US">
                <a:sym typeface="Gill Sans" panose="020B0502020104020203" pitchFamily="34" charset="-79"/>
              </a:rPr>
              <a:t>Fifth level</a:t>
            </a:r>
          </a:p>
        </p:txBody>
      </p:sp>
      <p:sp>
        <p:nvSpPr>
          <p:cNvPr id="1026" name="Rectangle 2">
            <a:extLst>
              <a:ext uri="{FF2B5EF4-FFF2-40B4-BE49-F238E27FC236}">
                <a16:creationId xmlns:a16="http://schemas.microsoft.com/office/drawing/2014/main" id="{77D40AA8-CB58-CB49-819A-F00AD2F1745C}"/>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a:sym typeface="Gill Sans" panose="020B0502020104020203" pitchFamily="34" charset="-79"/>
              </a:rPr>
              <a:t>Click to edit Master title style</a:t>
            </a:r>
          </a:p>
        </p:txBody>
      </p:sp>
    </p:spTree>
    <p:extLst>
      <p:ext uri="{BB962C8B-B14F-4D97-AF65-F5344CB8AC3E}">
        <p14:creationId xmlns:p14="http://schemas.microsoft.com/office/powerpoint/2010/main" val="3487611632"/>
      </p:ext>
    </p:extLst>
  </p:cSld>
  <p:clrMap bg1="lt1" tx1="dk1" bg2="lt2" tx2="dk2" accent1="accent1" accent2="accent2" accent3="accent3" accent4="accent4" accent5="accent5" accent6="accent6" hlink="hlink" folHlink="folHlink"/>
  <p:sldLayoutIdLst>
    <p:sldLayoutId id="2147489562" r:id="rId1"/>
    <p:sldLayoutId id="2147489563" r:id="rId2"/>
    <p:sldLayoutId id="2147489564" r:id="rId3"/>
    <p:sldLayoutId id="2147489565" r:id="rId4"/>
    <p:sldLayoutId id="2147489566" r:id="rId5"/>
    <p:sldLayoutId id="2147489567" r:id="rId6"/>
    <p:sldLayoutId id="2147489568" r:id="rId7"/>
    <p:sldLayoutId id="2147489569" r:id="rId8"/>
    <p:sldLayoutId id="2147489570" r:id="rId9"/>
    <p:sldLayoutId id="2147489571" r:id="rId10"/>
    <p:sldLayoutId id="2147489572" r:id="rId11"/>
  </p:sldLayoutIdLst>
  <p:transition/>
  <p:txStyles>
    <p:title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p:titleStyle>
    <p:bodyStyle>
      <a:lvl1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1pPr>
      <a:lvl2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2pPr>
      <a:lvl3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3pPr>
      <a:lvl4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4pPr>
      <a:lvl5pPr algn="ctr" rtl="0" fontAlgn="base">
        <a:spcBef>
          <a:spcPct val="0"/>
        </a:spcBef>
        <a:spcAft>
          <a:spcPct val="0"/>
        </a:spcAft>
        <a:defRPr sz="2531" kern="1200">
          <a:solidFill>
            <a:schemeClr val="tx1"/>
          </a:solidFill>
          <a:latin typeface="+mn-lt"/>
          <a:ea typeface="+mn-ea"/>
          <a:cs typeface="+mn-cs"/>
          <a:sym typeface="Gill Sans" panose="020B0502020104020203" pitchFamily="34" charset="-79"/>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83517494"/>
      </p:ext>
    </p:extLst>
  </p:cSld>
  <p:clrMap bg1="lt1" tx1="dk1" bg2="lt2" tx2="dk2" accent1="accent1" accent2="accent2" accent3="accent3" accent4="accent4" accent5="accent5" accent6="accent6" hlink="hlink" folHlink="folHlink"/>
  <p:sldLayoutIdLst>
    <p:sldLayoutId id="2147489574" r:id="rId1"/>
    <p:sldLayoutId id="2147489575" r:id="rId2"/>
    <p:sldLayoutId id="2147489576" r:id="rId3"/>
    <p:sldLayoutId id="2147489577" r:id="rId4"/>
    <p:sldLayoutId id="2147489578" r:id="rId5"/>
    <p:sldLayoutId id="2147489579" r:id="rId6"/>
    <p:sldLayoutId id="2147489580" r:id="rId7"/>
    <p:sldLayoutId id="2147489581" r:id="rId8"/>
    <p:sldLayoutId id="2147489582" r:id="rId9"/>
    <p:sldLayoutId id="2147489583" r:id="rId10"/>
    <p:sldLayoutId id="2147489584" r:id="rId11"/>
    <p:sldLayoutId id="2147489585" r:id="rId12"/>
    <p:sldLayoutId id="214748958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966864190"/>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 id="214748960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68" tIns="40933" rIns="81868" bIns="40933" anchor="ctr"/>
          <a:lstStyle/>
          <a:p>
            <a:pPr algn="l" defTabSz="404326" eaLnBrk="0" hangingPunct="0">
              <a:lnSpc>
                <a:spcPct val="93000"/>
              </a:lnSpc>
              <a:buClr>
                <a:srgbClr val="000000"/>
              </a:buClr>
              <a:buSzPct val="100000"/>
              <a:buFont typeface="Times New Roman" charset="0"/>
              <a:buNone/>
            </a:pPr>
            <a:endParaRPr lang="en-US" sz="2200">
              <a:solidFill>
                <a:srgbClr val="FFFFFF"/>
              </a:solidFill>
              <a:ea typeface="MS Gothic" charset="0"/>
              <a:cs typeface="MS Gothic" charset="0"/>
            </a:endParaRPr>
          </a:p>
        </p:txBody>
      </p:sp>
      <p:sp>
        <p:nvSpPr>
          <p:cNvPr id="2" name="Text Box 2"/>
          <p:cNvSpPr txBox="1">
            <a:spLocks noChangeArrowheads="1"/>
          </p:cNvSpPr>
          <p:nvPr/>
        </p:nvSpPr>
        <p:spPr bwMode="auto">
          <a:xfrm>
            <a:off x="761571" y="6558049"/>
            <a:ext cx="876887" cy="223110"/>
          </a:xfrm>
          <a:prstGeom prst="rect">
            <a:avLst/>
          </a:prstGeom>
          <a:noFill/>
          <a:ln w="9525">
            <a:noFill/>
            <a:round/>
            <a:headEnd/>
            <a:tailEnd/>
          </a:ln>
          <a:effectLst/>
        </p:spPr>
        <p:txBody>
          <a:bodyPr wrap="none" lIns="80575" tIns="41896" rIns="80575" bIns="41896" anchor="ctr">
            <a:spAutoFit/>
          </a:bodyPr>
          <a:lstStyle>
            <a:lvl1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2pPr>
            <a:lvl3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3pPr>
            <a:lvl4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4pPr>
            <a:lvl5pPr>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911225" algn="l"/>
                <a:tab pos="1825625" algn="l"/>
                <a:tab pos="2740025" algn="l"/>
                <a:tab pos="3654425" algn="l"/>
                <a:tab pos="4568825" algn="l"/>
                <a:tab pos="5483225" algn="l"/>
                <a:tab pos="6397625" algn="l"/>
                <a:tab pos="7312025" algn="l"/>
                <a:tab pos="8226425" algn="l"/>
                <a:tab pos="9140825" algn="l"/>
                <a:tab pos="10055225" algn="l"/>
              </a:tabLst>
              <a:defRPr sz="2500">
                <a:solidFill>
                  <a:schemeClr val="bg1"/>
                </a:solidFill>
                <a:latin typeface="Times New Roman" charset="0"/>
                <a:ea typeface="ＭＳ Ｐゴシック" charset="0"/>
              </a:defRPr>
            </a:lvl9pPr>
          </a:lstStyle>
          <a:p>
            <a:pPr defTabSz="406553" eaLnBrk="0" hangingPunct="0">
              <a:spcBef>
                <a:spcPts val="505"/>
              </a:spcBef>
              <a:buClr>
                <a:srgbClr val="FFFFFF"/>
              </a:buClr>
              <a:buSzPct val="100000"/>
              <a:buFont typeface="Arial" charset="0"/>
              <a:buNone/>
              <a:defRPr/>
            </a:pPr>
            <a:r>
              <a:rPr lang="en-GB" sz="800" b="1">
                <a:solidFill>
                  <a:srgbClr val="FFFFFF"/>
                </a:solidFill>
                <a:latin typeface="Arial" charset="0"/>
              </a:rPr>
              <a:t>© </a:t>
            </a:r>
            <a:r>
              <a:rPr lang="en-GB" sz="900" b="1">
                <a:solidFill>
                  <a:srgbClr val="FFFFFF"/>
                </a:solidFill>
                <a:latin typeface="Arial" charset="0"/>
              </a:rPr>
              <a:t>2006</a:t>
            </a:r>
            <a:r>
              <a:rPr lang="en-GB" sz="800" b="1">
                <a:solidFill>
                  <a:srgbClr val="FFFFFF"/>
                </a:solidFill>
                <a:latin typeface="Arial" charset="0"/>
              </a:rPr>
              <a:t> TBBMI</a:t>
            </a:r>
          </a:p>
        </p:txBody>
      </p:sp>
      <p:sp>
        <p:nvSpPr>
          <p:cNvPr id="2052" name="Rectangle 3"/>
          <p:cNvSpPr>
            <a:spLocks noChangeArrowheads="1"/>
          </p:cNvSpPr>
          <p:nvPr/>
        </p:nvSpPr>
        <p:spPr bwMode="auto">
          <a:xfrm>
            <a:off x="7814556" y="6542235"/>
            <a:ext cx="673072" cy="2253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75" tIns="41896" rIns="80575" bIns="41896" anchor="ctr">
            <a:spAutoFit/>
          </a:bodyPr>
          <a:lstStyle/>
          <a:p>
            <a:pPr defTabSz="404326" eaLnBrk="0" hangingPunct="0">
              <a:buClr>
                <a:srgbClr val="FFFFFF"/>
              </a:buClr>
              <a:buSzPct val="100000"/>
              <a:buFont typeface="Comic Sans MS"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900" b="1">
                <a:solidFill>
                  <a:srgbClr val="FFFFFF"/>
                </a:solidFill>
                <a:latin typeface="Comic Sans MS" charset="0"/>
                <a:ea typeface="MS Gothic" charset="0"/>
                <a:cs typeface="MS Gothic" charset="0"/>
              </a:rPr>
              <a:t>9.65.08.</a:t>
            </a:r>
          </a:p>
        </p:txBody>
      </p:sp>
      <p:sp>
        <p:nvSpPr>
          <p:cNvPr id="2053" name="Rectangle 4"/>
          <p:cNvSpPr>
            <a:spLocks noChangeArrowheads="1"/>
          </p:cNvSpPr>
          <p:nvPr/>
        </p:nvSpPr>
        <p:spPr bwMode="auto">
          <a:xfrm>
            <a:off x="461818" y="106468"/>
            <a:ext cx="4061114" cy="924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882" tIns="45441" rIns="90882" bIns="45441">
            <a:spAutoFit/>
          </a:bodyPr>
          <a:lstStyle/>
          <a:p>
            <a:pPr algn="l" defTabSz="404326" eaLnBrk="0" hangingPunct="0">
              <a:lnSpc>
                <a:spcPct val="125000"/>
              </a:lnSpc>
              <a:spcBef>
                <a:spcPts val="1346"/>
              </a:spcBef>
              <a:buClr>
                <a:srgbClr val="FFFF00"/>
              </a:buClr>
              <a:buSzPct val="100000"/>
              <a:buFont typeface="Helvetica" charset="0"/>
              <a:buNone/>
              <a:tabLst>
                <a:tab pos="0" algn="l"/>
                <a:tab pos="814346" algn="l"/>
                <a:tab pos="1632960" algn="l"/>
                <a:tab pos="2450154" algn="l"/>
                <a:tab pos="3268769" algn="l"/>
                <a:tab pos="4087381" algn="l"/>
                <a:tab pos="4907417" algn="l"/>
                <a:tab pos="5726038" algn="l"/>
                <a:tab pos="6544654" algn="l"/>
                <a:tab pos="7364694" algn="l"/>
                <a:tab pos="8183307" algn="l"/>
                <a:tab pos="9003345" algn="l"/>
              </a:tabLst>
            </a:pPr>
            <a:r>
              <a:rPr lang="en-GB" sz="2200" b="1">
                <a:solidFill>
                  <a:srgbClr val="FFFF00"/>
                </a:solidFill>
                <a:latin typeface="Helvetica" charset="0"/>
              </a:rPr>
              <a:t>The  New Testament          Comes Together</a:t>
            </a:r>
          </a:p>
        </p:txBody>
      </p:sp>
    </p:spTree>
    <p:extLst>
      <p:ext uri="{BB962C8B-B14F-4D97-AF65-F5344CB8AC3E}">
        <p14:creationId xmlns:p14="http://schemas.microsoft.com/office/powerpoint/2010/main" val="2463360200"/>
      </p:ext>
    </p:extLst>
  </p:cSld>
  <p:clrMap bg1="lt1" tx1="dk1" bg2="lt2" tx2="dk2" accent1="accent1" accent2="accent2" accent3="accent3" accent4="accent4" accent5="accent5" accent6="accent6" hlink="hlink" folHlink="folHlink"/>
  <p:sldLayoutIdLst>
    <p:sldLayoutId id="2147489618" r:id="rId1"/>
    <p:sldLayoutId id="2147489619" r:id="rId2"/>
    <p:sldLayoutId id="2147489620" r:id="rId3"/>
    <p:sldLayoutId id="2147489621" r:id="rId4"/>
    <p:sldLayoutId id="2147489622" r:id="rId5"/>
    <p:sldLayoutId id="2147489623" r:id="rId6"/>
    <p:sldLayoutId id="2147489624" r:id="rId7"/>
    <p:sldLayoutId id="2147489625" r:id="rId8"/>
    <p:sldLayoutId id="2147489626" r:id="rId9"/>
    <p:sldLayoutId id="2147489627" r:id="rId10"/>
    <p:sldLayoutId id="2147489628" r:id="rId11"/>
  </p:sldLayoutIdLst>
  <p:txStyles>
    <p:titleStyle>
      <a:lvl1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mj-lt"/>
          <a:ea typeface="ＭＳ Ｐゴシック" charset="0"/>
          <a:cs typeface="+mj-cs"/>
        </a:defRPr>
      </a:lvl1pPr>
      <a:lvl2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2pPr>
      <a:lvl3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3pPr>
      <a:lvl4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4pPr>
      <a:lvl5pPr algn="ctr" defTabSz="404326" rtl="0" eaLnBrk="0" fontAlgn="base" hangingPunct="0">
        <a:lnSpc>
          <a:spcPct val="93000"/>
        </a:lnSpc>
        <a:spcBef>
          <a:spcPct val="0"/>
        </a:spcBef>
        <a:spcAft>
          <a:spcPct val="0"/>
        </a:spcAft>
        <a:buClr>
          <a:srgbClr val="000000"/>
        </a:buClr>
        <a:buSzPct val="100000"/>
        <a:buFont typeface="Times New Roman" charset="0"/>
        <a:defRPr sz="4300">
          <a:solidFill>
            <a:srgbClr val="000000"/>
          </a:solidFill>
          <a:latin typeface="Times New Roman" pitchFamily="-108" charset="0"/>
          <a:ea typeface="ＭＳ Ｐゴシック" charset="0"/>
          <a:cs typeface="MS Gothic" charset="0"/>
        </a:defRPr>
      </a:lvl5pPr>
      <a:lvl6pPr marL="409300"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18604"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27901"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37203" algn="ctr" defTabSz="409300"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0292" indent="-330292" algn="l" defTabSz="404326" rtl="0" eaLnBrk="0" fontAlgn="base" hangingPunct="0">
        <a:lnSpc>
          <a:spcPct val="93000"/>
        </a:lnSpc>
        <a:spcBef>
          <a:spcPts val="785"/>
        </a:spcBef>
        <a:spcAft>
          <a:spcPct val="0"/>
        </a:spcAft>
        <a:buClr>
          <a:srgbClr val="000000"/>
        </a:buClr>
        <a:buSzPct val="100000"/>
        <a:buFont typeface="Times New Roman" charset="0"/>
        <a:buChar char="•"/>
        <a:defRPr sz="3100">
          <a:solidFill>
            <a:srgbClr val="000000"/>
          </a:solidFill>
          <a:latin typeface="+mn-lt"/>
          <a:ea typeface="ＭＳ Ｐゴシック" charset="0"/>
          <a:cs typeface="+mn-cs"/>
        </a:defRPr>
      </a:lvl1pPr>
      <a:lvl2pPr marL="726076" indent="-274769" algn="l" defTabSz="404326" rtl="0" eaLnBrk="0" fontAlgn="base" hangingPunct="0">
        <a:lnSpc>
          <a:spcPct val="93000"/>
        </a:lnSpc>
        <a:spcBef>
          <a:spcPts val="695"/>
        </a:spcBef>
        <a:spcAft>
          <a:spcPct val="0"/>
        </a:spcAft>
        <a:buClr>
          <a:srgbClr val="000000"/>
        </a:buClr>
        <a:buSzPct val="100000"/>
        <a:buFont typeface="Times New Roman" charset="0"/>
        <a:buChar char="–"/>
        <a:defRPr sz="2800">
          <a:solidFill>
            <a:srgbClr val="000000"/>
          </a:solidFill>
          <a:latin typeface="+mn-lt"/>
          <a:ea typeface="+mn-ea"/>
          <a:cs typeface="+mn-cs"/>
        </a:defRPr>
      </a:lvl2pPr>
      <a:lvl3pPr marL="1119013" indent="-217823" algn="l" defTabSz="404326" rtl="0" eaLnBrk="0" fontAlgn="base" hangingPunct="0">
        <a:lnSpc>
          <a:spcPct val="93000"/>
        </a:lnSpc>
        <a:spcBef>
          <a:spcPts val="583"/>
        </a:spcBef>
        <a:spcAft>
          <a:spcPct val="0"/>
        </a:spcAft>
        <a:buClr>
          <a:srgbClr val="000000"/>
        </a:buClr>
        <a:buSzPct val="100000"/>
        <a:buFont typeface="Times New Roman" charset="0"/>
        <a:buChar char="•"/>
        <a:defRPr sz="2300">
          <a:solidFill>
            <a:srgbClr val="000000"/>
          </a:solidFill>
          <a:latin typeface="+mn-lt"/>
          <a:ea typeface="+mn-ea"/>
          <a:cs typeface="+mn-cs"/>
        </a:defRPr>
      </a:lvl3pPr>
      <a:lvl4pPr marL="1570317"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4pPr>
      <a:lvl5pPr marL="2021624" indent="-217823" algn="l" defTabSz="404326" rtl="0" eaLnBrk="0" fontAlgn="base" hangingPunct="0">
        <a:lnSpc>
          <a:spcPct val="93000"/>
        </a:lnSpc>
        <a:spcBef>
          <a:spcPts val="505"/>
        </a:spcBef>
        <a:spcAft>
          <a:spcPct val="0"/>
        </a:spcAft>
        <a:buClr>
          <a:srgbClr val="000000"/>
        </a:buClr>
        <a:buSzPct val="100000"/>
        <a:buFont typeface="Times New Roman" charset="0"/>
        <a:buChar char="•"/>
        <a:defRPr sz="2000">
          <a:solidFill>
            <a:srgbClr val="000000"/>
          </a:solidFill>
          <a:latin typeface="+mn-lt"/>
          <a:ea typeface="+mn-ea"/>
          <a:cs typeface="+mn-cs"/>
        </a:defRPr>
      </a:lvl5pPr>
      <a:lvl6pPr marL="2434488"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43789"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53095"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62390" indent="-224548" algn="l" defTabSz="409300"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09300" rtl="0" eaLnBrk="1" latinLnBrk="0" hangingPunct="1">
        <a:defRPr sz="1600" kern="1200">
          <a:solidFill>
            <a:schemeClr val="tx1"/>
          </a:solidFill>
          <a:latin typeface="+mn-lt"/>
          <a:ea typeface="+mn-ea"/>
          <a:cs typeface="+mn-cs"/>
        </a:defRPr>
      </a:lvl1pPr>
      <a:lvl2pPr marL="409300" algn="l" defTabSz="409300" rtl="0" eaLnBrk="1" latinLnBrk="0" hangingPunct="1">
        <a:defRPr sz="1600" kern="1200">
          <a:solidFill>
            <a:schemeClr val="tx1"/>
          </a:solidFill>
          <a:latin typeface="+mn-lt"/>
          <a:ea typeface="+mn-ea"/>
          <a:cs typeface="+mn-cs"/>
        </a:defRPr>
      </a:lvl2pPr>
      <a:lvl3pPr marL="818604" algn="l" defTabSz="409300" rtl="0" eaLnBrk="1" latinLnBrk="0" hangingPunct="1">
        <a:defRPr sz="1600" kern="1200">
          <a:solidFill>
            <a:schemeClr val="tx1"/>
          </a:solidFill>
          <a:latin typeface="+mn-lt"/>
          <a:ea typeface="+mn-ea"/>
          <a:cs typeface="+mn-cs"/>
        </a:defRPr>
      </a:lvl3pPr>
      <a:lvl4pPr marL="1227901" algn="l" defTabSz="409300" rtl="0" eaLnBrk="1" latinLnBrk="0" hangingPunct="1">
        <a:defRPr sz="1600" kern="1200">
          <a:solidFill>
            <a:schemeClr val="tx1"/>
          </a:solidFill>
          <a:latin typeface="+mn-lt"/>
          <a:ea typeface="+mn-ea"/>
          <a:cs typeface="+mn-cs"/>
        </a:defRPr>
      </a:lvl4pPr>
      <a:lvl5pPr marL="1637203" algn="l" defTabSz="409300" rtl="0" eaLnBrk="1" latinLnBrk="0" hangingPunct="1">
        <a:defRPr sz="1600" kern="1200">
          <a:solidFill>
            <a:schemeClr val="tx1"/>
          </a:solidFill>
          <a:latin typeface="+mn-lt"/>
          <a:ea typeface="+mn-ea"/>
          <a:cs typeface="+mn-cs"/>
        </a:defRPr>
      </a:lvl5pPr>
      <a:lvl6pPr marL="2046503" algn="l" defTabSz="409300" rtl="0" eaLnBrk="1" latinLnBrk="0" hangingPunct="1">
        <a:defRPr sz="1600" kern="1200">
          <a:solidFill>
            <a:schemeClr val="tx1"/>
          </a:solidFill>
          <a:latin typeface="+mn-lt"/>
          <a:ea typeface="+mn-ea"/>
          <a:cs typeface="+mn-cs"/>
        </a:defRPr>
      </a:lvl6pPr>
      <a:lvl7pPr marL="2455805" algn="l" defTabSz="409300" rtl="0" eaLnBrk="1" latinLnBrk="0" hangingPunct="1">
        <a:defRPr sz="1600" kern="1200">
          <a:solidFill>
            <a:schemeClr val="tx1"/>
          </a:solidFill>
          <a:latin typeface="+mn-lt"/>
          <a:ea typeface="+mn-ea"/>
          <a:cs typeface="+mn-cs"/>
        </a:defRPr>
      </a:lvl7pPr>
      <a:lvl8pPr marL="2865108" algn="l" defTabSz="409300" rtl="0" eaLnBrk="1" latinLnBrk="0" hangingPunct="1">
        <a:defRPr sz="1600" kern="1200">
          <a:solidFill>
            <a:schemeClr val="tx1"/>
          </a:solidFill>
          <a:latin typeface="+mn-lt"/>
          <a:ea typeface="+mn-ea"/>
          <a:cs typeface="+mn-cs"/>
        </a:defRPr>
      </a:lvl8pPr>
      <a:lvl9pPr marL="3274406" algn="l" defTabSz="409300" rtl="0" eaLnBrk="1" latinLnBrk="0" hangingPunct="1">
        <a:defRPr sz="16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8"/>
            <a:ext cx="9144000" cy="6856413"/>
            <a:chOff x="0" y="0"/>
            <a:chExt cx="5760" cy="4319"/>
          </a:xfrm>
        </p:grpSpPr>
        <p:sp>
          <p:nvSpPr>
            <p:cNvPr id="4065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23" name="Freeform 6"/>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4000">
                <a:latin typeface="Times New Roman" pitchFamily="-112" charset="0"/>
                <a:ea typeface="+mn-ea"/>
                <a:cs typeface="+mn-cs"/>
              </a:endParaRPr>
            </a:p>
          </p:txBody>
        </p:sp>
        <p:sp>
          <p:nvSpPr>
            <p:cNvPr id="13325" name="Freeform 8"/>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26" name="Freeform 9"/>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28" name="Freeform 11"/>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30" name="Freeform 13"/>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32" name="Freeform 15"/>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3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3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4000">
                <a:latin typeface="Times New Roman" pitchFamily="-112" charset="0"/>
                <a:ea typeface="+mn-ea"/>
                <a:cs typeface="+mn-cs"/>
              </a:endParaRPr>
            </a:p>
          </p:txBody>
        </p:sp>
        <p:sp>
          <p:nvSpPr>
            <p:cNvPr id="4065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4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45" name="Freeform 28"/>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1334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065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4000">
                <a:latin typeface="Times New Roman" pitchFamily="-112" charset="0"/>
                <a:ea typeface="+mn-ea"/>
                <a:cs typeface="+mn-cs"/>
              </a:endParaRPr>
            </a:p>
          </p:txBody>
        </p:sp>
        <p:grpSp>
          <p:nvGrpSpPr>
            <p:cNvPr id="13356" name="Group 39"/>
            <p:cNvGrpSpPr>
              <a:grpSpLocks/>
            </p:cNvGrpSpPr>
            <p:nvPr userDrawn="1"/>
          </p:nvGrpSpPr>
          <p:grpSpPr bwMode="auto">
            <a:xfrm>
              <a:off x="0" y="1632"/>
              <a:ext cx="5758" cy="1858"/>
              <a:chOff x="0" y="1632"/>
              <a:chExt cx="5758" cy="1858"/>
            </a:xfrm>
          </p:grpSpPr>
          <p:sp>
            <p:nvSpPr>
              <p:cNvPr id="4065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sp>
            <p:nvSpPr>
              <p:cNvPr id="4065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4000">
                  <a:latin typeface="Times New Roman" pitchFamily="-112" charset="0"/>
                  <a:ea typeface="+mn-ea"/>
                  <a:cs typeface="+mn-cs"/>
                </a:endParaRPr>
              </a:p>
            </p:txBody>
          </p:sp>
        </p:grpSp>
      </p:grpSp>
      <p:sp>
        <p:nvSpPr>
          <p:cNvPr id="13315" name="Rectangle 42"/>
          <p:cNvSpPr>
            <a:spLocks noGrp="1" noChangeArrowheads="1"/>
          </p:cNvSpPr>
          <p:nvPr>
            <p:ph type="title"/>
          </p:nvPr>
        </p:nvSpPr>
        <p:spPr bwMode="auto">
          <a:xfrm>
            <a:off x="457200" y="277813"/>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3316" name="Rectangle 43"/>
          <p:cNvSpPr>
            <a:spLocks noGrp="1" noChangeArrowheads="1"/>
          </p:cNvSpPr>
          <p:nvPr>
            <p:ph type="body" idx="1"/>
          </p:nvPr>
        </p:nvSpPr>
        <p:spPr bwMode="auto">
          <a:xfrm>
            <a:off x="457200" y="1600216"/>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6572" name="Rectangle 44"/>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l">
              <a:defRPr sz="1200">
                <a:effectLst>
                  <a:outerShdw blurRad="38100" dist="38100" dir="2700000" algn="tl">
                    <a:srgbClr val="000000"/>
                  </a:outerShdw>
                </a:effectLst>
                <a:latin typeface="+mn-lt"/>
                <a:ea typeface="+mn-ea"/>
                <a:cs typeface="+mn-cs"/>
              </a:defRPr>
            </a:lvl1pPr>
          </a:lstStyle>
          <a:p>
            <a:pPr>
              <a:defRPr/>
            </a:pPr>
            <a:endParaRPr lang="en-US"/>
          </a:p>
        </p:txBody>
      </p:sp>
      <p:sp>
        <p:nvSpPr>
          <p:cNvPr id="4065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4065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a:defRPr sz="1200">
                <a:effectLst>
                  <a:outerShdw blurRad="38100" dist="38100" dir="2700000" algn="tl">
                    <a:srgbClr val="000000"/>
                  </a:outerShdw>
                </a:effectLst>
                <a:latin typeface="Arial" charset="0"/>
              </a:defRPr>
            </a:lvl1pPr>
          </a:lstStyle>
          <a:p>
            <a:pPr>
              <a:defRPr/>
            </a:pPr>
            <a:fld id="{36B084E7-E474-8D47-8818-0E526FB5419B}" type="slidenum">
              <a:rPr lang="en-US"/>
              <a:pPr>
                <a:defRPr/>
              </a:pPr>
              <a:t>‹#›</a:t>
            </a:fld>
            <a:endParaRPr lang="en-US"/>
          </a:p>
        </p:txBody>
      </p:sp>
    </p:spTree>
    <p:extLst>
      <p:ext uri="{BB962C8B-B14F-4D97-AF65-F5344CB8AC3E}">
        <p14:creationId xmlns:p14="http://schemas.microsoft.com/office/powerpoint/2010/main" val="165488264"/>
      </p:ext>
    </p:extLst>
  </p:cSld>
  <p:clrMap bg1="dk2" tx1="lt1" bg2="dk1" tx2="lt2" accent1="accent1" accent2="accent2" accent3="accent3" accent4="accent4" accent5="accent5" accent6="accent6" hlink="hlink" folHlink="folHlink"/>
  <p:sldLayoutIdLst>
    <p:sldLayoutId id="2147489630" r:id="rId1"/>
    <p:sldLayoutId id="2147489631" r:id="rId2"/>
    <p:sldLayoutId id="2147489632" r:id="rId3"/>
    <p:sldLayoutId id="2147489633" r:id="rId4"/>
    <p:sldLayoutId id="2147489634" r:id="rId5"/>
    <p:sldLayoutId id="2147489635" r:id="rId6"/>
    <p:sldLayoutId id="2147489636" r:id="rId7"/>
    <p:sldLayoutId id="2147489637" r:id="rId8"/>
    <p:sldLayoutId id="2147489638" r:id="rId9"/>
    <p:sldLayoutId id="2147489639" r:id="rId10"/>
    <p:sldLayoutId id="2147489640"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6686"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3370"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0051"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6739"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512" indent="-342512"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latin typeface="+mn-lt"/>
          <a:ea typeface="+mn-ea"/>
          <a:cs typeface="+mn-cs"/>
        </a:defRPr>
      </a:lvl1pPr>
      <a:lvl2pPr marL="742108" indent="-285428" algn="l" rtl="0" eaLnBrk="0" fontAlgn="base" hangingPunct="0">
        <a:spcBef>
          <a:spcPct val="20000"/>
        </a:spcBef>
        <a:spcAft>
          <a:spcPct val="0"/>
        </a:spcAft>
        <a:buChar char="–"/>
        <a:defRPr sz="2800">
          <a:solidFill>
            <a:schemeClr val="tx1"/>
          </a:solidFill>
          <a:latin typeface="+mn-lt"/>
          <a:ea typeface="+mn-ea"/>
        </a:defRPr>
      </a:lvl2pPr>
      <a:lvl3pPr marL="1141708" indent="-228341"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latin typeface="+mn-lt"/>
          <a:ea typeface="+mn-ea"/>
        </a:defRPr>
      </a:lvl3pPr>
      <a:lvl4pPr marL="1598393" indent="-228341" algn="l" rtl="0" eaLnBrk="0" fontAlgn="base" hangingPunct="0">
        <a:spcBef>
          <a:spcPct val="20000"/>
        </a:spcBef>
        <a:spcAft>
          <a:spcPct val="0"/>
        </a:spcAft>
        <a:buChar char="–"/>
        <a:defRPr sz="2000">
          <a:solidFill>
            <a:schemeClr val="tx1"/>
          </a:solidFill>
          <a:latin typeface="+mn-lt"/>
          <a:ea typeface="+mn-ea"/>
        </a:defRPr>
      </a:lvl4pPr>
      <a:lvl5pPr marL="2055075" indent="-228341"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latin typeface="+mn-lt"/>
          <a:ea typeface="+mn-ea"/>
        </a:defRPr>
      </a:lvl5pPr>
      <a:lvl6pPr marL="2511759" indent="-228341" algn="l" rtl="0" eaLnBrk="0" fontAlgn="base" hangingPunct="0">
        <a:spcBef>
          <a:spcPct val="20000"/>
        </a:spcBef>
        <a:spcAft>
          <a:spcPct val="0"/>
        </a:spcAft>
        <a:buClr>
          <a:schemeClr val="folHlink"/>
        </a:buClr>
        <a:buSzPct val="90000"/>
        <a:buFont typeface="Wingdings" pitchFamily="-112" charset="2"/>
        <a:buBlip>
          <a:blip r:embed="rId15"/>
        </a:buBlip>
        <a:defRPr sz="2000">
          <a:solidFill>
            <a:schemeClr val="tx1"/>
          </a:solidFill>
          <a:latin typeface="+mn-lt"/>
          <a:ea typeface="+mn-ea"/>
        </a:defRPr>
      </a:lvl6pPr>
      <a:lvl7pPr marL="2968447" indent="-228341" algn="l" rtl="0" eaLnBrk="0" fontAlgn="base" hangingPunct="0">
        <a:spcBef>
          <a:spcPct val="20000"/>
        </a:spcBef>
        <a:spcAft>
          <a:spcPct val="0"/>
        </a:spcAft>
        <a:buClr>
          <a:schemeClr val="folHlink"/>
        </a:buClr>
        <a:buSzPct val="90000"/>
        <a:buFont typeface="Wingdings" pitchFamily="-112" charset="2"/>
        <a:buBlip>
          <a:blip r:embed="rId15"/>
        </a:buBlip>
        <a:defRPr sz="2000">
          <a:solidFill>
            <a:schemeClr val="tx1"/>
          </a:solidFill>
          <a:latin typeface="+mn-lt"/>
          <a:ea typeface="+mn-ea"/>
        </a:defRPr>
      </a:lvl7pPr>
      <a:lvl8pPr marL="3425126" indent="-228341" algn="l" rtl="0" eaLnBrk="0" fontAlgn="base" hangingPunct="0">
        <a:spcBef>
          <a:spcPct val="20000"/>
        </a:spcBef>
        <a:spcAft>
          <a:spcPct val="0"/>
        </a:spcAft>
        <a:buClr>
          <a:schemeClr val="folHlink"/>
        </a:buClr>
        <a:buSzPct val="90000"/>
        <a:buFont typeface="Wingdings" pitchFamily="-112" charset="2"/>
        <a:buBlip>
          <a:blip r:embed="rId15"/>
        </a:buBlip>
        <a:defRPr sz="2000">
          <a:solidFill>
            <a:schemeClr val="tx1"/>
          </a:solidFill>
          <a:latin typeface="+mn-lt"/>
          <a:ea typeface="+mn-ea"/>
        </a:defRPr>
      </a:lvl8pPr>
      <a:lvl9pPr marL="3881814" indent="-228341" algn="l" rtl="0" eaLnBrk="0" fontAlgn="base" hangingPunct="0">
        <a:spcBef>
          <a:spcPct val="20000"/>
        </a:spcBef>
        <a:spcAft>
          <a:spcPct val="0"/>
        </a:spcAft>
        <a:buClr>
          <a:schemeClr val="folHlink"/>
        </a:buClr>
        <a:buSzPct val="90000"/>
        <a:buFont typeface="Wingdings" pitchFamily="-112" charset="2"/>
        <a:buBlip>
          <a:blip r:embed="rId15"/>
        </a:buBlip>
        <a:defRPr sz="2000">
          <a:solidFill>
            <a:schemeClr val="tx1"/>
          </a:solidFill>
          <a:latin typeface="+mn-lt"/>
          <a:ea typeface="+mn-ea"/>
        </a:defRPr>
      </a:lvl9pPr>
    </p:bodyStyle>
    <p:otherStyle>
      <a:defPPr>
        <a:defRPr lang="en-US"/>
      </a:defPPr>
      <a:lvl1pPr marL="0" algn="l" defTabSz="456686" rtl="0" eaLnBrk="1" latinLnBrk="0" hangingPunct="1">
        <a:defRPr sz="1800" kern="1200">
          <a:solidFill>
            <a:schemeClr val="tx1"/>
          </a:solidFill>
          <a:latin typeface="+mn-lt"/>
          <a:ea typeface="+mn-ea"/>
          <a:cs typeface="+mn-cs"/>
        </a:defRPr>
      </a:lvl1pPr>
      <a:lvl2pPr marL="456686" algn="l" defTabSz="456686" rtl="0" eaLnBrk="1" latinLnBrk="0" hangingPunct="1">
        <a:defRPr sz="1800" kern="1200">
          <a:solidFill>
            <a:schemeClr val="tx1"/>
          </a:solidFill>
          <a:latin typeface="+mn-lt"/>
          <a:ea typeface="+mn-ea"/>
          <a:cs typeface="+mn-cs"/>
        </a:defRPr>
      </a:lvl2pPr>
      <a:lvl3pPr marL="913370" algn="l" defTabSz="456686" rtl="0" eaLnBrk="1" latinLnBrk="0" hangingPunct="1">
        <a:defRPr sz="1800" kern="1200">
          <a:solidFill>
            <a:schemeClr val="tx1"/>
          </a:solidFill>
          <a:latin typeface="+mn-lt"/>
          <a:ea typeface="+mn-ea"/>
          <a:cs typeface="+mn-cs"/>
        </a:defRPr>
      </a:lvl3pPr>
      <a:lvl4pPr marL="1370051" algn="l" defTabSz="456686" rtl="0" eaLnBrk="1" latinLnBrk="0" hangingPunct="1">
        <a:defRPr sz="1800" kern="1200">
          <a:solidFill>
            <a:schemeClr val="tx1"/>
          </a:solidFill>
          <a:latin typeface="+mn-lt"/>
          <a:ea typeface="+mn-ea"/>
          <a:cs typeface="+mn-cs"/>
        </a:defRPr>
      </a:lvl4pPr>
      <a:lvl5pPr marL="1826739" algn="l" defTabSz="456686" rtl="0" eaLnBrk="1" latinLnBrk="0" hangingPunct="1">
        <a:defRPr sz="1800" kern="1200">
          <a:solidFill>
            <a:schemeClr val="tx1"/>
          </a:solidFill>
          <a:latin typeface="+mn-lt"/>
          <a:ea typeface="+mn-ea"/>
          <a:cs typeface="+mn-cs"/>
        </a:defRPr>
      </a:lvl5pPr>
      <a:lvl6pPr marL="2283420" algn="l" defTabSz="456686" rtl="0" eaLnBrk="1" latinLnBrk="0" hangingPunct="1">
        <a:defRPr sz="1800" kern="1200">
          <a:solidFill>
            <a:schemeClr val="tx1"/>
          </a:solidFill>
          <a:latin typeface="+mn-lt"/>
          <a:ea typeface="+mn-ea"/>
          <a:cs typeface="+mn-cs"/>
        </a:defRPr>
      </a:lvl6pPr>
      <a:lvl7pPr marL="2740100" algn="l" defTabSz="456686" rtl="0" eaLnBrk="1" latinLnBrk="0" hangingPunct="1">
        <a:defRPr sz="1800" kern="1200">
          <a:solidFill>
            <a:schemeClr val="tx1"/>
          </a:solidFill>
          <a:latin typeface="+mn-lt"/>
          <a:ea typeface="+mn-ea"/>
          <a:cs typeface="+mn-cs"/>
        </a:defRPr>
      </a:lvl7pPr>
      <a:lvl8pPr marL="3196784" algn="l" defTabSz="456686" rtl="0" eaLnBrk="1" latinLnBrk="0" hangingPunct="1">
        <a:defRPr sz="1800" kern="1200">
          <a:solidFill>
            <a:schemeClr val="tx1"/>
          </a:solidFill>
          <a:latin typeface="+mn-lt"/>
          <a:ea typeface="+mn-ea"/>
          <a:cs typeface="+mn-cs"/>
        </a:defRPr>
      </a:lvl8pPr>
      <a:lvl9pPr marL="3653466" algn="l" defTabSz="456686"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5A6C734A-3DE5-4DFB-A606-21DCF756977F}"/>
              </a:ext>
            </a:extLst>
          </p:cNvPr>
          <p:cNvSpPr>
            <a:spLocks noGrp="1" noChangeArrowheads="1"/>
          </p:cNvSpPr>
          <p:nvPr>
            <p:ph type="body" idx="1"/>
          </p:nvPr>
        </p:nvSpPr>
        <p:spPr bwMode="auto">
          <a:xfrm>
            <a:off x="892969" y="3536156"/>
            <a:ext cx="7358063" cy="332184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p>
            <a:pPr lvl="0"/>
            <a:r>
              <a:rPr lang="en-US" altLang="en-US" dirty="0">
                <a:sym typeface="Gill Sans" charset="0"/>
              </a:rPr>
              <a:t>Click to edit Master text styles</a:t>
            </a:r>
          </a:p>
          <a:p>
            <a:pPr lvl="1"/>
            <a:r>
              <a:rPr lang="en-US" altLang="en-US" dirty="0">
                <a:sym typeface="Gill Sans" charset="0"/>
              </a:rPr>
              <a:t>Second level</a:t>
            </a:r>
          </a:p>
          <a:p>
            <a:pPr lvl="2"/>
            <a:r>
              <a:rPr lang="en-US" altLang="en-US" dirty="0">
                <a:sym typeface="Gill Sans" charset="0"/>
              </a:rPr>
              <a:t>Third level</a:t>
            </a:r>
          </a:p>
          <a:p>
            <a:pPr lvl="3"/>
            <a:r>
              <a:rPr lang="en-US" altLang="en-US" dirty="0">
                <a:sym typeface="Gill Sans" charset="0"/>
              </a:rPr>
              <a:t>Fourth level</a:t>
            </a:r>
          </a:p>
          <a:p>
            <a:pPr lvl="4"/>
            <a:r>
              <a:rPr lang="en-US" altLang="en-US" dirty="0">
                <a:sym typeface="Gill Sans" charset="0"/>
              </a:rPr>
              <a:t>Fifth level</a:t>
            </a:r>
          </a:p>
        </p:txBody>
      </p:sp>
      <p:sp>
        <p:nvSpPr>
          <p:cNvPr id="1026" name="Rectangle 2">
            <a:extLst>
              <a:ext uri="{FF2B5EF4-FFF2-40B4-BE49-F238E27FC236}">
                <a16:creationId xmlns:a16="http://schemas.microsoft.com/office/drawing/2014/main" id="{87B1578A-F3FF-40BE-9746-44199D45F6DF}"/>
              </a:ext>
            </a:extLst>
          </p:cNvPr>
          <p:cNvSpPr>
            <a:spLocks noGrp="1" noChangeArrowheads="1"/>
          </p:cNvSpPr>
          <p:nvPr>
            <p:ph type="title"/>
          </p:nvPr>
        </p:nvSpPr>
        <p:spPr bwMode="auto">
          <a:xfrm>
            <a:off x="892969" y="0"/>
            <a:ext cx="7358063" cy="347364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50800" tIns="50800" rIns="50800" bIns="50800" numCol="1" anchor="b" anchorCtr="0" compatLnSpc="1">
            <a:prstTxWarp prst="textNoShape">
              <a:avLst/>
            </a:prstTxWarp>
          </a:bodyPr>
          <a:lstStyle/>
          <a:p>
            <a:pPr lvl="0"/>
            <a:r>
              <a:rPr lang="en-US" altLang="en-US" dirty="0">
                <a:sym typeface="Gill Sans" charset="0"/>
              </a:rPr>
              <a:t>Click to edit Master title style</a:t>
            </a:r>
          </a:p>
        </p:txBody>
      </p:sp>
    </p:spTree>
    <p:extLst>
      <p:ext uri="{BB962C8B-B14F-4D97-AF65-F5344CB8AC3E}">
        <p14:creationId xmlns:p14="http://schemas.microsoft.com/office/powerpoint/2010/main" val="909849001"/>
      </p:ext>
    </p:extLst>
  </p:cSld>
  <p:clrMap bg1="lt1" tx1="dk1" bg2="lt2" tx2="dk2" accent1="accent1" accent2="accent2" accent3="accent3" accent4="accent4" accent5="accent5" accent6="accent6" hlink="hlink" folHlink="folHlink"/>
  <p:sldLayoutIdLst>
    <p:sldLayoutId id="2147489642" r:id="rId1"/>
    <p:sldLayoutId id="2147489643" r:id="rId2"/>
    <p:sldLayoutId id="2147489644" r:id="rId3"/>
    <p:sldLayoutId id="2147489645" r:id="rId4"/>
    <p:sldLayoutId id="2147489646" r:id="rId5"/>
    <p:sldLayoutId id="2147489647" r:id="rId6"/>
    <p:sldLayoutId id="2147489648" r:id="rId7"/>
    <p:sldLayoutId id="2147489649" r:id="rId8"/>
    <p:sldLayoutId id="2147489650" r:id="rId9"/>
    <p:sldLayoutId id="2147489651" r:id="rId10"/>
    <p:sldLayoutId id="2147489652" r:id="rId11"/>
  </p:sldLayoutIdLst>
  <p:transition/>
  <p:txStyles>
    <p:titleStyle>
      <a:lvl1pPr algn="ctr" rtl="0" fontAlgn="base">
        <a:spcBef>
          <a:spcPct val="0"/>
        </a:spcBef>
        <a:spcAft>
          <a:spcPct val="0"/>
        </a:spcAft>
        <a:defRPr sz="5906" kern="1200">
          <a:solidFill>
            <a:schemeClr val="tx1"/>
          </a:solidFill>
          <a:latin typeface="Arial Black" panose="020B0A04020102020204" pitchFamily="34" charset="0"/>
          <a:ea typeface="+mj-ea"/>
          <a:cs typeface="+mj-cs"/>
          <a:sym typeface="Gill Sans" charset="0"/>
        </a:defRPr>
      </a:lvl1pPr>
      <a:lvl2pPr algn="ctr" rtl="0" fontAlgn="base">
        <a:spcBef>
          <a:spcPct val="0"/>
        </a:spcBef>
        <a:spcAft>
          <a:spcPct val="0"/>
        </a:spcAft>
        <a:defRPr sz="5906">
          <a:solidFill>
            <a:schemeClr val="tx1"/>
          </a:solidFill>
          <a:latin typeface="Gill Sans" charset="0"/>
          <a:cs typeface="ヒラギノ角ゴ ProN W3" charset="0"/>
          <a:sym typeface="Gill Sans" charset="0"/>
        </a:defRPr>
      </a:lvl2pPr>
      <a:lvl3pPr algn="ctr" rtl="0" fontAlgn="base">
        <a:spcBef>
          <a:spcPct val="0"/>
        </a:spcBef>
        <a:spcAft>
          <a:spcPct val="0"/>
        </a:spcAft>
        <a:defRPr sz="5906">
          <a:solidFill>
            <a:schemeClr val="tx1"/>
          </a:solidFill>
          <a:latin typeface="Gill Sans" charset="0"/>
          <a:cs typeface="ヒラギノ角ゴ ProN W3" charset="0"/>
          <a:sym typeface="Gill Sans" charset="0"/>
        </a:defRPr>
      </a:lvl3pPr>
      <a:lvl4pPr algn="ctr" rtl="0" fontAlgn="base">
        <a:spcBef>
          <a:spcPct val="0"/>
        </a:spcBef>
        <a:spcAft>
          <a:spcPct val="0"/>
        </a:spcAft>
        <a:defRPr sz="5906">
          <a:solidFill>
            <a:schemeClr val="tx1"/>
          </a:solidFill>
          <a:latin typeface="Gill Sans" charset="0"/>
          <a:cs typeface="ヒラギノ角ゴ ProN W3" charset="0"/>
          <a:sym typeface="Gill Sans" charset="0"/>
        </a:defRPr>
      </a:lvl4pPr>
      <a:lvl5pPr algn="ctr" rtl="0" fontAlgn="base">
        <a:spcBef>
          <a:spcPct val="0"/>
        </a:spcBef>
        <a:spcAft>
          <a:spcPct val="0"/>
        </a:spcAft>
        <a:defRPr sz="5906">
          <a:solidFill>
            <a:schemeClr val="tx1"/>
          </a:solidFill>
          <a:latin typeface="Gill Sans" charset="0"/>
          <a:cs typeface="ヒラギノ角ゴ ProN W3" charset="0"/>
          <a:sym typeface="Gill Sans" charset="0"/>
        </a:defRPr>
      </a:lvl5pPr>
      <a:lvl6pPr marL="321457" algn="ctr" rtl="0" fontAlgn="base">
        <a:spcBef>
          <a:spcPct val="0"/>
        </a:spcBef>
        <a:spcAft>
          <a:spcPct val="0"/>
        </a:spcAft>
        <a:defRPr sz="5906">
          <a:solidFill>
            <a:schemeClr val="tx1"/>
          </a:solidFill>
          <a:latin typeface="Gill Sans" charset="0"/>
          <a:cs typeface="ヒラギノ角ゴ ProN W3" charset="0"/>
          <a:sym typeface="Gill Sans" charset="0"/>
        </a:defRPr>
      </a:lvl6pPr>
      <a:lvl7pPr marL="642915" algn="ctr" rtl="0" fontAlgn="base">
        <a:spcBef>
          <a:spcPct val="0"/>
        </a:spcBef>
        <a:spcAft>
          <a:spcPct val="0"/>
        </a:spcAft>
        <a:defRPr sz="5906">
          <a:solidFill>
            <a:schemeClr val="tx1"/>
          </a:solidFill>
          <a:latin typeface="Gill Sans" charset="0"/>
          <a:cs typeface="ヒラギノ角ゴ ProN W3" charset="0"/>
          <a:sym typeface="Gill Sans" charset="0"/>
        </a:defRPr>
      </a:lvl7pPr>
      <a:lvl8pPr marL="964372" algn="ctr" rtl="0" fontAlgn="base">
        <a:spcBef>
          <a:spcPct val="0"/>
        </a:spcBef>
        <a:spcAft>
          <a:spcPct val="0"/>
        </a:spcAft>
        <a:defRPr sz="5906">
          <a:solidFill>
            <a:schemeClr val="tx1"/>
          </a:solidFill>
          <a:latin typeface="Gill Sans" charset="0"/>
          <a:cs typeface="ヒラギノ角ゴ ProN W3" charset="0"/>
          <a:sym typeface="Gill Sans" charset="0"/>
        </a:defRPr>
      </a:lvl8pPr>
      <a:lvl9pPr marL="1285829" algn="ctr" rtl="0" fontAlgn="base">
        <a:spcBef>
          <a:spcPct val="0"/>
        </a:spcBef>
        <a:spcAft>
          <a:spcPct val="0"/>
        </a:spcAft>
        <a:defRPr sz="5906">
          <a:solidFill>
            <a:schemeClr val="tx1"/>
          </a:solidFill>
          <a:latin typeface="Gill Sans" charset="0"/>
          <a:cs typeface="ヒラギノ角ゴ ProN W3" charset="0"/>
          <a:sym typeface="Gill Sans" charset="0"/>
        </a:defRPr>
      </a:lvl9pPr>
    </p:titleStyle>
    <p:bodyStyle>
      <a:lvl1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1pPr>
      <a:lvl2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2pPr>
      <a:lvl3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3pPr>
      <a:lvl4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4pPr>
      <a:lvl5pPr algn="ctr" rtl="0" fontAlgn="base">
        <a:spcBef>
          <a:spcPct val="0"/>
        </a:spcBef>
        <a:spcAft>
          <a:spcPct val="0"/>
        </a:spcAft>
        <a:defRPr sz="2531" kern="1200">
          <a:solidFill>
            <a:schemeClr val="tx1"/>
          </a:solidFill>
          <a:latin typeface="Arial Black" panose="020B0A04020102020204" pitchFamily="34" charset="0"/>
          <a:ea typeface="+mn-ea"/>
          <a:cs typeface="+mn-cs"/>
          <a:sym typeface="Gill Sans"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a:solidFill>
                <a:srgbClr val="000000"/>
              </a:solidFill>
              <a:latin typeface="Arial" charset="0"/>
              <a:ea typeface="ヒラギノ角ゴ Pro W3" charset="0"/>
              <a:cs typeface="ヒラギノ角ゴ Pro W3"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a:solidFill>
                <a:srgbClr val="000000"/>
              </a:solidFill>
              <a:latin typeface="Arial" charset="0"/>
              <a:ea typeface="ヒラギノ角ゴ Pro W3" charset="0"/>
              <a:cs typeface="ヒラギノ角ゴ Pro W3"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5C2F5268-F079-4549-B7BC-B8D4242C6860}" type="slidenum">
              <a:rPr lang="en-US" smtClean="0">
                <a:solidFill>
                  <a:srgbClr val="000000"/>
                </a:solidFill>
                <a:latin typeface="Arial" charset="0"/>
                <a:ea typeface="ヒラギノ角ゴ Pro W3" charset="0"/>
                <a:cs typeface="ヒラギノ角ゴ Pro W3" charset="0"/>
              </a:rPr>
              <a:pPr defTabSz="914400" eaLnBrk="0" fontAlgn="base" hangingPunct="0">
                <a:spcBef>
                  <a:spcPct val="0"/>
                </a:spcBef>
                <a:spcAft>
                  <a:spcPct val="0"/>
                </a:spcAft>
              </a:pPr>
              <a:t>‹#›</a:t>
            </a:fld>
            <a:endParaRPr lang="en-US">
              <a:solidFill>
                <a:srgbClr val="000000"/>
              </a:solidFill>
              <a:latin typeface="Arial" charset="0"/>
              <a:ea typeface="ヒラギノ角ゴ Pro W3" charset="0"/>
              <a:cs typeface="ヒラギノ角ゴ Pro W3" charset="0"/>
            </a:endParaRPr>
          </a:p>
        </p:txBody>
      </p:sp>
    </p:spTree>
    <p:extLst>
      <p:ext uri="{BB962C8B-B14F-4D97-AF65-F5344CB8AC3E}">
        <p14:creationId xmlns:p14="http://schemas.microsoft.com/office/powerpoint/2010/main" val="1903539"/>
      </p:ext>
    </p:extLst>
  </p:cSld>
  <p:clrMap bg1="lt1" tx1="dk1" bg2="lt2" tx2="dk2" accent1="accent1" accent2="accent2" accent3="accent3" accent4="accent4" accent5="accent5" accent6="accent6" hlink="hlink" folHlink="folHlink"/>
  <p:sldLayoutIdLst>
    <p:sldLayoutId id="2147489655" r:id="rId1"/>
    <p:sldLayoutId id="2147489656" r:id="rId2"/>
    <p:sldLayoutId id="2147489657" r:id="rId3"/>
    <p:sldLayoutId id="2147489658" r:id="rId4"/>
    <p:sldLayoutId id="2147489659" r:id="rId5"/>
    <p:sldLayoutId id="2147489660" r:id="rId6"/>
    <p:sldLayoutId id="2147489661" r:id="rId7"/>
    <p:sldLayoutId id="2147489662" r:id="rId8"/>
    <p:sldLayoutId id="2147489663" r:id="rId9"/>
    <p:sldLayoutId id="2147489664" r:id="rId10"/>
    <p:sldLayoutId id="214748966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ヒラギノ角ゴ Pro W3" charset="0"/>
          <a:cs typeface="ヒラギノ角ゴ Pro W3" charset="0"/>
        </a:defRPr>
      </a:lvl2pPr>
      <a:lvl3pPr algn="ctr" rtl="0" fontAlgn="base">
        <a:spcBef>
          <a:spcPct val="0"/>
        </a:spcBef>
        <a:spcAft>
          <a:spcPct val="0"/>
        </a:spcAft>
        <a:defRPr sz="4400">
          <a:solidFill>
            <a:schemeClr val="tx2"/>
          </a:solidFill>
          <a:latin typeface="Arial" charset="0"/>
          <a:ea typeface="ヒラギノ角ゴ Pro W3" charset="0"/>
          <a:cs typeface="ヒラギノ角ゴ Pro W3" charset="0"/>
        </a:defRPr>
      </a:lvl3pPr>
      <a:lvl4pPr algn="ctr" rtl="0" fontAlgn="base">
        <a:spcBef>
          <a:spcPct val="0"/>
        </a:spcBef>
        <a:spcAft>
          <a:spcPct val="0"/>
        </a:spcAft>
        <a:defRPr sz="4400">
          <a:solidFill>
            <a:schemeClr val="tx2"/>
          </a:solidFill>
          <a:latin typeface="Arial" charset="0"/>
          <a:ea typeface="ヒラギノ角ゴ Pro W3" charset="0"/>
          <a:cs typeface="ヒラギノ角ゴ Pro W3" charset="0"/>
        </a:defRPr>
      </a:lvl4pPr>
      <a:lvl5pPr algn="ctr" rtl="0" fontAlgn="base">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DC40E-B97B-C04E-9632-E1C110889C35}" type="slidenum">
              <a:rPr lang="en-US"/>
              <a:pPr>
                <a:defRPr/>
              </a:pPr>
              <a:t>‹#›</a:t>
            </a:fld>
            <a:endParaRPr lang="en-US"/>
          </a:p>
        </p:txBody>
      </p:sp>
    </p:spTree>
    <p:extLst>
      <p:ext uri="{BB962C8B-B14F-4D97-AF65-F5344CB8AC3E}">
        <p14:creationId xmlns:p14="http://schemas.microsoft.com/office/powerpoint/2010/main" val="727352212"/>
      </p:ext>
    </p:extLst>
  </p:cSld>
  <p:clrMap bg1="dk2" tx1="lt1" bg2="dk1" tx2="lt2" accent1="accent1" accent2="accent2" accent3="accent3" accent4="accent4" accent5="accent5" accent6="accent6" hlink="hlink" folHlink="folHlink"/>
  <p:sldLayoutIdLst>
    <p:sldLayoutId id="2147489667" r:id="rId1"/>
    <p:sldLayoutId id="2147489668" r:id="rId2"/>
    <p:sldLayoutId id="2147489669" r:id="rId3"/>
    <p:sldLayoutId id="2147489670" r:id="rId4"/>
    <p:sldLayoutId id="2147489671" r:id="rId5"/>
    <p:sldLayoutId id="2147489672" r:id="rId6"/>
    <p:sldLayoutId id="2147489673" r:id="rId7"/>
    <p:sldLayoutId id="2147489674" r:id="rId8"/>
    <p:sldLayoutId id="2147489675" r:id="rId9"/>
    <p:sldLayoutId id="2147489676" r:id="rId10"/>
    <p:sldLayoutId id="214748967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43"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fontAlgn="base">
              <a:spcBef>
                <a:spcPct val="50000"/>
              </a:spcBef>
              <a:defRPr sz="1400"/>
            </a:lvl1pPr>
          </a:lstStyle>
          <a:p>
            <a:endParaRPr lang="en-US" altLang="en-US"/>
          </a:p>
        </p:txBody>
      </p:sp>
      <p:sp>
        <p:nvSpPr>
          <p:cNvPr id="10244"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fontAlgn="base">
              <a:spcBef>
                <a:spcPct val="50000"/>
              </a:spcBef>
              <a:defRPr sz="1400"/>
            </a:lvl1pPr>
          </a:lstStyle>
          <a:p>
            <a:endParaRPr lang="en-US" altLang="en-US"/>
          </a:p>
        </p:txBody>
      </p:sp>
      <p:sp>
        <p:nvSpPr>
          <p:cNvPr id="10245"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fontAlgn="base">
              <a:spcBef>
                <a:spcPct val="50000"/>
              </a:spcBef>
              <a:defRPr sz="1400"/>
            </a:lvl1pPr>
          </a:lstStyle>
          <a:p>
            <a:fld id="{B8AECA21-D57C-4D89-8F5B-491DA7CF7058}" type="slidenum">
              <a:rPr lang="en-US" altLang="en-US"/>
              <a:pPr/>
              <a:t>‹#›</a:t>
            </a:fld>
            <a:endParaRPr lang="en-US" altLang="en-US"/>
          </a:p>
        </p:txBody>
      </p:sp>
      <p:pic>
        <p:nvPicPr>
          <p:cNvPr id="1030" name="Picture 6" descr="strtegic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036075852"/>
      </p:ext>
    </p:extLst>
  </p:cSld>
  <p:clrMap bg1="lt1" tx1="dk1" bg2="lt2" tx2="dk2" accent1="accent1" accent2="accent2" accent3="accent3" accent4="accent4" accent5="accent5" accent6="accent6" hlink="hlink" folHlink="folHlink"/>
  <p:sldLayoutIdLst>
    <p:sldLayoutId id="2147489679" r:id="rId1"/>
    <p:sldLayoutId id="2147489680" r:id="rId2"/>
    <p:sldLayoutId id="2147489681" r:id="rId3"/>
    <p:sldLayoutId id="2147489682" r:id="rId4"/>
    <p:sldLayoutId id="2147489683" r:id="rId5"/>
    <p:sldLayoutId id="2147489684" r:id="rId6"/>
    <p:sldLayoutId id="2147489685" r:id="rId7"/>
    <p:sldLayoutId id="2147489686" r:id="rId8"/>
    <p:sldLayoutId id="2147489687" r:id="rId9"/>
    <p:sldLayoutId id="2147489688" r:id="rId10"/>
    <p:sldLayoutId id="2147489689" r:id="rId11"/>
    <p:sldLayoutId id="2147489690" r:id="rId12"/>
    <p:sldLayoutId id="2147489691" r:id="rId13"/>
    <p:sldLayoutId id="2147489692" r:id="rId14"/>
    <p:sldLayoutId id="2147489693" r:id="rId15"/>
  </p:sldLayoutIdLst>
  <p:txStyles>
    <p:titleStyle>
      <a:lvl1pPr algn="ctr" rtl="0" eaLnBrk="0" fontAlgn="base" hangingPunct="0">
        <a:spcBef>
          <a:spcPct val="0"/>
        </a:spcBef>
        <a:spcAft>
          <a:spcPct val="0"/>
        </a:spcAft>
        <a:defRPr sz="4400">
          <a:solidFill>
            <a:srgbClr val="221F0B"/>
          </a:solidFill>
          <a:latin typeface="Arial"/>
          <a:ea typeface="MS PGothic" pitchFamily="34" charset="-128"/>
          <a:cs typeface="Arial"/>
        </a:defRPr>
      </a:lvl1pPr>
      <a:lvl2pPr algn="ctr" rtl="0" eaLnBrk="0" fontAlgn="base" hangingPunct="0">
        <a:spcBef>
          <a:spcPct val="0"/>
        </a:spcBef>
        <a:spcAft>
          <a:spcPct val="0"/>
        </a:spcAft>
        <a:defRPr sz="4400">
          <a:solidFill>
            <a:srgbClr val="221F0B"/>
          </a:solidFill>
          <a:latin typeface="Arial" charset="0"/>
          <a:ea typeface="MS PGothic" pitchFamily="34" charset="-128"/>
        </a:defRPr>
      </a:lvl2pPr>
      <a:lvl3pPr algn="ctr" rtl="0" eaLnBrk="0" fontAlgn="base" hangingPunct="0">
        <a:spcBef>
          <a:spcPct val="0"/>
        </a:spcBef>
        <a:spcAft>
          <a:spcPct val="0"/>
        </a:spcAft>
        <a:defRPr sz="4400">
          <a:solidFill>
            <a:srgbClr val="221F0B"/>
          </a:solidFill>
          <a:latin typeface="Arial" charset="0"/>
          <a:ea typeface="MS PGothic" pitchFamily="34" charset="-128"/>
        </a:defRPr>
      </a:lvl3pPr>
      <a:lvl4pPr algn="ctr" rtl="0" eaLnBrk="0" fontAlgn="base" hangingPunct="0">
        <a:spcBef>
          <a:spcPct val="0"/>
        </a:spcBef>
        <a:spcAft>
          <a:spcPct val="0"/>
        </a:spcAft>
        <a:defRPr sz="4400">
          <a:solidFill>
            <a:srgbClr val="221F0B"/>
          </a:solidFill>
          <a:latin typeface="Arial" charset="0"/>
          <a:ea typeface="MS PGothic" pitchFamily="34" charset="-128"/>
        </a:defRPr>
      </a:lvl4pPr>
      <a:lvl5pPr algn="ctr" rtl="0" eaLnBrk="0" fontAlgn="base" hangingPunct="0">
        <a:spcBef>
          <a:spcPct val="0"/>
        </a:spcBef>
        <a:spcAft>
          <a:spcPct val="0"/>
        </a:spcAft>
        <a:defRPr sz="4400">
          <a:solidFill>
            <a:srgbClr val="221F0B"/>
          </a:solidFill>
          <a:latin typeface="Arial" charset="0"/>
          <a:ea typeface="MS PGothic" pitchFamily="34"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w"/>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SzPct val="95000"/>
        <a:buChar char="–"/>
        <a:defRPr sz="2800">
          <a:solidFill>
            <a:schemeClr val="tx1"/>
          </a:solidFill>
          <a:latin typeface="Arial"/>
          <a:ea typeface="MS PGothic" pitchFamily="34"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39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1D21F745-BE3C-8E4D-AB0C-7BCE276B03D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923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505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2" charset="0"/>
                <a:ea typeface="Times New Roman" charset="0"/>
                <a:cs typeface="Times New Roman" charset="0"/>
              </a:defRPr>
            </a:lvl1pPr>
          </a:lstStyle>
          <a:p>
            <a:pPr>
              <a:defRPr/>
            </a:pPr>
            <a:endParaRPr lang="en-US"/>
          </a:p>
        </p:txBody>
      </p:sp>
      <p:sp>
        <p:nvSpPr>
          <p:cNvPr id="4506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2" charset="0"/>
                <a:ea typeface="Times New Roman" charset="0"/>
                <a:cs typeface="Times New Roman" charset="0"/>
              </a:defRPr>
            </a:lvl1pPr>
          </a:lstStyle>
          <a:p>
            <a:pPr>
              <a:defRPr/>
            </a:pPr>
            <a:endParaRPr lang="en-US"/>
          </a:p>
        </p:txBody>
      </p:sp>
      <p:sp>
        <p:nvSpPr>
          <p:cNvPr id="4506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cs typeface="Times New Roman" charset="0"/>
              </a:defRPr>
            </a:lvl1pPr>
          </a:lstStyle>
          <a:p>
            <a:pPr>
              <a:defRPr/>
            </a:pPr>
            <a:fld id="{D4075481-E61B-5345-BB90-3C6D51AF7D0C}" type="slidenum">
              <a:rPr lang="en-US"/>
              <a:pPr>
                <a:defRPr/>
              </a:pPr>
              <a:t>‹#›</a:t>
            </a:fld>
            <a:endParaRPr lang="en-US"/>
          </a:p>
        </p:txBody>
      </p:sp>
      <p:pic>
        <p:nvPicPr>
          <p:cNvPr id="41990"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9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9248"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4034"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915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a:solidFill>
                  <a:srgbClr val="482400"/>
                </a:solidFill>
                <a:latin typeface="Arial" pitchFamily="-112" charset="0"/>
                <a:ea typeface="Times New Roman" charset="0"/>
                <a:cs typeface="Times New Roman" charset="0"/>
              </a:defRPr>
            </a:lvl1pPr>
          </a:lstStyle>
          <a:p>
            <a:pPr>
              <a:defRPr/>
            </a:pPr>
            <a:endParaRPr lang="en-US"/>
          </a:p>
        </p:txBody>
      </p:sp>
      <p:sp>
        <p:nvSpPr>
          <p:cNvPr id="4915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defRPr sz="1400">
                <a:solidFill>
                  <a:srgbClr val="482400"/>
                </a:solidFill>
                <a:latin typeface="Arial" pitchFamily="-112" charset="0"/>
                <a:ea typeface="Times New Roman" charset="0"/>
                <a:cs typeface="Times New Roman" charset="0"/>
              </a:defRPr>
            </a:lvl1pPr>
          </a:lstStyle>
          <a:p>
            <a:pPr>
              <a:defRPr/>
            </a:pPr>
            <a:endParaRPr lang="en-US"/>
          </a:p>
        </p:txBody>
      </p:sp>
      <p:sp>
        <p:nvSpPr>
          <p:cNvPr id="4915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rgbClr val="482400"/>
                </a:solidFill>
                <a:latin typeface="Arial" charset="0"/>
                <a:cs typeface="Times New Roman" charset="0"/>
              </a:defRPr>
            </a:lvl1pPr>
          </a:lstStyle>
          <a:p>
            <a:pPr>
              <a:defRPr/>
            </a:pPr>
            <a:fld id="{7920BAB4-BB71-4B4C-8FAA-3116D38D39A6}" type="slidenum">
              <a:rPr lang="en-US"/>
              <a:pPr>
                <a:defRPr/>
              </a:pPr>
              <a:t>‹#›</a:t>
            </a:fld>
            <a:endParaRPr lang="en-US"/>
          </a:p>
        </p:txBody>
      </p:sp>
      <p:pic>
        <p:nvPicPr>
          <p:cNvPr id="44039"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4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9249" r:id="rId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2" charset="0"/>
        </a:defRPr>
      </a:lvl6pPr>
      <a:lvl7pPr marL="914400" algn="l" rtl="0" fontAlgn="base">
        <a:spcBef>
          <a:spcPct val="0"/>
        </a:spcBef>
        <a:spcAft>
          <a:spcPct val="0"/>
        </a:spcAft>
        <a:defRPr sz="4400">
          <a:solidFill>
            <a:schemeClr val="tx2"/>
          </a:solidFill>
          <a:latin typeface="Times New Roman" pitchFamily="-112" charset="0"/>
        </a:defRPr>
      </a:lvl7pPr>
      <a:lvl8pPr marL="1371600" algn="l" rtl="0" fontAlgn="base">
        <a:spcBef>
          <a:spcPct val="0"/>
        </a:spcBef>
        <a:spcAft>
          <a:spcPct val="0"/>
        </a:spcAft>
        <a:defRPr sz="4400">
          <a:solidFill>
            <a:schemeClr val="tx2"/>
          </a:solidFill>
          <a:latin typeface="Times New Roman" pitchFamily="-112" charset="0"/>
        </a:defRPr>
      </a:lvl8pPr>
      <a:lvl9pPr marL="1828800" algn="l"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2" charset="-128"/>
        </a:defRPr>
      </a:lvl5pPr>
      <a:lvl6pPr marL="25146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6pPr>
      <a:lvl7pPr marL="29718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7pPr>
      <a:lvl8pPr marL="34290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8pPr>
      <a:lvl9pPr marL="3886200" indent="-228600" algn="l" rtl="0" fontAlgn="base">
        <a:spcBef>
          <a:spcPct val="20000"/>
        </a:spcBef>
        <a:spcAft>
          <a:spcPct val="0"/>
        </a:spcAft>
        <a:buClr>
          <a:schemeClr val="tx2"/>
        </a:buClr>
        <a:buFont typeface="Wingdings" pitchFamily="-112" charset="2"/>
        <a:buChar char="s"/>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46082" name="Picture 2" descr="C:\My Documents\bits\Expbanna.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6"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rgbClr val="482400"/>
                </a:solidFill>
                <a:latin typeface="Arial" charset="0"/>
                <a:ea typeface="+mn-ea"/>
                <a:cs typeface="+mn-cs"/>
              </a:defRPr>
            </a:lvl1pPr>
          </a:lstStyle>
          <a:p>
            <a:pPr>
              <a:defRPr/>
            </a:pPr>
            <a:endParaRPr lang="en-US"/>
          </a:p>
        </p:txBody>
      </p:sp>
      <p:sp>
        <p:nvSpPr>
          <p:cNvPr id="3077"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spcBef>
                <a:spcPct val="0"/>
              </a:spcBef>
              <a:defRPr sz="1400">
                <a:solidFill>
                  <a:srgbClr val="482400"/>
                </a:solidFill>
                <a:latin typeface="Arial" charset="0"/>
                <a:ea typeface="+mn-ea"/>
                <a:cs typeface="+mn-cs"/>
              </a:defRPr>
            </a:lvl1pPr>
          </a:lstStyle>
          <a:p>
            <a:pPr>
              <a:defRPr/>
            </a:pPr>
            <a:endParaRPr lang="en-US"/>
          </a:p>
        </p:txBody>
      </p:sp>
      <p:sp>
        <p:nvSpPr>
          <p:cNvPr id="3078"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rgbClr val="482400"/>
                </a:solidFill>
                <a:latin typeface="Arial" charset="0"/>
                <a:cs typeface="Times New Roman" charset="0"/>
              </a:defRPr>
            </a:lvl1pPr>
          </a:lstStyle>
          <a:p>
            <a:pPr>
              <a:defRPr/>
            </a:pPr>
            <a:fld id="{16FDFC35-C77C-724E-9908-7B8213DACC27}" type="slidenum">
              <a:rPr lang="en-US"/>
              <a:pPr>
                <a:defRPr/>
              </a:pPr>
              <a:t>‹#›</a:t>
            </a:fld>
            <a:endParaRPr lang="en-US"/>
          </a:p>
        </p:txBody>
      </p:sp>
      <p:pic>
        <p:nvPicPr>
          <p:cNvPr id="46087" name="Picture 7" descr="P:\!Themes\Expedition\EXPHORSA.GIF"/>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9232" r:id="rId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l"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l"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l"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l"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ea typeface="+mn-ea"/>
                <a:cs typeface="+mn-cs"/>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ea typeface="+mn-ea"/>
                <a:cs typeface="+mn-cs"/>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defRPr>
            </a:lvl1pPr>
          </a:lstStyle>
          <a:p>
            <a:pPr>
              <a:defRPr/>
            </a:pPr>
            <a:fld id="{2A180C79-9FB0-174B-9226-5B7D8218DDB1}" type="slidenum">
              <a:rPr lang="en-US"/>
              <a:pPr>
                <a:defRPr/>
              </a:pPr>
              <a:t>‹#›</a:t>
            </a:fld>
            <a:endParaRPr lang="en-US"/>
          </a:p>
        </p:txBody>
      </p:sp>
      <p:sp>
        <p:nvSpPr>
          <p:cNvPr id="48135" name="Rectangle 7"/>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GB">
              <a:solidFill>
                <a:srgbClr val="FFFFFF"/>
              </a:solidFill>
            </a:endParaRPr>
          </a:p>
        </p:txBody>
      </p:sp>
    </p:spTree>
  </p:cSld>
  <p:clrMap bg1="dk2" tx1="lt1" bg2="dk1" tx2="lt2" accent1="accent1" accent2="accent2" accent3="accent3" accent4="accent4" accent5="accent5" accent6="accent6" hlink="hlink" folHlink="folHlink"/>
  <p:sldLayoutIdLst>
    <p:sldLayoutId id="2147489250" r:id="rId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accent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tx2"/>
        </a:buClr>
        <a:buSzPct val="5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tx2"/>
        </a:buClr>
        <a:buSzPct val="55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37.xml"/><Relationship Id="rId1" Type="http://schemas.openxmlformats.org/officeDocument/2006/relationships/themeOverride" Target="../theme/themeOverride1.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hemeOverride" Target="../theme/themeOverride4.xml"/></Relationships>
</file>

<file path=ppt/slides/_rels/slide10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4.xml"/><Relationship Id="rId1" Type="http://schemas.openxmlformats.org/officeDocument/2006/relationships/slideLayout" Target="../slideLayouts/slideLayout87.xml"/></Relationships>
</file>

<file path=ppt/slides/_rels/slide10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7.xml"/></Relationships>
</file>

<file path=ppt/slides/_rels/slide10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87.xml"/></Relationships>
</file>

<file path=ppt/slides/_rels/slide10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87.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58.xml"/><Relationship Id="rId1" Type="http://schemas.openxmlformats.org/officeDocument/2006/relationships/themeOverride" Target="../theme/themeOverride23.xml"/></Relationships>
</file>

<file path=ppt/slides/_rels/slide10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87.xml"/></Relationships>
</file>

<file path=ppt/slides/_rels/slide10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7.xml"/></Relationships>
</file>

<file path=ppt/slides/_rels/slide10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6.xml"/><Relationship Id="rId1" Type="http://schemas.openxmlformats.org/officeDocument/2006/relationships/slideLayout" Target="../slideLayouts/slideLayout8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96.xml"/></Relationships>
</file>

<file path=ppt/slides/_rels/slide10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8.xml"/><Relationship Id="rId1" Type="http://schemas.openxmlformats.org/officeDocument/2006/relationships/slideLayout" Target="../slideLayouts/slideLayout331.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15.xml"/></Relationships>
</file>

<file path=ppt/slides/_rels/slide1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9.xml"/><Relationship Id="rId1" Type="http://schemas.openxmlformats.org/officeDocument/2006/relationships/slideLayout" Target="../slideLayouts/slideLayout25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58.xml"/></Relationships>
</file>

<file path=ppt/slides/_rels/slide1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1.xml"/><Relationship Id="rId1" Type="http://schemas.openxmlformats.org/officeDocument/2006/relationships/slideLayout" Target="../slideLayouts/slideLayout252.xml"/></Relationships>
</file>

<file path=ppt/slides/_rels/slide11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2.xml"/><Relationship Id="rId1" Type="http://schemas.openxmlformats.org/officeDocument/2006/relationships/slideLayout" Target="../slideLayouts/slideLayout87.xml"/></Relationships>
</file>

<file path=ppt/slides/_rels/slide1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4.xml"/><Relationship Id="rId1" Type="http://schemas.openxmlformats.org/officeDocument/2006/relationships/slideLayout" Target="../slideLayouts/slideLayout102.xml"/></Relationships>
</file>

<file path=ppt/slides/_rels/slide11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4.xml"/></Relationships>
</file>

<file path=ppt/slides/_rels/slide11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5.xml"/><Relationship Id="rId1" Type="http://schemas.openxmlformats.org/officeDocument/2006/relationships/slideLayout" Target="../slideLayouts/slideLayout390.xml"/><Relationship Id="rId4" Type="http://schemas.openxmlformats.org/officeDocument/2006/relationships/image" Target="../media/image87.png"/></Relationships>
</file>

<file path=ppt/slides/_rels/slide11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6.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331.xml"/></Relationships>
</file>

<file path=ppt/slides/_rels/slide12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7.xml"/><Relationship Id="rId1" Type="http://schemas.openxmlformats.org/officeDocument/2006/relationships/slideLayout" Target="../slideLayouts/slideLayout75.xml"/><Relationship Id="rId4" Type="http://schemas.openxmlformats.org/officeDocument/2006/relationships/image" Target="../media/image90.png"/></Relationships>
</file>

<file path=ppt/slides/_rels/slide12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8.xml"/><Relationship Id="rId1" Type="http://schemas.openxmlformats.org/officeDocument/2006/relationships/slideLayout" Target="../slideLayouts/slideLayout75.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96.xml"/><Relationship Id="rId1" Type="http://schemas.openxmlformats.org/officeDocument/2006/relationships/vmlDrawing" Target="../drawings/vmlDrawing1.vml"/><Relationship Id="rId5" Type="http://schemas.openxmlformats.org/officeDocument/2006/relationships/image" Target="../media/image92.emf"/><Relationship Id="rId4" Type="http://schemas.openxmlformats.org/officeDocument/2006/relationships/oleObject" Target="../embeddings/oleObject1.bin"/></Relationships>
</file>

<file path=ppt/slides/_rels/slide12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0.xml"/><Relationship Id="rId1" Type="http://schemas.openxmlformats.org/officeDocument/2006/relationships/slideLayout" Target="../slideLayouts/slideLayout97.xml"/></Relationships>
</file>

<file path=ppt/slides/_rels/slide1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1.xml"/><Relationship Id="rId1" Type="http://schemas.openxmlformats.org/officeDocument/2006/relationships/slideLayout" Target="../slideLayouts/slideLayout9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69.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7.xml"/><Relationship Id="rId1" Type="http://schemas.openxmlformats.org/officeDocument/2006/relationships/themeOverride" Target="../theme/themeOverride24.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5.xml"/><Relationship Id="rId1" Type="http://schemas.openxmlformats.org/officeDocument/2006/relationships/slideLayout" Target="../slideLayouts/slideLayout331.xml"/></Relationships>
</file>

<file path=ppt/slides/_rels/slide1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6.xml"/><Relationship Id="rId1" Type="http://schemas.openxmlformats.org/officeDocument/2006/relationships/slideLayout" Target="../slideLayouts/slideLayout274.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331.xml"/></Relationships>
</file>

<file path=ppt/slides/_rels/slide1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7.xml"/><Relationship Id="rId1" Type="http://schemas.openxmlformats.org/officeDocument/2006/relationships/slideLayout" Target="../slideLayouts/slideLayout274.xml"/></Relationships>
</file>

<file path=ppt/slides/_rels/slide13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8.xml"/><Relationship Id="rId1" Type="http://schemas.openxmlformats.org/officeDocument/2006/relationships/slideLayout" Target="../slideLayouts/slideLayout27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0.xml"/><Relationship Id="rId1" Type="http://schemas.openxmlformats.org/officeDocument/2006/relationships/slideLayout" Target="../slideLayouts/slideLayout274.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80.xml"/></Relationships>
</file>

<file path=ppt/slides/_rels/slide13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2.xml"/><Relationship Id="rId1" Type="http://schemas.openxmlformats.org/officeDocument/2006/relationships/slideLayout" Target="../slideLayouts/slideLayout331.xml"/></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88.xml"/><Relationship Id="rId1" Type="http://schemas.openxmlformats.org/officeDocument/2006/relationships/themeOverride" Target="../theme/themeOverride25.xml"/><Relationship Id="rId4" Type="http://schemas.openxmlformats.org/officeDocument/2006/relationships/image" Target="../media/image97.png"/></Relationships>
</file>

<file path=ppt/slides/_rels/slide13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4.xml"/><Relationship Id="rId1" Type="http://schemas.openxmlformats.org/officeDocument/2006/relationships/slideLayout" Target="../slideLayouts/slideLayout331.xml"/></Relationships>
</file>

<file path=ppt/slides/_rels/slide1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5.xml"/><Relationship Id="rId1" Type="http://schemas.openxmlformats.org/officeDocument/2006/relationships/slideLayout" Target="../slideLayouts/slideLayout87.xml"/></Relationships>
</file>

<file path=ppt/slides/_rels/slide13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87.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331.xml"/></Relationships>
</file>

<file path=ppt/slides/_rels/slide14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6.xml"/><Relationship Id="rId1" Type="http://schemas.openxmlformats.org/officeDocument/2006/relationships/slideLayout" Target="../slideLayouts/slideLayout87.xml"/></Relationships>
</file>

<file path=ppt/slides/_rels/slide14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7.xml"/><Relationship Id="rId1" Type="http://schemas.openxmlformats.org/officeDocument/2006/relationships/slideLayout" Target="../slideLayouts/slideLayout197.xml"/></Relationships>
</file>

<file path=ppt/slides/_rels/slide14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97.xml"/></Relationships>
</file>

<file path=ppt/slides/_rels/slide14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8.xml"/><Relationship Id="rId1" Type="http://schemas.openxmlformats.org/officeDocument/2006/relationships/slideLayout" Target="../slideLayouts/slideLayout208.xml"/></Relationships>
</file>

<file path=ppt/slides/_rels/slide14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349.xml"/><Relationship Id="rId4" Type="http://schemas.openxmlformats.org/officeDocument/2006/relationships/image" Target="../media/image107.png"/></Relationships>
</file>

<file path=ppt/slides/_rels/slide1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jpeg"/><Relationship Id="rId1" Type="http://schemas.openxmlformats.org/officeDocument/2006/relationships/slideLayout" Target="../slideLayouts/slideLayout349.xml"/><Relationship Id="rId4" Type="http://schemas.openxmlformats.org/officeDocument/2006/relationships/image" Target="../media/image107.png"/></Relationships>
</file>

<file path=ppt/slides/_rels/slide14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349.xml"/></Relationships>
</file>

<file path=ppt/slides/_rels/slide14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49.xml"/></Relationships>
</file>

<file path=ppt/slides/_rels/slide14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49.xml"/></Relationships>
</file>

<file path=ppt/slides/_rels/slide14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349.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31.xml"/></Relationships>
</file>

<file path=ppt/slides/_rels/slide15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24.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91.xml"/></Relationships>
</file>

<file path=ppt/slides/_rels/slide15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20.xml"/><Relationship Id="rId1" Type="http://schemas.openxmlformats.org/officeDocument/2006/relationships/slideLayout" Target="../slideLayouts/slideLayout175.xml"/><Relationship Id="rId4" Type="http://schemas.openxmlformats.org/officeDocument/2006/relationships/image" Target="../media/image112.png"/></Relationships>
</file>

<file path=ppt/slides/_rels/slide15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21.xml"/><Relationship Id="rId1" Type="http://schemas.openxmlformats.org/officeDocument/2006/relationships/slideLayout" Target="../slideLayouts/slideLayout186.xml"/></Relationships>
</file>

<file path=ppt/slides/_rels/slide15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22.xml"/><Relationship Id="rId1" Type="http://schemas.openxmlformats.org/officeDocument/2006/relationships/slideLayout" Target="../slideLayouts/slideLayout186.xml"/><Relationship Id="rId4" Type="http://schemas.openxmlformats.org/officeDocument/2006/relationships/image" Target="../media/image114.jpeg"/></Relationships>
</file>

<file path=ppt/slides/_rels/slide15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3.xml"/><Relationship Id="rId1" Type="http://schemas.openxmlformats.org/officeDocument/2006/relationships/slideLayout" Target="../slideLayouts/slideLayout321.xml"/><Relationship Id="rId4" Type="http://schemas.openxmlformats.org/officeDocument/2006/relationships/image" Target="../media/image116.png"/></Relationships>
</file>

<file path=ppt/slides/_rels/slide156.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24.xml"/><Relationship Id="rId1" Type="http://schemas.openxmlformats.org/officeDocument/2006/relationships/slideLayout" Target="../slideLayouts/slideLayout321.xml"/><Relationship Id="rId4" Type="http://schemas.openxmlformats.org/officeDocument/2006/relationships/image" Target="../media/image118.png"/></Relationships>
</file>

<file path=ppt/slides/_rels/slide15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25.xml"/><Relationship Id="rId1" Type="http://schemas.openxmlformats.org/officeDocument/2006/relationships/slideLayout" Target="../slideLayouts/slideLayout2.xml"/><Relationship Id="rId4" Type="http://schemas.openxmlformats.org/officeDocument/2006/relationships/image" Target="../media/image120.jpeg"/></Relationships>
</file>

<file path=ppt/slides/_rels/slide15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236.xml"/></Relationships>
</file>

<file path=ppt/slides/_rels/slide15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36.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331.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7.xml"/><Relationship Id="rId1" Type="http://schemas.openxmlformats.org/officeDocument/2006/relationships/themeOverride" Target="../theme/themeOverride26.xml"/></Relationships>
</file>

<file path=ppt/slides/_rels/slide16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7.xml"/><Relationship Id="rId1" Type="http://schemas.openxmlformats.org/officeDocument/2006/relationships/slideLayout" Target="../slideLayouts/slideLayout331.xml"/></Relationships>
</file>

<file path=ppt/slides/_rels/slide1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8.xml"/><Relationship Id="rId1" Type="http://schemas.openxmlformats.org/officeDocument/2006/relationships/slideLayout" Target="../slideLayouts/slideLayout331.xml"/></Relationships>
</file>

<file path=ppt/slides/_rels/slide16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9.xml"/><Relationship Id="rId1" Type="http://schemas.openxmlformats.org/officeDocument/2006/relationships/slideLayout" Target="../slideLayouts/slideLayout331.xml"/></Relationships>
</file>

<file path=ppt/slides/_rels/slide16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0.xml"/><Relationship Id="rId1" Type="http://schemas.openxmlformats.org/officeDocument/2006/relationships/slideLayout" Target="../slideLayouts/slideLayout331.xml"/></Relationships>
</file>

<file path=ppt/slides/_rels/slide16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1.xml"/><Relationship Id="rId1" Type="http://schemas.openxmlformats.org/officeDocument/2006/relationships/slideLayout" Target="../slideLayouts/slideLayout331.xml"/></Relationships>
</file>

<file path=ppt/slides/_rels/slide16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88.xml"/><Relationship Id="rId1" Type="http://schemas.openxmlformats.org/officeDocument/2006/relationships/themeOverride" Target="../theme/themeOverride27.xml"/></Relationships>
</file>

<file path=ppt/slides/_rels/slide16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87.xml"/></Relationships>
</file>

<file path=ppt/slides/_rels/slide168.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32.xml"/><Relationship Id="rId1" Type="http://schemas.openxmlformats.org/officeDocument/2006/relationships/slideLayout" Target="../slideLayouts/slideLayout87.xml"/></Relationships>
</file>

<file path=ppt/slides/_rels/slide16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33.xml"/><Relationship Id="rId1" Type="http://schemas.openxmlformats.org/officeDocument/2006/relationships/slideLayout" Target="../slideLayouts/slideLayout87.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331.xml"/></Relationships>
</file>

<file path=ppt/slides/_rels/slide17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34.xml"/><Relationship Id="rId1" Type="http://schemas.openxmlformats.org/officeDocument/2006/relationships/slideLayout" Target="../slideLayouts/slideLayout89.xml"/></Relationships>
</file>

<file path=ppt/slides/_rels/slide171.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35.xml"/><Relationship Id="rId1" Type="http://schemas.openxmlformats.org/officeDocument/2006/relationships/slideLayout" Target="../slideLayouts/slideLayout89.xml"/><Relationship Id="rId4" Type="http://schemas.openxmlformats.org/officeDocument/2006/relationships/image" Target="../media/image130.jpeg"/></Relationships>
</file>

<file path=ppt/slides/_rels/slide172.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87.xml"/></Relationships>
</file>

<file path=ppt/slides/_rels/slide17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87.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87.xml"/></Relationships>
</file>

<file path=ppt/slides/_rels/slide17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7.xml"/><Relationship Id="rId1" Type="http://schemas.openxmlformats.org/officeDocument/2006/relationships/slideLayout" Target="../slideLayouts/slideLayout331.xml"/><Relationship Id="rId4" Type="http://schemas.openxmlformats.org/officeDocument/2006/relationships/image" Target="../media/image35.jpe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37.xml"/></Relationships>
</file>

<file path=ppt/slides/_rels/slide17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38.xml"/><Relationship Id="rId1" Type="http://schemas.openxmlformats.org/officeDocument/2006/relationships/slideLayout" Target="../slideLayouts/slideLayout331.xml"/><Relationship Id="rId4" Type="http://schemas.openxmlformats.org/officeDocument/2006/relationships/image" Target="../media/image134.png"/></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40.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331.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40.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40.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0.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7.xml"/><Relationship Id="rId1" Type="http://schemas.openxmlformats.org/officeDocument/2006/relationships/themeOverride" Target="../theme/themeOverride28.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59.xml"/></Relationships>
</file>

<file path=ppt/slides/_rels/slide18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46.xml"/><Relationship Id="rId1" Type="http://schemas.openxmlformats.org/officeDocument/2006/relationships/slideLayout" Target="../slideLayouts/slideLayout251.xml"/><Relationship Id="rId4" Type="http://schemas.openxmlformats.org/officeDocument/2006/relationships/image" Target="../media/image134.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331.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3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404.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404.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404.xml"/><Relationship Id="rId4" Type="http://schemas.openxmlformats.org/officeDocument/2006/relationships/image" Target="../media/image39.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404.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404.xml"/><Relationship Id="rId4"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404.xml"/><Relationship Id="rId4" Type="http://schemas.openxmlformats.org/officeDocument/2006/relationships/image" Target="../media/image39.jpeg"/></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404.xml"/><Relationship Id="rId4" Type="http://schemas.openxmlformats.org/officeDocument/2006/relationships/image" Target="../media/image39.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44.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404.xml"/><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404.xml"/><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404.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6.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36.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3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9.xml"/><Relationship Id="rId1" Type="http://schemas.openxmlformats.org/officeDocument/2006/relationships/themeOverride" Target="../theme/themeOverride5.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hemeOverride" Target="../theme/themeOverride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hemeOverride" Target="../theme/themeOverride7.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2.xml"/><Relationship Id="rId1" Type="http://schemas.openxmlformats.org/officeDocument/2006/relationships/slideLayout" Target="../slideLayouts/slideLayout10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4.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4.xml"/><Relationship Id="rId1" Type="http://schemas.openxmlformats.org/officeDocument/2006/relationships/slideLayout" Target="../slideLayouts/slideLayout12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50.xml"/><Relationship Id="rId1" Type="http://schemas.openxmlformats.org/officeDocument/2006/relationships/themeOverride" Target="../theme/themeOverride8.xml"/><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4.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hemeOverride" Target="../theme/themeOverride9.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hemeOverride" Target="../theme/themeOverride10.xml"/></Relationships>
</file>

<file path=ppt/slides/_rels/slide5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80.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80.xml"/></Relationships>
</file>

<file path=ppt/slides/_rels/slide5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80.xml"/></Relationships>
</file>

<file path=ppt/slides/_rels/slide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hemeOverride" Target="../theme/themeOverride11.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88.xml"/><Relationship Id="rId1" Type="http://schemas.openxmlformats.org/officeDocument/2006/relationships/themeOverride" Target="../theme/themeOverride1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90.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hemeOverride" Target="../theme/themeOverride13.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hemeOverride" Target="../theme/themeOverride14.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hemeOverride" Target="../theme/themeOverride15.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hemeOverride" Target="../theme/themeOverride16.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hemeOverride" Target="../theme/themeOverride17.xml"/></Relationships>
</file>

<file path=ppt/slides/_rels/slide6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5.xml"/><Relationship Id="rId1" Type="http://schemas.openxmlformats.org/officeDocument/2006/relationships/slideLayout" Target="../slideLayouts/slideLayout331.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6.xml"/><Relationship Id="rId1" Type="http://schemas.openxmlformats.org/officeDocument/2006/relationships/slideLayout" Target="../slideLayouts/slideLayout417.xml"/></Relationships>
</file>

<file path=ppt/slides/_rels/slide6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7.xml"/><Relationship Id="rId1" Type="http://schemas.openxmlformats.org/officeDocument/2006/relationships/slideLayout" Target="../slideLayouts/slideLayout331.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8.xml"/><Relationship Id="rId1" Type="http://schemas.openxmlformats.org/officeDocument/2006/relationships/slideLayout" Target="../slideLayouts/slideLayout33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90.xml"/><Relationship Id="rId5" Type="http://schemas.microsoft.com/office/2007/relationships/hdphoto" Target="../media/hdphoto1.wdp"/><Relationship Id="rId4" Type="http://schemas.openxmlformats.org/officeDocument/2006/relationships/image" Target="../media/image23.jpeg"/></Relationships>
</file>

<file path=ppt/slides/_rels/slide7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0.xml"/><Relationship Id="rId1" Type="http://schemas.openxmlformats.org/officeDocument/2006/relationships/slideLayout" Target="../slideLayouts/slideLayout42.xml"/></Relationships>
</file>

<file path=ppt/slides/_rels/slide7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1.xml"/><Relationship Id="rId1" Type="http://schemas.openxmlformats.org/officeDocument/2006/relationships/slideLayout" Target="../slideLayouts/slideLayout86.xml"/></Relationships>
</file>

<file path=ppt/slides/_rels/slide7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2.xml"/><Relationship Id="rId1" Type="http://schemas.openxmlformats.org/officeDocument/2006/relationships/slideLayout" Target="../slideLayouts/slideLayout162.xml"/></Relationships>
</file>

<file path=ppt/slides/_rels/slide7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3.xml"/><Relationship Id="rId1" Type="http://schemas.openxmlformats.org/officeDocument/2006/relationships/slideLayout" Target="../slideLayouts/slideLayout331.xml"/></Relationships>
</file>

<file path=ppt/slides/_rels/slide7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4.xml"/><Relationship Id="rId1" Type="http://schemas.openxmlformats.org/officeDocument/2006/relationships/slideLayout" Target="../slideLayouts/slideLayout331.xml"/></Relationships>
</file>

<file path=ppt/slides/_rels/slide7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5.xml"/><Relationship Id="rId1" Type="http://schemas.openxmlformats.org/officeDocument/2006/relationships/slideLayout" Target="../slideLayouts/slideLayout344.xml"/></Relationships>
</file>

<file path=ppt/slides/_rels/slide7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6.xml"/><Relationship Id="rId1" Type="http://schemas.openxmlformats.org/officeDocument/2006/relationships/slideLayout" Target="../slideLayouts/slideLayout331.xml"/></Relationships>
</file>

<file path=ppt/slides/_rels/slide7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7.xml"/><Relationship Id="rId1" Type="http://schemas.openxmlformats.org/officeDocument/2006/relationships/slideLayout" Target="../slideLayouts/slideLayout331.xml"/></Relationships>
</file>

<file path=ppt/slides/_rels/slide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8.xml"/><Relationship Id="rId1" Type="http://schemas.openxmlformats.org/officeDocument/2006/relationships/slideLayout" Target="../slideLayouts/slideLayout363.xml"/><Relationship Id="rId6" Type="http://schemas.openxmlformats.org/officeDocument/2006/relationships/image" Target="../media/image67.jpeg"/><Relationship Id="rId5" Type="http://schemas.openxmlformats.org/officeDocument/2006/relationships/image" Target="../media/image66.png"/><Relationship Id="rId4" Type="http://schemas.openxmlformats.org/officeDocument/2006/relationships/image" Target="../media/image65.png"/></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9.xml"/><Relationship Id="rId1" Type="http://schemas.openxmlformats.org/officeDocument/2006/relationships/slideLayout" Target="../slideLayouts/slideLayout363.xml"/><Relationship Id="rId6" Type="http://schemas.openxmlformats.org/officeDocument/2006/relationships/image" Target="../media/image66.png"/><Relationship Id="rId5" Type="http://schemas.openxmlformats.org/officeDocument/2006/relationships/image" Target="../media/image68.png"/><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90.xml"/><Relationship Id="rId4" Type="http://schemas.openxmlformats.org/officeDocument/2006/relationships/image" Target="../media/image24.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68.xml"/></Relationships>
</file>

<file path=ppt/slides/_rels/slide8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1.xml"/><Relationship Id="rId1" Type="http://schemas.openxmlformats.org/officeDocument/2006/relationships/slideLayout" Target="../slideLayouts/slideLayout147.xml"/></Relationships>
</file>

<file path=ppt/slides/_rels/slide8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2.xml"/><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7.xml"/><Relationship Id="rId1" Type="http://schemas.openxmlformats.org/officeDocument/2006/relationships/themeOverride" Target="../theme/themeOverride18.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131.xml"/><Relationship Id="rId1" Type="http://schemas.openxmlformats.org/officeDocument/2006/relationships/themeOverride" Target="../theme/themeOverride1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hemeOverride" Target="../theme/themeOverride20.xml"/><Relationship Id="rId4" Type="http://schemas.openxmlformats.org/officeDocument/2006/relationships/image" Target="../media/image71.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90.xml"/><Relationship Id="rId4" Type="http://schemas.openxmlformats.org/officeDocument/2006/relationships/image" Target="../media/image25.jp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themeOverride" Target="../theme/themeOverride21.xml"/><Relationship Id="rId5" Type="http://schemas.openxmlformats.org/officeDocument/2006/relationships/image" Target="../media/image73.png"/><Relationship Id="rId4" Type="http://schemas.openxmlformats.org/officeDocument/2006/relationships/image" Target="../media/image72.png"/></Relationships>
</file>

<file path=ppt/slides/_rels/slide9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8.xml"/><Relationship Id="rId1" Type="http://schemas.openxmlformats.org/officeDocument/2006/relationships/slideLayout" Target="../slideLayouts/slideLayout331.xml"/></Relationships>
</file>

<file path=ppt/slides/_rels/slide9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0.xml"/><Relationship Id="rId1" Type="http://schemas.openxmlformats.org/officeDocument/2006/relationships/slideLayout" Target="../slideLayouts/slideLayout33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58.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88.xml"/><Relationship Id="rId1" Type="http://schemas.openxmlformats.org/officeDocument/2006/relationships/themeOverride" Target="../theme/themeOverride22.xml"/><Relationship Id="rId4" Type="http://schemas.openxmlformats.org/officeDocument/2006/relationships/image" Target="../media/image74.png"/></Relationships>
</file>

<file path=ppt/slides/_rels/slide9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6.xml"/></Relationships>
</file>

<file path=ppt/slides/_rels/slide9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469900" y="-183140"/>
            <a:ext cx="8204200" cy="6756400"/>
          </a:xfrm>
          <a:prstGeom prst="rect">
            <a:avLst/>
          </a:prstGeom>
        </p:spPr>
      </p:pic>
      <p:sp>
        <p:nvSpPr>
          <p:cNvPr id="7" name="Title 5"/>
          <p:cNvSpPr txBox="1">
            <a:spLocks/>
          </p:cNvSpPr>
          <p:nvPr/>
        </p:nvSpPr>
        <p:spPr bwMode="auto">
          <a:xfrm>
            <a:off x="-12126" y="6209487"/>
            <a:ext cx="9144000" cy="648513"/>
          </a:xfrm>
          <a:prstGeom prst="rect">
            <a:avLst/>
          </a:prstGeom>
          <a:solidFill>
            <a:schemeClr val="tx1"/>
          </a:solid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defRPr/>
            </a:pPr>
            <a:r>
              <a:rPr lang="ko-KR" altLang="en-US" sz="3600" b="1" dirty="0">
                <a:solidFill>
                  <a:srgbClr val="FFFFFF"/>
                </a:solidFill>
                <a:effectLst>
                  <a:outerShdw blurRad="38100" dist="38100" dir="2700000" algn="tl">
                    <a:srgbClr val="000000"/>
                  </a:outerShdw>
                </a:effectLst>
                <a:latin typeface="Arial" charset="0"/>
              </a:rPr>
              <a:t>당신 최고의 의로움이 충분하지 않을 때</a:t>
            </a:r>
            <a:endParaRPr lang="en-GB" sz="3600" b="1" dirty="0">
              <a:solidFill>
                <a:srgbClr val="FFFFFF"/>
              </a:solidFill>
              <a:effectLst>
                <a:outerShdw blurRad="38100" dist="38100" dir="2700000" algn="tl">
                  <a:srgbClr val="000000"/>
                </a:outerShdw>
              </a:effectLst>
              <a:latin typeface="Arial" charset="0"/>
            </a:endParaRPr>
          </a:p>
        </p:txBody>
      </p:sp>
      <p:sp>
        <p:nvSpPr>
          <p:cNvPr id="8" name="Text Box 10"/>
          <p:cNvSpPr txBox="1">
            <a:spLocks noChangeArrowheads="1"/>
          </p:cNvSpPr>
          <p:nvPr/>
        </p:nvSpPr>
        <p:spPr bwMode="auto">
          <a:xfrm>
            <a:off x="0" y="0"/>
            <a:ext cx="4249737" cy="620712"/>
          </a:xfrm>
          <a:prstGeom prst="rect">
            <a:avLst/>
          </a:prstGeom>
          <a:solidFill>
            <a:srgbClr val="00009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sz="1600" b="1" i="1" dirty="0">
                <a:solidFill>
                  <a:srgbClr val="FFFFFF"/>
                </a:solidFill>
                <a:effectLst>
                  <a:outerShdw blurRad="38100" dist="38100" dir="2700000" algn="tl">
                    <a:srgbClr val="000000"/>
                  </a:outerShdw>
                </a:effectLst>
                <a:latin typeface="Arial" charset="0"/>
                <a:cs typeface="Arial" charset="0"/>
              </a:rPr>
              <a:t>Dr. Rick Griffith • Singapore Bible College</a:t>
            </a:r>
          </a:p>
          <a:p>
            <a:pPr algn="ctr" eaLnBrk="1" hangingPunct="1">
              <a:defRPr/>
            </a:pPr>
            <a:r>
              <a:rPr lang="en-US" sz="1600" b="1" i="1" dirty="0">
                <a:solidFill>
                  <a:srgbClr val="FFFFFF"/>
                </a:solidFill>
                <a:effectLst>
                  <a:outerShdw blurRad="38100" dist="38100" dir="2700000" algn="tl">
                    <a:srgbClr val="000000"/>
                  </a:outerShdw>
                </a:effectLst>
                <a:latin typeface="Arial" charset="0"/>
                <a:cs typeface="Arial" charset="0"/>
              </a:rPr>
              <a:t>BibleStudyDownloads.org</a:t>
            </a:r>
          </a:p>
        </p:txBody>
      </p:sp>
      <p:sp>
        <p:nvSpPr>
          <p:cNvPr id="6" name="Title 5"/>
          <p:cNvSpPr>
            <a:spLocks noGrp="1"/>
          </p:cNvSpPr>
          <p:nvPr>
            <p:ph type="title" idx="4294967295"/>
          </p:nvPr>
        </p:nvSpPr>
        <p:spPr>
          <a:xfrm>
            <a:off x="0" y="5335588"/>
            <a:ext cx="9144000" cy="901700"/>
          </a:xfrm>
          <a:solidFill>
            <a:schemeClr val="tx1"/>
          </a:solidFill>
        </p:spPr>
        <p:txBody>
          <a:bodyPr/>
          <a:lstStyle/>
          <a:p>
            <a:pPr algn="ctr">
              <a:defRPr/>
            </a:pPr>
            <a:r>
              <a:rPr lang="ko-KR" altLang="en-US" sz="6600" b="1" dirty="0">
                <a:solidFill>
                  <a:schemeClr val="bg1"/>
                </a:solidFill>
                <a:latin typeface="Times New Roman"/>
                <a:ea typeface="ＭＳ Ｐゴシック" charset="0"/>
                <a:cs typeface="Times New Roman"/>
              </a:rPr>
              <a:t>갈라디아서</a:t>
            </a:r>
            <a:endParaRPr lang="en-GB" sz="6600" b="1" dirty="0">
              <a:solidFill>
                <a:schemeClr val="bg1"/>
              </a:solidFill>
              <a:latin typeface="Times New Roman"/>
              <a:ea typeface="ＭＳ Ｐゴシック" charset="0"/>
              <a:cs typeface="Times New Roman"/>
            </a:endParaRPr>
          </a:p>
        </p:txBody>
      </p:sp>
    </p:spTree>
    <p:extLst>
      <p:ext uri="{BB962C8B-B14F-4D97-AF65-F5344CB8AC3E}">
        <p14:creationId xmlns:p14="http://schemas.microsoft.com/office/powerpoint/2010/main" val="2808707351"/>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fontAlgn="auto">
              <a:spcBef>
                <a:spcPct val="20000"/>
              </a:spcBef>
              <a:spcAft>
                <a:spcPts val="0"/>
              </a:spcAft>
              <a:defRPr/>
            </a:pPr>
            <a:endParaRPr lang="en-US" sz="1800" kern="0">
              <a:solidFill>
                <a:srgbClr val="000000"/>
              </a:solidFill>
            </a:endParaRPr>
          </a:p>
        </p:txBody>
      </p:sp>
      <p:graphicFrame>
        <p:nvGraphicFramePr>
          <p:cNvPr id="62" name="Table 61"/>
          <p:cNvGraphicFramePr>
            <a:graphicFrameLocks noGrp="1"/>
          </p:cNvGraphicFramePr>
          <p:nvPr>
            <p:extLst>
              <p:ext uri="{D42A27DB-BD31-4B8C-83A1-F6EECF244321}">
                <p14:modId xmlns:p14="http://schemas.microsoft.com/office/powerpoint/2010/main" val="808320114"/>
              </p:ext>
            </p:extLst>
          </p:nvPr>
        </p:nvGraphicFramePr>
        <p:xfrm>
          <a:off x="0" y="0"/>
          <a:ext cx="9144000" cy="7148304"/>
        </p:xfrm>
        <a:graphic>
          <a:graphicData uri="http://schemas.openxmlformats.org/drawingml/2006/table">
            <a:tbl>
              <a:tblPr/>
              <a:tblGrid>
                <a:gridCol w="1306286">
                  <a:extLst>
                    <a:ext uri="{9D8B030D-6E8A-4147-A177-3AD203B41FA5}">
                      <a16:colId xmlns:a16="http://schemas.microsoft.com/office/drawing/2014/main" val="20000"/>
                    </a:ext>
                  </a:extLst>
                </a:gridCol>
                <a:gridCol w="145996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459966">
                  <a:extLst>
                    <a:ext uri="{9D8B030D-6E8A-4147-A177-3AD203B41FA5}">
                      <a16:colId xmlns:a16="http://schemas.microsoft.com/office/drawing/2014/main" val="20003"/>
                    </a:ext>
                  </a:extLst>
                </a:gridCol>
                <a:gridCol w="1131795">
                  <a:extLst>
                    <a:ext uri="{9D8B030D-6E8A-4147-A177-3AD203B41FA5}">
                      <a16:colId xmlns:a16="http://schemas.microsoft.com/office/drawing/2014/main" val="20004"/>
                    </a:ext>
                  </a:extLst>
                </a:gridCol>
                <a:gridCol w="1173415">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523639">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ko-KR" altLang="en-US" sz="2800" b="1" i="0" u="none" strike="noStrike" cap="none" normalizeH="0" baseline="0" dirty="0">
                          <a:ln>
                            <a:noFill/>
                          </a:ln>
                          <a:solidFill>
                            <a:srgbClr val="000033"/>
                          </a:solidFill>
                          <a:effectLst/>
                          <a:latin typeface="Arial" charset="0"/>
                          <a:ea typeface="ＭＳ Ｐゴシック" charset="0"/>
                          <a:cs typeface="Arial" charset="0"/>
                        </a:rPr>
                        <a:t>믿음에</a:t>
                      </a:r>
                      <a:r>
                        <a:rPr kumimoji="0" lang="en-US" altLang="ko-KR" sz="2800" b="1" i="0" u="none" strike="noStrike" cap="none" normalizeH="0" baseline="0" dirty="0">
                          <a:ln>
                            <a:noFill/>
                          </a:ln>
                          <a:solidFill>
                            <a:srgbClr val="000033"/>
                          </a:solidFill>
                          <a:effectLst/>
                          <a:latin typeface="Arial" charset="0"/>
                          <a:ea typeface="ＭＳ Ｐゴシック" charset="0"/>
                          <a:cs typeface="Arial" charset="0"/>
                        </a:rPr>
                        <a:t> </a:t>
                      </a:r>
                      <a:r>
                        <a:rPr kumimoji="0" lang="ko-KR" altLang="en-US" sz="2800" b="1" i="0" u="none" strike="noStrike" cap="none" normalizeH="0" baseline="0" dirty="0">
                          <a:ln>
                            <a:noFill/>
                          </a:ln>
                          <a:solidFill>
                            <a:srgbClr val="000033"/>
                          </a:solidFill>
                          <a:effectLst/>
                          <a:latin typeface="Arial" charset="0"/>
                          <a:ea typeface="ＭＳ Ｐゴシック" charset="0"/>
                          <a:cs typeface="Arial" charset="0"/>
                        </a:rPr>
                        <a:t>의한</a:t>
                      </a:r>
                      <a:r>
                        <a:rPr kumimoji="0" lang="en-US" altLang="ko-KR" sz="2800" b="1" i="0" u="none" strike="noStrike" cap="none" normalizeH="0" baseline="0" dirty="0">
                          <a:ln>
                            <a:noFill/>
                          </a:ln>
                          <a:solidFill>
                            <a:srgbClr val="000033"/>
                          </a:solidFill>
                          <a:effectLst/>
                          <a:latin typeface="Arial" charset="0"/>
                          <a:ea typeface="ＭＳ Ｐゴシック" charset="0"/>
                          <a:cs typeface="Arial" charset="0"/>
                        </a:rPr>
                        <a:t> </a:t>
                      </a:r>
                      <a:r>
                        <a:rPr kumimoji="0" lang="ko-KR" altLang="en-US" sz="2800" b="1" i="0" u="none" strike="noStrike" cap="none" normalizeH="0" baseline="0" dirty="0">
                          <a:ln>
                            <a:noFill/>
                          </a:ln>
                          <a:solidFill>
                            <a:srgbClr val="000033"/>
                          </a:solidFill>
                          <a:effectLst/>
                          <a:latin typeface="Arial" charset="0"/>
                          <a:ea typeface="ＭＳ Ｐゴシック" charset="0"/>
                          <a:cs typeface="Arial" charset="0"/>
                        </a:rPr>
                        <a:t>칭의</a:t>
                      </a:r>
                      <a:endParaRPr kumimoji="0" lang="en-US" sz="2800" b="1" i="0" u="none" strike="noStrike" cap="none" normalizeH="0" baseline="0" dirty="0">
                        <a:ln>
                          <a:noFill/>
                        </a:ln>
                        <a:solidFill>
                          <a:srgbClr val="000033"/>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유대주의자의</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공격</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#1</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바울은</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스스로의</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권위에</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의해서</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이</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교리를</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가르칠</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뿐이다</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유대주의자의</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공격</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#2</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이것은</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구약에</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반하는</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새로운</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가르침이다</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유대주의자의</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공격</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오직</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믿음만</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가르치는</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것은</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죄악된</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삶의</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방식을</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부추기는</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것이다</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바울의</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변론</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하나님께서</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나와</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열두</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사도를</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이를</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위해</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부르셨다</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바울의</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변론</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구원은</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항상</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심지어</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구약에서도</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믿음에</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의해서였다</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바울의</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변론</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아니다</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믿음에</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의한</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칭의는</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자연스럽게</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거룩한</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삶으로</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인도한다</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7596">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전기적</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연대기적</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신학적</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실제적</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9200">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ＭＳ Ｐゴシック" charset="0"/>
                          <a:cs typeface="Arial" charset="0"/>
                        </a:rPr>
                        <a:t>1–2</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장</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3–4</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장</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5–6</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장</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468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사도성</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인정</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믿음에</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의한</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칭의</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인정</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책임</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인정</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68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힐책</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관계</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확언</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실증</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균형</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섬김</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경고들</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90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1:1-9</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1:10–2:21</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3</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6:1-10</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6:11-18</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551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시리아의</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안디옥</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904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주후 </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49</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년</a:t>
                      </a:r>
                      <a:r>
                        <a:rPr kumimoji="0" lang="en-US" sz="18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첫 번째 전도여행 이후</a:t>
                      </a:r>
                      <a:r>
                        <a:rPr kumimoji="0" lang="en-US" sz="1800" b="1" i="0" u="none" strike="noStrike" cap="none" normalizeH="0" baseline="0" dirty="0">
                          <a:ln>
                            <a:noFill/>
                          </a:ln>
                          <a:solidFill>
                            <a:schemeClr val="tx1"/>
                          </a:solidFill>
                          <a:effectLst/>
                          <a:latin typeface="Arial" charset="0"/>
                          <a:ea typeface="ＭＳ Ｐゴシック" charset="0"/>
                          <a:cs typeface="Arial" charset="0"/>
                        </a:rPr>
                        <a:t>)</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33"/>
                </a:solidFill>
                <a:latin typeface="Arial" charset="0"/>
                <a:cs typeface="Arial" charset="0"/>
              </a:rPr>
              <a:t>167</a:t>
            </a:r>
          </a:p>
        </p:txBody>
      </p:sp>
      <p:sp>
        <p:nvSpPr>
          <p:cNvPr id="65" name="Title 64"/>
          <p:cNvSpPr>
            <a:spLocks noGrp="1"/>
          </p:cNvSpPr>
          <p:nvPr>
            <p:ph type="title" idx="4294967295"/>
          </p:nvPr>
        </p:nvSpPr>
        <p:spPr>
          <a:xfrm>
            <a:off x="304800" y="-685800"/>
            <a:ext cx="7772400" cy="762000"/>
          </a:xfrm>
        </p:spPr>
        <p:txBody>
          <a:bodyPr/>
          <a:lstStyle/>
          <a:p>
            <a:pPr>
              <a:defRPr/>
            </a:pPr>
            <a:r>
              <a:rPr lang="en-US" dirty="0">
                <a:latin typeface="Tahoma" charset="0"/>
                <a:ea typeface="ＭＳ Ｐゴシック" charset="0"/>
                <a:cs typeface="ＭＳ Ｐゴシック" charset="0"/>
              </a:rPr>
              <a:t>Book Chart</a:t>
            </a:r>
          </a:p>
        </p:txBody>
      </p:sp>
      <p:sp>
        <p:nvSpPr>
          <p:cNvPr id="7" name="Rectangle 2">
            <a:extLst>
              <a:ext uri="{FF2B5EF4-FFF2-40B4-BE49-F238E27FC236}">
                <a16:creationId xmlns:a16="http://schemas.microsoft.com/office/drawing/2014/main" id="{B16B6965-9A1A-2C4D-95A6-0777491F783B}"/>
              </a:ext>
            </a:extLst>
          </p:cNvPr>
          <p:cNvSpPr txBox="1">
            <a:spLocks noChangeArrowheads="1"/>
          </p:cNvSpPr>
          <p:nvPr/>
        </p:nvSpPr>
        <p:spPr bwMode="auto">
          <a:xfrm>
            <a:off x="76200" y="44624"/>
            <a:ext cx="2843808" cy="461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ko-KR" altLang="en-US" sz="3200" b="1" i="0" u="none" strike="noStrike" kern="0" cap="none" spc="0" normalizeH="0" baseline="0" noProof="0" dirty="0">
                <a:ln>
                  <a:noFill/>
                </a:ln>
                <a:solidFill>
                  <a:schemeClr val="bg2"/>
                </a:solidFill>
                <a:effectLst/>
                <a:uLnTx/>
                <a:uFillTx/>
                <a:latin typeface="Arial" charset="0"/>
                <a:ea typeface="ＭＳ Ｐゴシック" charset="0"/>
                <a:cs typeface="ＭＳ Ｐゴシック" charset="0"/>
              </a:rPr>
              <a:t>갈라디아서</a:t>
            </a:r>
            <a:endParaRPr kumimoji="0" lang="en-US" sz="3200" b="1" i="0" u="none" strike="noStrike" kern="0" cap="none" spc="0" normalizeH="0" baseline="0" noProof="0" dirty="0">
              <a:ln>
                <a:noFill/>
              </a:ln>
              <a:solidFill>
                <a:schemeClr val="bg2"/>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002135349"/>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paul damascus">
            <a:extLst>
              <a:ext uri="{FF2B5EF4-FFF2-40B4-BE49-F238E27FC236}">
                <a16:creationId xmlns:a16="http://schemas.microsoft.com/office/drawing/2014/main" id="{5DAB1814-594A-E642-B7CD-E2E02A0B05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700808"/>
            <a:ext cx="9216218" cy="5183235"/>
          </a:xfrm>
          <a:prstGeom prst="rect">
            <a:avLst/>
          </a:prstGeom>
          <a:noFill/>
          <a:extLst>
            <a:ext uri="{909E8E84-426E-40dd-AFC4-6F175D3DCCD1}">
              <a14:hiddenFill xmlns:a14="http://schemas.microsoft.com/office/drawing/2010/main" xmlns="">
                <a:solidFill>
                  <a:srgbClr val="FFFFFF"/>
                </a:solidFill>
              </a14:hiddenFill>
            </a:ext>
          </a:extLst>
        </p:spPr>
      </p:pic>
      <p:sp>
        <p:nvSpPr>
          <p:cNvPr id="303105" name="Title 1"/>
          <p:cNvSpPr>
            <a:spLocks noGrp="1"/>
          </p:cNvSpPr>
          <p:nvPr>
            <p:ph type="title"/>
          </p:nvPr>
        </p:nvSpPr>
        <p:spPr>
          <a:xfrm>
            <a:off x="-1568" y="0"/>
            <a:ext cx="9181273" cy="1723957"/>
          </a:xfrm>
          <a:extLst/>
        </p:spPr>
        <p:txBody>
          <a:bodyPr/>
          <a:lstStyle/>
          <a:p>
            <a:pPr>
              <a:defRPr/>
            </a:pPr>
            <a:r>
              <a:rPr lang="ko-KR" altLang="en-US" sz="3600" b="1" dirty="0">
                <a:solidFill>
                  <a:srgbClr val="E3EBF1"/>
                </a:solidFill>
                <a:effectLst>
                  <a:glow rad="279400">
                    <a:schemeClr val="bg1"/>
                  </a:glow>
                </a:effectLst>
                <a:latin typeface="Arial" charset="0"/>
                <a:cs typeface="Arial" charset="0"/>
              </a:rPr>
              <a:t>바울의</a:t>
            </a:r>
            <a:r>
              <a:rPr lang="en-US" altLang="ko-KR" sz="3600" b="1" dirty="0">
                <a:solidFill>
                  <a:srgbClr val="E3EBF1"/>
                </a:solidFill>
                <a:effectLst>
                  <a:glow rad="279400">
                    <a:schemeClr val="bg1"/>
                  </a:glow>
                </a:effectLst>
                <a:latin typeface="Arial" charset="0"/>
                <a:cs typeface="Arial" charset="0"/>
              </a:rPr>
              <a:t> </a:t>
            </a:r>
            <a:r>
              <a:rPr lang="ko-KR" altLang="en-US" sz="3600" b="1" dirty="0">
                <a:solidFill>
                  <a:srgbClr val="E3EBF1"/>
                </a:solidFill>
                <a:effectLst>
                  <a:glow rad="279400">
                    <a:schemeClr val="bg1"/>
                  </a:glow>
                </a:effectLst>
                <a:latin typeface="Arial" charset="0"/>
                <a:cs typeface="Arial" charset="0"/>
              </a:rPr>
              <a:t>가르침의</a:t>
            </a:r>
            <a:r>
              <a:rPr lang="en-US" altLang="ko-KR" sz="3600" b="1" dirty="0">
                <a:solidFill>
                  <a:srgbClr val="E3EBF1"/>
                </a:solidFill>
                <a:effectLst>
                  <a:glow rad="279400">
                    <a:schemeClr val="bg1"/>
                  </a:glow>
                </a:effectLst>
                <a:latin typeface="Arial" charset="0"/>
                <a:cs typeface="Arial" charset="0"/>
              </a:rPr>
              <a:t> </a:t>
            </a:r>
            <a:r>
              <a:rPr lang="ko-KR" altLang="en-US" sz="3600" b="1" dirty="0">
                <a:solidFill>
                  <a:srgbClr val="E3EBF1"/>
                </a:solidFill>
                <a:effectLst>
                  <a:glow rad="279400">
                    <a:schemeClr val="bg1"/>
                  </a:glow>
                </a:effectLst>
                <a:latin typeface="Arial" charset="0"/>
                <a:cs typeface="Arial" charset="0"/>
              </a:rPr>
              <a:t>출처</a:t>
            </a:r>
            <a:r>
              <a:rPr lang="en-US" altLang="ko-KR" sz="3600" b="1" dirty="0">
                <a:solidFill>
                  <a:srgbClr val="E3EBF1"/>
                </a:solidFill>
                <a:effectLst>
                  <a:glow rad="279400">
                    <a:schemeClr val="bg1"/>
                  </a:glow>
                </a:effectLst>
                <a:latin typeface="Arial" charset="0"/>
                <a:cs typeface="Arial" charset="0"/>
              </a:rPr>
              <a:t> </a:t>
            </a:r>
            <a:r>
              <a:rPr lang="en-US" altLang="ja-JP" sz="3600" b="1" dirty="0">
                <a:solidFill>
                  <a:srgbClr val="E3EBF1"/>
                </a:solidFill>
                <a:effectLst>
                  <a:glow rad="279400">
                    <a:schemeClr val="bg1"/>
                  </a:glow>
                </a:effectLst>
                <a:latin typeface="Arial" charset="0"/>
                <a:cs typeface="Arial" charset="0"/>
              </a:rPr>
              <a:t>(</a:t>
            </a:r>
            <a:r>
              <a:rPr lang="ko-KR" altLang="en-US" sz="3600" b="1" dirty="0">
                <a:solidFill>
                  <a:srgbClr val="E3EBF1"/>
                </a:solidFill>
                <a:effectLst>
                  <a:glow rad="279400">
                    <a:schemeClr val="bg1"/>
                  </a:glow>
                </a:effectLst>
                <a:latin typeface="Arial" charset="0"/>
                <a:cs typeface="Arial" charset="0"/>
              </a:rPr>
              <a:t>갈</a:t>
            </a:r>
            <a:r>
              <a:rPr lang="en-US" altLang="ko-KR" sz="3600" b="1" dirty="0">
                <a:solidFill>
                  <a:srgbClr val="E3EBF1"/>
                </a:solidFill>
                <a:effectLst>
                  <a:glow rad="279400">
                    <a:schemeClr val="bg1"/>
                  </a:glow>
                </a:effectLst>
                <a:latin typeface="Arial" charset="0"/>
                <a:cs typeface="Arial" charset="0"/>
              </a:rPr>
              <a:t> </a:t>
            </a:r>
            <a:r>
              <a:rPr lang="en-US" altLang="ja-JP" sz="3600" b="1" dirty="0">
                <a:solidFill>
                  <a:srgbClr val="E3EBF1"/>
                </a:solidFill>
                <a:effectLst>
                  <a:glow rad="279400">
                    <a:schemeClr val="bg1"/>
                  </a:glow>
                </a:effectLst>
                <a:latin typeface="Arial" charset="0"/>
                <a:cs typeface="Arial" charset="0"/>
              </a:rPr>
              <a:t>1:12)</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108520" y="1723957"/>
            <a:ext cx="3240360" cy="45133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b="1" dirty="0">
                <a:solidFill>
                  <a:srgbClr val="000000"/>
                </a:solidFill>
                <a:latin typeface="Arial" charset="0"/>
                <a:cs typeface="Arial" charset="0"/>
              </a:rPr>
              <a:t>“</a:t>
            </a:r>
            <a:r>
              <a:rPr lang="ko-KR" altLang="en-US" sz="2800" b="1" dirty="0">
                <a:solidFill>
                  <a:srgbClr val="000000"/>
                </a:solidFill>
                <a:latin typeface="Arial" charset="0"/>
                <a:cs typeface="Arial" charset="0"/>
              </a:rPr>
              <a:t>이는</a:t>
            </a:r>
            <a:r>
              <a:rPr lang="en-US" altLang="ko-KR" sz="2800" b="1" dirty="0">
                <a:solidFill>
                  <a:srgbClr val="000000"/>
                </a:solidFill>
                <a:latin typeface="Arial" charset="0"/>
                <a:cs typeface="Arial" charset="0"/>
              </a:rPr>
              <a:t> </a:t>
            </a:r>
            <a:r>
              <a:rPr lang="ko-KR" altLang="en-US" sz="2800" b="1" dirty="0">
                <a:solidFill>
                  <a:srgbClr val="000000"/>
                </a:solidFill>
                <a:latin typeface="Arial" charset="0"/>
                <a:cs typeface="Arial" charset="0"/>
              </a:rPr>
              <a:t>내가</a:t>
            </a:r>
            <a:r>
              <a:rPr lang="en-US" altLang="ko-KR" sz="2800" b="1" dirty="0">
                <a:solidFill>
                  <a:srgbClr val="000000"/>
                </a:solidFill>
                <a:latin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lang="ko-KR" altLang="en-US" sz="2800" b="1" dirty="0">
                <a:solidFill>
                  <a:srgbClr val="000000"/>
                </a:solidFill>
                <a:latin typeface="Arial" charset="0"/>
                <a:cs typeface="Arial" charset="0"/>
              </a:rPr>
              <a:t>사람에게서</a:t>
            </a:r>
            <a:r>
              <a:rPr lang="en-US" altLang="ko-KR" sz="2800" b="1" dirty="0">
                <a:solidFill>
                  <a:srgbClr val="000000"/>
                </a:solidFill>
                <a:latin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lang="ko-KR" altLang="en-US" sz="2800" b="1" dirty="0">
                <a:solidFill>
                  <a:srgbClr val="000000"/>
                </a:solidFill>
                <a:latin typeface="Arial" charset="0"/>
                <a:cs typeface="Arial" charset="0"/>
              </a:rPr>
              <a:t>받은</a:t>
            </a:r>
            <a:r>
              <a:rPr lang="en-US" altLang="ko-KR" sz="2800" b="1" dirty="0">
                <a:solidFill>
                  <a:srgbClr val="000000"/>
                </a:solidFill>
                <a:latin typeface="Arial" charset="0"/>
                <a:cs typeface="Arial" charset="0"/>
              </a:rPr>
              <a:t> </a:t>
            </a:r>
            <a:r>
              <a:rPr lang="ko-KR" altLang="en-US" sz="2800" b="1" dirty="0">
                <a:solidFill>
                  <a:srgbClr val="000000"/>
                </a:solidFill>
                <a:latin typeface="Arial" charset="0"/>
                <a:cs typeface="Arial" charset="0"/>
              </a:rPr>
              <a:t>것도</a:t>
            </a:r>
            <a:r>
              <a:rPr lang="en-US" altLang="ko-KR" sz="2800" b="1" dirty="0">
                <a:solidFill>
                  <a:srgbClr val="000000"/>
                </a:solidFill>
                <a:latin typeface="Arial" charset="0"/>
                <a:cs typeface="Arial" charset="0"/>
              </a:rPr>
              <a:t> </a:t>
            </a:r>
            <a:r>
              <a:rPr lang="ko-KR" altLang="en-US" sz="2800" b="1" dirty="0">
                <a:solidFill>
                  <a:srgbClr val="000000"/>
                </a:solidFill>
                <a:latin typeface="Arial" charset="0"/>
                <a:cs typeface="Arial" charset="0"/>
              </a:rPr>
              <a:t>아니요</a:t>
            </a:r>
            <a:r>
              <a:rPr lang="en-US" altLang="ko-KR" sz="2800" b="1" dirty="0">
                <a:solidFill>
                  <a:srgbClr val="000000"/>
                </a:solidFill>
                <a:latin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lang="ko-KR" altLang="en-US" sz="2800" b="1" dirty="0">
                <a:solidFill>
                  <a:srgbClr val="000000"/>
                </a:solidFill>
                <a:latin typeface="Arial" charset="0"/>
                <a:cs typeface="Arial" charset="0"/>
              </a:rPr>
              <a:t>배운</a:t>
            </a:r>
            <a:r>
              <a:rPr lang="en-US" altLang="ko-KR" sz="2800" b="1" dirty="0">
                <a:solidFill>
                  <a:srgbClr val="000000"/>
                </a:solidFill>
                <a:latin typeface="Arial" charset="0"/>
                <a:cs typeface="Arial" charset="0"/>
              </a:rPr>
              <a:t> </a:t>
            </a:r>
            <a:r>
              <a:rPr lang="ko-KR" altLang="en-US" sz="2800" b="1" dirty="0">
                <a:solidFill>
                  <a:srgbClr val="000000"/>
                </a:solidFill>
                <a:latin typeface="Arial" charset="0"/>
                <a:cs typeface="Arial" charset="0"/>
              </a:rPr>
              <a:t>것도</a:t>
            </a:r>
            <a:r>
              <a:rPr lang="en-US" altLang="ko-KR" sz="2800" b="1" dirty="0">
                <a:solidFill>
                  <a:srgbClr val="000000"/>
                </a:solidFill>
                <a:latin typeface="Arial" charset="0"/>
                <a:cs typeface="Arial" charset="0"/>
              </a:rPr>
              <a:t> </a:t>
            </a:r>
            <a:r>
              <a:rPr lang="ko-KR" altLang="en-US" sz="2800" b="1" dirty="0">
                <a:solidFill>
                  <a:srgbClr val="000000"/>
                </a:solidFill>
                <a:latin typeface="Arial" charset="0"/>
                <a:cs typeface="Arial" charset="0"/>
              </a:rPr>
              <a:t>아니요</a:t>
            </a:r>
            <a:r>
              <a:rPr lang="en-US" altLang="ko-KR" sz="2800" b="1" dirty="0">
                <a:solidFill>
                  <a:srgbClr val="000000"/>
                </a:solidFill>
                <a:latin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lang="ko-KR" altLang="en-US" sz="2800" b="1" dirty="0">
                <a:solidFill>
                  <a:srgbClr val="000000"/>
                </a:solidFill>
                <a:latin typeface="Arial" charset="0"/>
                <a:cs typeface="Arial" charset="0"/>
              </a:rPr>
              <a:t>오직</a:t>
            </a:r>
            <a:r>
              <a:rPr lang="en-US" altLang="ko-KR" sz="2800" b="1" dirty="0">
                <a:solidFill>
                  <a:srgbClr val="000000"/>
                </a:solidFill>
                <a:latin typeface="Arial" charset="0"/>
                <a:cs typeface="Arial" charset="0"/>
              </a:rPr>
              <a:t> </a:t>
            </a:r>
            <a:r>
              <a:rPr lang="ko-KR" altLang="en-US" sz="2800" b="1" dirty="0">
                <a:solidFill>
                  <a:srgbClr val="000000"/>
                </a:solidFill>
                <a:latin typeface="Arial" charset="0"/>
                <a:cs typeface="Arial" charset="0"/>
              </a:rPr>
              <a:t>예수</a:t>
            </a:r>
            <a:r>
              <a:rPr lang="en-US" altLang="ko-KR" sz="2800" b="1" dirty="0">
                <a:solidFill>
                  <a:srgbClr val="000000"/>
                </a:solidFill>
                <a:latin typeface="Arial" charset="0"/>
                <a:cs typeface="Arial" charset="0"/>
              </a:rPr>
              <a:t> </a:t>
            </a:r>
            <a:r>
              <a:rPr lang="ko-KR" altLang="en-US" sz="2800" b="1" dirty="0">
                <a:solidFill>
                  <a:srgbClr val="000000"/>
                </a:solidFill>
                <a:latin typeface="Arial" charset="0"/>
                <a:cs typeface="Arial" charset="0"/>
              </a:rPr>
              <a:t>그리스도의</a:t>
            </a:r>
            <a:r>
              <a:rPr lang="en-US" altLang="ko-KR" sz="2800" b="1" dirty="0">
                <a:solidFill>
                  <a:srgbClr val="000000"/>
                </a:solidFill>
                <a:latin typeface="Arial" charset="0"/>
                <a:cs typeface="Arial" charset="0"/>
              </a:rPr>
              <a:t> </a:t>
            </a:r>
            <a:r>
              <a:rPr lang="ko-KR" altLang="en-US" sz="2800" b="1" dirty="0">
                <a:solidFill>
                  <a:srgbClr val="000000"/>
                </a:solidFill>
                <a:latin typeface="Arial" charset="0"/>
                <a:cs typeface="Arial" charset="0"/>
              </a:rPr>
              <a:t>계시로</a:t>
            </a:r>
            <a:r>
              <a:rPr lang="en-US" altLang="ko-KR" sz="2800" b="1" dirty="0">
                <a:solidFill>
                  <a:srgbClr val="000000"/>
                </a:solidFill>
                <a:latin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lang="ko-KR" altLang="en-US" sz="2800" b="1" dirty="0">
                <a:solidFill>
                  <a:srgbClr val="000000"/>
                </a:solidFill>
                <a:latin typeface="Arial" charset="0"/>
                <a:cs typeface="Arial" charset="0"/>
              </a:rPr>
              <a:t>말미암은</a:t>
            </a:r>
            <a:r>
              <a:rPr lang="en-US" altLang="ko-KR" sz="2800" b="1" dirty="0">
                <a:solidFill>
                  <a:srgbClr val="000000"/>
                </a:solidFill>
                <a:latin typeface="Arial" charset="0"/>
                <a:cs typeface="Arial" charset="0"/>
              </a:rPr>
              <a:t> </a:t>
            </a:r>
            <a:r>
              <a:rPr lang="ko-KR" altLang="en-US" sz="2800" b="1" dirty="0">
                <a:solidFill>
                  <a:srgbClr val="000000"/>
                </a:solidFill>
                <a:latin typeface="Arial" charset="0"/>
                <a:cs typeface="Arial" charset="0"/>
              </a:rPr>
              <a:t>것이라</a:t>
            </a:r>
            <a:r>
              <a:rPr lang="en-US" altLang="ko-KR" sz="2800" b="1" dirty="0">
                <a:solidFill>
                  <a:srgbClr val="000000"/>
                </a:solidFill>
                <a:latin typeface="Arial" charset="0"/>
                <a:cs typeface="Arial" charset="0"/>
              </a:rPr>
              <a:t>.”</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8530576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3521"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054100"/>
            <a:ext cx="9144000" cy="4745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0" y="4797153"/>
            <a:ext cx="4572000" cy="2076336"/>
          </a:xfrm>
          <a:extLst/>
        </p:spPr>
        <p:txBody>
          <a:bodyPr/>
          <a:lstStyle/>
          <a:p>
            <a:pPr>
              <a:defRPr/>
            </a:pPr>
            <a:r>
              <a:rPr lang="ko-KR" altLang="en-US" sz="3600" b="1" dirty="0">
                <a:solidFill>
                  <a:srgbClr val="E3EBF1"/>
                </a:solidFill>
                <a:effectLst>
                  <a:glow rad="279400">
                    <a:schemeClr val="bg1"/>
                  </a:glow>
                </a:effectLst>
                <a:latin typeface="Arial" charset="0"/>
                <a:cs typeface="Arial" charset="0"/>
              </a:rPr>
              <a:t>바울의</a:t>
            </a:r>
            <a:r>
              <a:rPr lang="en-US" altLang="ko-KR" sz="3600" b="1" dirty="0">
                <a:solidFill>
                  <a:srgbClr val="E3EBF1"/>
                </a:solidFill>
                <a:effectLst>
                  <a:glow rad="279400">
                    <a:schemeClr val="bg1"/>
                  </a:glow>
                </a:effectLst>
                <a:latin typeface="Arial" charset="0"/>
                <a:cs typeface="Arial" charset="0"/>
              </a:rPr>
              <a:t> </a:t>
            </a:r>
            <a:r>
              <a:rPr lang="ko-KR" altLang="en-US" sz="3600" b="1" dirty="0">
                <a:solidFill>
                  <a:srgbClr val="E3EBF1"/>
                </a:solidFill>
                <a:effectLst>
                  <a:glow rad="279400">
                    <a:schemeClr val="bg1"/>
                  </a:glow>
                </a:effectLst>
                <a:latin typeface="Arial" charset="0"/>
                <a:cs typeface="Arial" charset="0"/>
              </a:rPr>
              <a:t>가르침의</a:t>
            </a:r>
            <a:r>
              <a:rPr lang="en-US" altLang="ko-KR" sz="3600" b="1" dirty="0">
                <a:solidFill>
                  <a:srgbClr val="E3EBF1"/>
                </a:solidFill>
                <a:effectLst>
                  <a:glow rad="279400">
                    <a:schemeClr val="bg1"/>
                  </a:glow>
                </a:effectLst>
                <a:latin typeface="Arial" charset="0"/>
                <a:cs typeface="Arial" charset="0"/>
              </a:rPr>
              <a:t> </a:t>
            </a:r>
            <a:r>
              <a:rPr lang="ko-KR" altLang="en-US" sz="3600" b="1" dirty="0">
                <a:solidFill>
                  <a:srgbClr val="E3EBF1"/>
                </a:solidFill>
                <a:effectLst>
                  <a:glow rad="279400">
                    <a:schemeClr val="bg1"/>
                  </a:glow>
                </a:effectLst>
                <a:latin typeface="Arial" charset="0"/>
                <a:cs typeface="Arial" charset="0"/>
              </a:rPr>
              <a:t>출처</a:t>
            </a:r>
            <a:r>
              <a:rPr lang="en-US" altLang="ko-KR" sz="3600" b="1" dirty="0">
                <a:solidFill>
                  <a:srgbClr val="E3EBF1"/>
                </a:solidFill>
                <a:effectLst>
                  <a:glow rad="279400">
                    <a:schemeClr val="bg1"/>
                  </a:glow>
                </a:effectLst>
                <a:latin typeface="Arial" charset="0"/>
                <a:cs typeface="Arial" charset="0"/>
              </a:rPr>
              <a:t> </a:t>
            </a:r>
            <a:br>
              <a:rPr lang="en-US" altLang="ko-KR" sz="3600" b="1" dirty="0">
                <a:solidFill>
                  <a:srgbClr val="E3EBF1"/>
                </a:solidFill>
                <a:effectLst>
                  <a:glow rad="279400">
                    <a:schemeClr val="bg1"/>
                  </a:glow>
                </a:effectLst>
                <a:latin typeface="Arial" charset="0"/>
                <a:cs typeface="Arial" charset="0"/>
              </a:rPr>
            </a:br>
            <a:r>
              <a:rPr lang="en-US" altLang="ja-JP" sz="3600" b="1" dirty="0">
                <a:solidFill>
                  <a:srgbClr val="E3EBF1"/>
                </a:solidFill>
                <a:effectLst>
                  <a:glow rad="279400">
                    <a:schemeClr val="bg1"/>
                  </a:glow>
                </a:effectLst>
                <a:latin typeface="Arial" charset="0"/>
                <a:cs typeface="Arial" charset="0"/>
              </a:rPr>
              <a:t>(</a:t>
            </a:r>
            <a:r>
              <a:rPr lang="ko-KR" altLang="en-US" sz="3600" b="1" dirty="0">
                <a:solidFill>
                  <a:srgbClr val="E3EBF1"/>
                </a:solidFill>
                <a:effectLst>
                  <a:glow rad="279400">
                    <a:schemeClr val="bg1"/>
                  </a:glow>
                </a:effectLst>
                <a:latin typeface="Arial" charset="0"/>
                <a:cs typeface="Arial" charset="0"/>
              </a:rPr>
              <a:t>행</a:t>
            </a:r>
            <a:r>
              <a:rPr lang="en-US" altLang="ja-JP" sz="3600" b="1" dirty="0">
                <a:solidFill>
                  <a:srgbClr val="E3EBF1"/>
                </a:solidFill>
                <a:effectLst>
                  <a:glow rad="279400">
                    <a:schemeClr val="bg1"/>
                  </a:glow>
                </a:effectLst>
                <a:latin typeface="Arial" charset="0"/>
                <a:cs typeface="Arial" charset="0"/>
              </a:rPr>
              <a:t> 9:5</a:t>
            </a:r>
            <a:r>
              <a:rPr lang="ko-KR" altLang="en-US" sz="3600" b="1" dirty="0">
                <a:solidFill>
                  <a:srgbClr val="E3EBF1"/>
                </a:solidFill>
                <a:effectLst>
                  <a:glow rad="279400">
                    <a:schemeClr val="bg1"/>
                  </a:glow>
                </a:effectLst>
                <a:latin typeface="Arial" charset="0"/>
                <a:cs typeface="Arial" charset="0"/>
              </a:rPr>
              <a:t>하</a:t>
            </a:r>
            <a:r>
              <a:rPr lang="en-US" altLang="ja-JP" sz="3600" b="1" dirty="0">
                <a:solidFill>
                  <a:srgbClr val="E3EBF1"/>
                </a:solidFill>
                <a:effectLst>
                  <a:glow rad="279400">
                    <a:schemeClr val="bg1"/>
                  </a:glow>
                </a:effectLst>
                <a:latin typeface="Arial" charset="0"/>
                <a:cs typeface="Arial" charset="0"/>
              </a:rPr>
              <a:t>)</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0" y="0"/>
            <a:ext cx="9144000" cy="1052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ja-JP" sz="3200" b="1" dirty="0">
                <a:solidFill>
                  <a:srgbClr val="FFFFFF"/>
                </a:solidFill>
                <a:latin typeface="Arial" charset="0"/>
                <a:cs typeface="Arial" charset="0"/>
              </a:rPr>
              <a:t>“</a:t>
            </a:r>
            <a:r>
              <a:rPr lang="ko-KR" altLang="en-US" sz="3200" b="1" dirty="0">
                <a:solidFill>
                  <a:srgbClr val="FFFFFF"/>
                </a:solidFill>
                <a:latin typeface="Arial" charset="0"/>
                <a:cs typeface="Arial" charset="0"/>
              </a:rPr>
              <a:t>나는 네가 박해하는 예수라</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lang="en-US" altLang="ja-JP" sz="3200" b="1" dirty="0">
                <a:solidFill>
                  <a:srgbClr val="FFFFFF"/>
                </a:solidFill>
                <a:latin typeface="Arial" charset="0"/>
                <a:cs typeface="Arial" charset="0"/>
              </a:rPr>
              <a:t>”</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670884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556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972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0" y="4797153"/>
            <a:ext cx="4572000" cy="2076336"/>
          </a:xfrm>
          <a:extLst/>
        </p:spPr>
        <p:txBody>
          <a:bodyPr/>
          <a:lstStyle/>
          <a:p>
            <a:pPr>
              <a:defRPr/>
            </a:pPr>
            <a:r>
              <a:rPr lang="ko-KR" altLang="en-US" sz="3600" b="1" dirty="0">
                <a:solidFill>
                  <a:srgbClr val="E3EBF1"/>
                </a:solidFill>
                <a:effectLst>
                  <a:glow rad="279400">
                    <a:schemeClr val="bg1"/>
                  </a:glow>
                </a:effectLst>
                <a:latin typeface="Arial" charset="0"/>
                <a:cs typeface="Arial" charset="0"/>
              </a:rPr>
              <a:t>바울의</a:t>
            </a:r>
            <a:r>
              <a:rPr lang="en-US" altLang="ko-KR" sz="3600" b="1" dirty="0">
                <a:solidFill>
                  <a:srgbClr val="E3EBF1"/>
                </a:solidFill>
                <a:effectLst>
                  <a:glow rad="279400">
                    <a:schemeClr val="bg1"/>
                  </a:glow>
                </a:effectLst>
                <a:latin typeface="Arial" charset="0"/>
                <a:cs typeface="Arial" charset="0"/>
              </a:rPr>
              <a:t> </a:t>
            </a:r>
            <a:r>
              <a:rPr lang="ko-KR" altLang="en-US" sz="3600" b="1" dirty="0">
                <a:solidFill>
                  <a:srgbClr val="E3EBF1"/>
                </a:solidFill>
                <a:effectLst>
                  <a:glow rad="279400">
                    <a:schemeClr val="bg1"/>
                  </a:glow>
                </a:effectLst>
                <a:latin typeface="Arial" charset="0"/>
                <a:cs typeface="Arial" charset="0"/>
              </a:rPr>
              <a:t>가르침의</a:t>
            </a:r>
            <a:r>
              <a:rPr lang="en-US" altLang="ko-KR" sz="3600" b="1" dirty="0">
                <a:solidFill>
                  <a:srgbClr val="E3EBF1"/>
                </a:solidFill>
                <a:effectLst>
                  <a:glow rad="279400">
                    <a:schemeClr val="bg1"/>
                  </a:glow>
                </a:effectLst>
                <a:latin typeface="Arial" charset="0"/>
                <a:cs typeface="Arial" charset="0"/>
              </a:rPr>
              <a:t> </a:t>
            </a:r>
            <a:r>
              <a:rPr lang="ko-KR" altLang="en-US" sz="3600" b="1" dirty="0">
                <a:solidFill>
                  <a:srgbClr val="E3EBF1"/>
                </a:solidFill>
                <a:effectLst>
                  <a:glow rad="279400">
                    <a:schemeClr val="bg1"/>
                  </a:glow>
                </a:effectLst>
                <a:latin typeface="Arial" charset="0"/>
                <a:cs typeface="Arial" charset="0"/>
              </a:rPr>
              <a:t>출처</a:t>
            </a:r>
            <a:br>
              <a:rPr lang="en-US" altLang="ko-KR" sz="3600" b="1" dirty="0">
                <a:solidFill>
                  <a:srgbClr val="E3EBF1"/>
                </a:solidFill>
                <a:effectLst>
                  <a:glow rad="279400">
                    <a:schemeClr val="bg1"/>
                  </a:glow>
                </a:effectLst>
                <a:latin typeface="Arial" charset="0"/>
                <a:cs typeface="Arial" charset="0"/>
              </a:rPr>
            </a:br>
            <a:r>
              <a:rPr lang="en-US" altLang="ja-JP" sz="3600" b="1" dirty="0">
                <a:solidFill>
                  <a:srgbClr val="E3EBF1"/>
                </a:solidFill>
                <a:effectLst>
                  <a:glow rad="279400">
                    <a:schemeClr val="bg1"/>
                  </a:glow>
                </a:effectLst>
                <a:latin typeface="Arial" charset="0"/>
                <a:cs typeface="Arial" charset="0"/>
              </a:rPr>
              <a:t>(</a:t>
            </a:r>
            <a:r>
              <a:rPr lang="ko-KR" altLang="en-US" sz="3600" b="1" dirty="0">
                <a:solidFill>
                  <a:srgbClr val="E3EBF1"/>
                </a:solidFill>
                <a:effectLst>
                  <a:glow rad="279400">
                    <a:schemeClr val="bg1"/>
                  </a:glow>
                </a:effectLst>
                <a:latin typeface="Arial" charset="0"/>
                <a:cs typeface="Arial" charset="0"/>
              </a:rPr>
              <a:t>갈</a:t>
            </a:r>
            <a:r>
              <a:rPr lang="en-US" altLang="ja-JP" sz="3600" b="1" dirty="0">
                <a:solidFill>
                  <a:srgbClr val="E3EBF1"/>
                </a:solidFill>
                <a:effectLst>
                  <a:glow rad="279400">
                    <a:schemeClr val="bg1"/>
                  </a:glow>
                </a:effectLst>
                <a:latin typeface="Arial" charset="0"/>
                <a:cs typeface="Arial" charset="0"/>
              </a:rPr>
              <a:t>1:15-16)</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4932363" y="0"/>
            <a:ext cx="4211637"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b="1" dirty="0">
                <a:solidFill>
                  <a:srgbClr val="000000"/>
                </a:solidFill>
                <a:latin typeface="Arial" charset="0"/>
                <a:cs typeface="Arial" charset="0"/>
              </a:rPr>
              <a:t>“</a:t>
            </a:r>
            <a:r>
              <a:rPr lang="ko-KR" altLang="en-US" sz="2800" b="1" dirty="0">
                <a:solidFill>
                  <a:srgbClr val="000000"/>
                </a:solidFill>
                <a:latin typeface="Arial" charset="0"/>
                <a:cs typeface="Arial" charset="0"/>
              </a:rPr>
              <a:t>그러나</a:t>
            </a:r>
            <a:r>
              <a:rPr lang="en-US" altLang="ko-KR" sz="2800" b="1" dirty="0">
                <a:solidFill>
                  <a:srgbClr val="000000"/>
                </a:solidFill>
                <a:latin typeface="Arial" charset="0"/>
                <a:cs typeface="Arial" charset="0"/>
              </a:rPr>
              <a:t> </a:t>
            </a:r>
            <a:r>
              <a:rPr lang="ko-KR" altLang="en-US" sz="2800" b="1" dirty="0">
                <a:solidFill>
                  <a:srgbClr val="000000"/>
                </a:solidFill>
                <a:latin typeface="Arial" charset="0"/>
                <a:cs typeface="Arial" charset="0"/>
              </a:rPr>
              <a:t>내</a:t>
            </a:r>
            <a:r>
              <a:rPr lang="en-US" altLang="ko-KR" sz="2800" b="1" dirty="0">
                <a:solidFill>
                  <a:srgbClr val="000000"/>
                </a:solidFill>
                <a:latin typeface="Arial" charset="0"/>
                <a:cs typeface="Arial" charset="0"/>
              </a:rPr>
              <a:t> </a:t>
            </a:r>
            <a:r>
              <a:rPr lang="ko-KR" altLang="en-US" sz="2800" b="1" dirty="0">
                <a:solidFill>
                  <a:srgbClr val="000000"/>
                </a:solidFill>
                <a:latin typeface="Arial" charset="0"/>
                <a:cs typeface="Arial" charset="0"/>
              </a:rPr>
              <a:t>어머니의</a:t>
            </a:r>
            <a:r>
              <a:rPr lang="en-US" altLang="ko-KR" sz="2800" b="1" dirty="0">
                <a:solidFill>
                  <a:srgbClr val="000000"/>
                </a:solidFill>
                <a:latin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lang="ko-KR" altLang="en-US" sz="2800" b="1" dirty="0">
                <a:solidFill>
                  <a:srgbClr val="000000"/>
                </a:solidFill>
                <a:latin typeface="Arial" charset="0"/>
                <a:cs typeface="Arial" charset="0"/>
              </a:rPr>
              <a:t>태로부터</a:t>
            </a:r>
            <a:r>
              <a:rPr lang="en-US" altLang="ko-KR" sz="2800" b="1" dirty="0">
                <a:solidFill>
                  <a:srgbClr val="000000"/>
                </a:solidFill>
                <a:latin typeface="Arial" charset="0"/>
                <a:cs typeface="Arial" charset="0"/>
              </a:rPr>
              <a:t> </a:t>
            </a:r>
            <a:r>
              <a:rPr lang="ko-KR" altLang="en-US" sz="2800" b="1" dirty="0">
                <a:solidFill>
                  <a:srgbClr val="000000"/>
                </a:solidFill>
                <a:latin typeface="Arial" charset="0"/>
                <a:cs typeface="Arial" charset="0"/>
              </a:rPr>
              <a:t>나를</a:t>
            </a:r>
            <a:r>
              <a:rPr lang="en-US" altLang="ko-KR" sz="2800" b="1" dirty="0">
                <a:solidFill>
                  <a:srgbClr val="000000"/>
                </a:solidFill>
                <a:latin typeface="Arial" charset="0"/>
                <a:cs typeface="Arial" charset="0"/>
              </a:rPr>
              <a:t> </a:t>
            </a:r>
            <a:r>
              <a:rPr lang="ko-KR" altLang="en-US" sz="2800" b="1" dirty="0">
                <a:solidFill>
                  <a:srgbClr val="000000"/>
                </a:solidFill>
                <a:latin typeface="Arial" charset="0"/>
                <a:cs typeface="Arial" charset="0"/>
              </a:rPr>
              <a:t>택정하시고</a:t>
            </a:r>
            <a:r>
              <a:rPr lang="en-US" altLang="ko-KR" sz="2800" b="1" dirty="0">
                <a:solidFill>
                  <a:srgbClr val="000000"/>
                </a:solidFill>
                <a:latin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lang="ko-KR" altLang="en-US" sz="2800" b="1" dirty="0">
                <a:solidFill>
                  <a:srgbClr val="000000"/>
                </a:solidFill>
                <a:latin typeface="Arial" charset="0"/>
                <a:cs typeface="Arial" charset="0"/>
              </a:rPr>
              <a:t>그의</a:t>
            </a:r>
            <a:r>
              <a:rPr lang="en-US" altLang="ko-KR" sz="2800" b="1" dirty="0">
                <a:solidFill>
                  <a:srgbClr val="000000"/>
                </a:solidFill>
                <a:latin typeface="Arial" charset="0"/>
                <a:cs typeface="Arial" charset="0"/>
              </a:rPr>
              <a:t> </a:t>
            </a:r>
            <a:r>
              <a:rPr lang="ko-KR" altLang="en-US" sz="2800" b="1" dirty="0">
                <a:solidFill>
                  <a:srgbClr val="000000"/>
                </a:solidFill>
                <a:latin typeface="Arial" charset="0"/>
                <a:cs typeface="Arial" charset="0"/>
              </a:rPr>
              <a:t>은혜로</a:t>
            </a:r>
            <a:r>
              <a:rPr lang="en-US" altLang="ko-KR" sz="2800" b="1" dirty="0">
                <a:solidFill>
                  <a:srgbClr val="000000"/>
                </a:solidFill>
                <a:latin typeface="Arial" charset="0"/>
                <a:cs typeface="Arial" charset="0"/>
              </a:rPr>
              <a:t> </a:t>
            </a:r>
            <a:r>
              <a:rPr lang="ko-KR" altLang="en-US" sz="2800" b="1" dirty="0">
                <a:solidFill>
                  <a:srgbClr val="000000"/>
                </a:solidFill>
                <a:latin typeface="Arial" charset="0"/>
                <a:cs typeface="Arial" charset="0"/>
              </a:rPr>
              <a:t>나를</a:t>
            </a:r>
            <a:r>
              <a:rPr lang="en-US" altLang="ko-KR" sz="2800" b="1" dirty="0">
                <a:solidFill>
                  <a:srgbClr val="000000"/>
                </a:solidFill>
                <a:latin typeface="Arial" charset="0"/>
                <a:cs typeface="Arial" charset="0"/>
              </a:rPr>
              <a:t> </a:t>
            </a:r>
            <a:r>
              <a:rPr lang="ko-KR" altLang="en-US" sz="2800" b="1" dirty="0">
                <a:solidFill>
                  <a:srgbClr val="000000"/>
                </a:solidFill>
                <a:latin typeface="Arial" charset="0"/>
                <a:cs typeface="Arial" charset="0"/>
              </a:rPr>
              <a:t>부르신</a:t>
            </a:r>
            <a:r>
              <a:rPr lang="en-US" altLang="ko-KR" sz="2800" b="1" dirty="0">
                <a:solidFill>
                  <a:srgbClr val="000000"/>
                </a:solidFill>
                <a:latin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lang="ko-KR" altLang="en-US" sz="2800" b="1" dirty="0">
                <a:solidFill>
                  <a:srgbClr val="000000"/>
                </a:solidFill>
                <a:latin typeface="Arial" charset="0"/>
                <a:cs typeface="Arial" charset="0"/>
              </a:rPr>
              <a:t>이가</a:t>
            </a:r>
            <a:r>
              <a:rPr lang="en-US" altLang="ko-KR" sz="2800" b="1" dirty="0">
                <a:solidFill>
                  <a:srgbClr val="000000"/>
                </a:solidFill>
                <a:latin typeface="Arial" charset="0"/>
                <a:cs typeface="Arial" charset="0"/>
              </a:rPr>
              <a:t> </a:t>
            </a:r>
            <a:r>
              <a:rPr lang="ko-KR" altLang="en-US" sz="2800" b="1" dirty="0">
                <a:solidFill>
                  <a:srgbClr val="000000"/>
                </a:solidFill>
                <a:latin typeface="Arial" charset="0"/>
                <a:cs typeface="Arial" charset="0"/>
              </a:rPr>
              <a:t>그의</a:t>
            </a:r>
            <a:r>
              <a:rPr lang="en-US" altLang="ko-KR" sz="2800" b="1" dirty="0">
                <a:solidFill>
                  <a:srgbClr val="000000"/>
                </a:solidFill>
                <a:latin typeface="Arial" charset="0"/>
                <a:cs typeface="Arial" charset="0"/>
              </a:rPr>
              <a:t> </a:t>
            </a:r>
            <a:r>
              <a:rPr lang="ko-KR" altLang="en-US" sz="2800" b="1" dirty="0">
                <a:solidFill>
                  <a:srgbClr val="000000"/>
                </a:solidFill>
                <a:latin typeface="Arial" charset="0"/>
                <a:cs typeface="Arial" charset="0"/>
              </a:rPr>
              <a:t>아들을</a:t>
            </a:r>
            <a:r>
              <a:rPr lang="en-US" altLang="ko-KR" sz="2800" b="1" dirty="0">
                <a:solidFill>
                  <a:srgbClr val="000000"/>
                </a:solidFill>
                <a:latin typeface="Arial" charset="0"/>
                <a:cs typeface="Arial" charset="0"/>
              </a:rPr>
              <a:t> </a:t>
            </a:r>
            <a:r>
              <a:rPr lang="ko-KR" altLang="en-US" sz="2800" b="1" dirty="0">
                <a:solidFill>
                  <a:srgbClr val="000000"/>
                </a:solidFill>
                <a:latin typeface="Arial" charset="0"/>
                <a:cs typeface="Arial" charset="0"/>
              </a:rPr>
              <a:t>이방에</a:t>
            </a:r>
            <a:r>
              <a:rPr lang="en-US" altLang="ko-KR" sz="2800" b="1" dirty="0">
                <a:solidFill>
                  <a:srgbClr val="000000"/>
                </a:solidFill>
                <a:latin typeface="Arial" charset="0"/>
                <a:cs typeface="Arial" charset="0"/>
              </a:rPr>
              <a:t> </a:t>
            </a:r>
            <a:r>
              <a:rPr lang="ko-KR" altLang="en-US" sz="2800" b="1" dirty="0">
                <a:solidFill>
                  <a:srgbClr val="000000"/>
                </a:solidFill>
                <a:latin typeface="Arial" charset="0"/>
                <a:cs typeface="Arial" charset="0"/>
              </a:rPr>
              <a:t>전하기</a:t>
            </a:r>
            <a:r>
              <a:rPr lang="en-US" altLang="ko-KR" sz="2800" b="1" dirty="0">
                <a:solidFill>
                  <a:srgbClr val="000000"/>
                </a:solidFill>
                <a:latin typeface="Arial" charset="0"/>
                <a:cs typeface="Arial" charset="0"/>
              </a:rPr>
              <a:t> </a:t>
            </a:r>
            <a:r>
              <a:rPr lang="ko-KR" altLang="en-US" sz="2800" b="1" dirty="0">
                <a:solidFill>
                  <a:srgbClr val="000000"/>
                </a:solidFill>
                <a:latin typeface="Arial" charset="0"/>
                <a:cs typeface="Arial" charset="0"/>
              </a:rPr>
              <a:t>위하여</a:t>
            </a:r>
            <a:r>
              <a:rPr lang="en-US" altLang="ko-KR" sz="2800" b="1" dirty="0">
                <a:solidFill>
                  <a:srgbClr val="000000"/>
                </a:solidFill>
                <a:latin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lang="ko-KR" altLang="en-US" sz="2800" b="1" dirty="0">
                <a:solidFill>
                  <a:srgbClr val="000000"/>
                </a:solidFill>
                <a:latin typeface="Arial" charset="0"/>
                <a:cs typeface="Arial" charset="0"/>
              </a:rPr>
              <a:t>그를</a:t>
            </a:r>
            <a:r>
              <a:rPr lang="en-US" altLang="ko-KR" sz="2800" b="1" dirty="0">
                <a:solidFill>
                  <a:srgbClr val="000000"/>
                </a:solidFill>
                <a:latin typeface="Arial" charset="0"/>
                <a:cs typeface="Arial" charset="0"/>
              </a:rPr>
              <a:t> </a:t>
            </a:r>
            <a:r>
              <a:rPr lang="ko-KR" altLang="en-US" sz="2800" b="1" dirty="0">
                <a:solidFill>
                  <a:srgbClr val="000000"/>
                </a:solidFill>
                <a:latin typeface="Arial" charset="0"/>
                <a:cs typeface="Arial" charset="0"/>
              </a:rPr>
              <a:t>내</a:t>
            </a:r>
            <a:r>
              <a:rPr lang="en-US" altLang="ko-KR" sz="2800" b="1" dirty="0">
                <a:solidFill>
                  <a:srgbClr val="000000"/>
                </a:solidFill>
                <a:latin typeface="Arial" charset="0"/>
                <a:cs typeface="Arial" charset="0"/>
              </a:rPr>
              <a:t> </a:t>
            </a:r>
            <a:r>
              <a:rPr lang="ko-KR" altLang="en-US" sz="2800" b="1" dirty="0">
                <a:solidFill>
                  <a:srgbClr val="000000"/>
                </a:solidFill>
                <a:latin typeface="Arial" charset="0"/>
                <a:cs typeface="Arial" charset="0"/>
              </a:rPr>
              <a:t>속에</a:t>
            </a:r>
            <a:r>
              <a:rPr lang="en-US" altLang="ko-KR" sz="2800" b="1" dirty="0">
                <a:solidFill>
                  <a:srgbClr val="000000"/>
                </a:solidFill>
                <a:latin typeface="Arial" charset="0"/>
                <a:cs typeface="Arial" charset="0"/>
              </a:rPr>
              <a:t> </a:t>
            </a:r>
            <a:r>
              <a:rPr lang="ko-KR" altLang="en-US" sz="2800" b="1" dirty="0">
                <a:solidFill>
                  <a:srgbClr val="000000"/>
                </a:solidFill>
                <a:latin typeface="Arial" charset="0"/>
                <a:cs typeface="Arial" charset="0"/>
              </a:rPr>
              <a:t>나타내시기를</a:t>
            </a:r>
            <a:r>
              <a:rPr lang="en-US" altLang="ko-KR" sz="2800" b="1" dirty="0">
                <a:solidFill>
                  <a:srgbClr val="000000"/>
                </a:solidFill>
                <a:latin typeface="Arial" charset="0"/>
                <a:cs typeface="Arial" charset="0"/>
              </a:rPr>
              <a:t> </a:t>
            </a:r>
            <a:r>
              <a:rPr lang="ko-KR" altLang="en-US" sz="2800" b="1" dirty="0">
                <a:solidFill>
                  <a:srgbClr val="000000"/>
                </a:solidFill>
                <a:latin typeface="Arial" charset="0"/>
                <a:cs typeface="Arial" charset="0"/>
              </a:rPr>
              <a:t>기뻐하셨을</a:t>
            </a:r>
            <a:r>
              <a:rPr lang="en-US" altLang="ko-KR" sz="2800" b="1" dirty="0">
                <a:solidFill>
                  <a:srgbClr val="000000"/>
                </a:solidFill>
                <a:latin typeface="Arial" charset="0"/>
                <a:cs typeface="Arial" charset="0"/>
              </a:rPr>
              <a:t> </a:t>
            </a:r>
            <a:r>
              <a:rPr lang="ko-KR" altLang="en-US" sz="2800" b="1" dirty="0">
                <a:solidFill>
                  <a:srgbClr val="000000"/>
                </a:solidFill>
                <a:latin typeface="Arial" charset="0"/>
                <a:cs typeface="Arial" charset="0"/>
              </a:rPr>
              <a:t>때에</a:t>
            </a:r>
            <a:r>
              <a:rPr lang="en-US" altLang="ko-KR" sz="2800" b="1" dirty="0">
                <a:solidFill>
                  <a:srgbClr val="000000"/>
                </a:solidFill>
                <a:latin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lang="ko-KR" altLang="en-US" sz="2800" b="1" dirty="0">
                <a:solidFill>
                  <a:srgbClr val="000000"/>
                </a:solidFill>
                <a:latin typeface="Arial" charset="0"/>
                <a:cs typeface="Arial" charset="0"/>
              </a:rPr>
              <a:t>내가</a:t>
            </a:r>
            <a:r>
              <a:rPr lang="en-US" altLang="ko-KR" sz="2800" b="1" dirty="0">
                <a:solidFill>
                  <a:srgbClr val="000000"/>
                </a:solidFill>
                <a:latin typeface="Arial" charset="0"/>
                <a:cs typeface="Arial" charset="0"/>
              </a:rPr>
              <a:t> </a:t>
            </a:r>
            <a:r>
              <a:rPr lang="ko-KR" altLang="en-US" sz="2800" b="1" dirty="0">
                <a:solidFill>
                  <a:srgbClr val="000000"/>
                </a:solidFill>
                <a:latin typeface="Arial" charset="0"/>
                <a:cs typeface="Arial" charset="0"/>
              </a:rPr>
              <a:t>곧</a:t>
            </a:r>
            <a:r>
              <a:rPr lang="en-US" altLang="ko-KR" sz="2800" b="1" dirty="0">
                <a:solidFill>
                  <a:srgbClr val="000000"/>
                </a:solidFill>
                <a:latin typeface="Arial" charset="0"/>
                <a:cs typeface="Arial" charset="0"/>
              </a:rPr>
              <a:t> </a:t>
            </a:r>
            <a:r>
              <a:rPr lang="ko-KR" altLang="en-US" sz="2800" b="1" dirty="0">
                <a:solidFill>
                  <a:srgbClr val="000000"/>
                </a:solidFill>
                <a:latin typeface="Arial" charset="0"/>
                <a:cs typeface="Arial" charset="0"/>
              </a:rPr>
              <a:t>혈육과</a:t>
            </a:r>
            <a:r>
              <a:rPr lang="en-US" altLang="ko-KR" sz="2800" b="1" dirty="0">
                <a:solidFill>
                  <a:srgbClr val="000000"/>
                </a:solidFill>
                <a:latin typeface="Arial"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lang="ko-KR" altLang="en-US" sz="2800" b="1" dirty="0">
                <a:solidFill>
                  <a:srgbClr val="000000"/>
                </a:solidFill>
                <a:latin typeface="Arial" charset="0"/>
                <a:cs typeface="Arial" charset="0"/>
              </a:rPr>
              <a:t>의논하지</a:t>
            </a:r>
            <a:r>
              <a:rPr lang="en-US" altLang="ko-KR" sz="2800" b="1" dirty="0">
                <a:solidFill>
                  <a:srgbClr val="000000"/>
                </a:solidFill>
                <a:latin typeface="Arial" charset="0"/>
                <a:cs typeface="Arial" charset="0"/>
              </a:rPr>
              <a:t> </a:t>
            </a:r>
            <a:r>
              <a:rPr lang="ko-KR" altLang="en-US" sz="2800" b="1" dirty="0">
                <a:solidFill>
                  <a:srgbClr val="000000"/>
                </a:solidFill>
                <a:latin typeface="Arial" charset="0"/>
                <a:cs typeface="Arial" charset="0"/>
              </a:rPr>
              <a:t>아니하고</a:t>
            </a:r>
            <a:r>
              <a:rPr lang="en-US" altLang="ko-KR" sz="2800" b="1" dirty="0">
                <a:solidFill>
                  <a:srgbClr val="000000"/>
                </a:solidFill>
                <a:latin typeface="Arial" charset="0"/>
                <a:cs typeface="Arial" charset="0"/>
              </a:rPr>
              <a:t>” </a:t>
            </a:r>
            <a:endParaRPr kumimoji="0" lang="en-US"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8651059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Title 1"/>
          <p:cNvSpPr>
            <a:spLocks noGrp="1"/>
          </p:cNvSpPr>
          <p:nvPr>
            <p:ph type="title"/>
          </p:nvPr>
        </p:nvSpPr>
        <p:spPr>
          <a:xfrm>
            <a:off x="0" y="4797153"/>
            <a:ext cx="4572000" cy="2076336"/>
          </a:xfrm>
          <a:extLst/>
        </p:spPr>
        <p:txBody>
          <a:bodyPr/>
          <a:lstStyle/>
          <a:p>
            <a:pPr>
              <a:defRPr/>
            </a:pPr>
            <a:r>
              <a:rPr lang="ko-KR" altLang="en-US" sz="3600" b="1" dirty="0">
                <a:solidFill>
                  <a:srgbClr val="E3EBF1"/>
                </a:solidFill>
                <a:effectLst>
                  <a:glow rad="279400">
                    <a:schemeClr val="bg1"/>
                  </a:glow>
                </a:effectLst>
                <a:latin typeface="Arial" charset="0"/>
                <a:cs typeface="Arial" charset="0"/>
              </a:rPr>
              <a:t>바울의</a:t>
            </a:r>
            <a:r>
              <a:rPr lang="en-US" altLang="ko-KR" sz="3600" b="1" dirty="0">
                <a:solidFill>
                  <a:srgbClr val="E3EBF1"/>
                </a:solidFill>
                <a:effectLst>
                  <a:glow rad="279400">
                    <a:schemeClr val="bg1"/>
                  </a:glow>
                </a:effectLst>
                <a:latin typeface="Arial" charset="0"/>
                <a:cs typeface="Arial" charset="0"/>
              </a:rPr>
              <a:t> </a:t>
            </a:r>
            <a:r>
              <a:rPr lang="ko-KR" altLang="en-US" sz="3600" b="1" dirty="0">
                <a:solidFill>
                  <a:srgbClr val="E3EBF1"/>
                </a:solidFill>
                <a:effectLst>
                  <a:glow rad="279400">
                    <a:schemeClr val="bg1"/>
                  </a:glow>
                </a:effectLst>
                <a:latin typeface="Arial" charset="0"/>
                <a:cs typeface="Arial" charset="0"/>
              </a:rPr>
              <a:t>가르침의</a:t>
            </a:r>
            <a:r>
              <a:rPr lang="en-US" altLang="ko-KR" sz="3600" b="1" dirty="0">
                <a:solidFill>
                  <a:srgbClr val="E3EBF1"/>
                </a:solidFill>
                <a:effectLst>
                  <a:glow rad="279400">
                    <a:schemeClr val="bg1"/>
                  </a:glow>
                </a:effectLst>
                <a:latin typeface="Arial" charset="0"/>
                <a:cs typeface="Arial" charset="0"/>
              </a:rPr>
              <a:t> </a:t>
            </a:r>
            <a:r>
              <a:rPr lang="ko-KR" altLang="en-US" sz="3600" b="1" dirty="0">
                <a:solidFill>
                  <a:srgbClr val="E3EBF1"/>
                </a:solidFill>
                <a:effectLst>
                  <a:glow rad="279400">
                    <a:schemeClr val="bg1"/>
                  </a:glow>
                </a:effectLst>
                <a:latin typeface="Arial" charset="0"/>
                <a:cs typeface="Arial" charset="0"/>
              </a:rPr>
              <a:t>출처</a:t>
            </a:r>
            <a:br>
              <a:rPr lang="en-US" altLang="ko-KR" sz="3600" b="1" dirty="0">
                <a:solidFill>
                  <a:srgbClr val="E3EBF1"/>
                </a:solidFill>
                <a:effectLst>
                  <a:glow rad="279400">
                    <a:schemeClr val="bg1"/>
                  </a:glow>
                </a:effectLst>
                <a:latin typeface="Arial" charset="0"/>
                <a:cs typeface="Arial" charset="0"/>
              </a:rPr>
            </a:br>
            <a:r>
              <a:rPr lang="en-US" altLang="ja-JP" sz="3600" b="1" dirty="0">
                <a:solidFill>
                  <a:srgbClr val="E3EBF1"/>
                </a:solidFill>
                <a:effectLst>
                  <a:glow rad="279400">
                    <a:schemeClr val="bg1"/>
                  </a:glow>
                </a:effectLst>
                <a:latin typeface="Arial" charset="0"/>
                <a:cs typeface="Arial" charset="0"/>
              </a:rPr>
              <a:t>(</a:t>
            </a:r>
            <a:r>
              <a:rPr lang="ko-KR" altLang="en-US" sz="3600" b="1" dirty="0">
                <a:solidFill>
                  <a:srgbClr val="E3EBF1"/>
                </a:solidFill>
                <a:effectLst>
                  <a:glow rad="279400">
                    <a:schemeClr val="bg1"/>
                  </a:glow>
                </a:effectLst>
                <a:latin typeface="Arial" charset="0"/>
                <a:cs typeface="Arial" charset="0"/>
              </a:rPr>
              <a:t>갈</a:t>
            </a:r>
            <a:r>
              <a:rPr lang="en-US" altLang="ko-KR" sz="3600" b="1" dirty="0">
                <a:solidFill>
                  <a:srgbClr val="E3EBF1"/>
                </a:solidFill>
                <a:effectLst>
                  <a:glow rad="279400">
                    <a:schemeClr val="bg1"/>
                  </a:glow>
                </a:effectLst>
                <a:latin typeface="Arial" charset="0"/>
                <a:cs typeface="Arial" charset="0"/>
              </a:rPr>
              <a:t> </a:t>
            </a:r>
            <a:r>
              <a:rPr lang="en-US" altLang="ja-JP" sz="3600" b="1" dirty="0">
                <a:solidFill>
                  <a:srgbClr val="E3EBF1"/>
                </a:solidFill>
                <a:effectLst>
                  <a:glow rad="279400">
                    <a:schemeClr val="bg1"/>
                  </a:glow>
                </a:effectLst>
                <a:latin typeface="Arial" charset="0"/>
                <a:cs typeface="Arial" charset="0"/>
              </a:rPr>
              <a:t>1:17)</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5292725" y="0"/>
            <a:ext cx="349091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2800" b="1" dirty="0">
                <a:solidFill>
                  <a:srgbClr val="FFFFFF"/>
                </a:solidFill>
                <a:latin typeface="Arial" charset="0"/>
                <a:cs typeface="Arial" charset="0"/>
              </a:rPr>
              <a:t>“</a:t>
            </a:r>
            <a:r>
              <a:rPr lang="ko-KR" altLang="en-US" sz="2800" b="1" dirty="0">
                <a:solidFill>
                  <a:srgbClr val="FFFFFF"/>
                </a:solidFill>
                <a:latin typeface="Arial" charset="0"/>
                <a:cs typeface="Arial" charset="0"/>
              </a:rPr>
              <a:t>나보다</a:t>
            </a:r>
            <a:r>
              <a:rPr lang="en-US" altLang="ko-KR" sz="2800" b="1" dirty="0">
                <a:solidFill>
                  <a:srgbClr val="FFFFFF"/>
                </a:solidFill>
                <a:latin typeface="Arial" charset="0"/>
                <a:cs typeface="Arial" charset="0"/>
              </a:rPr>
              <a:t> </a:t>
            </a:r>
            <a:r>
              <a:rPr lang="ko-KR" altLang="en-US" sz="2800" b="1" dirty="0">
                <a:solidFill>
                  <a:srgbClr val="FFFFFF"/>
                </a:solidFill>
                <a:latin typeface="Arial" charset="0"/>
                <a:cs typeface="Arial" charset="0"/>
              </a:rPr>
              <a:t>먼저</a:t>
            </a:r>
            <a:r>
              <a:rPr lang="en-US" altLang="ko-KR" sz="2800" b="1" dirty="0">
                <a:solidFill>
                  <a:srgbClr val="FFFFFF"/>
                </a:solidFill>
                <a:latin typeface="Arial" charset="0"/>
                <a:cs typeface="Arial" charset="0"/>
              </a:rPr>
              <a:t> </a:t>
            </a:r>
            <a:br>
              <a:rPr lang="en-US" altLang="ko-KR" sz="2800" b="1" dirty="0">
                <a:solidFill>
                  <a:srgbClr val="FFFFFF"/>
                </a:solidFill>
                <a:latin typeface="Arial" charset="0"/>
                <a:cs typeface="Arial" charset="0"/>
              </a:rPr>
            </a:br>
            <a:r>
              <a:rPr lang="ko-KR" altLang="en-US" sz="2800" b="1" dirty="0">
                <a:solidFill>
                  <a:srgbClr val="FFFFFF"/>
                </a:solidFill>
                <a:latin typeface="Arial" charset="0"/>
                <a:cs typeface="Arial" charset="0"/>
              </a:rPr>
              <a:t>사도</a:t>
            </a:r>
            <a:r>
              <a:rPr lang="en-US" altLang="ko-KR" sz="2800" b="1" dirty="0">
                <a:solidFill>
                  <a:srgbClr val="FFFFFF"/>
                </a:solidFill>
                <a:latin typeface="Arial" charset="0"/>
                <a:cs typeface="Arial" charset="0"/>
              </a:rPr>
              <a:t> </a:t>
            </a:r>
            <a:r>
              <a:rPr lang="ko-KR" altLang="en-US" sz="2800" b="1" dirty="0">
                <a:solidFill>
                  <a:srgbClr val="FFFFFF"/>
                </a:solidFill>
                <a:latin typeface="Arial" charset="0"/>
                <a:cs typeface="Arial" charset="0"/>
              </a:rPr>
              <a:t>된</a:t>
            </a:r>
            <a:r>
              <a:rPr lang="en-US" altLang="ko-KR" sz="2800" b="1" dirty="0">
                <a:solidFill>
                  <a:srgbClr val="FFFFFF"/>
                </a:solidFill>
                <a:latin typeface="Arial" charset="0"/>
                <a:cs typeface="Arial" charset="0"/>
              </a:rPr>
              <a:t> </a:t>
            </a:r>
            <a:r>
              <a:rPr lang="ko-KR" altLang="en-US" sz="2800" b="1" dirty="0">
                <a:solidFill>
                  <a:srgbClr val="FFFFFF"/>
                </a:solidFill>
                <a:latin typeface="Arial" charset="0"/>
                <a:cs typeface="Arial" charset="0"/>
              </a:rPr>
              <a:t>자들을</a:t>
            </a:r>
            <a:r>
              <a:rPr lang="en-US" altLang="ko-KR" sz="2800" b="1" dirty="0">
                <a:solidFill>
                  <a:srgbClr val="FFFFFF"/>
                </a:solidFill>
                <a:latin typeface="Arial" charset="0"/>
                <a:cs typeface="Arial" charset="0"/>
              </a:rPr>
              <a:t> </a:t>
            </a:r>
            <a:br>
              <a:rPr lang="en-US" altLang="ko-KR" sz="2800" b="1" dirty="0">
                <a:solidFill>
                  <a:srgbClr val="FFFFFF"/>
                </a:solidFill>
                <a:latin typeface="Arial" charset="0"/>
                <a:cs typeface="Arial" charset="0"/>
              </a:rPr>
            </a:br>
            <a:r>
              <a:rPr lang="ko-KR" altLang="en-US" sz="2800" b="1" dirty="0">
                <a:solidFill>
                  <a:srgbClr val="FFFFFF"/>
                </a:solidFill>
                <a:latin typeface="Arial" charset="0"/>
                <a:cs typeface="Arial" charset="0"/>
              </a:rPr>
              <a:t>만나려고</a:t>
            </a:r>
            <a:r>
              <a:rPr lang="en-US" altLang="ko-KR" sz="2800" b="1" dirty="0">
                <a:solidFill>
                  <a:srgbClr val="FFFFFF"/>
                </a:solidFill>
                <a:latin typeface="Arial" charset="0"/>
                <a:cs typeface="Arial" charset="0"/>
              </a:rPr>
              <a:t> </a:t>
            </a:r>
            <a:br>
              <a:rPr lang="en-US" altLang="ko-KR" sz="2800" b="1" dirty="0">
                <a:solidFill>
                  <a:srgbClr val="FFFFFF"/>
                </a:solidFill>
                <a:latin typeface="Arial" charset="0"/>
                <a:cs typeface="Arial" charset="0"/>
              </a:rPr>
            </a:br>
            <a:r>
              <a:rPr lang="ko-KR" altLang="en-US" sz="2800" b="1" dirty="0">
                <a:solidFill>
                  <a:srgbClr val="FFFFFF"/>
                </a:solidFill>
                <a:latin typeface="Arial" charset="0"/>
                <a:cs typeface="Arial" charset="0"/>
              </a:rPr>
              <a:t>예루살렘으로</a:t>
            </a:r>
            <a:r>
              <a:rPr lang="en-US" altLang="ko-KR" sz="2800" b="1" dirty="0">
                <a:solidFill>
                  <a:srgbClr val="FFFFFF"/>
                </a:solidFill>
                <a:latin typeface="Arial" charset="0"/>
                <a:cs typeface="Arial" charset="0"/>
              </a:rPr>
              <a:t> </a:t>
            </a:r>
            <a:br>
              <a:rPr lang="en-US" altLang="ko-KR" sz="2800" b="1" dirty="0">
                <a:solidFill>
                  <a:srgbClr val="FFFFFF"/>
                </a:solidFill>
                <a:latin typeface="Arial" charset="0"/>
                <a:cs typeface="Arial" charset="0"/>
              </a:rPr>
            </a:br>
            <a:r>
              <a:rPr lang="ko-KR" altLang="en-US" sz="2800" b="1" dirty="0">
                <a:solidFill>
                  <a:srgbClr val="FFFFFF"/>
                </a:solidFill>
                <a:latin typeface="Arial" charset="0"/>
                <a:cs typeface="Arial" charset="0"/>
              </a:rPr>
              <a:t>가지</a:t>
            </a:r>
            <a:r>
              <a:rPr lang="en-US" altLang="ko-KR" sz="2800" b="1" dirty="0">
                <a:solidFill>
                  <a:srgbClr val="FFFFFF"/>
                </a:solidFill>
                <a:latin typeface="Arial" charset="0"/>
                <a:cs typeface="Arial" charset="0"/>
              </a:rPr>
              <a:t> </a:t>
            </a:r>
            <a:r>
              <a:rPr lang="ko-KR" altLang="en-US" sz="2800" b="1" dirty="0">
                <a:solidFill>
                  <a:srgbClr val="FFFFFF"/>
                </a:solidFill>
                <a:latin typeface="Arial" charset="0"/>
                <a:cs typeface="Arial" charset="0"/>
              </a:rPr>
              <a:t>아니하고</a:t>
            </a:r>
            <a:r>
              <a:rPr lang="en-US" altLang="ko-KR" sz="2800" b="1" dirty="0">
                <a:solidFill>
                  <a:srgbClr val="FFFFFF"/>
                </a:solidFill>
                <a:latin typeface="Arial" charset="0"/>
                <a:cs typeface="Arial" charset="0"/>
              </a:rPr>
              <a:t> </a:t>
            </a:r>
            <a:br>
              <a:rPr lang="en-US" altLang="ko-KR" sz="2800" b="1" dirty="0">
                <a:solidFill>
                  <a:srgbClr val="FFFFFF"/>
                </a:solidFill>
                <a:latin typeface="Arial" charset="0"/>
                <a:cs typeface="Arial" charset="0"/>
              </a:rPr>
            </a:br>
            <a:r>
              <a:rPr lang="ko-KR" altLang="en-US" sz="2800" b="1" dirty="0">
                <a:solidFill>
                  <a:srgbClr val="FFFFFF"/>
                </a:solidFill>
                <a:latin typeface="Arial" charset="0"/>
                <a:cs typeface="Arial" charset="0"/>
              </a:rPr>
              <a:t>아라비아로</a:t>
            </a:r>
            <a:r>
              <a:rPr lang="en-US" altLang="ko-KR" sz="2800" b="1" dirty="0">
                <a:solidFill>
                  <a:srgbClr val="FFFFFF"/>
                </a:solidFill>
                <a:latin typeface="Arial" charset="0"/>
                <a:cs typeface="Arial" charset="0"/>
              </a:rPr>
              <a:t> </a:t>
            </a:r>
            <a:r>
              <a:rPr lang="ko-KR" altLang="en-US" sz="2800" b="1" dirty="0">
                <a:solidFill>
                  <a:srgbClr val="FFFFFF"/>
                </a:solidFill>
                <a:latin typeface="Arial" charset="0"/>
                <a:cs typeface="Arial" charset="0"/>
              </a:rPr>
              <a:t>갔다가</a:t>
            </a:r>
            <a:r>
              <a:rPr lang="en-US" altLang="ko-KR" sz="2800" b="1" dirty="0">
                <a:solidFill>
                  <a:srgbClr val="FFFFFF"/>
                </a:solidFill>
                <a:latin typeface="Arial" charset="0"/>
                <a:cs typeface="Arial" charset="0"/>
              </a:rPr>
              <a:t> </a:t>
            </a:r>
            <a:br>
              <a:rPr lang="en-US" altLang="ko-KR" sz="2800" b="1" dirty="0">
                <a:solidFill>
                  <a:srgbClr val="FFFFFF"/>
                </a:solidFill>
                <a:latin typeface="Arial" charset="0"/>
                <a:cs typeface="Arial" charset="0"/>
              </a:rPr>
            </a:br>
            <a:r>
              <a:rPr lang="ko-KR" altLang="en-US" sz="2800" b="1" dirty="0">
                <a:solidFill>
                  <a:srgbClr val="FFFFFF"/>
                </a:solidFill>
                <a:latin typeface="Arial" charset="0"/>
                <a:cs typeface="Arial" charset="0"/>
              </a:rPr>
              <a:t>다시</a:t>
            </a:r>
            <a:r>
              <a:rPr lang="en-US" altLang="ko-KR" sz="2800" b="1" dirty="0">
                <a:solidFill>
                  <a:srgbClr val="FFFFFF"/>
                </a:solidFill>
                <a:latin typeface="Arial" charset="0"/>
                <a:cs typeface="Arial" charset="0"/>
              </a:rPr>
              <a:t> </a:t>
            </a:r>
            <a:r>
              <a:rPr lang="ko-KR" altLang="en-US" sz="2800" b="1" dirty="0">
                <a:solidFill>
                  <a:srgbClr val="FFFFFF"/>
                </a:solidFill>
                <a:latin typeface="Arial" charset="0"/>
                <a:cs typeface="Arial" charset="0"/>
              </a:rPr>
              <a:t>다메섹으로</a:t>
            </a:r>
            <a:r>
              <a:rPr lang="en-US" altLang="ko-KR" sz="2800" b="1" dirty="0">
                <a:solidFill>
                  <a:srgbClr val="FFFFFF"/>
                </a:solidFill>
                <a:latin typeface="Arial" charset="0"/>
                <a:cs typeface="Arial" charset="0"/>
              </a:rPr>
              <a:t> </a:t>
            </a:r>
            <a:br>
              <a:rPr lang="en-US" altLang="ko-KR" sz="2800" b="1" dirty="0">
                <a:solidFill>
                  <a:srgbClr val="FFFFFF"/>
                </a:solidFill>
                <a:latin typeface="Arial" charset="0"/>
                <a:cs typeface="Arial" charset="0"/>
              </a:rPr>
            </a:br>
            <a:r>
              <a:rPr lang="ko-KR" altLang="en-US" sz="2800" b="1" dirty="0">
                <a:solidFill>
                  <a:srgbClr val="FFFFFF"/>
                </a:solidFill>
                <a:latin typeface="Arial" charset="0"/>
                <a:cs typeface="Arial" charset="0"/>
              </a:rPr>
              <a:t>돌아갔노라</a:t>
            </a:r>
            <a:r>
              <a:rPr lang="en-US" altLang="ko-KR" sz="2800" b="1" dirty="0">
                <a:solidFill>
                  <a:srgbClr val="FFFFFF"/>
                </a:solidFill>
                <a:latin typeface="Arial" charset="0"/>
                <a:cs typeface="Arial"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6659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4899025" cy="489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431633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ko-KR" altLang="en-US" sz="8800" dirty="0">
                <a:solidFill>
                  <a:schemeClr val="bg1"/>
                </a:solidFill>
                <a:latin typeface="Arial" charset="0"/>
                <a:ea typeface="Osaka" charset="0"/>
                <a:cs typeface="Arial" charset="0"/>
              </a:rPr>
              <a:t>갈라디아서</a:t>
            </a:r>
            <a:r>
              <a:rPr lang="en-US" sz="8800" dirty="0">
                <a:solidFill>
                  <a:schemeClr val="bg1"/>
                </a:solidFill>
                <a:latin typeface="Arial" charset="0"/>
                <a:ea typeface="Osaka" charset="0"/>
                <a:cs typeface="Arial" charset="0"/>
              </a:rPr>
              <a:t> 2</a:t>
            </a:r>
            <a:r>
              <a:rPr lang="ko-KR" altLang="en-US" sz="8800" dirty="0">
                <a:solidFill>
                  <a:schemeClr val="bg1"/>
                </a:solidFill>
                <a:latin typeface="Arial" charset="0"/>
                <a:ea typeface="Osaka" charset="0"/>
                <a:cs typeface="Arial" charset="0"/>
              </a:rPr>
              <a:t>장</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62934151"/>
      </p:ext>
    </p:extLst>
  </p:cSld>
  <p:clrMapOvr>
    <a:overrideClrMapping bg1="lt1" tx1="dk1" bg2="lt2" tx2="dk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24000" y="1879600"/>
            <a:ext cx="7620000" cy="497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0" y="4365104"/>
            <a:ext cx="2699792" cy="2292360"/>
          </a:xfrm>
          <a:extLst/>
        </p:spPr>
        <p:txBody>
          <a:bodyPr/>
          <a:lstStyle/>
          <a:p>
            <a:pPr>
              <a:defRPr/>
            </a:pPr>
            <a:r>
              <a:rPr lang="ko-KR" altLang="en-US" sz="3600" b="1" dirty="0">
                <a:solidFill>
                  <a:srgbClr val="E3EBF1"/>
                </a:solidFill>
                <a:effectLst>
                  <a:glow rad="279400">
                    <a:schemeClr val="bg1"/>
                  </a:glow>
                </a:effectLst>
                <a:latin typeface="Arial" charset="0"/>
                <a:cs typeface="Arial" charset="0"/>
              </a:rPr>
              <a:t>동역자이지 승승은 아님</a:t>
            </a:r>
            <a:r>
              <a:rPr lang="en-US" altLang="ko-KR" sz="3600" b="1" dirty="0">
                <a:solidFill>
                  <a:srgbClr val="E3EBF1"/>
                </a:solidFill>
                <a:effectLst>
                  <a:glow rad="279400">
                    <a:schemeClr val="bg1"/>
                  </a:glow>
                </a:effectLst>
                <a:latin typeface="Arial" charset="0"/>
                <a:cs typeface="Arial" charset="0"/>
              </a:rPr>
              <a:t>.</a:t>
            </a:r>
            <a:br>
              <a:rPr lang="en-US" altLang="ko-KR" sz="3600" b="1" dirty="0">
                <a:solidFill>
                  <a:srgbClr val="E3EBF1"/>
                </a:solidFill>
                <a:effectLst>
                  <a:glow rad="279400">
                    <a:schemeClr val="bg1"/>
                  </a:glow>
                </a:effectLst>
                <a:latin typeface="Arial" charset="0"/>
                <a:cs typeface="Arial" charset="0"/>
              </a:rPr>
            </a:br>
            <a:r>
              <a:rPr lang="en-US" altLang="ja-JP" sz="3600" b="1" dirty="0">
                <a:solidFill>
                  <a:srgbClr val="E3EBF1"/>
                </a:solidFill>
                <a:effectLst>
                  <a:glow rad="279400">
                    <a:schemeClr val="bg1"/>
                  </a:glow>
                </a:effectLst>
                <a:latin typeface="Arial" charset="0"/>
                <a:cs typeface="Arial" charset="0"/>
              </a:rPr>
              <a:t>(2:9)</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0" y="0"/>
            <a:ext cx="9144000" cy="177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dirty="0">
                <a:latin typeface="Arial" charset="0"/>
                <a:cs typeface="Arial" charset="0"/>
              </a:rPr>
              <a:t>“</a:t>
            </a:r>
            <a:r>
              <a:rPr lang="ko-KR" altLang="en-US" b="1" dirty="0">
                <a:latin typeface="Arial" charset="0"/>
                <a:cs typeface="Arial" charset="0"/>
              </a:rPr>
              <a:t>또 기둥 같이 여기는 야고보와 게바와 요한도 내게 주신 은혜를 알므로 나와 바나바에게 친교의 악수를 하였으니</a:t>
            </a:r>
            <a:r>
              <a:rPr lang="en-US" altLang="ko-KR" b="1" dirty="0">
                <a:latin typeface="Arial" charset="0"/>
                <a:cs typeface="Arial" charset="0"/>
              </a:rPr>
              <a:t>,</a:t>
            </a:r>
            <a:r>
              <a:rPr lang="ko-KR" altLang="en-US" b="1" dirty="0">
                <a:latin typeface="Arial" charset="0"/>
                <a:cs typeface="Arial" charset="0"/>
              </a:rPr>
              <a:t> 우리는 이방인에게로</a:t>
            </a:r>
            <a:r>
              <a:rPr lang="en-US" altLang="ko-KR" b="1" dirty="0">
                <a:latin typeface="Arial" charset="0"/>
                <a:cs typeface="Arial" charset="0"/>
              </a:rPr>
              <a:t>,</a:t>
            </a:r>
            <a:r>
              <a:rPr lang="ko-KR" altLang="en-US" b="1" dirty="0">
                <a:latin typeface="Arial" charset="0"/>
                <a:cs typeface="Arial" charset="0"/>
              </a:rPr>
              <a:t> </a:t>
            </a:r>
            <a:br>
              <a:rPr lang="en-US" altLang="ko-KR" b="1" dirty="0">
                <a:latin typeface="Arial" charset="0"/>
                <a:cs typeface="Arial" charset="0"/>
              </a:rPr>
            </a:br>
            <a:r>
              <a:rPr lang="ko-KR" altLang="en-US" b="1" dirty="0">
                <a:latin typeface="Arial" charset="0"/>
                <a:cs typeface="Arial" charset="0"/>
              </a:rPr>
              <a:t>그들은 할례자에게로 가게 하려 함이라</a:t>
            </a:r>
            <a:r>
              <a:rPr lang="en-US" altLang="ko-KR" b="1" dirty="0">
                <a:latin typeface="Arial" charset="0"/>
                <a:cs typeface="Arial" charset="0"/>
              </a:rPr>
              <a:t>.”</a:t>
            </a:r>
            <a:endParaRPr lang="en-US" b="1" dirty="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200" y="0"/>
            <a:ext cx="89757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5076057" y="14430"/>
            <a:ext cx="4056990" cy="4206658"/>
          </a:xfrm>
          <a:extLst/>
        </p:spPr>
        <p:txBody>
          <a:bodyPr/>
          <a:lstStyle/>
          <a:p>
            <a:pPr>
              <a:defRPr/>
            </a:pPr>
            <a:r>
              <a:rPr lang="ko-KR" altLang="en-US" sz="3600" b="1" dirty="0">
                <a:effectLst>
                  <a:glow rad="279400">
                    <a:schemeClr val="bg1"/>
                  </a:glow>
                </a:effectLst>
                <a:latin typeface="Arial" charset="0"/>
                <a:ea typeface="ＭＳ Ｐゴシック" charset="0"/>
                <a:cs typeface="Arial" charset="0"/>
              </a:rPr>
              <a:t>베드로는 나무랄 데가 없었는가</a:t>
            </a:r>
            <a:r>
              <a:rPr lang="en-US" altLang="ko-KR" sz="3600" b="1" dirty="0">
                <a:effectLst>
                  <a:glow rad="279400">
                    <a:schemeClr val="bg1"/>
                  </a:glow>
                </a:effectLst>
                <a:latin typeface="Arial" charset="0"/>
                <a:ea typeface="ＭＳ Ｐゴシック" charset="0"/>
                <a:cs typeface="Arial" charset="0"/>
              </a:rPr>
              <a:t>?</a:t>
            </a:r>
            <a:br>
              <a:rPr lang="en-US" altLang="ko-KR" sz="3600" b="1" dirty="0">
                <a:effectLst>
                  <a:glow rad="279400">
                    <a:schemeClr val="bg1"/>
                  </a:glow>
                </a:effectLst>
                <a:latin typeface="Arial" charset="0"/>
                <a:ea typeface="ＭＳ Ｐゴシック" charset="0"/>
                <a:cs typeface="Arial" charset="0"/>
              </a:rPr>
            </a:br>
            <a:br>
              <a:rPr lang="en-US" altLang="ko-KR" sz="3600" b="1" dirty="0">
                <a:effectLst>
                  <a:glow rad="279400">
                    <a:schemeClr val="bg1"/>
                  </a:glow>
                </a:effectLst>
                <a:latin typeface="Arial" charset="0"/>
                <a:ea typeface="ＭＳ Ｐゴシック" charset="0"/>
                <a:cs typeface="Arial" charset="0"/>
              </a:rPr>
            </a:br>
            <a:r>
              <a:rPr lang="ko-KR" altLang="en-US" sz="3600" b="1" dirty="0">
                <a:effectLst>
                  <a:glow rad="279400">
                    <a:schemeClr val="bg1"/>
                  </a:glow>
                </a:effectLst>
                <a:latin typeface="Arial" charset="0"/>
                <a:ea typeface="ＭＳ Ｐゴシック" charset="0"/>
                <a:cs typeface="Arial" charset="0"/>
              </a:rPr>
              <a:t>교회의 기둥이었던 이가 공개적으로 죄를 지을 수 있는가</a:t>
            </a:r>
            <a:r>
              <a:rPr lang="en-US" altLang="ja-JP" sz="3600" b="1" dirty="0">
                <a:effectLst>
                  <a:glow rad="279400">
                    <a:schemeClr val="bg1"/>
                  </a:glow>
                </a:effectLst>
                <a:latin typeface="Arial" charset="0"/>
                <a:ea typeface="ＭＳ Ｐゴシック" charset="0"/>
                <a:cs typeface="Arial" charset="0"/>
              </a:rPr>
              <a:t>?</a:t>
            </a:r>
            <a:endParaRPr lang="en-US" sz="3600" b="1" dirty="0">
              <a:effectLst>
                <a:glow rad="279400">
                  <a:schemeClr val="bg1"/>
                </a:glow>
              </a:effectLst>
              <a:latin typeface="Arial" charset="0"/>
              <a:ea typeface="ＭＳ Ｐゴシック" charset="0"/>
              <a:cs typeface="Arial"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583565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0" y="4797153"/>
            <a:ext cx="4572000" cy="2076336"/>
          </a:xfrm>
          <a:extLst/>
        </p:spPr>
        <p:txBody>
          <a:bodyPr/>
          <a:lstStyle/>
          <a:p>
            <a:pPr>
              <a:defRPr/>
            </a:pPr>
            <a:r>
              <a:rPr lang="ko-KR" altLang="en-US" sz="3600" b="1" dirty="0">
                <a:solidFill>
                  <a:srgbClr val="E3EBF1"/>
                </a:solidFill>
                <a:effectLst>
                  <a:glow rad="279400">
                    <a:schemeClr val="bg1"/>
                  </a:glow>
                </a:effectLst>
                <a:latin typeface="Arial" charset="0"/>
                <a:cs typeface="Arial" charset="0"/>
              </a:rPr>
              <a:t>바울이</a:t>
            </a:r>
            <a:r>
              <a:rPr lang="en-US" altLang="ko-KR" sz="3600" b="1" dirty="0">
                <a:solidFill>
                  <a:srgbClr val="E3EBF1"/>
                </a:solidFill>
                <a:effectLst>
                  <a:glow rad="279400">
                    <a:schemeClr val="bg1"/>
                  </a:glow>
                </a:effectLst>
                <a:latin typeface="Arial" charset="0"/>
                <a:cs typeface="Arial" charset="0"/>
              </a:rPr>
              <a:t> </a:t>
            </a:r>
            <a:r>
              <a:rPr lang="ko-KR" altLang="en-US" sz="3600" b="1" dirty="0">
                <a:solidFill>
                  <a:srgbClr val="E3EBF1"/>
                </a:solidFill>
                <a:effectLst>
                  <a:glow rad="279400">
                    <a:schemeClr val="bg1"/>
                  </a:glow>
                </a:effectLst>
                <a:latin typeface="Arial" charset="0"/>
                <a:cs typeface="Arial" charset="0"/>
              </a:rPr>
              <a:t>베드로를</a:t>
            </a:r>
            <a:r>
              <a:rPr lang="en-US" altLang="ko-KR" sz="3600" b="1" dirty="0">
                <a:solidFill>
                  <a:srgbClr val="E3EBF1"/>
                </a:solidFill>
                <a:effectLst>
                  <a:glow rad="279400">
                    <a:schemeClr val="bg1"/>
                  </a:glow>
                </a:effectLst>
                <a:latin typeface="Arial" charset="0"/>
                <a:cs typeface="Arial" charset="0"/>
              </a:rPr>
              <a:t> </a:t>
            </a:r>
            <a:r>
              <a:rPr lang="ko-KR" altLang="en-US" sz="3600" b="1" dirty="0">
                <a:solidFill>
                  <a:srgbClr val="E3EBF1"/>
                </a:solidFill>
                <a:effectLst>
                  <a:glow rad="279400">
                    <a:schemeClr val="bg1"/>
                  </a:glow>
                </a:effectLst>
                <a:latin typeface="Arial" charset="0"/>
                <a:cs typeface="Arial" charset="0"/>
              </a:rPr>
              <a:t>책망함</a:t>
            </a:r>
            <a:r>
              <a:rPr lang="en-US" altLang="ja-JP" sz="3600" b="1" dirty="0">
                <a:solidFill>
                  <a:srgbClr val="E3EBF1"/>
                </a:solidFill>
                <a:effectLst>
                  <a:glow rad="279400">
                    <a:schemeClr val="bg1"/>
                  </a:glow>
                </a:effectLst>
                <a:latin typeface="Arial" charset="0"/>
                <a:cs typeface="Arial" charset="0"/>
              </a:rPr>
              <a:t>(2:11-12)</a:t>
            </a:r>
            <a:endParaRPr lang="en-US" sz="3600" b="1" dirty="0">
              <a:effectLst>
                <a:glow rad="279400">
                  <a:schemeClr val="bg1"/>
                </a:glow>
              </a:effectLst>
              <a:latin typeface="Arial" charset="0"/>
              <a:ea typeface="ＭＳ Ｐゴシック" charset="0"/>
              <a:cs typeface="Arial" charset="0"/>
            </a:endParaRPr>
          </a:p>
        </p:txBody>
      </p:sp>
      <p:sp>
        <p:nvSpPr>
          <p:cNvPr id="3" name="Title 1"/>
          <p:cNvSpPr txBox="1">
            <a:spLocks/>
          </p:cNvSpPr>
          <p:nvPr/>
        </p:nvSpPr>
        <p:spPr bwMode="auto">
          <a:xfrm>
            <a:off x="5292080" y="0"/>
            <a:ext cx="3851920" cy="69573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algn="ctr" eaLnBrk="0" hangingPunct="0">
              <a:defRPr sz="3600" b="1">
                <a:solidFill>
                  <a:schemeClr val="tx2"/>
                </a:solidFill>
                <a:effectLst>
                  <a:glow rad="279400">
                    <a:schemeClr val="bg1"/>
                  </a:glow>
                </a:effectLst>
                <a:latin typeface="Arial" charset="0"/>
                <a:cs typeface="Arial" charset="0"/>
              </a:defRPr>
            </a:lvl1pPr>
            <a:lvl2pPr algn="ctr" eaLnBrk="0" hangingPunct="0">
              <a:defRPr sz="4000">
                <a:solidFill>
                  <a:schemeClr val="tx2"/>
                </a:solidFill>
                <a:latin typeface="Arial Black" pitchFamily="-105" charset="0"/>
                <a:ea typeface="ＭＳ Ｐゴシック" pitchFamily="-105" charset="-128"/>
                <a:cs typeface="ＭＳ Ｐゴシック" pitchFamily="-105" charset="-128"/>
              </a:defRPr>
            </a:lvl2pPr>
            <a:lvl3pPr algn="ctr" eaLnBrk="0" hangingPunct="0">
              <a:defRPr sz="4000">
                <a:solidFill>
                  <a:schemeClr val="tx2"/>
                </a:solidFill>
                <a:latin typeface="Arial Black" pitchFamily="-105" charset="0"/>
                <a:ea typeface="ＭＳ Ｐゴシック" pitchFamily="-105" charset="-128"/>
                <a:cs typeface="ＭＳ Ｐゴシック" pitchFamily="-105" charset="-128"/>
              </a:defRPr>
            </a:lvl3pPr>
            <a:lvl4pPr algn="ctr" eaLnBrk="0" hangingPunct="0">
              <a:defRPr sz="4000">
                <a:solidFill>
                  <a:schemeClr val="tx2"/>
                </a:solidFill>
                <a:latin typeface="Arial Black" pitchFamily="-105" charset="0"/>
                <a:ea typeface="ＭＳ Ｐゴシック" pitchFamily="-105" charset="-128"/>
                <a:cs typeface="ＭＳ Ｐゴシック" pitchFamily="-105" charset="-128"/>
              </a:defRPr>
            </a:lvl4pPr>
            <a:lvl5pPr algn="ctr" eaLnBrk="0" hangingPunct="0">
              <a:defRPr sz="4000">
                <a:solidFill>
                  <a:schemeClr val="tx2"/>
                </a:solidFill>
                <a:latin typeface="Arial Black" pitchFamily="-105" charset="0"/>
                <a:ea typeface="ＭＳ Ｐゴシック" pitchFamily="-105" charset="-128"/>
                <a:cs typeface="ＭＳ Ｐゴシック" pitchFamily="-105" charset="-128"/>
              </a:defRPr>
            </a:lvl5pPr>
            <a:lvl6pPr marL="457146" algn="ctr" fontAlgn="base">
              <a:spcBef>
                <a:spcPct val="0"/>
              </a:spcBef>
              <a:spcAft>
                <a:spcPct val="0"/>
              </a:spcAft>
              <a:defRPr sz="4400">
                <a:solidFill>
                  <a:schemeClr val="tx2"/>
                </a:solidFill>
                <a:latin typeface="Arial Black" pitchFamily="-105" charset="0"/>
              </a:defRPr>
            </a:lvl6pPr>
            <a:lvl7pPr marL="914293" algn="ctr" fontAlgn="base">
              <a:spcBef>
                <a:spcPct val="0"/>
              </a:spcBef>
              <a:spcAft>
                <a:spcPct val="0"/>
              </a:spcAft>
              <a:defRPr sz="4400">
                <a:solidFill>
                  <a:schemeClr val="tx2"/>
                </a:solidFill>
                <a:latin typeface="Arial Black" pitchFamily="-105" charset="0"/>
              </a:defRPr>
            </a:lvl7pPr>
            <a:lvl8pPr marL="1371440" algn="ctr" fontAlgn="base">
              <a:spcBef>
                <a:spcPct val="0"/>
              </a:spcBef>
              <a:spcAft>
                <a:spcPct val="0"/>
              </a:spcAft>
              <a:defRPr sz="4400">
                <a:solidFill>
                  <a:schemeClr val="tx2"/>
                </a:solidFill>
                <a:latin typeface="Arial Black" pitchFamily="-105" charset="0"/>
              </a:defRPr>
            </a:lvl8pPr>
            <a:lvl9pPr marL="1828586" algn="ctr" fontAlgn="base">
              <a:spcBef>
                <a:spcPct val="0"/>
              </a:spcBef>
              <a:spcAft>
                <a:spcPct val="0"/>
              </a:spcAft>
              <a:defRPr sz="4400">
                <a:solidFill>
                  <a:schemeClr val="tx2"/>
                </a:solidFill>
                <a:latin typeface="Arial Black" pitchFamily="-105" charset="0"/>
              </a:defRPr>
            </a:lvl9pPr>
          </a:lstStyle>
          <a:p>
            <a:pPr>
              <a:defRPr/>
            </a:pPr>
            <a:r>
              <a:rPr lang="en-US" altLang="ja-JP" sz="2400" dirty="0"/>
              <a:t>“</a:t>
            </a:r>
            <a:r>
              <a:rPr lang="ko-KR" altLang="en-US" sz="2400" dirty="0"/>
              <a:t>게바가</a:t>
            </a:r>
            <a:r>
              <a:rPr lang="en-US" altLang="ko-KR" sz="2400" dirty="0"/>
              <a:t> </a:t>
            </a:r>
            <a:r>
              <a:rPr lang="ko-KR" altLang="en-US" sz="2400" dirty="0"/>
              <a:t>안디옥에</a:t>
            </a:r>
            <a:r>
              <a:rPr lang="en-US" altLang="ko-KR" sz="2400" dirty="0"/>
              <a:t> </a:t>
            </a:r>
            <a:br>
              <a:rPr lang="en-US" altLang="ko-KR" sz="2400" dirty="0"/>
            </a:br>
            <a:r>
              <a:rPr lang="ko-KR" altLang="en-US" sz="2400" dirty="0"/>
              <a:t>이르렀을</a:t>
            </a:r>
            <a:r>
              <a:rPr lang="en-US" altLang="ko-KR" sz="2400" dirty="0"/>
              <a:t> </a:t>
            </a:r>
            <a:r>
              <a:rPr lang="ko-KR" altLang="en-US" sz="2400" dirty="0"/>
              <a:t>때에</a:t>
            </a:r>
            <a:r>
              <a:rPr lang="en-US" altLang="ko-KR" sz="2400" dirty="0"/>
              <a:t> </a:t>
            </a:r>
            <a:br>
              <a:rPr lang="en-US" altLang="ko-KR" sz="2400" dirty="0"/>
            </a:br>
            <a:r>
              <a:rPr lang="ko-KR" altLang="en-US" sz="2400" dirty="0"/>
              <a:t>책망</a:t>
            </a:r>
            <a:r>
              <a:rPr lang="en-US" altLang="ko-KR" sz="2400" dirty="0"/>
              <a:t> </a:t>
            </a:r>
            <a:r>
              <a:rPr lang="ko-KR" altLang="en-US" sz="2400" dirty="0"/>
              <a:t>받을</a:t>
            </a:r>
            <a:r>
              <a:rPr lang="en-US" altLang="ko-KR" sz="2400" dirty="0"/>
              <a:t> </a:t>
            </a:r>
            <a:r>
              <a:rPr lang="ko-KR" altLang="en-US" sz="2400" dirty="0"/>
              <a:t>일이</a:t>
            </a:r>
            <a:r>
              <a:rPr lang="en-US" altLang="ko-KR" sz="2400" dirty="0"/>
              <a:t> </a:t>
            </a:r>
            <a:r>
              <a:rPr lang="ko-KR" altLang="en-US" sz="2400" dirty="0"/>
              <a:t>있기로</a:t>
            </a:r>
            <a:r>
              <a:rPr lang="en-US" altLang="ko-KR" sz="2400" dirty="0"/>
              <a:t> </a:t>
            </a:r>
            <a:br>
              <a:rPr lang="en-US" altLang="ko-KR" sz="2400" dirty="0"/>
            </a:br>
            <a:r>
              <a:rPr lang="ko-KR" altLang="en-US" sz="2400" dirty="0"/>
              <a:t>내가</a:t>
            </a:r>
            <a:r>
              <a:rPr lang="en-US" altLang="ko-KR" sz="2400" dirty="0"/>
              <a:t> </a:t>
            </a:r>
            <a:r>
              <a:rPr lang="ko-KR" altLang="en-US" sz="2400" dirty="0"/>
              <a:t>그를</a:t>
            </a:r>
            <a:r>
              <a:rPr lang="en-US" altLang="ko-KR" sz="2400" dirty="0"/>
              <a:t> </a:t>
            </a:r>
            <a:r>
              <a:rPr lang="ko-KR" altLang="en-US" sz="2400" dirty="0"/>
              <a:t>대면하여</a:t>
            </a:r>
            <a:r>
              <a:rPr lang="en-US" altLang="ko-KR" sz="2400" dirty="0"/>
              <a:t> </a:t>
            </a:r>
            <a:br>
              <a:rPr lang="en-US" altLang="ko-KR" sz="2400" dirty="0"/>
            </a:br>
            <a:r>
              <a:rPr lang="ko-KR" altLang="en-US" sz="2400" dirty="0"/>
              <a:t>책망하였노라</a:t>
            </a:r>
            <a:r>
              <a:rPr lang="en-US" altLang="ko-KR" sz="2400" dirty="0"/>
              <a:t>. </a:t>
            </a:r>
            <a:br>
              <a:rPr lang="en-US" altLang="ko-KR" sz="2400" dirty="0"/>
            </a:br>
            <a:r>
              <a:rPr lang="ko-KR" altLang="en-US" sz="2400" dirty="0"/>
              <a:t>야고보에게서</a:t>
            </a:r>
            <a:r>
              <a:rPr lang="en-US" altLang="ko-KR" sz="2400" dirty="0"/>
              <a:t> </a:t>
            </a:r>
            <a:r>
              <a:rPr lang="ko-KR" altLang="en-US" sz="2400" dirty="0"/>
              <a:t>온</a:t>
            </a:r>
            <a:r>
              <a:rPr lang="en-US" altLang="ko-KR" sz="2400" dirty="0"/>
              <a:t> </a:t>
            </a:r>
            <a:br>
              <a:rPr lang="en-US" altLang="ko-KR" sz="2400" dirty="0"/>
            </a:br>
            <a:r>
              <a:rPr lang="ko-KR" altLang="en-US" sz="2400" dirty="0"/>
              <a:t>어떤</a:t>
            </a:r>
            <a:r>
              <a:rPr lang="en-US" altLang="ko-KR" sz="2400" dirty="0"/>
              <a:t> </a:t>
            </a:r>
            <a:r>
              <a:rPr lang="ko-KR" altLang="en-US" sz="2400" dirty="0"/>
              <a:t>이들이</a:t>
            </a:r>
            <a:r>
              <a:rPr lang="en-US" altLang="ko-KR" sz="2400" dirty="0"/>
              <a:t> </a:t>
            </a:r>
            <a:r>
              <a:rPr lang="ko-KR" altLang="en-US" sz="2400" dirty="0"/>
              <a:t>이르기</a:t>
            </a:r>
            <a:r>
              <a:rPr lang="en-US" altLang="ko-KR" sz="2400" dirty="0"/>
              <a:t> </a:t>
            </a:r>
            <a:r>
              <a:rPr lang="ko-KR" altLang="en-US" sz="2400" dirty="0"/>
              <a:t>전에</a:t>
            </a:r>
            <a:r>
              <a:rPr lang="en-US" altLang="ko-KR" sz="2400" dirty="0"/>
              <a:t> </a:t>
            </a:r>
            <a:br>
              <a:rPr lang="en-US" altLang="ko-KR" sz="2400" dirty="0"/>
            </a:br>
            <a:r>
              <a:rPr lang="ko-KR" altLang="en-US" sz="2400" dirty="0"/>
              <a:t>게바가</a:t>
            </a:r>
            <a:r>
              <a:rPr lang="en-US" altLang="ko-KR" sz="2400" dirty="0"/>
              <a:t> </a:t>
            </a:r>
            <a:r>
              <a:rPr lang="ko-KR" altLang="en-US" sz="2400" dirty="0"/>
              <a:t>이방인과</a:t>
            </a:r>
            <a:r>
              <a:rPr lang="en-US" altLang="ko-KR" sz="2400" dirty="0"/>
              <a:t> </a:t>
            </a:r>
            <a:r>
              <a:rPr lang="ko-KR" altLang="en-US" sz="2400" dirty="0"/>
              <a:t>함께</a:t>
            </a:r>
            <a:r>
              <a:rPr lang="en-US" altLang="ko-KR" sz="2400" dirty="0"/>
              <a:t> </a:t>
            </a:r>
            <a:r>
              <a:rPr lang="ko-KR" altLang="en-US" sz="2400" dirty="0"/>
              <a:t>먹다가</a:t>
            </a:r>
            <a:r>
              <a:rPr lang="en-US" altLang="ko-KR" sz="2400" dirty="0"/>
              <a:t> </a:t>
            </a:r>
            <a:r>
              <a:rPr lang="ko-KR" altLang="en-US" sz="2400" dirty="0"/>
              <a:t>그들이</a:t>
            </a:r>
            <a:r>
              <a:rPr lang="en-US" altLang="ko-KR" sz="2400" dirty="0"/>
              <a:t> </a:t>
            </a:r>
            <a:r>
              <a:rPr lang="ko-KR" altLang="en-US" sz="2400" dirty="0"/>
              <a:t>오매</a:t>
            </a:r>
            <a:r>
              <a:rPr lang="en-US" altLang="ko-KR" sz="2400" dirty="0"/>
              <a:t> </a:t>
            </a:r>
            <a:br>
              <a:rPr lang="en-US" altLang="ko-KR" sz="2400" dirty="0"/>
            </a:br>
            <a:r>
              <a:rPr lang="ko-KR" altLang="en-US" sz="2400" dirty="0"/>
              <a:t>그가</a:t>
            </a:r>
            <a:r>
              <a:rPr lang="en-US" altLang="ko-KR" sz="2400" dirty="0"/>
              <a:t> </a:t>
            </a:r>
            <a:r>
              <a:rPr lang="ko-KR" altLang="en-US" sz="2400" dirty="0"/>
              <a:t>할례자들을</a:t>
            </a:r>
            <a:r>
              <a:rPr lang="en-US" altLang="ko-KR" sz="2400" dirty="0"/>
              <a:t> </a:t>
            </a:r>
            <a:br>
              <a:rPr lang="en-US" altLang="ko-KR" sz="2400" dirty="0"/>
            </a:br>
            <a:r>
              <a:rPr lang="ko-KR" altLang="en-US" sz="2400" dirty="0"/>
              <a:t>두려워하여</a:t>
            </a:r>
            <a:r>
              <a:rPr lang="en-US" altLang="ko-KR" sz="2400" dirty="0"/>
              <a:t> </a:t>
            </a:r>
            <a:br>
              <a:rPr lang="en-US" altLang="ko-KR" sz="2400" dirty="0"/>
            </a:br>
            <a:r>
              <a:rPr lang="ko-KR" altLang="en-US" sz="2400" dirty="0"/>
              <a:t>떠나</a:t>
            </a:r>
            <a:r>
              <a:rPr lang="en-US" altLang="ko-KR" sz="2400" dirty="0"/>
              <a:t> </a:t>
            </a:r>
            <a:r>
              <a:rPr lang="ko-KR" altLang="en-US" sz="2400" dirty="0"/>
              <a:t>물러가매</a:t>
            </a:r>
            <a:r>
              <a:rPr lang="en-US" altLang="ko-KR" sz="2400" dirty="0"/>
              <a:t>” </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ko-KR" altLang="en-US" sz="4800" b="1" dirty="0">
                <a:effectLst>
                  <a:glow rad="127000">
                    <a:schemeClr val="tx1"/>
                  </a:glow>
                </a:effectLst>
                <a:latin typeface="Arial" charset="0"/>
                <a:ea typeface="ＭＳ Ｐゴシック" charset="0"/>
                <a:cs typeface="ＭＳ Ｐゴシック" charset="0"/>
              </a:rPr>
              <a:t>핵심</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구절</a:t>
            </a:r>
            <a:endParaRPr lang="en-US" sz="4800" b="1" dirty="0">
              <a:effectLst>
                <a:glow rad="127000">
                  <a:schemeClr val="tx1"/>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167</a:t>
            </a:r>
          </a:p>
        </p:txBody>
      </p:sp>
      <p:sp>
        <p:nvSpPr>
          <p:cNvPr id="8"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altLang="zh-CN" sz="3200" b="1" dirty="0">
                <a:solidFill>
                  <a:srgbClr val="FFFFFF"/>
                </a:solidFill>
                <a:effectLst>
                  <a:outerShdw blurRad="38100" dist="38100" dir="2700000" algn="tl">
                    <a:srgbClr val="000000"/>
                  </a:outerShdw>
                </a:effectLst>
                <a:latin typeface="Arial" charset="0"/>
                <a:cs typeface="Arial" charset="0"/>
              </a:rPr>
              <a:t>“</a:t>
            </a:r>
            <a:r>
              <a:rPr lang="ko-KR" altLang="en-US" sz="3200" b="1" dirty="0">
                <a:solidFill>
                  <a:srgbClr val="FFFFFF"/>
                </a:solidFill>
                <a:effectLst>
                  <a:outerShdw blurRad="38100" dist="38100" dir="2700000" algn="tl">
                    <a:srgbClr val="000000"/>
                  </a:outerShdw>
                </a:effectLst>
                <a:latin typeface="Arial" charset="0"/>
                <a:cs typeface="Arial" charset="0"/>
              </a:rPr>
              <a:t>사람이</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의롭게</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되는</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것은</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율법의</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행위로</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말미암음이</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아니요</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오직</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예수</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그리스도를</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믿음으로</a:t>
            </a:r>
            <a:r>
              <a:rPr lang="en-US" altLang="ko-KR" sz="3200" b="1" dirty="0">
                <a:solidFill>
                  <a:srgbClr val="FFFFFF"/>
                </a:solidFill>
                <a:effectLst>
                  <a:outerShdw blurRad="38100" dist="38100" dir="2700000" algn="tl">
                    <a:srgbClr val="000000"/>
                  </a:outerShdw>
                </a:effectLst>
                <a:latin typeface="Arial" charset="0"/>
                <a:cs typeface="Arial" charset="0"/>
              </a:rPr>
              <a:t> </a:t>
            </a:r>
          </a:p>
          <a:p>
            <a:pPr defTabSz="457200">
              <a:defRPr/>
            </a:pPr>
            <a:r>
              <a:rPr lang="ko-KR" altLang="en-US" sz="3200" b="1" dirty="0">
                <a:solidFill>
                  <a:srgbClr val="FFFFFF"/>
                </a:solidFill>
                <a:effectLst>
                  <a:outerShdw blurRad="38100" dist="38100" dir="2700000" algn="tl">
                    <a:srgbClr val="000000"/>
                  </a:outerShdw>
                </a:effectLst>
                <a:latin typeface="Arial" charset="0"/>
                <a:cs typeface="Arial" charset="0"/>
              </a:rPr>
              <a:t>말미암는</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줄</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알므로</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우리</a:t>
            </a:r>
            <a:r>
              <a:rPr lang="en-US" altLang="ko-KR" sz="3200" b="1" dirty="0">
                <a:solidFill>
                  <a:srgbClr val="FFFFFF"/>
                </a:solidFill>
                <a:effectLst>
                  <a:outerShdw blurRad="38100" dist="38100" dir="2700000" algn="tl">
                    <a:srgbClr val="000000"/>
                  </a:outerShdw>
                </a:effectLst>
                <a:latin typeface="Arial" charset="0"/>
                <a:cs typeface="Arial" charset="0"/>
              </a:rPr>
              <a:t>(</a:t>
            </a:r>
            <a:r>
              <a:rPr lang="ko-KR" altLang="en-US" sz="3200" b="1" dirty="0">
                <a:solidFill>
                  <a:srgbClr val="FFFFFF"/>
                </a:solidFill>
                <a:effectLst>
                  <a:outerShdw blurRad="38100" dist="38100" dir="2700000" algn="tl">
                    <a:srgbClr val="000000"/>
                  </a:outerShdw>
                </a:effectLst>
                <a:latin typeface="Arial" charset="0"/>
                <a:cs typeface="Arial" charset="0"/>
              </a:rPr>
              <a:t>유대인들</a:t>
            </a:r>
            <a:r>
              <a:rPr lang="en-US" altLang="ko-KR" sz="3200" b="1" dirty="0">
                <a:solidFill>
                  <a:srgbClr val="FFFFFF"/>
                </a:solidFill>
                <a:effectLst>
                  <a:outerShdw blurRad="38100" dist="38100" dir="2700000" algn="tl">
                    <a:srgbClr val="000000"/>
                  </a:outerShdw>
                </a:effectLst>
                <a:latin typeface="Arial" charset="0"/>
                <a:cs typeface="Arial" charset="0"/>
              </a:rPr>
              <a:t>)</a:t>
            </a:r>
            <a:r>
              <a:rPr lang="ko-KR" altLang="en-US" sz="3200" b="1" dirty="0">
                <a:solidFill>
                  <a:srgbClr val="FFFFFF"/>
                </a:solidFill>
                <a:effectLst>
                  <a:outerShdw blurRad="38100" dist="38100" dir="2700000" algn="tl">
                    <a:srgbClr val="000000"/>
                  </a:outerShdw>
                </a:effectLst>
                <a:latin typeface="Arial" charset="0"/>
                <a:cs typeface="Arial" charset="0"/>
              </a:rPr>
              <a:t>도</a:t>
            </a:r>
            <a:r>
              <a:rPr lang="en-US" altLang="ko-KR" sz="3200" b="1" dirty="0">
                <a:solidFill>
                  <a:srgbClr val="FFFFFF"/>
                </a:solidFill>
                <a:effectLst>
                  <a:outerShdw blurRad="38100" dist="38100" dir="2700000" algn="tl">
                    <a:srgbClr val="000000"/>
                  </a:outerShdw>
                </a:effectLst>
                <a:latin typeface="Arial" charset="0"/>
                <a:cs typeface="Arial" charset="0"/>
              </a:rPr>
              <a:t> </a:t>
            </a:r>
          </a:p>
          <a:p>
            <a:pPr defTabSz="457200">
              <a:defRPr/>
            </a:pPr>
            <a:r>
              <a:rPr lang="ko-KR" altLang="en-US" sz="3200" b="1" dirty="0">
                <a:solidFill>
                  <a:srgbClr val="FFFFFF"/>
                </a:solidFill>
                <a:effectLst>
                  <a:outerShdw blurRad="38100" dist="38100" dir="2700000" algn="tl">
                    <a:srgbClr val="000000"/>
                  </a:outerShdw>
                </a:effectLst>
                <a:latin typeface="Arial" charset="0"/>
                <a:cs typeface="Arial" charset="0"/>
              </a:rPr>
              <a:t>그리스도</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예수를</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믿나니</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이는</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우리가</a:t>
            </a:r>
            <a:r>
              <a:rPr lang="en-US" altLang="ko-KR" sz="3200" b="1" dirty="0">
                <a:solidFill>
                  <a:srgbClr val="FFFFFF"/>
                </a:solidFill>
                <a:effectLst>
                  <a:outerShdw blurRad="38100" dist="38100" dir="2700000" algn="tl">
                    <a:srgbClr val="000000"/>
                  </a:outerShdw>
                </a:effectLst>
                <a:latin typeface="Arial" charset="0"/>
                <a:cs typeface="Arial" charset="0"/>
              </a:rPr>
              <a:t> </a:t>
            </a:r>
          </a:p>
          <a:p>
            <a:pPr defTabSz="457200">
              <a:defRPr/>
            </a:pPr>
            <a:r>
              <a:rPr lang="ko-KR" altLang="en-US" sz="3200" b="1" dirty="0">
                <a:solidFill>
                  <a:srgbClr val="FFFFFF"/>
                </a:solidFill>
                <a:effectLst>
                  <a:outerShdw blurRad="38100" dist="38100" dir="2700000" algn="tl">
                    <a:srgbClr val="000000"/>
                  </a:outerShdw>
                </a:effectLst>
                <a:latin typeface="Arial" charset="0"/>
                <a:cs typeface="Arial" charset="0"/>
              </a:rPr>
              <a:t>율법의</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행위로써가</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아니고</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그리스도를</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믿음으로써</a:t>
            </a:r>
            <a:r>
              <a:rPr lang="en-US" altLang="ko-KR" sz="3200" b="1" dirty="0">
                <a:solidFill>
                  <a:srgbClr val="FFFFFF"/>
                </a:solidFill>
                <a:effectLst>
                  <a:outerShdw blurRad="38100" dist="38100" dir="2700000" algn="tl">
                    <a:srgbClr val="000000"/>
                  </a:outerShdw>
                </a:effectLst>
                <a:latin typeface="Arial" charset="0"/>
                <a:cs typeface="Arial" charset="0"/>
              </a:rPr>
              <a:t> </a:t>
            </a:r>
          </a:p>
          <a:p>
            <a:pPr defTabSz="457200">
              <a:defRPr/>
            </a:pPr>
            <a:r>
              <a:rPr lang="ko-KR" altLang="en-US" sz="3200" b="1" dirty="0">
                <a:solidFill>
                  <a:srgbClr val="FFFFFF"/>
                </a:solidFill>
                <a:effectLst>
                  <a:outerShdw blurRad="38100" dist="38100" dir="2700000" algn="tl">
                    <a:srgbClr val="000000"/>
                  </a:outerShdw>
                </a:effectLst>
                <a:latin typeface="Arial" charset="0"/>
                <a:cs typeface="Arial" charset="0"/>
              </a:rPr>
              <a:t>의롭다</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함을</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얻으려</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함이라</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율법의</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행위로써는</a:t>
            </a:r>
            <a:r>
              <a:rPr lang="en-US" altLang="ko-KR" sz="3200" b="1" dirty="0">
                <a:solidFill>
                  <a:srgbClr val="FFFFFF"/>
                </a:solidFill>
                <a:effectLst>
                  <a:outerShdw blurRad="38100" dist="38100" dir="2700000" algn="tl">
                    <a:srgbClr val="000000"/>
                  </a:outerShdw>
                </a:effectLst>
                <a:latin typeface="Arial" charset="0"/>
                <a:cs typeface="Arial" charset="0"/>
              </a:rPr>
              <a:t> </a:t>
            </a:r>
          </a:p>
          <a:p>
            <a:pPr defTabSz="457200">
              <a:defRPr/>
            </a:pPr>
            <a:r>
              <a:rPr lang="ko-KR" altLang="en-US" sz="3200" b="1" dirty="0">
                <a:solidFill>
                  <a:srgbClr val="FFFFFF"/>
                </a:solidFill>
                <a:effectLst>
                  <a:outerShdw blurRad="38100" dist="38100" dir="2700000" algn="tl">
                    <a:srgbClr val="000000"/>
                  </a:outerShdw>
                </a:effectLst>
                <a:latin typeface="Arial" charset="0"/>
                <a:cs typeface="Arial" charset="0"/>
              </a:rPr>
              <a:t>의롭다</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함을</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얻을</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육체가</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없느니라</a:t>
            </a:r>
            <a:r>
              <a:rPr lang="en-US" altLang="ko-KR" sz="3200" b="1" dirty="0">
                <a:solidFill>
                  <a:srgbClr val="FFFFFF"/>
                </a:solidFill>
                <a:effectLst>
                  <a:outerShdw blurRad="38100" dist="38100" dir="2700000" algn="tl">
                    <a:srgbClr val="000000"/>
                  </a:outerShdw>
                </a:effectLst>
                <a:latin typeface="Arial" charset="0"/>
                <a:cs typeface="Arial" charset="0"/>
              </a:rPr>
              <a:t>.”</a:t>
            </a:r>
            <a:endParaRPr lang="en-US" altLang="zh-CN" sz="3200" b="1" dirty="0">
              <a:solidFill>
                <a:srgbClr val="FFFFFF"/>
              </a:solidFill>
              <a:effectLst>
                <a:outerShdw blurRad="38100" dist="38100" dir="2700000" algn="tl">
                  <a:srgbClr val="000000"/>
                </a:outerShdw>
              </a:effectLst>
              <a:latin typeface="Arial" charset="0"/>
              <a:cs typeface="Arial" charset="0"/>
            </a:endParaRPr>
          </a:p>
          <a:p>
            <a:pPr defTabSz="457200">
              <a:defRPr/>
            </a:pPr>
            <a:r>
              <a:rPr lang="en-US" altLang="zh-CN" sz="3200" b="1" dirty="0">
                <a:solidFill>
                  <a:srgbClr val="FFFFFF"/>
                </a:solidFill>
                <a:effectLst>
                  <a:outerShdw blurRad="38100" dist="38100" dir="2700000" algn="tl">
                    <a:srgbClr val="000000"/>
                  </a:outerShdw>
                </a:effectLst>
                <a:latin typeface="Arial" charset="0"/>
                <a:cs typeface="Arial" charset="0"/>
              </a:rPr>
              <a:t>(</a:t>
            </a:r>
            <a:r>
              <a:rPr lang="ko-KR" altLang="en-US" sz="3200" b="1" dirty="0">
                <a:solidFill>
                  <a:srgbClr val="FFFFFF"/>
                </a:solidFill>
                <a:effectLst>
                  <a:outerShdw blurRad="38100" dist="38100" dir="2700000" algn="tl">
                    <a:srgbClr val="000000"/>
                  </a:outerShdw>
                </a:effectLst>
                <a:latin typeface="Arial" charset="0"/>
                <a:cs typeface="Arial" charset="0"/>
              </a:rPr>
              <a:t>갈라디아서</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a:solidFill>
                  <a:srgbClr val="FFFFFF"/>
                </a:solidFill>
                <a:effectLst>
                  <a:outerShdw blurRad="38100" dist="38100" dir="2700000" algn="tl">
                    <a:srgbClr val="000000"/>
                  </a:outerShdw>
                </a:effectLst>
                <a:latin typeface="Arial" charset="0"/>
                <a:cs typeface="Arial" charset="0"/>
              </a:rPr>
              <a:t>2:16)</a:t>
            </a:r>
          </a:p>
        </p:txBody>
      </p:sp>
    </p:spTree>
    <p:extLst>
      <p:ext uri="{BB962C8B-B14F-4D97-AF65-F5344CB8AC3E}">
        <p14:creationId xmlns:p14="http://schemas.microsoft.com/office/powerpoint/2010/main" val="3794930786"/>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xmlns="">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a:extLst/>
        </p:spPr>
        <p:txBody>
          <a:bodyPr anchor="t"/>
          <a:lstStyle/>
          <a:p>
            <a:pPr>
              <a:defRPr/>
            </a:pPr>
            <a:r>
              <a:rPr lang="ko-KR" altLang="en-US" sz="5400" b="1" dirty="0">
                <a:effectLst>
                  <a:glow rad="127000">
                    <a:schemeClr val="tx1"/>
                  </a:glow>
                </a:effectLst>
                <a:latin typeface="Arial" charset="0"/>
                <a:ea typeface="ＭＳ Ｐゴシック" charset="0"/>
                <a:cs typeface="ＭＳ Ｐゴシック" charset="0"/>
              </a:rPr>
              <a:t>왜</a:t>
            </a:r>
            <a:r>
              <a:rPr lang="en-US" altLang="ko-KR" sz="5400" b="1" dirty="0">
                <a:effectLst>
                  <a:glow rad="127000">
                    <a:schemeClr val="tx1"/>
                  </a:glow>
                </a:effectLst>
                <a:latin typeface="Arial" charset="0"/>
                <a:ea typeface="ＭＳ Ｐゴシック" charset="0"/>
                <a:cs typeface="ＭＳ Ｐゴシック" charset="0"/>
              </a:rPr>
              <a:t> </a:t>
            </a:r>
            <a:r>
              <a:rPr lang="ko-KR" altLang="en-US" sz="5400" b="1" dirty="0">
                <a:effectLst>
                  <a:glow rad="127000">
                    <a:schemeClr val="tx1"/>
                  </a:glow>
                </a:effectLst>
                <a:latin typeface="Arial" charset="0"/>
                <a:ea typeface="ＭＳ Ｐゴシック" charset="0"/>
                <a:cs typeface="ＭＳ Ｐゴシック" charset="0"/>
              </a:rPr>
              <a:t>구원은</a:t>
            </a:r>
            <a:r>
              <a:rPr lang="en-US" altLang="ko-KR" sz="5400" b="1" dirty="0">
                <a:effectLst>
                  <a:glow rad="127000">
                    <a:schemeClr val="tx1"/>
                  </a:glow>
                </a:effectLst>
                <a:latin typeface="Arial" charset="0"/>
                <a:ea typeface="ＭＳ Ｐゴシック" charset="0"/>
                <a:cs typeface="ＭＳ Ｐゴシック" charset="0"/>
              </a:rPr>
              <a:t> </a:t>
            </a:r>
            <a:r>
              <a:rPr lang="ko-KR" altLang="en-US" sz="5400" b="1" dirty="0">
                <a:solidFill>
                  <a:srgbClr val="FFFF00"/>
                </a:solidFill>
                <a:effectLst>
                  <a:glow rad="127000">
                    <a:schemeClr val="tx1"/>
                  </a:glow>
                </a:effectLst>
                <a:latin typeface="Arial" charset="0"/>
                <a:ea typeface="ＭＳ Ｐゴシック" charset="0"/>
                <a:cs typeface="ＭＳ Ｐゴシック" charset="0"/>
              </a:rPr>
              <a:t>오직</a:t>
            </a:r>
            <a:r>
              <a:rPr lang="en-US" altLang="ko-KR" sz="5400" b="1" dirty="0">
                <a:effectLst>
                  <a:glow rad="127000">
                    <a:schemeClr val="tx1"/>
                  </a:glow>
                </a:effectLst>
                <a:latin typeface="Arial" charset="0"/>
                <a:ea typeface="ＭＳ Ｐゴシック" charset="0"/>
                <a:cs typeface="ＭＳ Ｐゴシック" charset="0"/>
              </a:rPr>
              <a:t> </a:t>
            </a:r>
            <a:r>
              <a:rPr lang="ko-KR" altLang="en-US" sz="5400" b="1" dirty="0">
                <a:effectLst>
                  <a:glow rad="127000">
                    <a:schemeClr val="tx1"/>
                  </a:glow>
                </a:effectLst>
                <a:latin typeface="Arial" charset="0"/>
                <a:ea typeface="ＭＳ Ｐゴシック" charset="0"/>
                <a:cs typeface="ＭＳ Ｐゴシック" charset="0"/>
              </a:rPr>
              <a:t>믿음으로만</a:t>
            </a:r>
            <a:r>
              <a:rPr lang="en-US" altLang="ko-KR" sz="5400" b="1" dirty="0">
                <a:effectLst>
                  <a:glow rad="127000">
                    <a:schemeClr val="tx1"/>
                  </a:glow>
                </a:effectLst>
                <a:latin typeface="Arial" charset="0"/>
                <a:ea typeface="ＭＳ Ｐゴシック" charset="0"/>
                <a:cs typeface="ＭＳ Ｐゴシック" charset="0"/>
              </a:rPr>
              <a:t> </a:t>
            </a:r>
            <a:br>
              <a:rPr lang="en-US" altLang="ko-KR" sz="5400" b="1" dirty="0">
                <a:effectLst>
                  <a:glow rad="127000">
                    <a:schemeClr val="tx1"/>
                  </a:glow>
                </a:effectLst>
                <a:latin typeface="Arial" charset="0"/>
                <a:ea typeface="ＭＳ Ｐゴシック" charset="0"/>
                <a:cs typeface="ＭＳ Ｐゴシック" charset="0"/>
              </a:rPr>
            </a:br>
            <a:r>
              <a:rPr lang="ko-KR" altLang="en-US" sz="5400" b="1" dirty="0">
                <a:effectLst>
                  <a:glow rad="127000">
                    <a:schemeClr val="tx1"/>
                  </a:glow>
                </a:effectLst>
                <a:latin typeface="Arial" charset="0"/>
                <a:ea typeface="ＭＳ Ｐゴシック" charset="0"/>
                <a:cs typeface="ＭＳ Ｐゴシック" charset="0"/>
              </a:rPr>
              <a:t>되어야</a:t>
            </a:r>
            <a:r>
              <a:rPr lang="en-US" altLang="ko-KR" sz="5400" b="1" dirty="0">
                <a:effectLst>
                  <a:glow rad="127000">
                    <a:schemeClr val="tx1"/>
                  </a:glow>
                </a:effectLst>
                <a:latin typeface="Arial" charset="0"/>
                <a:ea typeface="ＭＳ Ｐゴシック" charset="0"/>
                <a:cs typeface="ＭＳ Ｐゴシック" charset="0"/>
              </a:rPr>
              <a:t> </a:t>
            </a:r>
            <a:r>
              <a:rPr lang="ko-KR" altLang="en-US" sz="5400" b="1" dirty="0">
                <a:effectLst>
                  <a:glow rad="127000">
                    <a:schemeClr val="tx1"/>
                  </a:glow>
                </a:effectLst>
                <a:latin typeface="Arial" charset="0"/>
                <a:ea typeface="ＭＳ Ｐゴシック" charset="0"/>
                <a:cs typeface="ＭＳ Ｐゴシック" charset="0"/>
              </a:rPr>
              <a:t>하는가</a:t>
            </a:r>
            <a:r>
              <a:rPr lang="en-US" altLang="ko-KR"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kern="0" dirty="0">
                <a:effectLst>
                  <a:glow rad="127000">
                    <a:schemeClr val="tx1"/>
                  </a:glow>
                </a:effectLst>
                <a:latin typeface="Arial" charset="0"/>
                <a:ea typeface="ＭＳ Ｐゴシック" charset="0"/>
                <a:cs typeface="ＭＳ Ｐゴシック" charset="0"/>
              </a:rPr>
              <a:t>바울은</a:t>
            </a:r>
            <a:r>
              <a:rPr lang="en-US" altLang="ko-KR" sz="5400" b="1" kern="0" dirty="0">
                <a:effectLst>
                  <a:glow rad="127000">
                    <a:schemeClr val="tx1"/>
                  </a:glow>
                </a:effectLst>
                <a:latin typeface="Arial" charset="0"/>
                <a:ea typeface="ＭＳ Ｐゴシック" charset="0"/>
                <a:cs typeface="ＭＳ Ｐゴシック" charset="0"/>
              </a:rPr>
              <a:t> </a:t>
            </a:r>
            <a:r>
              <a:rPr lang="ko-KR" altLang="en-US" sz="5400" b="1" kern="0" dirty="0">
                <a:effectLst>
                  <a:glow rad="127000">
                    <a:schemeClr val="tx1"/>
                  </a:glow>
                </a:effectLst>
                <a:latin typeface="Arial" charset="0"/>
                <a:ea typeface="ＭＳ Ｐゴシック" charset="0"/>
                <a:cs typeface="ＭＳ Ｐゴシック" charset="0"/>
              </a:rPr>
              <a:t>세</a:t>
            </a:r>
            <a:r>
              <a:rPr lang="en-US" altLang="ko-KR" sz="5400" b="1" kern="0" dirty="0">
                <a:effectLst>
                  <a:glow rad="127000">
                    <a:schemeClr val="tx1"/>
                  </a:glow>
                </a:effectLst>
                <a:latin typeface="Arial" charset="0"/>
                <a:ea typeface="ＭＳ Ｐゴシック" charset="0"/>
                <a:cs typeface="ＭＳ Ｐゴシック" charset="0"/>
              </a:rPr>
              <a:t> </a:t>
            </a:r>
            <a:r>
              <a:rPr lang="ko-KR" altLang="en-US" sz="5400" b="1" kern="0" dirty="0">
                <a:effectLst>
                  <a:glow rad="127000">
                    <a:schemeClr val="tx1"/>
                  </a:glow>
                </a:effectLst>
                <a:latin typeface="Arial" charset="0"/>
                <a:ea typeface="ＭＳ Ｐゴシック" charset="0"/>
                <a:cs typeface="ＭＳ Ｐゴシック" charset="0"/>
              </a:rPr>
              <a:t>가지</a:t>
            </a:r>
            <a:r>
              <a:rPr lang="en-US" altLang="ko-KR" sz="5400" b="1" kern="0" dirty="0">
                <a:effectLst>
                  <a:glow rad="127000">
                    <a:schemeClr val="tx1"/>
                  </a:glow>
                </a:effectLst>
                <a:latin typeface="Arial" charset="0"/>
                <a:ea typeface="ＭＳ Ｐゴシック" charset="0"/>
                <a:cs typeface="ＭＳ Ｐゴシック" charset="0"/>
              </a:rPr>
              <a:t> </a:t>
            </a:r>
            <a:r>
              <a:rPr lang="ko-KR" altLang="en-US" sz="5400" b="1" kern="0" dirty="0">
                <a:effectLst>
                  <a:glow rad="127000">
                    <a:schemeClr val="tx1"/>
                  </a:glow>
                </a:effectLst>
                <a:latin typeface="Arial" charset="0"/>
                <a:ea typeface="ＭＳ Ｐゴシック" charset="0"/>
                <a:cs typeface="ＭＳ Ｐゴシック" charset="0"/>
              </a:rPr>
              <a:t>이유를</a:t>
            </a:r>
            <a:r>
              <a:rPr lang="en-US" altLang="ko-KR" sz="5400" b="1" kern="0" dirty="0">
                <a:effectLst>
                  <a:glow rad="127000">
                    <a:schemeClr val="tx1"/>
                  </a:glow>
                </a:effectLst>
                <a:latin typeface="Arial" charset="0"/>
                <a:ea typeface="ＭＳ Ｐゴシック" charset="0"/>
                <a:cs typeface="ＭＳ Ｐゴシック" charset="0"/>
              </a:rPr>
              <a:t> </a:t>
            </a:r>
            <a:r>
              <a:rPr lang="ko-KR" altLang="en-US" sz="5400" b="1" kern="0" dirty="0">
                <a:effectLst>
                  <a:glow rad="127000">
                    <a:schemeClr val="tx1"/>
                  </a:glow>
                </a:effectLst>
                <a:latin typeface="Arial" charset="0"/>
                <a:ea typeface="ＭＳ Ｐゴシック" charset="0"/>
                <a:cs typeface="ＭＳ Ｐゴシック" charset="0"/>
              </a:rPr>
              <a:t>제시한다</a:t>
            </a:r>
            <a:r>
              <a:rPr lang="en-US" altLang="ko-KR" sz="5400" b="1" kern="0" dirty="0">
                <a:effectLst>
                  <a:glow rad="127000">
                    <a:schemeClr val="tx1"/>
                  </a:glow>
                </a:effectLst>
                <a:latin typeface="Arial" charset="0"/>
                <a:ea typeface="ＭＳ Ｐゴシック" charset="0"/>
                <a:cs typeface="ＭＳ Ｐゴシック" charset="0"/>
              </a:rPr>
              <a:t>.</a:t>
            </a:r>
            <a:endParaRPr lang="en-US" sz="54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033403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2">
            <a:alpha val="0"/>
          </a:schemeClr>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3" name="Group 2"/>
          <p:cNvGrpSpPr/>
          <p:nvPr/>
        </p:nvGrpSpPr>
        <p:grpSpPr>
          <a:xfrm>
            <a:off x="2194114" y="959230"/>
            <a:ext cx="6958112" cy="5898770"/>
            <a:chOff x="2194114" y="959230"/>
            <a:chExt cx="6958112" cy="5898770"/>
          </a:xfrm>
        </p:grpSpPr>
        <p:pic>
          <p:nvPicPr>
            <p:cNvPr id="8" name="Picture 7"/>
            <p:cNvPicPr/>
            <p:nvPr/>
          </p:nvPicPr>
          <p:blipFill rotWithShape="1">
            <a:blip r:embed="rId2">
              <a:extLst>
                <a:ext uri="{28A0092B-C50C-407E-A947-70E740481C1C}">
                  <a14:useLocalDpi xmlns:a14="http://schemas.microsoft.com/office/drawing/2010/main" val="0"/>
                </a:ext>
              </a:extLst>
            </a:blip>
            <a:srcRect l="16124" t="11659" r="1685" b="35272"/>
            <a:stretch/>
          </p:blipFill>
          <p:spPr bwMode="auto">
            <a:xfrm>
              <a:off x="2194114" y="959230"/>
              <a:ext cx="6958112" cy="5898770"/>
            </a:xfrm>
            <a:prstGeom prst="rect">
              <a:avLst/>
            </a:prstGeom>
            <a:noFill/>
            <a:ln>
              <a:noFill/>
            </a:ln>
          </p:spPr>
        </p:pic>
        <p:sp>
          <p:nvSpPr>
            <p:cNvPr id="26" name="Rectangle 25"/>
            <p:cNvSpPr/>
            <p:nvPr/>
          </p:nvSpPr>
          <p:spPr bwMode="auto">
            <a:xfrm rot="19921994">
              <a:off x="3815752" y="2961208"/>
              <a:ext cx="1337976" cy="1118711"/>
            </a:xfrm>
            <a:prstGeom prst="rect">
              <a:avLst/>
            </a:prstGeom>
            <a:solidFill>
              <a:srgbClr val="FFFFFF"/>
            </a:solidFill>
            <a:ln w="12700" cap="flat" cmpd="sng" algn="ctr">
              <a:solidFill>
                <a:srgbClr val="FFFF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kern="0">
                <a:solidFill>
                  <a:srgbClr val="FFFFFF"/>
                </a:solidFill>
                <a:latin typeface="Times New Roman" pitchFamily="-112" charset="0"/>
              </a:endParaRPr>
            </a:p>
          </p:txBody>
        </p:sp>
      </p:grpSp>
      <p:sp>
        <p:nvSpPr>
          <p:cNvPr id="24" name="Title 5"/>
          <p:cNvSpPr txBox="1">
            <a:spLocks/>
          </p:cNvSpPr>
          <p:nvPr/>
        </p:nvSpPr>
        <p:spPr bwMode="auto">
          <a:xfrm rot="20662300">
            <a:off x="3838561" y="3145697"/>
            <a:ext cx="1152128" cy="8640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algn="ctr">
              <a:defRPr/>
            </a:pPr>
            <a:r>
              <a:rPr lang="ko-KR" altLang="en-US" sz="3600" b="1" kern="0" dirty="0">
                <a:solidFill>
                  <a:srgbClr val="000000"/>
                </a:solidFill>
                <a:effectLst/>
                <a:latin typeface="Arial" charset="0"/>
                <a:ea typeface="ＭＳ Ｐゴシック" charset="0"/>
                <a:cs typeface="ＭＳ Ｐゴシック" charset="0"/>
              </a:rPr>
              <a:t>율법</a:t>
            </a:r>
            <a:endParaRPr lang="en-GB" sz="3600" b="1" kern="0" dirty="0">
              <a:solidFill>
                <a:srgbClr val="000000"/>
              </a:solidFill>
              <a:effectLst/>
              <a:latin typeface="Arial" charset="0"/>
              <a:ea typeface="ＭＳ Ｐゴシック" charset="0"/>
              <a:cs typeface="ＭＳ Ｐゴシック" charset="0"/>
            </a:endParaRPr>
          </a:p>
        </p:txBody>
      </p:sp>
      <p:sp>
        <p:nvSpPr>
          <p:cNvPr id="11" name="Title 1"/>
          <p:cNvSpPr txBox="1">
            <a:spLocks/>
          </p:cNvSpPr>
          <p:nvPr/>
        </p:nvSpPr>
        <p:spPr bwMode="auto">
          <a:xfrm>
            <a:off x="-9903" y="1622449"/>
            <a:ext cx="5165188" cy="1101637"/>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eaLnBrk="1" hangingPunct="1">
              <a:defRPr/>
            </a:pPr>
            <a:r>
              <a:rPr lang="ko-KR" altLang="en-US" sz="6600" kern="0" dirty="0">
                <a:solidFill>
                  <a:srgbClr val="070000"/>
                </a:solidFill>
                <a:latin typeface="Arial"/>
              </a:rPr>
              <a:t>갈라디아서</a:t>
            </a:r>
            <a:endParaRPr lang="en-US" sz="6600" kern="0" dirty="0">
              <a:solidFill>
                <a:srgbClr val="070000"/>
              </a:solidFill>
              <a:latin typeface="Arial"/>
            </a:endParaRPr>
          </a:p>
        </p:txBody>
      </p:sp>
      <p:sp>
        <p:nvSpPr>
          <p:cNvPr id="13" name="Text Box 6"/>
          <p:cNvSpPr txBox="1">
            <a:spLocks noChangeArrowheads="1"/>
          </p:cNvSpPr>
          <p:nvPr/>
        </p:nvSpPr>
        <p:spPr bwMode="auto">
          <a:xfrm>
            <a:off x="19697" y="77834"/>
            <a:ext cx="433388" cy="1152525"/>
          </a:xfrm>
          <a:prstGeom prst="rect">
            <a:avLst/>
          </a:prstGeom>
          <a:solidFill>
            <a:srgbClr val="FFFFFF"/>
          </a:solidFill>
          <a:ln>
            <a:noFill/>
          </a:ln>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70000"/>
                </a:solidFill>
                <a:latin typeface="Arial" charset="0"/>
                <a:cs typeface="Arial" charset="0"/>
              </a:rPr>
              <a:t>1</a:t>
            </a:r>
          </a:p>
          <a:p>
            <a:pPr eaLnBrk="1" hangingPunct="1"/>
            <a:r>
              <a:rPr lang="en-US" b="1">
                <a:solidFill>
                  <a:srgbClr val="070000"/>
                </a:solidFill>
                <a:latin typeface="Arial" charset="0"/>
                <a:cs typeface="Arial" charset="0"/>
              </a:rPr>
              <a:t>2</a:t>
            </a:r>
          </a:p>
          <a:p>
            <a:pPr eaLnBrk="1" hangingPunct="1"/>
            <a:r>
              <a:rPr lang="en-US" b="1">
                <a:solidFill>
                  <a:srgbClr val="070000"/>
                </a:solidFill>
                <a:latin typeface="Arial" charset="0"/>
                <a:cs typeface="Arial" charset="0"/>
              </a:rPr>
              <a:t>3</a:t>
            </a:r>
          </a:p>
        </p:txBody>
      </p:sp>
      <p:sp>
        <p:nvSpPr>
          <p:cNvPr id="12" name="Text Box 6"/>
          <p:cNvSpPr txBox="1">
            <a:spLocks noChangeArrowheads="1"/>
          </p:cNvSpPr>
          <p:nvPr/>
        </p:nvSpPr>
        <p:spPr bwMode="auto">
          <a:xfrm>
            <a:off x="308622" y="77834"/>
            <a:ext cx="4623418" cy="1152525"/>
          </a:xfrm>
          <a:prstGeom prst="rect">
            <a:avLst/>
          </a:prstGeom>
          <a:solidFill>
            <a:srgbClr val="FFFFFF"/>
          </a:solidFill>
          <a:ln>
            <a:noFill/>
          </a:ln>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b="1" dirty="0">
                <a:solidFill>
                  <a:srgbClr val="000000"/>
                </a:solidFill>
                <a:latin typeface="Arial" charset="0"/>
                <a:cs typeface="Arial" charset="0"/>
              </a:rPr>
              <a:t>참된</a:t>
            </a:r>
            <a:r>
              <a:rPr lang="en-US" altLang="ko-KR" b="1" dirty="0">
                <a:solidFill>
                  <a:srgbClr val="000000"/>
                </a:solidFill>
                <a:latin typeface="Arial" charset="0"/>
                <a:cs typeface="Arial" charset="0"/>
              </a:rPr>
              <a:t> </a:t>
            </a:r>
            <a:r>
              <a:rPr lang="ko-KR" altLang="en-US" b="1" dirty="0">
                <a:solidFill>
                  <a:srgbClr val="000000"/>
                </a:solidFill>
                <a:latin typeface="Arial" charset="0"/>
                <a:cs typeface="Arial" charset="0"/>
              </a:rPr>
              <a:t>복음으로부터</a:t>
            </a:r>
            <a:r>
              <a:rPr lang="en-US" altLang="ko-KR" b="1" dirty="0">
                <a:solidFill>
                  <a:srgbClr val="000000"/>
                </a:solidFill>
                <a:latin typeface="Arial" charset="0"/>
                <a:cs typeface="Arial" charset="0"/>
              </a:rPr>
              <a:t> </a:t>
            </a:r>
            <a:r>
              <a:rPr lang="ko-KR" altLang="en-US" b="1" dirty="0">
                <a:solidFill>
                  <a:srgbClr val="000000"/>
                </a:solidFill>
                <a:latin typeface="Arial" charset="0"/>
                <a:cs typeface="Arial" charset="0"/>
              </a:rPr>
              <a:t>돌아섬</a:t>
            </a:r>
            <a:endParaRPr lang="en-US" altLang="ko-KR" b="1" dirty="0">
              <a:solidFill>
                <a:srgbClr val="000000"/>
              </a:solidFill>
              <a:latin typeface="Arial" charset="0"/>
              <a:cs typeface="Arial" charset="0"/>
            </a:endParaRPr>
          </a:p>
          <a:p>
            <a:pPr eaLnBrk="1" hangingPunct="1"/>
            <a:r>
              <a:rPr lang="ko-KR" altLang="en-US" b="1" dirty="0">
                <a:solidFill>
                  <a:srgbClr val="000000"/>
                </a:solidFill>
                <a:latin typeface="Arial" charset="0"/>
                <a:cs typeface="Arial" charset="0"/>
              </a:rPr>
              <a:t>베드로에게서</a:t>
            </a:r>
            <a:r>
              <a:rPr lang="en-US" altLang="ko-KR" b="1" dirty="0">
                <a:solidFill>
                  <a:srgbClr val="000000"/>
                </a:solidFill>
                <a:latin typeface="Arial" charset="0"/>
                <a:cs typeface="Arial" charset="0"/>
              </a:rPr>
              <a:t> </a:t>
            </a:r>
            <a:r>
              <a:rPr lang="ko-KR" altLang="en-US" b="1" dirty="0">
                <a:solidFill>
                  <a:srgbClr val="000000"/>
                </a:solidFill>
                <a:latin typeface="Arial" charset="0"/>
                <a:cs typeface="Arial" charset="0"/>
              </a:rPr>
              <a:t>찾은</a:t>
            </a:r>
            <a:r>
              <a:rPr lang="en-US" altLang="ko-KR" b="1" dirty="0">
                <a:solidFill>
                  <a:srgbClr val="000000"/>
                </a:solidFill>
                <a:latin typeface="Arial" charset="0"/>
                <a:cs typeface="Arial" charset="0"/>
              </a:rPr>
              <a:t> </a:t>
            </a:r>
            <a:r>
              <a:rPr lang="ko-KR" altLang="en-US" b="1" dirty="0">
                <a:solidFill>
                  <a:srgbClr val="000000"/>
                </a:solidFill>
                <a:latin typeface="Arial" charset="0"/>
                <a:cs typeface="Arial" charset="0"/>
              </a:rPr>
              <a:t>가식과</a:t>
            </a:r>
            <a:r>
              <a:rPr lang="en-US" altLang="ko-KR" b="1" dirty="0">
                <a:solidFill>
                  <a:srgbClr val="000000"/>
                </a:solidFill>
                <a:latin typeface="Arial" charset="0"/>
                <a:cs typeface="Arial" charset="0"/>
              </a:rPr>
              <a:t> </a:t>
            </a:r>
            <a:r>
              <a:rPr lang="ko-KR" altLang="en-US" b="1" dirty="0">
                <a:solidFill>
                  <a:srgbClr val="000000"/>
                </a:solidFill>
                <a:latin typeface="Arial" charset="0"/>
                <a:cs typeface="Arial" charset="0"/>
              </a:rPr>
              <a:t>위선</a:t>
            </a:r>
            <a:endParaRPr lang="en-US" b="1" dirty="0">
              <a:solidFill>
                <a:srgbClr val="000000"/>
              </a:solidFill>
              <a:latin typeface="Arial" charset="0"/>
              <a:cs typeface="Arial" charset="0"/>
            </a:endParaRPr>
          </a:p>
          <a:p>
            <a:pPr eaLnBrk="1" hangingPunct="1"/>
            <a:r>
              <a:rPr lang="ko-KR" altLang="en-US" b="1" dirty="0">
                <a:solidFill>
                  <a:srgbClr val="000000"/>
                </a:solidFill>
                <a:latin typeface="Arial" charset="0"/>
                <a:cs typeface="Arial" charset="0"/>
              </a:rPr>
              <a:t>아브라함의</a:t>
            </a:r>
            <a:r>
              <a:rPr lang="en-US" altLang="ko-KR" b="1" dirty="0">
                <a:solidFill>
                  <a:srgbClr val="000000"/>
                </a:solidFill>
                <a:latin typeface="Arial" charset="0"/>
                <a:cs typeface="Arial" charset="0"/>
              </a:rPr>
              <a:t> </a:t>
            </a:r>
            <a:r>
              <a:rPr lang="ko-KR" altLang="en-US" b="1" dirty="0">
                <a:solidFill>
                  <a:srgbClr val="000000"/>
                </a:solidFill>
                <a:latin typeface="Arial" charset="0"/>
                <a:cs typeface="Arial" charset="0"/>
              </a:rPr>
              <a:t>믿음의</a:t>
            </a:r>
            <a:r>
              <a:rPr lang="en-US" altLang="ko-KR" b="1" dirty="0">
                <a:solidFill>
                  <a:srgbClr val="000000"/>
                </a:solidFill>
                <a:latin typeface="Arial" charset="0"/>
                <a:cs typeface="Arial" charset="0"/>
              </a:rPr>
              <a:t> </a:t>
            </a:r>
            <a:r>
              <a:rPr lang="ko-KR" altLang="en-US" b="1" dirty="0">
                <a:solidFill>
                  <a:srgbClr val="000000"/>
                </a:solidFill>
                <a:latin typeface="Arial" charset="0"/>
                <a:cs typeface="Arial" charset="0"/>
              </a:rPr>
              <a:t>예</a:t>
            </a:r>
            <a:endParaRPr lang="en-US" b="1" dirty="0">
              <a:solidFill>
                <a:srgbClr val="000000"/>
              </a:solidFill>
              <a:latin typeface="Arial" charset="0"/>
              <a:cs typeface="Arial" charset="0"/>
            </a:endParaRPr>
          </a:p>
        </p:txBody>
      </p:sp>
      <p:sp>
        <p:nvSpPr>
          <p:cNvPr id="14" name="Text Box 6"/>
          <p:cNvSpPr txBox="1">
            <a:spLocks noChangeArrowheads="1"/>
          </p:cNvSpPr>
          <p:nvPr/>
        </p:nvSpPr>
        <p:spPr bwMode="auto">
          <a:xfrm>
            <a:off x="5242586" y="77834"/>
            <a:ext cx="3881718"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b="1" dirty="0">
                <a:solidFill>
                  <a:srgbClr val="000000"/>
                </a:solidFill>
                <a:latin typeface="Arial" charset="0"/>
                <a:cs typeface="Arial" charset="0"/>
              </a:rPr>
              <a:t>율법</a:t>
            </a:r>
            <a:r>
              <a:rPr lang="en-US" altLang="ko-KR" b="1" dirty="0">
                <a:solidFill>
                  <a:srgbClr val="000000"/>
                </a:solidFill>
                <a:latin typeface="Arial" charset="0"/>
                <a:cs typeface="Arial" charset="0"/>
              </a:rPr>
              <a:t> </a:t>
            </a:r>
            <a:r>
              <a:rPr lang="ko-KR" altLang="en-US" b="1" dirty="0">
                <a:solidFill>
                  <a:srgbClr val="000000"/>
                </a:solidFill>
                <a:latin typeface="Arial" charset="0"/>
                <a:cs typeface="Arial" charset="0"/>
              </a:rPr>
              <a:t>대</a:t>
            </a:r>
            <a:r>
              <a:rPr lang="en-US" altLang="ko-KR" b="1" dirty="0">
                <a:solidFill>
                  <a:srgbClr val="000000"/>
                </a:solidFill>
                <a:latin typeface="Arial" charset="0"/>
                <a:cs typeface="Arial" charset="0"/>
              </a:rPr>
              <a:t> </a:t>
            </a:r>
            <a:r>
              <a:rPr lang="ko-KR" altLang="en-US" b="1" dirty="0">
                <a:solidFill>
                  <a:srgbClr val="000000"/>
                </a:solidFill>
                <a:latin typeface="Arial" charset="0"/>
                <a:cs typeface="Arial" charset="0"/>
              </a:rPr>
              <a:t>참된</a:t>
            </a:r>
            <a:r>
              <a:rPr lang="en-US" altLang="ko-KR" b="1" dirty="0">
                <a:solidFill>
                  <a:srgbClr val="000000"/>
                </a:solidFill>
                <a:latin typeface="Arial" charset="0"/>
                <a:cs typeface="Arial" charset="0"/>
              </a:rPr>
              <a:t> </a:t>
            </a:r>
            <a:r>
              <a:rPr lang="ko-KR" altLang="en-US" b="1" dirty="0">
                <a:solidFill>
                  <a:srgbClr val="000000"/>
                </a:solidFill>
                <a:latin typeface="Arial" charset="0"/>
                <a:cs typeface="Arial" charset="0"/>
              </a:rPr>
              <a:t>자유</a:t>
            </a:r>
            <a:endParaRPr lang="en-US" altLang="ko-KR" b="1" dirty="0">
              <a:solidFill>
                <a:srgbClr val="000000"/>
              </a:solidFill>
              <a:latin typeface="Arial" charset="0"/>
              <a:cs typeface="Arial" charset="0"/>
            </a:endParaRPr>
          </a:p>
          <a:p>
            <a:pPr eaLnBrk="1" hangingPunct="1"/>
            <a:r>
              <a:rPr lang="ko-KR" altLang="en-US" b="1" dirty="0">
                <a:solidFill>
                  <a:srgbClr val="000000"/>
                </a:solidFill>
                <a:latin typeface="Arial" charset="0"/>
                <a:cs typeface="Arial" charset="0"/>
              </a:rPr>
              <a:t>성령의</a:t>
            </a:r>
            <a:r>
              <a:rPr lang="en-US" altLang="ko-KR" b="1" dirty="0">
                <a:solidFill>
                  <a:srgbClr val="000000"/>
                </a:solidFill>
                <a:latin typeface="Arial" charset="0"/>
                <a:cs typeface="Arial" charset="0"/>
              </a:rPr>
              <a:t> </a:t>
            </a:r>
            <a:r>
              <a:rPr lang="ko-KR" altLang="en-US" b="1" dirty="0">
                <a:solidFill>
                  <a:srgbClr val="000000"/>
                </a:solidFill>
                <a:latin typeface="Arial" charset="0"/>
                <a:cs typeface="Arial" charset="0"/>
              </a:rPr>
              <a:t>인도에</a:t>
            </a:r>
            <a:r>
              <a:rPr lang="en-US" altLang="ko-KR" b="1" dirty="0">
                <a:solidFill>
                  <a:srgbClr val="000000"/>
                </a:solidFill>
                <a:latin typeface="Arial" charset="0"/>
                <a:cs typeface="Arial" charset="0"/>
              </a:rPr>
              <a:t> </a:t>
            </a:r>
            <a:r>
              <a:rPr lang="ko-KR" altLang="en-US" b="1" dirty="0">
                <a:solidFill>
                  <a:srgbClr val="000000"/>
                </a:solidFill>
                <a:latin typeface="Arial" charset="0"/>
                <a:cs typeface="Arial" charset="0"/>
              </a:rPr>
              <a:t>따른</a:t>
            </a:r>
            <a:r>
              <a:rPr lang="en-US" altLang="ko-KR" b="1" dirty="0">
                <a:solidFill>
                  <a:srgbClr val="000000"/>
                </a:solidFill>
                <a:latin typeface="Arial" charset="0"/>
                <a:cs typeface="Arial" charset="0"/>
              </a:rPr>
              <a:t> </a:t>
            </a:r>
            <a:r>
              <a:rPr lang="ko-KR" altLang="en-US" b="1" dirty="0">
                <a:solidFill>
                  <a:srgbClr val="000000"/>
                </a:solidFill>
                <a:latin typeface="Arial" charset="0"/>
                <a:cs typeface="Arial" charset="0"/>
              </a:rPr>
              <a:t>태도</a:t>
            </a:r>
          </a:p>
          <a:p>
            <a:pPr eaLnBrk="1" hangingPunct="1"/>
            <a:r>
              <a:rPr lang="ko-KR" altLang="en-US" b="1" dirty="0">
                <a:solidFill>
                  <a:srgbClr val="000000"/>
                </a:solidFill>
                <a:latin typeface="Arial" charset="0"/>
                <a:cs typeface="Arial" charset="0"/>
              </a:rPr>
              <a:t>잘못된</a:t>
            </a:r>
            <a:r>
              <a:rPr lang="en-US" altLang="ko-KR" b="1" dirty="0">
                <a:solidFill>
                  <a:srgbClr val="000000"/>
                </a:solidFill>
                <a:latin typeface="Arial" charset="0"/>
                <a:cs typeface="Arial" charset="0"/>
              </a:rPr>
              <a:t> </a:t>
            </a:r>
            <a:r>
              <a:rPr lang="ko-KR" altLang="en-US" b="1" dirty="0">
                <a:solidFill>
                  <a:srgbClr val="000000"/>
                </a:solidFill>
                <a:latin typeface="Arial" charset="0"/>
                <a:cs typeface="Arial" charset="0"/>
              </a:rPr>
              <a:t>성도를</a:t>
            </a:r>
            <a:r>
              <a:rPr lang="en-US" altLang="ko-KR" b="1" dirty="0">
                <a:solidFill>
                  <a:srgbClr val="000000"/>
                </a:solidFill>
                <a:latin typeface="Arial" charset="0"/>
                <a:cs typeface="Arial" charset="0"/>
              </a:rPr>
              <a:t> </a:t>
            </a:r>
            <a:r>
              <a:rPr lang="ko-KR" altLang="en-US" b="1" dirty="0">
                <a:solidFill>
                  <a:srgbClr val="000000"/>
                </a:solidFill>
                <a:latin typeface="Arial" charset="0"/>
                <a:cs typeface="Arial" charset="0"/>
              </a:rPr>
              <a:t>되찾음</a:t>
            </a:r>
            <a:endParaRPr lang="en-US" altLang="ko-KR" b="1" dirty="0">
              <a:solidFill>
                <a:srgbClr val="000000"/>
              </a:solidFill>
              <a:latin typeface="Arial" charset="0"/>
              <a:cs typeface="Arial" charset="0"/>
            </a:endParaRPr>
          </a:p>
        </p:txBody>
      </p:sp>
      <p:sp>
        <p:nvSpPr>
          <p:cNvPr id="15" name="Text Box 6"/>
          <p:cNvSpPr txBox="1">
            <a:spLocks noChangeArrowheads="1"/>
          </p:cNvSpPr>
          <p:nvPr/>
        </p:nvSpPr>
        <p:spPr bwMode="auto">
          <a:xfrm>
            <a:off x="4953660" y="77834"/>
            <a:ext cx="433388"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70000"/>
                </a:solidFill>
                <a:latin typeface="Arial" charset="0"/>
                <a:cs typeface="Arial" charset="0"/>
              </a:rPr>
              <a:t>4</a:t>
            </a:r>
          </a:p>
          <a:p>
            <a:pPr eaLnBrk="1" hangingPunct="1"/>
            <a:r>
              <a:rPr lang="en-US" b="1">
                <a:solidFill>
                  <a:srgbClr val="070000"/>
                </a:solidFill>
                <a:latin typeface="Arial" charset="0"/>
                <a:cs typeface="Arial" charset="0"/>
              </a:rPr>
              <a:t>5</a:t>
            </a:r>
          </a:p>
          <a:p>
            <a:pPr eaLnBrk="1" hangingPunct="1"/>
            <a:r>
              <a:rPr lang="en-US" b="1">
                <a:solidFill>
                  <a:srgbClr val="070000"/>
                </a:solidFill>
                <a:latin typeface="Arial" charset="0"/>
                <a:cs typeface="Arial" charset="0"/>
              </a:rPr>
              <a:t>6</a:t>
            </a:r>
          </a:p>
        </p:txBody>
      </p:sp>
      <p:sp>
        <p:nvSpPr>
          <p:cNvPr id="16"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Tree>
    <p:extLst>
      <p:ext uri="{BB962C8B-B14F-4D97-AF65-F5344CB8AC3E}">
        <p14:creationId xmlns:p14="http://schemas.microsoft.com/office/powerpoint/2010/main" val="706527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ko-KR" altLang="en-US" sz="4800" b="1" dirty="0">
                <a:effectLst>
                  <a:glow rad="127000">
                    <a:schemeClr val="tx1"/>
                  </a:glow>
                </a:effectLst>
                <a:latin typeface="Arial" charset="0"/>
                <a:ea typeface="ＭＳ Ｐゴシック" charset="0"/>
                <a:cs typeface="ＭＳ Ｐゴシック" charset="0"/>
              </a:rPr>
              <a:t>예수님은</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solidFill>
                  <a:srgbClr val="FFFF00"/>
                </a:solidFill>
                <a:effectLst>
                  <a:glow rad="127000">
                    <a:schemeClr val="tx1"/>
                  </a:glow>
                </a:effectLst>
                <a:latin typeface="Arial" charset="0"/>
                <a:ea typeface="ＭＳ Ｐゴシック" charset="0"/>
                <a:cs typeface="ＭＳ Ｐゴシック" charset="0"/>
              </a:rPr>
              <a:t>바울</a:t>
            </a:r>
            <a:r>
              <a:rPr lang="ko-KR" altLang="en-US" sz="4800" b="1" dirty="0">
                <a:effectLst>
                  <a:glow rad="127000">
                    <a:schemeClr val="tx1"/>
                  </a:glow>
                </a:effectLst>
                <a:latin typeface="Arial" charset="0"/>
                <a:ea typeface="ＭＳ Ｐゴシック" charset="0"/>
                <a:cs typeface="ＭＳ Ｐゴシック" charset="0"/>
              </a:rPr>
              <a:t>을</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믿음에</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의한</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구원을</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가르치도록</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부르셨다</a:t>
            </a:r>
            <a:r>
              <a:rPr lang="en-US" sz="4800" b="1" dirty="0">
                <a:effectLst>
                  <a:glow rad="127000">
                    <a:schemeClr val="tx1"/>
                  </a:glow>
                </a:effectLst>
                <a:latin typeface="Arial" charset="0"/>
                <a:ea typeface="ＭＳ Ｐゴシック" charset="0"/>
                <a:cs typeface="ＭＳ Ｐゴシック" charset="0"/>
              </a:rPr>
              <a:t>(</a:t>
            </a:r>
            <a:r>
              <a:rPr lang="ko-KR" altLang="en-US" sz="4800" b="1" dirty="0">
                <a:effectLst>
                  <a:glow rad="127000">
                    <a:schemeClr val="tx1"/>
                  </a:glow>
                </a:effectLst>
                <a:latin typeface="Arial" charset="0"/>
                <a:ea typeface="ＭＳ Ｐゴシック" charset="0"/>
                <a:cs typeface="ＭＳ Ｐゴシック" charset="0"/>
              </a:rPr>
              <a:t>갈</a:t>
            </a:r>
            <a:r>
              <a:rPr lang="en-US" sz="4800" b="1" dirty="0">
                <a:effectLst>
                  <a:glow rad="127000">
                    <a:schemeClr val="tx1"/>
                  </a:glow>
                </a:effectLst>
                <a:latin typeface="Arial" charset="0"/>
                <a:ea typeface="ＭＳ Ｐゴシック" charset="0"/>
                <a:cs typeface="ＭＳ Ｐゴシック" charset="0"/>
              </a:rPr>
              <a:t> 1–2).</a:t>
            </a: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68499641"/>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fontAlgn="auto">
              <a:spcBef>
                <a:spcPct val="20000"/>
              </a:spcBef>
              <a:spcAft>
                <a:spcPts val="0"/>
              </a:spcAft>
              <a:defRPr/>
            </a:pPr>
            <a:endParaRPr lang="en-US" sz="1800" kern="0">
              <a:solidFill>
                <a:srgbClr val="000000"/>
              </a:solidFill>
            </a:endParaRPr>
          </a:p>
        </p:txBody>
      </p:sp>
      <p:graphicFrame>
        <p:nvGraphicFramePr>
          <p:cNvPr id="62" name="Table 61"/>
          <p:cNvGraphicFramePr>
            <a:graphicFrameLocks noGrp="1"/>
          </p:cNvGraphicFramePr>
          <p:nvPr>
            <p:extLst>
              <p:ext uri="{D42A27DB-BD31-4B8C-83A1-F6EECF244321}">
                <p14:modId xmlns:p14="http://schemas.microsoft.com/office/powerpoint/2010/main" val="1527816727"/>
              </p:ext>
            </p:extLst>
          </p:nvPr>
        </p:nvGraphicFramePr>
        <p:xfrm>
          <a:off x="0" y="0"/>
          <a:ext cx="9144000" cy="6938814"/>
        </p:xfrm>
        <a:graphic>
          <a:graphicData uri="http://schemas.openxmlformats.org/drawingml/2006/table">
            <a:tbl>
              <a:tblPr/>
              <a:tblGrid>
                <a:gridCol w="1306286">
                  <a:extLst>
                    <a:ext uri="{9D8B030D-6E8A-4147-A177-3AD203B41FA5}">
                      <a16:colId xmlns:a16="http://schemas.microsoft.com/office/drawing/2014/main" val="20000"/>
                    </a:ext>
                  </a:extLst>
                </a:gridCol>
                <a:gridCol w="145996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459966">
                  <a:extLst>
                    <a:ext uri="{9D8B030D-6E8A-4147-A177-3AD203B41FA5}">
                      <a16:colId xmlns:a16="http://schemas.microsoft.com/office/drawing/2014/main" val="20003"/>
                    </a:ext>
                  </a:extLst>
                </a:gridCol>
                <a:gridCol w="1131795">
                  <a:extLst>
                    <a:ext uri="{9D8B030D-6E8A-4147-A177-3AD203B41FA5}">
                      <a16:colId xmlns:a16="http://schemas.microsoft.com/office/drawing/2014/main" val="20004"/>
                    </a:ext>
                  </a:extLst>
                </a:gridCol>
                <a:gridCol w="1173415">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523639">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ko-KR" altLang="en-US" sz="2800" b="1" i="0" u="none" strike="noStrike" cap="none" normalizeH="0" baseline="0" dirty="0">
                          <a:ln>
                            <a:noFill/>
                          </a:ln>
                          <a:solidFill>
                            <a:srgbClr val="000033"/>
                          </a:solidFill>
                          <a:effectLst/>
                          <a:latin typeface="Arial" charset="0"/>
                          <a:ea typeface="ＭＳ Ｐゴシック" charset="0"/>
                          <a:cs typeface="Arial" charset="0"/>
                        </a:rPr>
                        <a:t>믿음에</a:t>
                      </a:r>
                      <a:r>
                        <a:rPr kumimoji="0" lang="en-US" altLang="ko-KR" sz="2800" b="1" i="0" u="none" strike="noStrike" cap="none" normalizeH="0" baseline="0" dirty="0">
                          <a:ln>
                            <a:noFill/>
                          </a:ln>
                          <a:solidFill>
                            <a:srgbClr val="000033"/>
                          </a:solidFill>
                          <a:effectLst/>
                          <a:latin typeface="Arial" charset="0"/>
                          <a:ea typeface="ＭＳ Ｐゴシック" charset="0"/>
                          <a:cs typeface="Arial" charset="0"/>
                        </a:rPr>
                        <a:t> </a:t>
                      </a:r>
                      <a:r>
                        <a:rPr kumimoji="0" lang="ko-KR" altLang="en-US" sz="2800" b="1" i="0" u="none" strike="noStrike" cap="none" normalizeH="0" baseline="0" dirty="0">
                          <a:ln>
                            <a:noFill/>
                          </a:ln>
                          <a:solidFill>
                            <a:srgbClr val="000033"/>
                          </a:solidFill>
                          <a:effectLst/>
                          <a:latin typeface="Arial" charset="0"/>
                          <a:ea typeface="ＭＳ Ｐゴシック" charset="0"/>
                          <a:cs typeface="Arial" charset="0"/>
                        </a:rPr>
                        <a:t>의한</a:t>
                      </a:r>
                      <a:r>
                        <a:rPr kumimoji="0" lang="en-US" altLang="ko-KR" sz="2800" b="1" i="0" u="none" strike="noStrike" cap="none" normalizeH="0" baseline="0" dirty="0">
                          <a:ln>
                            <a:noFill/>
                          </a:ln>
                          <a:solidFill>
                            <a:srgbClr val="000033"/>
                          </a:solidFill>
                          <a:effectLst/>
                          <a:latin typeface="Arial" charset="0"/>
                          <a:ea typeface="ＭＳ Ｐゴシック" charset="0"/>
                          <a:cs typeface="Arial" charset="0"/>
                        </a:rPr>
                        <a:t> </a:t>
                      </a:r>
                      <a:r>
                        <a:rPr kumimoji="0" lang="ko-KR" altLang="en-US" sz="2800" b="1" i="0" u="none" strike="noStrike" cap="none" normalizeH="0" baseline="0" dirty="0">
                          <a:ln>
                            <a:noFill/>
                          </a:ln>
                          <a:solidFill>
                            <a:srgbClr val="000033"/>
                          </a:solidFill>
                          <a:effectLst/>
                          <a:latin typeface="Arial" charset="0"/>
                          <a:ea typeface="ＭＳ Ｐゴシック" charset="0"/>
                          <a:cs typeface="Arial" charset="0"/>
                        </a:rPr>
                        <a:t>칭의</a:t>
                      </a:r>
                      <a:endParaRPr kumimoji="0" lang="en-US" sz="2800" b="1" i="0" u="none" strike="noStrike" cap="none" normalizeH="0" baseline="0" dirty="0">
                        <a:ln>
                          <a:noFill/>
                        </a:ln>
                        <a:solidFill>
                          <a:srgbClr val="000033"/>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유대주의자의</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공격</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#1</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바울은</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스스로의</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권위에</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의해서</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이</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교리를</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가르칠</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뿐이다</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유대주의자의</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공격</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#2</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이것은</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구약에</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반하는</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새로운</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가르침이다</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유대주의자의</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공격</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오직</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믿음만</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가르치는</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것은</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죄악된</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삶의</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방식을</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부추기는</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것이다</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바울의</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변론</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하나님께서</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나와</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열두</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사도를</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이를</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위해</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부르셨다</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바울의</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변론</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구원은</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항상</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심지어</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구약에서도</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믿음에</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의해서였다</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바울의</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변론</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아니다</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믿음에</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의한</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칭의는</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자연스럽게</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거룩한</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삶으로</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인도한다</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7596">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전기적</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연대기적</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신학적</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실제적</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9200">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ＭＳ Ｐゴシック" charset="0"/>
                          <a:cs typeface="Arial" charset="0"/>
                        </a:rPr>
                        <a:t>1–2</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장</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3–4</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장</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5–6</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장</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08142">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사도성</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인정</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믿음에</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의한</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칭의</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인정</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책임</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인정</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힐책</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관계</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확언</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실증</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균형</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섬김</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경고들</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90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1:1-9</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1:10–2:21</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3</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6:1-10</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6:11-18</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551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시리아의</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안디옥</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904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AD 49</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년 작성</a:t>
                      </a:r>
                      <a:r>
                        <a:rPr kumimoji="0" lang="en-US" sz="18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첫 번째 전도 여행 이후</a:t>
                      </a:r>
                      <a:r>
                        <a:rPr kumimoji="0" lang="en-US" sz="1800" b="1" i="0" u="none" strike="noStrike" cap="none" normalizeH="0" baseline="0" dirty="0">
                          <a:ln>
                            <a:noFill/>
                          </a:ln>
                          <a:solidFill>
                            <a:schemeClr val="tx1"/>
                          </a:solidFill>
                          <a:effectLst/>
                          <a:latin typeface="Arial" charset="0"/>
                          <a:ea typeface="ＭＳ Ｐゴシック" charset="0"/>
                          <a:cs typeface="Arial" charset="0"/>
                        </a:rPr>
                        <a:t>)</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33"/>
                </a:solidFill>
                <a:latin typeface="Arial" charset="0"/>
                <a:cs typeface="Arial" charset="0"/>
              </a:rPr>
              <a:t>167</a:t>
            </a:r>
          </a:p>
        </p:txBody>
      </p:sp>
      <p:sp>
        <p:nvSpPr>
          <p:cNvPr id="65" name="Title 64"/>
          <p:cNvSpPr>
            <a:spLocks noGrp="1"/>
          </p:cNvSpPr>
          <p:nvPr>
            <p:ph type="title" idx="4294967295"/>
          </p:nvPr>
        </p:nvSpPr>
        <p:spPr>
          <a:xfrm>
            <a:off x="304800" y="-685800"/>
            <a:ext cx="7772400" cy="762000"/>
          </a:xfrm>
        </p:spPr>
        <p:txBody>
          <a:bodyPr/>
          <a:lstStyle/>
          <a:p>
            <a:pPr>
              <a:defRPr/>
            </a:pPr>
            <a:r>
              <a:rPr lang="en-US" dirty="0">
                <a:latin typeface="Tahoma" charset="0"/>
                <a:ea typeface="ＭＳ Ｐゴシック" charset="0"/>
                <a:cs typeface="ＭＳ Ｐゴシック" charset="0"/>
              </a:rPr>
              <a:t>Book Chart</a:t>
            </a:r>
          </a:p>
        </p:txBody>
      </p:sp>
      <p:sp>
        <p:nvSpPr>
          <p:cNvPr id="7" name="Rectangle 2">
            <a:extLst>
              <a:ext uri="{FF2B5EF4-FFF2-40B4-BE49-F238E27FC236}">
                <a16:creationId xmlns:a16="http://schemas.microsoft.com/office/drawing/2014/main" id="{B16B6965-9A1A-2C4D-95A6-0777491F783B}"/>
              </a:ext>
            </a:extLst>
          </p:cNvPr>
          <p:cNvSpPr txBox="1">
            <a:spLocks noChangeArrowheads="1"/>
          </p:cNvSpPr>
          <p:nvPr/>
        </p:nvSpPr>
        <p:spPr bwMode="auto">
          <a:xfrm>
            <a:off x="76200" y="44624"/>
            <a:ext cx="2843808" cy="461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ko-KR" altLang="en-US" sz="3200" b="1" i="0" u="none" strike="noStrike" kern="0" cap="none" spc="0" normalizeH="0" baseline="0" noProof="0" dirty="0">
                <a:ln>
                  <a:noFill/>
                </a:ln>
                <a:solidFill>
                  <a:schemeClr val="bg2"/>
                </a:solidFill>
                <a:effectLst/>
                <a:uLnTx/>
                <a:uFillTx/>
                <a:latin typeface="Arial" charset="0"/>
                <a:ea typeface="ＭＳ Ｐゴシック" charset="0"/>
                <a:cs typeface="ＭＳ Ｐゴシック" charset="0"/>
              </a:rPr>
              <a:t>갈라디아서</a:t>
            </a:r>
            <a:endParaRPr kumimoji="0" lang="en-US" sz="3200" b="1" i="0" u="none" strike="noStrike" kern="0" cap="none" spc="0" normalizeH="0" baseline="0" noProof="0" dirty="0">
              <a:ln>
                <a:noFill/>
              </a:ln>
              <a:solidFill>
                <a:schemeClr val="bg2"/>
              </a:solidFill>
              <a:effectLst/>
              <a:uLnTx/>
              <a:uFillTx/>
              <a:latin typeface="Arial" charset="0"/>
              <a:ea typeface="ＭＳ Ｐゴシック" charset="0"/>
              <a:cs typeface="ＭＳ Ｐゴシック" charset="0"/>
            </a:endParaRPr>
          </a:p>
        </p:txBody>
      </p:sp>
      <p:sp>
        <p:nvSpPr>
          <p:cNvPr id="10" name="Rectangle 9">
            <a:extLst>
              <a:ext uri="{FF2B5EF4-FFF2-40B4-BE49-F238E27FC236}">
                <a16:creationId xmlns:a16="http://schemas.microsoft.com/office/drawing/2014/main" id="{1E5C844B-3915-4747-B09E-882F2477F9FA}"/>
              </a:ext>
            </a:extLst>
          </p:cNvPr>
          <p:cNvSpPr/>
          <p:nvPr/>
        </p:nvSpPr>
        <p:spPr bwMode="auto">
          <a:xfrm>
            <a:off x="2806393" y="533400"/>
            <a:ext cx="2767608" cy="1601017"/>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12" charset="0"/>
              <a:ea typeface="ＭＳ Ｐゴシック" charset="0"/>
            </a:endParaRPr>
          </a:p>
        </p:txBody>
      </p:sp>
      <p:sp>
        <p:nvSpPr>
          <p:cNvPr id="11" name="Rectangle 10">
            <a:extLst>
              <a:ext uri="{FF2B5EF4-FFF2-40B4-BE49-F238E27FC236}">
                <a16:creationId xmlns:a16="http://schemas.microsoft.com/office/drawing/2014/main" id="{D75E6C0F-8C4A-4647-A1BB-779D9750F0D6}"/>
              </a:ext>
            </a:extLst>
          </p:cNvPr>
          <p:cNvSpPr/>
          <p:nvPr/>
        </p:nvSpPr>
        <p:spPr bwMode="auto">
          <a:xfrm>
            <a:off x="2806393" y="2134417"/>
            <a:ext cx="2767608"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12" charset="0"/>
              <a:ea typeface="ＭＳ Ｐゴシック" charset="0"/>
            </a:endParaRPr>
          </a:p>
        </p:txBody>
      </p:sp>
    </p:spTree>
    <p:extLst>
      <p:ext uri="{BB962C8B-B14F-4D97-AF65-F5344CB8AC3E}">
        <p14:creationId xmlns:p14="http://schemas.microsoft.com/office/powerpoint/2010/main" val="3169450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ko-KR" altLang="en-US" sz="8800" dirty="0">
                <a:solidFill>
                  <a:schemeClr val="bg1"/>
                </a:solidFill>
                <a:latin typeface="Arial" charset="0"/>
                <a:ea typeface="Osaka" charset="0"/>
                <a:cs typeface="Arial" charset="0"/>
              </a:rPr>
              <a:t>갈라디아서</a:t>
            </a:r>
            <a:r>
              <a:rPr lang="en-US" sz="8800" dirty="0">
                <a:solidFill>
                  <a:schemeClr val="bg1"/>
                </a:solidFill>
                <a:latin typeface="Arial" charset="0"/>
                <a:ea typeface="Osaka" charset="0"/>
                <a:cs typeface="Arial" charset="0"/>
              </a:rPr>
              <a:t> 3</a:t>
            </a:r>
            <a:r>
              <a:rPr lang="ko-KR" altLang="en-US" sz="8800" dirty="0">
                <a:solidFill>
                  <a:schemeClr val="bg1"/>
                </a:solidFill>
                <a:latin typeface="Arial" charset="0"/>
                <a:ea typeface="Osaka" charset="0"/>
                <a:cs typeface="Arial" charset="0"/>
              </a:rPr>
              <a:t>장</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18644951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ko-KR" altLang="en-US" sz="4800" b="1" dirty="0">
                <a:effectLst>
                  <a:glow rad="127000">
                    <a:schemeClr val="tx1"/>
                  </a:glow>
                </a:effectLst>
                <a:latin typeface="Arial" charset="0"/>
                <a:ea typeface="ＭＳ Ｐゴシック" charset="0"/>
                <a:cs typeface="ＭＳ Ｐゴシック" charset="0"/>
              </a:rPr>
              <a:t>구원은</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solidFill>
                  <a:srgbClr val="FFFF00"/>
                </a:solidFill>
                <a:effectLst>
                  <a:glow rad="127000">
                    <a:schemeClr val="tx1"/>
                  </a:glow>
                </a:effectLst>
                <a:latin typeface="Arial" charset="0"/>
                <a:ea typeface="ＭＳ Ｐゴシック" charset="0"/>
                <a:cs typeface="ＭＳ Ｐゴシック" charset="0"/>
              </a:rPr>
              <a:t>항상</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믿음에</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의해서</a:t>
            </a:r>
            <a:r>
              <a:rPr lang="en-US" altLang="ko-KR" sz="4800" b="1" dirty="0">
                <a:effectLst>
                  <a:glow rad="127000">
                    <a:schemeClr val="tx1"/>
                  </a:glow>
                </a:effectLst>
                <a:latin typeface="Arial" charset="0"/>
                <a:ea typeface="ＭＳ Ｐゴシック" charset="0"/>
                <a:cs typeface="ＭＳ Ｐゴシック" charset="0"/>
              </a:rPr>
              <a:t> </a:t>
            </a:r>
            <a:br>
              <a:rPr lang="en-US" altLang="ko-KR" sz="4800" b="1" dirty="0">
                <a:effectLst>
                  <a:glow rad="127000">
                    <a:schemeClr val="tx1"/>
                  </a:glow>
                </a:effectLst>
                <a:latin typeface="Arial" charset="0"/>
                <a:ea typeface="ＭＳ Ｐゴシック" charset="0"/>
                <a:cs typeface="ＭＳ Ｐゴシック" charset="0"/>
              </a:rPr>
            </a:br>
            <a:r>
              <a:rPr lang="ko-KR" altLang="en-US" sz="4800" b="1" dirty="0">
                <a:effectLst>
                  <a:glow rad="127000">
                    <a:schemeClr val="tx1"/>
                  </a:glow>
                </a:effectLst>
                <a:latin typeface="Arial" charset="0"/>
                <a:ea typeface="ＭＳ Ｐゴシック" charset="0"/>
                <a:cs typeface="ＭＳ Ｐゴシック" charset="0"/>
              </a:rPr>
              <a:t>주어졌다</a:t>
            </a:r>
            <a:r>
              <a:rPr lang="en-US" sz="4800" b="1" dirty="0">
                <a:effectLst>
                  <a:glow rad="127000">
                    <a:schemeClr val="tx1"/>
                  </a:glow>
                </a:effectLst>
                <a:latin typeface="Arial" charset="0"/>
                <a:ea typeface="ＭＳ Ｐゴシック" charset="0"/>
                <a:cs typeface="ＭＳ Ｐゴシック" charset="0"/>
              </a:rPr>
              <a:t>(</a:t>
            </a:r>
            <a:r>
              <a:rPr lang="ko-KR" altLang="en-US" sz="4800" b="1" dirty="0">
                <a:effectLst>
                  <a:glow rad="127000">
                    <a:schemeClr val="tx1"/>
                  </a:glow>
                </a:effectLst>
                <a:latin typeface="Arial" charset="0"/>
                <a:ea typeface="ＭＳ Ｐゴシック" charset="0"/>
                <a:cs typeface="ＭＳ Ｐゴシック" charset="0"/>
              </a:rPr>
              <a:t>갈</a:t>
            </a:r>
            <a:r>
              <a:rPr lang="en-US" sz="4800" b="1" dirty="0">
                <a:effectLst>
                  <a:glow rad="127000">
                    <a:schemeClr val="tx1"/>
                  </a:glow>
                </a:effectLst>
                <a:latin typeface="Arial" charset="0"/>
                <a:ea typeface="ＭＳ Ｐゴシック" charset="0"/>
                <a:cs typeface="ＭＳ Ｐゴシック" charset="0"/>
              </a:rPr>
              <a:t> 3–4).</a:t>
            </a: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endParaRPr lang="en-US" sz="3200">
              <a:solidFill>
                <a:srgbClr val="FFFFFF"/>
              </a:solidFill>
              <a:latin typeface="Helvetica" charset="0"/>
              <a:ea typeface="Osaka" charset="0"/>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9" name="WordArt 1033">
            <a:extLst>
              <a:ext uri="{FF2B5EF4-FFF2-40B4-BE49-F238E27FC236}">
                <a16:creationId xmlns:a16="http://schemas.microsoft.com/office/drawing/2014/main" id="{580E28B7-127E-D54F-AC57-D95F3A7A8DED}"/>
              </a:ext>
            </a:extLst>
          </p:cNvPr>
          <p:cNvSpPr>
            <a:spLocks noChangeArrowheads="1" noChangeShapeType="1" noTextEdit="1"/>
          </p:cNvSpPr>
          <p:nvPr/>
        </p:nvSpPr>
        <p:spPr bwMode="auto">
          <a:xfrm>
            <a:off x="1475656" y="2046474"/>
            <a:ext cx="6731000" cy="647700"/>
          </a:xfrm>
          <a:prstGeom prst="rect">
            <a:avLst/>
          </a:prstGeom>
        </p:spPr>
        <p:txBody>
          <a:bodyPr wrap="none" fromWordArt="1">
            <a:prstTxWarp prst="textPlain">
              <a:avLst>
                <a:gd name="adj" fmla="val 50000"/>
              </a:avLst>
            </a:prstTxWarp>
          </a:bodyPr>
          <a:lstStyle/>
          <a:p>
            <a:pPr algn="ctr"/>
            <a:r>
              <a:rPr lang="ko-KR" alt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십자가의</a:t>
            </a:r>
            <a:r>
              <a:rPr lang="en-US" altLang="ko-KR"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 </a:t>
            </a:r>
            <a:r>
              <a:rPr lang="ko-KR" alt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중심성</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356992"/>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주전</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믿음은</a:t>
            </a:r>
            <a:r>
              <a:rPr lang="en-US" altLang="ko-KR" sz="3200" dirty="0">
                <a:solidFill>
                  <a:srgbClr val="FFFFFF"/>
                </a:solidFill>
                <a:latin typeface="Helvetica" charset="0"/>
                <a:ea typeface="Osaka" charset="0"/>
                <a:cs typeface="Osaka" charset="0"/>
              </a:rPr>
              <a:t> </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그리스도의</a:t>
            </a:r>
            <a:r>
              <a:rPr lang="en-US" altLang="ko-KR" sz="3200" dirty="0">
                <a:solidFill>
                  <a:srgbClr val="FFFFFF"/>
                </a:solidFill>
                <a:latin typeface="Helvetica" charset="0"/>
                <a:ea typeface="Osaka" charset="0"/>
                <a:cs typeface="Osaka" charset="0"/>
              </a:rPr>
              <a:t> </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십자가를</a:t>
            </a:r>
            <a:r>
              <a:rPr lang="en-US" altLang="ko-KR" sz="3200" dirty="0">
                <a:solidFill>
                  <a:srgbClr val="FFFFFF"/>
                </a:solidFill>
                <a:latin typeface="Helvetica" charset="0"/>
                <a:ea typeface="Osaka" charset="0"/>
                <a:cs typeface="Osaka" charset="0"/>
              </a:rPr>
              <a:t> </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기대했다</a:t>
            </a:r>
            <a:r>
              <a:rPr lang="en-US" altLang="ko-KR" sz="3200" dirty="0">
                <a:solidFill>
                  <a:srgbClr val="FFFFFF"/>
                </a:solidFill>
                <a:latin typeface="Helvetica" charset="0"/>
                <a:ea typeface="Osaka" charset="0"/>
                <a:cs typeface="Osaka" charset="0"/>
              </a:rPr>
              <a:t>.</a:t>
            </a: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356992"/>
            <a:ext cx="2956681"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주후</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믿음은</a:t>
            </a:r>
            <a:r>
              <a:rPr lang="en-US" altLang="ko-KR" sz="3200" dirty="0">
                <a:solidFill>
                  <a:srgbClr val="FFFFFF"/>
                </a:solidFill>
                <a:latin typeface="Helvetica" charset="0"/>
                <a:ea typeface="Osaka" charset="0"/>
                <a:cs typeface="Osaka" charset="0"/>
              </a:rPr>
              <a:t> </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그리스도의</a:t>
            </a:r>
            <a:r>
              <a:rPr lang="en-US" altLang="ko-KR" sz="3200" dirty="0">
                <a:solidFill>
                  <a:srgbClr val="FFFFFF"/>
                </a:solidFill>
                <a:latin typeface="Helvetica" charset="0"/>
                <a:ea typeface="Osaka" charset="0"/>
                <a:cs typeface="Osaka" charset="0"/>
              </a:rPr>
              <a:t> </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십자가를</a:t>
            </a:r>
            <a:r>
              <a:rPr lang="en-US" altLang="ko-KR" sz="3200" dirty="0">
                <a:solidFill>
                  <a:srgbClr val="FFFFFF"/>
                </a:solidFill>
                <a:latin typeface="Helvetica" charset="0"/>
                <a:ea typeface="Osaka" charset="0"/>
                <a:cs typeface="Osaka" charset="0"/>
              </a:rPr>
              <a:t> </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돌아본다</a:t>
            </a:r>
            <a:r>
              <a:rPr lang="en-US" altLang="ko-KR" sz="3200" dirty="0">
                <a:solidFill>
                  <a:srgbClr val="FFFFFF"/>
                </a:solidFill>
                <a:latin typeface="Helvetica" charset="0"/>
                <a:ea typeface="Osaka" charset="0"/>
                <a:cs typeface="Osaka" charset="0"/>
              </a:rPr>
              <a:t>.</a:t>
            </a:r>
            <a:endParaRPr lang="en-US" sz="3200" dirty="0">
              <a:solidFill>
                <a:srgbClr val="FFFFFF"/>
              </a:solidFill>
              <a:latin typeface="Helvetica" charset="0"/>
              <a:ea typeface="Osaka" charset="0"/>
              <a:cs typeface="Osaka" charset="0"/>
            </a:endParaRPr>
          </a:p>
        </p:txBody>
      </p:sp>
    </p:spTree>
    <p:extLst>
      <p:ext uri="{BB962C8B-B14F-4D97-AF65-F5344CB8AC3E}">
        <p14:creationId xmlns:p14="http://schemas.microsoft.com/office/powerpoint/2010/main" val="13838538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1"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476250"/>
            <a:ext cx="9144000" cy="6675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105" name="Title 1"/>
          <p:cNvSpPr>
            <a:spLocks noGrp="1"/>
          </p:cNvSpPr>
          <p:nvPr>
            <p:ph type="title"/>
          </p:nvPr>
        </p:nvSpPr>
        <p:spPr>
          <a:xfrm>
            <a:off x="2099186" y="44624"/>
            <a:ext cx="5497150" cy="1440160"/>
          </a:xfrm>
          <a:extLst/>
        </p:spPr>
        <p:txBody>
          <a:bodyPr/>
          <a:lstStyle/>
          <a:p>
            <a:pPr>
              <a:defRPr/>
            </a:pPr>
            <a:r>
              <a:rPr lang="ko-KR" altLang="en-US" sz="4400" b="1" dirty="0">
                <a:effectLst>
                  <a:glow rad="279400">
                    <a:schemeClr val="bg1"/>
                  </a:glow>
                </a:effectLst>
                <a:latin typeface="Arial" charset="0"/>
                <a:ea typeface="ＭＳ Ｐゴシック" charset="0"/>
                <a:cs typeface="Arial" charset="0"/>
              </a:rPr>
              <a:t>하나님은</a:t>
            </a:r>
            <a:r>
              <a:rPr lang="en-US" altLang="ko-KR" sz="4400" b="1" dirty="0">
                <a:effectLst>
                  <a:glow rad="279400">
                    <a:schemeClr val="bg1"/>
                  </a:glow>
                </a:effectLst>
                <a:latin typeface="Arial" charset="0"/>
                <a:ea typeface="ＭＳ Ｐゴシック" charset="0"/>
                <a:cs typeface="Arial" charset="0"/>
              </a:rPr>
              <a:t> </a:t>
            </a:r>
            <a:r>
              <a:rPr lang="ko-KR" altLang="en-US" sz="4400" b="1" dirty="0">
                <a:effectLst>
                  <a:glow rad="279400">
                    <a:schemeClr val="bg1"/>
                  </a:glow>
                </a:effectLst>
                <a:latin typeface="Arial" charset="0"/>
                <a:ea typeface="ＭＳ Ｐゴシック" charset="0"/>
                <a:cs typeface="Arial" charset="0"/>
              </a:rPr>
              <a:t>왜</a:t>
            </a:r>
            <a:r>
              <a:rPr lang="en-US" altLang="ko-KR" sz="4400" b="1" dirty="0">
                <a:effectLst>
                  <a:glow rad="279400">
                    <a:schemeClr val="bg1"/>
                  </a:glow>
                </a:effectLst>
                <a:latin typeface="Arial" charset="0"/>
                <a:ea typeface="ＭＳ Ｐゴシック" charset="0"/>
                <a:cs typeface="Arial" charset="0"/>
              </a:rPr>
              <a:t> </a:t>
            </a:r>
            <a:r>
              <a:rPr lang="ko-KR" altLang="en-US" sz="4400" b="1" dirty="0">
                <a:effectLst>
                  <a:glow rad="279400">
                    <a:schemeClr val="bg1"/>
                  </a:glow>
                </a:effectLst>
                <a:latin typeface="Arial" charset="0"/>
                <a:ea typeface="ＭＳ Ｐゴシック" charset="0"/>
                <a:cs typeface="Arial" charset="0"/>
              </a:rPr>
              <a:t>구약의</a:t>
            </a:r>
            <a:r>
              <a:rPr lang="en-US" altLang="ko-KR" sz="4400" b="1" dirty="0">
                <a:effectLst>
                  <a:glow rad="279400">
                    <a:schemeClr val="bg1"/>
                  </a:glow>
                </a:effectLst>
                <a:latin typeface="Arial" charset="0"/>
                <a:ea typeface="ＭＳ Ｐゴシック" charset="0"/>
                <a:cs typeface="Arial" charset="0"/>
              </a:rPr>
              <a:t> </a:t>
            </a:r>
            <a:r>
              <a:rPr lang="ko-KR" altLang="en-US" sz="4400" b="1" dirty="0">
                <a:effectLst>
                  <a:glow rad="279400">
                    <a:schemeClr val="bg1"/>
                  </a:glow>
                </a:effectLst>
                <a:latin typeface="Arial" charset="0"/>
                <a:ea typeface="ＭＳ Ｐゴシック" charset="0"/>
                <a:cs typeface="Arial" charset="0"/>
              </a:rPr>
              <a:t>율법을</a:t>
            </a:r>
            <a:r>
              <a:rPr lang="en-US" altLang="ko-KR" sz="4400" b="1" dirty="0">
                <a:effectLst>
                  <a:glow rad="279400">
                    <a:schemeClr val="bg1"/>
                  </a:glow>
                </a:effectLst>
                <a:latin typeface="Arial" charset="0"/>
                <a:ea typeface="ＭＳ Ｐゴシック" charset="0"/>
                <a:cs typeface="Arial" charset="0"/>
              </a:rPr>
              <a:t> </a:t>
            </a:r>
            <a:r>
              <a:rPr lang="ko-KR" altLang="en-US" sz="4400" b="1" dirty="0">
                <a:effectLst>
                  <a:glow rad="279400">
                    <a:schemeClr val="bg1"/>
                  </a:glow>
                </a:effectLst>
                <a:latin typeface="Arial" charset="0"/>
                <a:ea typeface="ＭＳ Ｐゴシック" charset="0"/>
                <a:cs typeface="Arial" charset="0"/>
              </a:rPr>
              <a:t>주셨는가</a:t>
            </a:r>
            <a:r>
              <a:rPr lang="en-US" altLang="ko-KR" sz="4400" b="1" dirty="0">
                <a:effectLst>
                  <a:glow rad="279400">
                    <a:schemeClr val="bg1"/>
                  </a:glow>
                </a:effectLst>
                <a:latin typeface="Arial" charset="0"/>
                <a:ea typeface="ＭＳ Ｐゴシック" charset="0"/>
                <a:cs typeface="Arial" charset="0"/>
              </a:rPr>
              <a:t>?</a:t>
            </a:r>
            <a:endParaRPr lang="en-US" sz="4400" b="1" dirty="0">
              <a:effectLst>
                <a:glow rad="279400">
                  <a:schemeClr val="bg1"/>
                </a:glow>
              </a:effectLst>
              <a:latin typeface="Arial" charset="0"/>
              <a:ea typeface="ＭＳ Ｐゴシック" charset="0"/>
              <a:cs typeface="Arial"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700338" y="2636838"/>
            <a:ext cx="6192837" cy="4105275"/>
          </a:xfrm>
        </p:spPr>
        <p:txBody>
          <a:bodyPr/>
          <a:lstStyle/>
          <a:p>
            <a:pPr algn="r">
              <a:defRPr/>
            </a:pPr>
            <a:r>
              <a:rPr lang="ko-KR" altLang="en-US" sz="6000" b="1" dirty="0">
                <a:solidFill>
                  <a:srgbClr val="FFFFFF"/>
                </a:solidFill>
                <a:effectLst>
                  <a:outerShdw blurRad="50800" dist="88900" dir="2700000" algn="tl" rotWithShape="0">
                    <a:srgbClr val="000000"/>
                  </a:outerShdw>
                </a:effectLst>
              </a:rPr>
              <a:t>바울의</a:t>
            </a:r>
            <a:r>
              <a:rPr lang="en-US" altLang="ko-KR" sz="6000" b="1" dirty="0">
                <a:solidFill>
                  <a:srgbClr val="FFFFFF"/>
                </a:solidFill>
                <a:effectLst>
                  <a:outerShdw blurRad="50800" dist="88900" dir="2700000" algn="tl" rotWithShape="0">
                    <a:srgbClr val="000000"/>
                  </a:outerShdw>
                </a:effectLst>
              </a:rPr>
              <a:t> </a:t>
            </a:r>
            <a:br>
              <a:rPr lang="en-US" altLang="ko-KR" sz="6000" b="1" dirty="0">
                <a:solidFill>
                  <a:srgbClr val="FFFFFF"/>
                </a:solidFill>
                <a:effectLst>
                  <a:outerShdw blurRad="50800" dist="88900" dir="2700000" algn="tl" rotWithShape="0">
                    <a:srgbClr val="000000"/>
                  </a:outerShdw>
                </a:effectLst>
              </a:rPr>
            </a:br>
            <a:r>
              <a:rPr lang="ko-KR" altLang="en-US" sz="6000" b="1" dirty="0">
                <a:solidFill>
                  <a:srgbClr val="FFFFFF"/>
                </a:solidFill>
                <a:effectLst>
                  <a:outerShdw blurRad="50800" dist="88900" dir="2700000" algn="tl" rotWithShape="0">
                    <a:srgbClr val="000000"/>
                  </a:outerShdw>
                </a:effectLst>
              </a:rPr>
              <a:t>신학적</a:t>
            </a:r>
            <a:r>
              <a:rPr lang="en-US" altLang="ko-KR" sz="6000" b="1" dirty="0">
                <a:solidFill>
                  <a:srgbClr val="FFFFFF"/>
                </a:solidFill>
                <a:effectLst>
                  <a:outerShdw blurRad="50800" dist="88900" dir="2700000" algn="tl" rotWithShape="0">
                    <a:srgbClr val="000000"/>
                  </a:outerShdw>
                </a:effectLst>
              </a:rPr>
              <a:t> </a:t>
            </a:r>
            <a:br>
              <a:rPr lang="en-US" altLang="ko-KR" sz="6000" b="1" dirty="0">
                <a:solidFill>
                  <a:srgbClr val="FFFFFF"/>
                </a:solidFill>
                <a:effectLst>
                  <a:outerShdw blurRad="50800" dist="88900" dir="2700000" algn="tl" rotWithShape="0">
                    <a:srgbClr val="000000"/>
                  </a:outerShdw>
                </a:effectLst>
              </a:rPr>
            </a:br>
            <a:r>
              <a:rPr lang="ko-KR" altLang="en-US" sz="6000" b="1" dirty="0">
                <a:solidFill>
                  <a:srgbClr val="FFFFFF"/>
                </a:solidFill>
                <a:effectLst>
                  <a:outerShdw blurRad="50800" dist="88900" dir="2700000" algn="tl" rotWithShape="0">
                    <a:srgbClr val="000000"/>
                  </a:outerShdw>
                </a:effectLst>
              </a:rPr>
              <a:t>논쟁</a:t>
            </a:r>
            <a:br>
              <a:rPr lang="en-US" sz="6000" b="1" dirty="0">
                <a:solidFill>
                  <a:srgbClr val="FFFFFF"/>
                </a:solidFill>
                <a:effectLst>
                  <a:outerShdw blurRad="50800" dist="88900" dir="2700000" algn="tl" rotWithShape="0">
                    <a:srgbClr val="000000"/>
                  </a:outerShdw>
                </a:effectLst>
              </a:rPr>
            </a:br>
            <a:r>
              <a:rPr lang="en-US" sz="6000" b="1" dirty="0">
                <a:solidFill>
                  <a:srgbClr val="FFFFFF"/>
                </a:solidFill>
                <a:effectLst>
                  <a:outerShdw blurRad="50800" dist="88900" dir="2700000" algn="tl" rotWithShape="0">
                    <a:srgbClr val="000000"/>
                  </a:outerShdw>
                </a:effectLst>
              </a:rPr>
              <a:t>(</a:t>
            </a:r>
            <a:r>
              <a:rPr lang="ko-KR" altLang="en-US" sz="6000" b="1" dirty="0">
                <a:solidFill>
                  <a:srgbClr val="FFFFFF"/>
                </a:solidFill>
                <a:effectLst>
                  <a:outerShdw blurRad="50800" dist="88900" dir="2700000" algn="tl" rotWithShape="0">
                    <a:srgbClr val="000000"/>
                  </a:outerShdw>
                </a:effectLst>
              </a:rPr>
              <a:t>갈</a:t>
            </a:r>
            <a:r>
              <a:rPr lang="en-US" sz="6000" b="1" dirty="0">
                <a:solidFill>
                  <a:srgbClr val="FFFFFF"/>
                </a:solidFill>
                <a:effectLst>
                  <a:outerShdw blurRad="50800" dist="88900" dir="2700000" algn="tl" rotWithShape="0">
                    <a:srgbClr val="000000"/>
                  </a:outerShdw>
                </a:effectLst>
              </a:rPr>
              <a:t> 3–4</a:t>
            </a:r>
            <a:r>
              <a:rPr lang="ko-KR" altLang="en-US" sz="6000" b="1" dirty="0">
                <a:solidFill>
                  <a:srgbClr val="FFFFFF"/>
                </a:solidFill>
                <a:effectLst>
                  <a:outerShdw blurRad="50800" dist="88900" dir="2700000" algn="tl" rotWithShape="0">
                    <a:srgbClr val="000000"/>
                  </a:outerShdw>
                </a:effectLst>
              </a:rPr>
              <a:t>장</a:t>
            </a:r>
            <a:r>
              <a:rPr lang="en-US" sz="6000" b="1" dirty="0">
                <a:solidFill>
                  <a:srgbClr val="FFFFFF"/>
                </a:solidFill>
                <a:effectLst>
                  <a:outerShdw blurRad="50800" dist="88900" dir="2700000" algn="tl" rotWithShape="0">
                    <a:srgbClr val="000000"/>
                  </a:outerShdw>
                </a:effectLst>
              </a:rPr>
              <a:t>)</a:t>
            </a:r>
          </a:p>
        </p:txBody>
      </p:sp>
      <p:sp>
        <p:nvSpPr>
          <p:cNvPr id="5" name="Title 1"/>
          <p:cNvSpPr txBox="1">
            <a:spLocks/>
          </p:cNvSpPr>
          <p:nvPr/>
        </p:nvSpPr>
        <p:spPr>
          <a:xfrm>
            <a:off x="11113" y="0"/>
            <a:ext cx="4416425" cy="1341438"/>
          </a:xfrm>
          <a:prstGeom prst="rect">
            <a:avLst/>
          </a:prstGeom>
          <a:noFill/>
          <a:ln w="9525">
            <a:noFill/>
            <a:miter lim="800000"/>
            <a:headEnd/>
            <a:tailEnd/>
          </a:ln>
        </p:spPr>
        <p:txBody>
          <a:bodyPr anchor="b"/>
          <a:lstStyle>
            <a:lvl1pPr algn="r" eaLnBrk="0" hangingPunct="0">
              <a:defRPr sz="6000" b="1">
                <a:solidFill>
                  <a:srgbClr val="FFFFFF"/>
                </a:solidFill>
                <a:effectLst>
                  <a:outerShdw blurRad="50800" dist="88900" dir="2700000" algn="tl" rotWithShape="0">
                    <a:srgbClr val="000000"/>
                  </a:outerShdw>
                </a:effectLst>
                <a:latin typeface="+mj-lt"/>
                <a:ea typeface="ＭＳ Ｐゴシック" charset="-128"/>
                <a:cs typeface="ＭＳ Ｐゴシック" charset="-128"/>
              </a:defRPr>
            </a:lvl1pPr>
            <a:lvl2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eaLnBrk="0" hangingPunct="0">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algn="ctr">
              <a:defRPr/>
            </a:pPr>
            <a:r>
              <a:rPr lang="ko-KR" altLang="en-US" sz="3200" dirty="0"/>
              <a:t>바울은</a:t>
            </a:r>
            <a:r>
              <a:rPr lang="en-US" altLang="ko-KR" sz="3200" dirty="0"/>
              <a:t> </a:t>
            </a:r>
            <a:r>
              <a:rPr lang="ko-KR" altLang="en-US" sz="3200" dirty="0"/>
              <a:t>믿음에</a:t>
            </a:r>
            <a:r>
              <a:rPr lang="en-US" altLang="ko-KR" sz="3200" dirty="0"/>
              <a:t> </a:t>
            </a:r>
            <a:r>
              <a:rPr lang="ko-KR" altLang="en-US" sz="3200" dirty="0"/>
              <a:t>의한</a:t>
            </a:r>
            <a:r>
              <a:rPr lang="en-US" altLang="ko-KR" sz="3200" dirty="0"/>
              <a:t> </a:t>
            </a:r>
            <a:r>
              <a:rPr lang="ko-KR" altLang="en-US" sz="3200" dirty="0"/>
              <a:t>칭의를</a:t>
            </a:r>
            <a:r>
              <a:rPr lang="en-US" altLang="ko-KR" sz="3200" dirty="0"/>
              <a:t> </a:t>
            </a:r>
            <a:r>
              <a:rPr lang="ko-KR" altLang="en-US" sz="3200" dirty="0"/>
              <a:t>옹호한다</a:t>
            </a:r>
            <a:endParaRPr lang="en-US" sz="3200"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algn="ctr" eaLnBrk="0" hangingPunct="0">
              <a:defRPr/>
            </a:pPr>
            <a:endParaRPr lang="en-US" sz="1800">
              <a:solidFill>
                <a:srgbClr val="000000"/>
              </a:solidFill>
              <a:effectLst>
                <a:outerShdw blurRad="38100" dist="38100" dir="2700000" algn="tl">
                  <a:srgbClr val="DDDDDD"/>
                </a:outerShdw>
              </a:effectLst>
              <a:latin typeface="Arial Narrow" pitchFamily="-111" charset="0"/>
              <a:ea typeface="Times New Roman" pitchFamily="-111" charset="0"/>
              <a:cs typeface="Times New Roman" pitchFamily="-111"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8"/>
              </a:schemeClr>
            </a:outerShdw>
          </a:effectLst>
        </p:spPr>
        <p:txBody>
          <a:bodyPr/>
          <a:lstStyle/>
          <a:p>
            <a:pPr>
              <a:defRPr/>
            </a:pPr>
            <a:r>
              <a:rPr kumimoji="0" lang="ko-KR" altLang="en-US" dirty="0">
                <a:solidFill>
                  <a:schemeClr val="tx1"/>
                </a:solidFill>
                <a:latin typeface="Firecat Medium" charset="0"/>
                <a:ea typeface="ＭＳ Ｐゴシック" charset="0"/>
                <a:cs typeface="ＭＳ Ｐゴシック" charset="0"/>
              </a:rPr>
              <a:t>무엇이 가장 적절하다고 보는가</a:t>
            </a:r>
            <a:r>
              <a:rPr kumimoji="0" lang="en-US" altLang="ko-KR" dirty="0">
                <a:solidFill>
                  <a:schemeClr val="tx1"/>
                </a:solidFill>
                <a:latin typeface="Firecat Medium" charset="0"/>
                <a:ea typeface="ＭＳ Ｐゴシック" charset="0"/>
                <a:cs typeface="ＭＳ Ｐゴシック" charset="0"/>
              </a:rPr>
              <a:t>?</a:t>
            </a:r>
            <a:endParaRPr kumimoji="0" lang="en-US" dirty="0">
              <a:latin typeface="Times New Roman" charset="0"/>
              <a:ea typeface="ＭＳ Ｐゴシック" charset="0"/>
              <a:cs typeface="ＭＳ Ｐゴシック" charset="0"/>
            </a:endParaRPr>
          </a:p>
        </p:txBody>
      </p:sp>
      <p:sp>
        <p:nvSpPr>
          <p:cNvPr id="540677" name="Text Box 1029"/>
          <p:cNvSpPr txBox="1">
            <a:spLocks noChangeArrowheads="1"/>
          </p:cNvSpPr>
          <p:nvPr/>
        </p:nvSpPr>
        <p:spPr bwMode="auto">
          <a:xfrm>
            <a:off x="228600" y="2939098"/>
            <a:ext cx="887016"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ko-KR" altLang="en-US" sz="3200" b="1">
                <a:solidFill>
                  <a:srgbClr val="FFFFFF"/>
                </a:solidFill>
                <a:effectLst>
                  <a:outerShdw blurRad="38100" dist="38100" dir="2700000" algn="tl">
                    <a:srgbClr val="000000"/>
                  </a:outerShdw>
                </a:effectLst>
              </a:rPr>
              <a:t>구약</a:t>
            </a:r>
            <a:endParaRPr lang="en-US" sz="3200" b="1" dirty="0">
              <a:solidFill>
                <a:srgbClr val="FFFFFF"/>
              </a:solidFill>
              <a:effectLst>
                <a:outerShdw blurRad="38100" dist="38100" dir="2700000" algn="tl">
                  <a:srgbClr val="000000"/>
                </a:outerShdw>
              </a:effectLst>
            </a:endParaRPr>
          </a:p>
        </p:txBody>
      </p:sp>
      <p:sp>
        <p:nvSpPr>
          <p:cNvPr id="540678" name="Text Box 1030"/>
          <p:cNvSpPr txBox="1">
            <a:spLocks noChangeArrowheads="1"/>
          </p:cNvSpPr>
          <p:nvPr/>
        </p:nvSpPr>
        <p:spPr bwMode="auto">
          <a:xfrm>
            <a:off x="228600" y="4340860"/>
            <a:ext cx="887016"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ko-KR" altLang="en-US" sz="3200" b="1">
                <a:solidFill>
                  <a:srgbClr val="FFFFFF"/>
                </a:solidFill>
                <a:effectLst>
                  <a:outerShdw blurRad="38100" dist="38100" dir="2700000" algn="tl">
                    <a:srgbClr val="000000"/>
                  </a:outerShdw>
                </a:effectLst>
              </a:rPr>
              <a:t>신약</a:t>
            </a:r>
            <a:endParaRPr lang="en-US" sz="3200" b="1" dirty="0">
              <a:solidFill>
                <a:srgbClr val="FFFFFF"/>
              </a:solidFill>
              <a:effectLst>
                <a:outerShdw blurRad="38100" dist="38100" dir="2700000" algn="tl">
                  <a:srgbClr val="000000"/>
                </a:outerShdw>
              </a:effectLst>
            </a:endParaRPr>
          </a:p>
        </p:txBody>
      </p:sp>
      <p:grpSp>
        <p:nvGrpSpPr>
          <p:cNvPr id="310277" name="Group 1031"/>
          <p:cNvGrpSpPr>
            <a:grpSpLocks/>
          </p:cNvGrpSpPr>
          <p:nvPr/>
        </p:nvGrpSpPr>
        <p:grpSpPr bwMode="auto">
          <a:xfrm>
            <a:off x="1295400" y="2667000"/>
            <a:ext cx="1447800" cy="2895600"/>
            <a:chOff x="960" y="1680"/>
            <a:chExt cx="912" cy="1824"/>
          </a:xfrm>
        </p:grpSpPr>
        <p:sp>
          <p:nvSpPr>
            <p:cNvPr id="31029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540681" name="Text Box 1033"/>
            <p:cNvSpPr txBox="1">
              <a:spLocks noChangeArrowheads="1"/>
            </p:cNvSpPr>
            <p:nvPr/>
          </p:nvSpPr>
          <p:spPr bwMode="auto">
            <a:xfrm>
              <a:off x="1008" y="1851"/>
              <a:ext cx="816"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ko-KR" altLang="en-US" sz="3200" b="1" dirty="0">
                  <a:solidFill>
                    <a:srgbClr val="FFFFFF"/>
                  </a:solidFill>
                  <a:effectLst>
                    <a:outerShdw blurRad="38100" dist="38100" dir="2700000" algn="tl">
                      <a:srgbClr val="000000"/>
                    </a:outerShdw>
                  </a:effectLst>
                </a:rPr>
                <a:t>행위</a:t>
              </a:r>
              <a:endParaRPr lang="en-US" sz="3200" b="1" dirty="0">
                <a:solidFill>
                  <a:srgbClr val="FFFFFF"/>
                </a:solidFill>
                <a:effectLst>
                  <a:outerShdw blurRad="38100" dist="38100" dir="2700000" algn="tl">
                    <a:srgbClr val="000000"/>
                  </a:outerShdw>
                </a:effectLst>
              </a:endParaRPr>
            </a:p>
          </p:txBody>
        </p:sp>
        <p:sp>
          <p:nvSpPr>
            <p:cNvPr id="540682" name="Text Box 1034"/>
            <p:cNvSpPr txBox="1">
              <a:spLocks noChangeArrowheads="1"/>
            </p:cNvSpPr>
            <p:nvPr/>
          </p:nvSpPr>
          <p:spPr bwMode="auto">
            <a:xfrm>
              <a:off x="1008" y="2734"/>
              <a:ext cx="768"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ko-KR" altLang="en-US" sz="3200" b="1" dirty="0">
                  <a:solidFill>
                    <a:srgbClr val="FFFFFF"/>
                  </a:solidFill>
                  <a:effectLst>
                    <a:outerShdw blurRad="38100" dist="38100" dir="2700000" algn="tl">
                      <a:srgbClr val="000000"/>
                    </a:outerShdw>
                  </a:effectLst>
                </a:rPr>
                <a:t>믿음</a:t>
              </a:r>
              <a:endParaRPr lang="en-US" sz="3200" b="1" dirty="0">
                <a:solidFill>
                  <a:srgbClr val="FFFFFF"/>
                </a:solidFill>
                <a:effectLst>
                  <a:outerShdw blurRad="38100" dist="38100" dir="2700000" algn="tl">
                    <a:srgbClr val="000000"/>
                  </a:outerShdw>
                </a:effectLst>
              </a:endParaRPr>
            </a:p>
          </p:txBody>
        </p:sp>
      </p:grpSp>
      <p:sp>
        <p:nvSpPr>
          <p:cNvPr id="540683" name="Text Box 1035"/>
          <p:cNvSpPr txBox="1">
            <a:spLocks noChangeArrowheads="1"/>
          </p:cNvSpPr>
          <p:nvPr/>
        </p:nvSpPr>
        <p:spPr bwMode="auto">
          <a:xfrm>
            <a:off x="76200" y="1672273"/>
            <a:ext cx="3127648"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ko-KR" altLang="en-US" sz="3200" b="1" i="1" dirty="0">
                <a:solidFill>
                  <a:srgbClr val="FFFFFF"/>
                </a:solidFill>
                <a:effectLst>
                  <a:outerShdw blurRad="38100" dist="38100" dir="2700000" algn="tl">
                    <a:srgbClr val="000000"/>
                  </a:outerShdw>
                </a:effectLst>
              </a:rPr>
              <a:t>무엇에 의한 구원</a:t>
            </a:r>
            <a:endParaRPr lang="en-US" sz="3200" b="1" i="1" dirty="0">
              <a:solidFill>
                <a:srgbClr val="FFFFFF"/>
              </a:solidFill>
              <a:effectLst>
                <a:outerShdw blurRad="38100" dist="38100" dir="2700000" algn="tl">
                  <a:srgbClr val="000000"/>
                </a:outerShdw>
              </a:effectLst>
            </a:endParaRPr>
          </a:p>
        </p:txBody>
      </p:sp>
      <p:grpSp>
        <p:nvGrpSpPr>
          <p:cNvPr id="310279" name="Group 1036"/>
          <p:cNvGrpSpPr>
            <a:grpSpLocks/>
          </p:cNvGrpSpPr>
          <p:nvPr/>
        </p:nvGrpSpPr>
        <p:grpSpPr bwMode="auto">
          <a:xfrm>
            <a:off x="3378200" y="2667000"/>
            <a:ext cx="1447800" cy="2895600"/>
            <a:chOff x="2352" y="1680"/>
            <a:chExt cx="912" cy="1824"/>
          </a:xfrm>
        </p:grpSpPr>
        <p:sp>
          <p:nvSpPr>
            <p:cNvPr id="31029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540686" name="Text Box 1038"/>
            <p:cNvSpPr txBox="1">
              <a:spLocks noChangeArrowheads="1"/>
            </p:cNvSpPr>
            <p:nvPr/>
          </p:nvSpPr>
          <p:spPr bwMode="auto">
            <a:xfrm>
              <a:off x="240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ko-KR" altLang="en-US" sz="3200" b="1" dirty="0">
                  <a:solidFill>
                    <a:srgbClr val="FFFFFF"/>
                  </a:solidFill>
                  <a:effectLst>
                    <a:outerShdw blurRad="38100" dist="38100" dir="2700000" algn="tl">
                      <a:srgbClr val="000000"/>
                    </a:outerShdw>
                  </a:effectLst>
                </a:rPr>
                <a:t>믿음</a:t>
              </a:r>
              <a:r>
                <a:rPr lang="en-US" sz="3200" b="1" dirty="0">
                  <a:solidFill>
                    <a:srgbClr val="FFFFFF"/>
                  </a:solidFill>
                  <a:effectLst>
                    <a:outerShdw blurRad="38100" dist="38100" dir="2700000" algn="tl">
                      <a:srgbClr val="000000"/>
                    </a:outerShdw>
                  </a:effectLst>
                </a:rPr>
                <a:t> + </a:t>
              </a:r>
              <a:r>
                <a:rPr lang="ko-KR" altLang="en-US" sz="3200" b="1" dirty="0">
                  <a:solidFill>
                    <a:srgbClr val="FFFFFF"/>
                  </a:solidFill>
                  <a:effectLst>
                    <a:outerShdw blurRad="38100" dist="38100" dir="2700000" algn="tl">
                      <a:srgbClr val="000000"/>
                    </a:outerShdw>
                  </a:effectLst>
                </a:rPr>
                <a:t>행위</a:t>
              </a:r>
              <a:r>
                <a:rPr lang="en-US" sz="3200" b="1" dirty="0">
                  <a:solidFill>
                    <a:srgbClr val="FFFFFF"/>
                  </a:solidFill>
                  <a:effectLst>
                    <a:outerShdw blurRad="38100" dist="38100" dir="2700000" algn="tl">
                      <a:srgbClr val="000000"/>
                    </a:outerShdw>
                  </a:effectLst>
                </a:rPr>
                <a:t> </a:t>
              </a:r>
            </a:p>
          </p:txBody>
        </p:sp>
        <p:sp>
          <p:nvSpPr>
            <p:cNvPr id="540687" name="Text Box 1039"/>
            <p:cNvSpPr txBox="1">
              <a:spLocks noChangeArrowheads="1"/>
            </p:cNvSpPr>
            <p:nvPr/>
          </p:nvSpPr>
          <p:spPr bwMode="auto">
            <a:xfrm>
              <a:off x="2400" y="2598"/>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ko-KR" altLang="en-US" sz="3200" b="1" dirty="0">
                  <a:solidFill>
                    <a:srgbClr val="FFFFFF"/>
                  </a:solidFill>
                  <a:effectLst>
                    <a:outerShdw blurRad="38100" dist="38100" dir="2700000" algn="tl">
                      <a:srgbClr val="000000"/>
                    </a:outerShdw>
                  </a:effectLst>
                </a:rPr>
                <a:t>오직  믿음</a:t>
              </a:r>
              <a:endParaRPr lang="en-US" sz="3200" b="1" dirty="0">
                <a:solidFill>
                  <a:srgbClr val="FFFFFF"/>
                </a:solidFill>
                <a:effectLst>
                  <a:outerShdw blurRad="38100" dist="38100" dir="2700000" algn="tl">
                    <a:srgbClr val="000000"/>
                  </a:outerShdw>
                </a:effectLst>
              </a:endParaRPr>
            </a:p>
          </p:txBody>
        </p:sp>
      </p:grpSp>
      <p:grpSp>
        <p:nvGrpSpPr>
          <p:cNvPr id="310280" name="Group 1040"/>
          <p:cNvGrpSpPr>
            <a:grpSpLocks/>
          </p:cNvGrpSpPr>
          <p:nvPr/>
        </p:nvGrpSpPr>
        <p:grpSpPr bwMode="auto">
          <a:xfrm>
            <a:off x="5461000" y="2667000"/>
            <a:ext cx="1447800" cy="2895600"/>
            <a:chOff x="3792" y="1680"/>
            <a:chExt cx="912" cy="1824"/>
          </a:xfrm>
        </p:grpSpPr>
        <p:sp>
          <p:nvSpPr>
            <p:cNvPr id="31028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540690" name="Text Box 1042"/>
            <p:cNvSpPr txBox="1">
              <a:spLocks noChangeArrowheads="1"/>
            </p:cNvSpPr>
            <p:nvPr/>
          </p:nvSpPr>
          <p:spPr bwMode="auto">
            <a:xfrm>
              <a:off x="384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ko-KR" altLang="en-US" sz="3200" b="1" dirty="0">
                  <a:solidFill>
                    <a:srgbClr val="FFFFFF"/>
                  </a:solidFill>
                  <a:effectLst>
                    <a:outerShdw blurRad="38100" dist="38100" dir="2700000" algn="tl">
                      <a:srgbClr val="000000"/>
                    </a:outerShdw>
                  </a:effectLst>
                </a:rPr>
                <a:t>오직  믿음</a:t>
              </a:r>
              <a:endParaRPr lang="en-US" sz="3200" b="1" dirty="0">
                <a:solidFill>
                  <a:srgbClr val="FFFFFF"/>
                </a:solidFill>
                <a:effectLst>
                  <a:outerShdw blurRad="38100" dist="38100" dir="2700000" algn="tl">
                    <a:srgbClr val="000000"/>
                  </a:outerShdw>
                </a:effectLst>
              </a:endParaRPr>
            </a:p>
          </p:txBody>
        </p:sp>
        <p:sp>
          <p:nvSpPr>
            <p:cNvPr id="540691" name="Text Box 1043"/>
            <p:cNvSpPr txBox="1">
              <a:spLocks noChangeArrowheads="1"/>
            </p:cNvSpPr>
            <p:nvPr/>
          </p:nvSpPr>
          <p:spPr bwMode="auto">
            <a:xfrm>
              <a:off x="384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ko-KR" altLang="en-US" sz="3200" b="1" dirty="0">
                  <a:solidFill>
                    <a:srgbClr val="FFFFFF"/>
                  </a:solidFill>
                  <a:effectLst>
                    <a:outerShdw blurRad="38100" dist="38100" dir="2700000" algn="tl">
                      <a:srgbClr val="000000"/>
                    </a:outerShdw>
                  </a:effectLst>
                </a:rPr>
                <a:t>오직  믿음</a:t>
              </a:r>
              <a:endParaRPr lang="en-US" sz="3200" b="1" dirty="0">
                <a:solidFill>
                  <a:srgbClr val="FFFFFF"/>
                </a:solidFill>
                <a:effectLst>
                  <a:outerShdw blurRad="38100" dist="38100" dir="2700000" algn="tl">
                    <a:srgbClr val="000000"/>
                  </a:outerShdw>
                </a:effectLst>
              </a:endParaRPr>
            </a:p>
          </p:txBody>
        </p:sp>
      </p:grpSp>
      <p:sp>
        <p:nvSpPr>
          <p:cNvPr id="31028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540693" name="Text Box 1045"/>
          <p:cNvSpPr txBox="1">
            <a:spLocks noChangeArrowheads="1"/>
          </p:cNvSpPr>
          <p:nvPr/>
        </p:nvSpPr>
        <p:spPr bwMode="auto">
          <a:xfrm>
            <a:off x="8283575" y="74613"/>
            <a:ext cx="701675"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defRPr/>
            </a:pPr>
            <a:r>
              <a:rPr lang="en-US" sz="2400" b="1" dirty="0">
                <a:solidFill>
                  <a:srgbClr val="FFFFFF"/>
                </a:solidFill>
                <a:effectLst>
                  <a:outerShdw blurRad="38100" dist="38100" dir="2700000" algn="tl">
                    <a:srgbClr val="000000"/>
                  </a:outerShdw>
                </a:effectLst>
                <a:latin typeface="Arial"/>
                <a:cs typeface="Arial"/>
              </a:rPr>
              <a:t>174d</a:t>
            </a:r>
            <a:endParaRPr lang="en-US" sz="1800" b="1" dirty="0">
              <a:effectLst>
                <a:outerShdw blurRad="38100" dist="38100" dir="2700000" algn="tl">
                  <a:srgbClr val="FFFFFF"/>
                </a:outerShdw>
              </a:effectLst>
              <a:latin typeface="Arial"/>
              <a:cs typeface="Arial"/>
            </a:endParaRPr>
          </a:p>
        </p:txBody>
      </p:sp>
      <p:grpSp>
        <p:nvGrpSpPr>
          <p:cNvPr id="310283" name="Group 1046"/>
          <p:cNvGrpSpPr>
            <a:grpSpLocks/>
          </p:cNvGrpSpPr>
          <p:nvPr/>
        </p:nvGrpSpPr>
        <p:grpSpPr bwMode="auto">
          <a:xfrm>
            <a:off x="7543800" y="2681288"/>
            <a:ext cx="1447800" cy="2895600"/>
            <a:chOff x="4896" y="1689"/>
            <a:chExt cx="912" cy="1824"/>
          </a:xfrm>
        </p:grpSpPr>
        <p:sp>
          <p:nvSpPr>
            <p:cNvPr id="31028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540696" name="Text Box 1048"/>
            <p:cNvSpPr txBox="1">
              <a:spLocks noChangeArrowheads="1"/>
            </p:cNvSpPr>
            <p:nvPr/>
          </p:nvSpPr>
          <p:spPr bwMode="auto">
            <a:xfrm>
              <a:off x="4944" y="1725"/>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ko-KR" altLang="en-US" sz="3200" b="1" dirty="0">
                  <a:solidFill>
                    <a:srgbClr val="FFFFFF"/>
                  </a:solidFill>
                  <a:effectLst>
                    <a:outerShdw blurRad="38100" dist="38100" dir="2700000" algn="tl">
                      <a:srgbClr val="000000"/>
                    </a:outerShdw>
                  </a:effectLst>
                </a:rPr>
                <a:t>믿음</a:t>
              </a:r>
              <a:r>
                <a:rPr lang="en-US" sz="3200" b="1" dirty="0">
                  <a:solidFill>
                    <a:srgbClr val="FFFFFF"/>
                  </a:solidFill>
                  <a:effectLst>
                    <a:outerShdw blurRad="38100" dist="38100" dir="2700000" algn="tl">
                      <a:srgbClr val="000000"/>
                    </a:outerShdw>
                  </a:effectLst>
                </a:rPr>
                <a:t> + </a:t>
              </a:r>
              <a:r>
                <a:rPr lang="ko-KR" altLang="en-US" sz="3200" b="1" dirty="0">
                  <a:solidFill>
                    <a:srgbClr val="FFFFFF"/>
                  </a:solidFill>
                  <a:effectLst>
                    <a:outerShdw blurRad="38100" dist="38100" dir="2700000" algn="tl">
                      <a:srgbClr val="000000"/>
                    </a:outerShdw>
                  </a:effectLst>
                </a:rPr>
                <a:t>행위</a:t>
              </a:r>
              <a:r>
                <a:rPr lang="en-US" sz="3200" b="1" dirty="0">
                  <a:solidFill>
                    <a:srgbClr val="FFFFFF"/>
                  </a:solidFill>
                  <a:effectLst>
                    <a:outerShdw blurRad="38100" dist="38100" dir="2700000" algn="tl">
                      <a:srgbClr val="000000"/>
                    </a:outerShdw>
                  </a:effectLst>
                </a:rPr>
                <a:t> </a:t>
              </a:r>
            </a:p>
          </p:txBody>
        </p:sp>
        <p:sp>
          <p:nvSpPr>
            <p:cNvPr id="540697" name="Text Box 1049"/>
            <p:cNvSpPr txBox="1">
              <a:spLocks noChangeArrowheads="1"/>
            </p:cNvSpPr>
            <p:nvPr/>
          </p:nvSpPr>
          <p:spPr bwMode="auto">
            <a:xfrm>
              <a:off x="4944" y="2608"/>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eaLnBrk="0" hangingPunct="0">
                <a:spcBef>
                  <a:spcPct val="50000"/>
                </a:spcBef>
                <a:defRPr/>
              </a:pPr>
              <a:r>
                <a:rPr lang="ko-KR" altLang="en-US" sz="3200" b="1" dirty="0">
                  <a:solidFill>
                    <a:srgbClr val="FFFFFF"/>
                  </a:solidFill>
                  <a:effectLst>
                    <a:outerShdw blurRad="38100" dist="38100" dir="2700000" algn="tl">
                      <a:srgbClr val="000000"/>
                    </a:outerShdw>
                  </a:effectLst>
                </a:rPr>
                <a:t>믿음</a:t>
              </a:r>
              <a:r>
                <a:rPr lang="en-US" sz="3200" b="1" dirty="0">
                  <a:solidFill>
                    <a:srgbClr val="FFFFFF"/>
                  </a:solidFill>
                  <a:effectLst>
                    <a:outerShdw blurRad="38100" dist="38100" dir="2700000" algn="tl">
                      <a:srgbClr val="000000"/>
                    </a:outerShdw>
                  </a:effectLst>
                </a:rPr>
                <a:t> + </a:t>
              </a:r>
              <a:r>
                <a:rPr lang="ko-KR" altLang="en-US" sz="3200" b="1" dirty="0">
                  <a:solidFill>
                    <a:srgbClr val="FFFFFF"/>
                  </a:solidFill>
                  <a:effectLst>
                    <a:outerShdw blurRad="38100" dist="38100" dir="2700000" algn="tl">
                      <a:srgbClr val="000000"/>
                    </a:outerShdw>
                  </a:effectLst>
                </a:rPr>
                <a:t>행위</a:t>
              </a:r>
              <a:r>
                <a:rPr lang="en-US" sz="3200" b="1" dirty="0">
                  <a:solidFill>
                    <a:srgbClr val="FFFFFF"/>
                  </a:solidFill>
                  <a:effectLst>
                    <a:outerShdw blurRad="38100" dist="38100" dir="2700000" algn="tl">
                      <a:srgbClr val="000000"/>
                    </a:outerShdw>
                  </a:effectLst>
                </a:rPr>
                <a:t> </a:t>
              </a:r>
            </a:p>
          </p:txBody>
        </p:sp>
      </p:grpSp>
      <p:sp>
        <p:nvSpPr>
          <p:cNvPr id="540698" name="Text Box 1050"/>
          <p:cNvSpPr txBox="1">
            <a:spLocks noChangeArrowheads="1"/>
          </p:cNvSpPr>
          <p:nvPr/>
        </p:nvSpPr>
        <p:spPr bwMode="auto">
          <a:xfrm>
            <a:off x="7407275" y="6399213"/>
            <a:ext cx="1539875" cy="307975"/>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defRPr/>
            </a:pPr>
            <a:r>
              <a:rPr lang="en-US" sz="2000" b="1" dirty="0">
                <a:solidFill>
                  <a:srgbClr val="FFFFFF"/>
                </a:solidFill>
                <a:effectLst>
                  <a:outerShdw blurRad="38100" dist="38100" dir="2700000" algn="tl">
                    <a:srgbClr val="000000"/>
                  </a:outerShdw>
                </a:effectLst>
                <a:latin typeface="Arial"/>
                <a:cs typeface="Arial"/>
              </a:rPr>
              <a:t>cf. OTS 121e</a:t>
            </a:r>
            <a:endParaRPr lang="en-US" sz="1600" b="1" dirty="0">
              <a:effectLst>
                <a:outerShdw blurRad="38100" dist="38100" dir="2700000" algn="tl">
                  <a:srgbClr val="FFFFFF"/>
                </a:outerShdw>
              </a:effectLst>
              <a:latin typeface="Arial"/>
              <a:cs typeface="Arial"/>
            </a:endParaRPr>
          </a:p>
        </p:txBody>
      </p:sp>
    </p:spTree>
    <p:extLst>
      <p:ext uri="{BB962C8B-B14F-4D97-AF65-F5344CB8AC3E}">
        <p14:creationId xmlns:p14="http://schemas.microsoft.com/office/powerpoint/2010/main" val="1490080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3" descr="conceptual-picture-about-salvati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988" y="0"/>
            <a:ext cx="9170988"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ko-KR" altLang="en-US" sz="36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다른 말로</a:t>
            </a:r>
            <a:r>
              <a:rPr lang="mr-IN" altLang="ko-KR" sz="36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t>
            </a:r>
            <a:endParaRPr lang="en-US" sz="3600" b="1" dirty="0">
              <a:effectLst>
                <a:glow rad="266700">
                  <a:schemeClr val="bg1">
                    <a:alpha val="75000"/>
                  </a:schemeClr>
                </a:glow>
                <a:outerShdw blurRad="247650" dist="330200" dir="2700000" algn="tl">
                  <a:srgbClr val="000000"/>
                </a:outerShdw>
              </a:effectLst>
              <a:ea typeface="ＭＳ Ｐゴシック" charset="-128"/>
              <a:cs typeface="ＭＳ Ｐゴシック" charset="-128"/>
            </a:endParaRPr>
          </a:p>
        </p:txBody>
      </p:sp>
      <p:sp>
        <p:nvSpPr>
          <p:cNvPr id="3" name="Content Placeholder 2"/>
          <p:cNvSpPr>
            <a:spLocks noGrp="1"/>
          </p:cNvSpPr>
          <p:nvPr>
            <p:ph idx="1"/>
          </p:nvPr>
        </p:nvSpPr>
        <p:spPr>
          <a:xfrm>
            <a:off x="1331913" y="1600200"/>
            <a:ext cx="6480175" cy="4530725"/>
          </a:xfrm>
        </p:spPr>
        <p:txBody>
          <a:bodyPr>
            <a:normAutofit/>
          </a:bodyPr>
          <a:lstStyle/>
          <a:p>
            <a:pPr marL="0" indent="0" algn="ctr">
              <a:buFont typeface="Wingdings" charset="2"/>
              <a:buNone/>
              <a:defRPr/>
            </a:pPr>
            <a:r>
              <a:rPr lang="ko-KR" alt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구원은 언제나 </a:t>
            </a:r>
            <a:endParaRPr lang="en-US" altLang="ko-KR"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endParaRPr>
          </a:p>
          <a:p>
            <a:pPr marL="0" indent="0" algn="ctr">
              <a:buFont typeface="Wingdings" charset="2"/>
              <a:buNone/>
              <a:defRPr/>
            </a:pPr>
            <a:r>
              <a:rPr lang="ko-KR" altLang="en-US" sz="4800" b="1"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ＭＳ Ｐゴシック" charset="-128"/>
              </a:rPr>
              <a:t>오직 믿음을 통해서</a:t>
            </a: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t>
            </a:r>
          </a:p>
        </p:txBody>
      </p:sp>
      <p:sp>
        <p:nvSpPr>
          <p:cNvPr id="320516" name="Text Box 9"/>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153</a:t>
            </a:r>
          </a:p>
        </p:txBody>
      </p:sp>
    </p:spTree>
    <p:extLst>
      <p:ext uri="{BB962C8B-B14F-4D97-AF65-F5344CB8AC3E}">
        <p14:creationId xmlns:p14="http://schemas.microsoft.com/office/powerpoint/2010/main" val="3387869284"/>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descr="Screen Shot 2014-12-20 at 3.14.3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53536" y="-27384"/>
            <a:ext cx="9144000" cy="6858000"/>
          </a:xfrm>
          <a:prstGeom prst="rect">
            <a:avLst/>
          </a:prstGeom>
        </p:spPr>
      </p:pic>
      <p:sp>
        <p:nvSpPr>
          <p:cNvPr id="2" name="Title 1"/>
          <p:cNvSpPr>
            <a:spLocks noGrp="1"/>
          </p:cNvSpPr>
          <p:nvPr>
            <p:ph type="ctrTitle"/>
          </p:nvPr>
        </p:nvSpPr>
        <p:spPr>
          <a:xfrm>
            <a:off x="2527804" y="-1397826"/>
            <a:ext cx="6515608" cy="1470025"/>
          </a:xfrm>
        </p:spPr>
        <p:txBody>
          <a:bodyPr/>
          <a:lstStyle/>
          <a:p>
            <a:r>
              <a:rPr lang="en-US" sz="11500" b="1" spc="-300" dirty="0">
                <a:latin typeface="Times"/>
                <a:cs typeface="Times"/>
              </a:rPr>
              <a:t>Abraham</a:t>
            </a:r>
            <a:endParaRPr lang="en-US" sz="6000" b="1" spc="-300" dirty="0">
              <a:latin typeface="Times"/>
              <a:cs typeface="Times"/>
            </a:endParaRPr>
          </a:p>
        </p:txBody>
      </p:sp>
      <p:sp>
        <p:nvSpPr>
          <p:cNvPr id="3" name="Rectangle 2"/>
          <p:cNvSpPr/>
          <p:nvPr/>
        </p:nvSpPr>
        <p:spPr>
          <a:xfrm>
            <a:off x="12057884" y="2338592"/>
            <a:ext cx="6339652" cy="186204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w="11430"/>
                <a:solidFill>
                  <a:srgbClr val="490000"/>
                </a:solidFill>
                <a:effectLst>
                  <a:outerShdw blurRad="80000" dist="40000" dir="5040000" algn="tl">
                    <a:srgbClr val="000000">
                      <a:alpha val="30000"/>
                    </a:srgbClr>
                  </a:outerShdw>
                </a:effectLst>
                <a:uLnTx/>
                <a:uFillTx/>
                <a:latin typeface="Times"/>
                <a:ea typeface="ヒラギノ角ゴ Pro W3"/>
                <a:cs typeface="Times"/>
              </a:rPr>
              <a:t>Abraham</a:t>
            </a:r>
          </a:p>
        </p:txBody>
      </p:sp>
      <p:sp>
        <p:nvSpPr>
          <p:cNvPr id="6" name="Rectangle 5"/>
          <p:cNvSpPr/>
          <p:nvPr/>
        </p:nvSpPr>
        <p:spPr>
          <a:xfrm>
            <a:off x="9939263" y="2830521"/>
            <a:ext cx="2269498" cy="107721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1430"/>
                <a:solidFill>
                  <a:srgbClr val="FFCC66"/>
                </a:solidFill>
                <a:effectLst>
                  <a:outerShdw blurRad="80000" dist="40000" dir="5040000" algn="tl">
                    <a:srgbClr val="000000">
                      <a:alpha val="30000"/>
                    </a:srgbClr>
                  </a:outerShdw>
                </a:effectLst>
                <a:uLnTx/>
                <a:uFillTx/>
                <a:latin typeface="Times"/>
                <a:ea typeface="ヒラギノ角ゴ Pro W3"/>
                <a:cs typeface="Times"/>
              </a:rPr>
              <a:t>Heroes of the Faith</a:t>
            </a:r>
          </a:p>
        </p:txBody>
      </p:sp>
      <p:sp>
        <p:nvSpPr>
          <p:cNvPr id="8" name="TextBox 7"/>
          <p:cNvSpPr txBox="1"/>
          <p:nvPr/>
        </p:nvSpPr>
        <p:spPr>
          <a:xfrm>
            <a:off x="999822" y="2927846"/>
            <a:ext cx="1656184" cy="1077218"/>
          </a:xfrm>
          <a:prstGeom prst="rect">
            <a:avLst/>
          </a:prstGeom>
          <a:solidFill>
            <a:srgbClr val="800000"/>
          </a:solidFill>
        </p:spPr>
        <p:txBody>
          <a:bodyPr wrap="square" rtlCol="0">
            <a:spAutoFit/>
          </a:bodyPr>
          <a:lstStyle/>
          <a:p>
            <a:pPr algn="ctr"/>
            <a:r>
              <a:rPr lang="ko-KR" altLang="en-US" sz="3200" dirty="0">
                <a:solidFill>
                  <a:srgbClr val="F3F7A8"/>
                </a:solidFill>
              </a:rPr>
              <a:t>믿음의 </a:t>
            </a:r>
            <a:br>
              <a:rPr lang="en-US" altLang="ko-KR" sz="3200" dirty="0">
                <a:solidFill>
                  <a:srgbClr val="F3F7A8"/>
                </a:solidFill>
              </a:rPr>
            </a:br>
            <a:r>
              <a:rPr lang="ko-KR" altLang="en-US" sz="3200" dirty="0">
                <a:solidFill>
                  <a:srgbClr val="F3F7A8"/>
                </a:solidFill>
              </a:rPr>
              <a:t>영웅들</a:t>
            </a:r>
            <a:endParaRPr lang="en-US" sz="3200" dirty="0">
              <a:solidFill>
                <a:srgbClr val="F3F7A8"/>
              </a:solidFill>
            </a:endParaRPr>
          </a:p>
        </p:txBody>
      </p:sp>
      <p:sp>
        <p:nvSpPr>
          <p:cNvPr id="9" name="TextBox 8"/>
          <p:cNvSpPr txBox="1"/>
          <p:nvPr/>
        </p:nvSpPr>
        <p:spPr>
          <a:xfrm>
            <a:off x="3347864" y="1787332"/>
            <a:ext cx="5328592" cy="1569660"/>
          </a:xfrm>
          <a:prstGeom prst="rect">
            <a:avLst/>
          </a:prstGeom>
          <a:solidFill>
            <a:srgbClr val="F3F7A8"/>
          </a:solidFill>
        </p:spPr>
        <p:txBody>
          <a:bodyPr wrap="square" rtlCol="0">
            <a:spAutoFit/>
          </a:bodyPr>
          <a:lstStyle/>
          <a:p>
            <a:pPr algn="ctr"/>
            <a:r>
              <a:rPr lang="ko-KR" altLang="en-US" sz="9600" dirty="0">
                <a:solidFill>
                  <a:srgbClr val="800000"/>
                </a:solidFill>
              </a:rPr>
              <a:t>아브라함</a:t>
            </a:r>
            <a:endParaRPr lang="en-US" sz="9600" dirty="0">
              <a:solidFill>
                <a:srgbClr val="800000"/>
              </a:solidFill>
            </a:endParaRPr>
          </a:p>
        </p:txBody>
      </p:sp>
    </p:spTree>
    <p:extLst>
      <p:ext uri="{BB962C8B-B14F-4D97-AF65-F5344CB8AC3E}">
        <p14:creationId xmlns:p14="http://schemas.microsoft.com/office/powerpoint/2010/main" val="306892779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7" descr="npo0000e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5090" name="Text Box 4"/>
          <p:cNvSpPr txBox="1">
            <a:spLocks noChangeArrowheads="1"/>
          </p:cNvSpPr>
          <p:nvPr/>
        </p:nvSpPr>
        <p:spPr bwMode="auto">
          <a:xfrm>
            <a:off x="457200" y="379413"/>
            <a:ext cx="7620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200" b="1">
                <a:solidFill>
                  <a:srgbClr val="000000"/>
                </a:solidFill>
              </a:rPr>
              <a:t>Creation</a:t>
            </a:r>
          </a:p>
        </p:txBody>
      </p:sp>
      <p:sp>
        <p:nvSpPr>
          <p:cNvPr id="278534" name="Text Box 6"/>
          <p:cNvSpPr txBox="1">
            <a:spLocks noChangeArrowheads="1"/>
          </p:cNvSpPr>
          <p:nvPr/>
        </p:nvSpPr>
        <p:spPr bwMode="auto">
          <a:xfrm>
            <a:off x="76200" y="1066800"/>
            <a:ext cx="8991600" cy="2308324"/>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ko-KR" altLang="en-US" sz="3600" b="1" dirty="0">
                <a:solidFill>
                  <a:srgbClr val="FFFFFF"/>
                </a:solidFill>
                <a:latin typeface="Papyrus" charset="0"/>
                <a:ea typeface="ＭＳ Ｐゴシック" charset="-128"/>
                <a:cs typeface="ＭＳ Ｐゴシック" charset="-128"/>
              </a:rPr>
              <a:t>그를 이끌고 밖으로 나가 이르시되 </a:t>
            </a:r>
            <a:br>
              <a:rPr lang="en-US" altLang="ko-KR" sz="3600" b="1" dirty="0">
                <a:solidFill>
                  <a:srgbClr val="FFFFFF"/>
                </a:solidFill>
                <a:latin typeface="Papyrus" charset="0"/>
                <a:ea typeface="ＭＳ Ｐゴシック" charset="-128"/>
                <a:cs typeface="ＭＳ Ｐゴシック" charset="-128"/>
              </a:rPr>
            </a:br>
            <a:r>
              <a:rPr lang="en-US" altLang="ko-KR" sz="3600" b="1" dirty="0">
                <a:solidFill>
                  <a:srgbClr val="FFFFFF"/>
                </a:solidFill>
                <a:latin typeface="Papyrus" charset="0"/>
                <a:ea typeface="ＭＳ Ｐゴシック" charset="-128"/>
                <a:cs typeface="ＭＳ Ｐゴシック" charset="-128"/>
              </a:rPr>
              <a:t>“</a:t>
            </a:r>
            <a:r>
              <a:rPr lang="ko-KR" altLang="en-US" sz="3600" b="1" dirty="0">
                <a:solidFill>
                  <a:srgbClr val="FFFFFF"/>
                </a:solidFill>
                <a:latin typeface="Papyrus" charset="0"/>
                <a:ea typeface="ＭＳ Ｐゴシック" charset="-128"/>
                <a:cs typeface="ＭＳ Ｐゴシック" charset="-128"/>
              </a:rPr>
              <a:t>하늘을 우러러 뭇별을 셀 수 있나 보라</a:t>
            </a:r>
            <a:r>
              <a:rPr lang="en-US" altLang="ko-KR" sz="3600" b="1" dirty="0">
                <a:solidFill>
                  <a:srgbClr val="FFFFFF"/>
                </a:solidFill>
                <a:latin typeface="Papyrus" charset="0"/>
                <a:ea typeface="ＭＳ Ｐゴシック" charset="-128"/>
                <a:cs typeface="ＭＳ Ｐゴシック" charset="-128"/>
              </a:rPr>
              <a:t>!”</a:t>
            </a:r>
            <a:br>
              <a:rPr lang="en-US" altLang="ko-KR" sz="3600" b="1" dirty="0">
                <a:solidFill>
                  <a:srgbClr val="FFFFFF"/>
                </a:solidFill>
                <a:latin typeface="Papyrus" charset="0"/>
                <a:ea typeface="ＭＳ Ｐゴシック" charset="-128"/>
                <a:cs typeface="ＭＳ Ｐゴシック" charset="-128"/>
              </a:rPr>
            </a:br>
            <a:r>
              <a:rPr lang="ko-KR" altLang="en-US" sz="3600" b="1" dirty="0">
                <a:solidFill>
                  <a:srgbClr val="FFFFFF"/>
                </a:solidFill>
                <a:latin typeface="Papyrus" charset="0"/>
                <a:ea typeface="ＭＳ Ｐゴシック" charset="-128"/>
                <a:cs typeface="ＭＳ Ｐゴシック" charset="-128"/>
              </a:rPr>
              <a:t>또 그에게 이르시되 </a:t>
            </a:r>
            <a:br>
              <a:rPr lang="en-US" altLang="ko-KR" sz="3600" b="1" dirty="0">
                <a:solidFill>
                  <a:srgbClr val="FFFFFF"/>
                </a:solidFill>
                <a:latin typeface="Papyrus" charset="0"/>
                <a:ea typeface="ＭＳ Ｐゴシック" charset="-128"/>
                <a:cs typeface="ＭＳ Ｐゴシック" charset="-128"/>
              </a:rPr>
            </a:br>
            <a:r>
              <a:rPr lang="en-US" altLang="ko-KR" sz="3600" b="1" dirty="0">
                <a:solidFill>
                  <a:srgbClr val="FFFFFF"/>
                </a:solidFill>
                <a:latin typeface="Papyrus" charset="0"/>
                <a:ea typeface="ＭＳ Ｐゴシック" charset="-128"/>
                <a:cs typeface="ＭＳ Ｐゴシック" charset="-128"/>
              </a:rPr>
              <a:t>“</a:t>
            </a:r>
            <a:r>
              <a:rPr lang="ko-KR" altLang="en-US" sz="3600" b="1" dirty="0">
                <a:solidFill>
                  <a:srgbClr val="FFFFFF"/>
                </a:solidFill>
                <a:latin typeface="Papyrus" charset="0"/>
                <a:ea typeface="ＭＳ Ｐゴシック" charset="-128"/>
                <a:cs typeface="ＭＳ Ｐゴシック" charset="-128"/>
              </a:rPr>
              <a:t>네 자손이 이와 같으리라</a:t>
            </a:r>
            <a:r>
              <a:rPr lang="en-US" altLang="ko-KR" sz="3600" b="1" dirty="0">
                <a:solidFill>
                  <a:srgbClr val="FFFFFF"/>
                </a:solidFill>
                <a:latin typeface="Papyrus" charset="0"/>
                <a:ea typeface="ＭＳ Ｐゴシック" charset="-128"/>
                <a:cs typeface="ＭＳ Ｐゴシック" charset="-128"/>
              </a:rPr>
              <a:t>!”</a:t>
            </a:r>
            <a:endParaRPr lang="en-US" sz="3600" b="1" dirty="0">
              <a:solidFill>
                <a:srgbClr val="FFFFFF"/>
              </a:solidFill>
              <a:latin typeface="Papyrus" charset="0"/>
              <a:ea typeface="ＭＳ Ｐゴシック" charset="-128"/>
              <a:cs typeface="ＭＳ Ｐゴシック" charset="-128"/>
            </a:endParaRPr>
          </a:p>
        </p:txBody>
      </p:sp>
      <p:sp>
        <p:nvSpPr>
          <p:cNvPr id="278535" name="Rectangle 7"/>
          <p:cNvSpPr>
            <a:spLocks noGrp="1" noRot="1" noChangeArrowheads="1"/>
          </p:cNvSpPr>
          <p:nvPr>
            <p:ph type="title" idx="4294967295"/>
          </p:nvPr>
        </p:nvSpPr>
        <p:spPr>
          <a:xfrm>
            <a:off x="0" y="0"/>
            <a:ext cx="3429000" cy="533400"/>
          </a:xfrm>
        </p:spPr>
        <p:txBody>
          <a:bodyPr/>
          <a:lstStyle/>
          <a:p>
            <a:pPr eaLnBrk="1" hangingPunct="1">
              <a:defRPr/>
            </a:pPr>
            <a:r>
              <a:rPr lang="ko-KR" altLang="en-US" sz="3200" dirty="0">
                <a:ea typeface="ＭＳ Ｐゴシック" charset="-128"/>
                <a:cs typeface="ＭＳ Ｐゴシック" charset="-128"/>
              </a:rPr>
              <a:t>창세기</a:t>
            </a:r>
            <a:r>
              <a:rPr lang="en-US" sz="3200" dirty="0">
                <a:ea typeface="ＭＳ Ｐゴシック" charset="-128"/>
                <a:cs typeface="ＭＳ Ｐゴシック" charset="-128"/>
              </a:rPr>
              <a:t> 15:5-6</a:t>
            </a:r>
          </a:p>
        </p:txBody>
      </p:sp>
      <p:sp>
        <p:nvSpPr>
          <p:cNvPr id="278536" name="Text Box 8"/>
          <p:cNvSpPr txBox="1">
            <a:spLocks noChangeArrowheads="1"/>
          </p:cNvSpPr>
          <p:nvPr/>
        </p:nvSpPr>
        <p:spPr bwMode="auto">
          <a:xfrm>
            <a:off x="76200" y="4743450"/>
            <a:ext cx="8991600" cy="1200329"/>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spcBef>
                <a:spcPct val="50000"/>
              </a:spcBef>
              <a:defRPr/>
            </a:pPr>
            <a:r>
              <a:rPr lang="ko-KR" altLang="en-US" sz="3600" b="1" dirty="0">
                <a:solidFill>
                  <a:srgbClr val="FFFFFF"/>
                </a:solidFill>
                <a:latin typeface="Papyrus" pitchFamily="-112" charset="0"/>
                <a:ea typeface="ＭＳ Ｐゴシック" charset="-128"/>
                <a:cs typeface="ＭＳ Ｐゴシック" charset="-128"/>
              </a:rPr>
              <a:t>아브람이 여호와를 믿으니 여호와께서 </a:t>
            </a:r>
            <a:br>
              <a:rPr lang="en-US" altLang="ko-KR" sz="3600" b="1" dirty="0">
                <a:solidFill>
                  <a:srgbClr val="FFFFFF"/>
                </a:solidFill>
                <a:latin typeface="Papyrus" pitchFamily="-112" charset="0"/>
                <a:ea typeface="ＭＳ Ｐゴシック" charset="-128"/>
                <a:cs typeface="ＭＳ Ｐゴシック" charset="-128"/>
              </a:rPr>
            </a:br>
            <a:r>
              <a:rPr lang="ko-KR" altLang="en-US" sz="3600" b="1" dirty="0">
                <a:solidFill>
                  <a:srgbClr val="FFFFFF"/>
                </a:solidFill>
                <a:latin typeface="Papyrus" pitchFamily="-112" charset="0"/>
                <a:ea typeface="ＭＳ Ｐゴシック" charset="-128"/>
                <a:cs typeface="ＭＳ Ｐゴシック" charset="-128"/>
              </a:rPr>
              <a:t>이를 그의 의로 여기시고</a:t>
            </a:r>
            <a:endParaRPr lang="en-US" sz="3600" b="1" dirty="0">
              <a:solidFill>
                <a:srgbClr val="FFFFFF"/>
              </a:solidFill>
              <a:latin typeface="Papyrus" pitchFamily="-112" charset="0"/>
              <a:ea typeface="ＭＳ Ｐゴシック" charset="-128"/>
              <a:cs typeface="ＭＳ Ｐゴシック" charset="-128"/>
            </a:endParaRPr>
          </a:p>
        </p:txBody>
      </p:sp>
      <p:sp>
        <p:nvSpPr>
          <p:cNvPr id="345094" name="Text Box 9"/>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153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8534"/>
                                        </p:tgtEl>
                                        <p:attrNameLst>
                                          <p:attrName>style.visibility</p:attrName>
                                        </p:attrNameLst>
                                      </p:cBhvr>
                                      <p:to>
                                        <p:strVal val="visible"/>
                                      </p:to>
                                    </p:set>
                                    <p:animEffect transition="in" filter="dissolve">
                                      <p:cBhvr>
                                        <p:cTn id="7" dur="500"/>
                                        <p:tgtEl>
                                          <p:spTgt spid="278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8536"/>
                                        </p:tgtEl>
                                        <p:attrNameLst>
                                          <p:attrName>style.visibility</p:attrName>
                                        </p:attrNameLst>
                                      </p:cBhvr>
                                      <p:to>
                                        <p:strVal val="visible"/>
                                      </p:to>
                                    </p:set>
                                    <p:animEffect transition="in" filter="dissolve">
                                      <p:cBhvr>
                                        <p:cTn id="12" dur="500"/>
                                        <p:tgtEl>
                                          <p:spTgt spid="2785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4" grpId="0"/>
      <p:bldP spid="27853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5812" name="Picture 4" descr="Related image">
            <a:extLst>
              <a:ext uri="{FF2B5EF4-FFF2-40B4-BE49-F238E27FC236}">
                <a16:creationId xmlns:a16="http://schemas.microsoft.com/office/drawing/2014/main" id="{767432AB-F858-8A45-B87E-85A01B0A6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0" y="7910"/>
            <a:ext cx="9198384" cy="4789241"/>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2"/>
          <p:cNvSpPr txBox="1">
            <a:spLocks noChangeArrowheads="1"/>
          </p:cNvSpPr>
          <p:nvPr/>
        </p:nvSpPr>
        <p:spPr bwMode="auto">
          <a:xfrm>
            <a:off x="-108520" y="4821492"/>
            <a:ext cx="9144000"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ko-KR" alt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갈라디아서</a:t>
            </a:r>
            <a:endPar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046827"/>
            <a:ext cx="9120187" cy="1446653"/>
          </a:xfrm>
          <a:effectLst>
            <a:outerShdw blurRad="63500" dist="35921" dir="2700000" algn="ctr" rotWithShape="0">
              <a:schemeClr val="tx2">
                <a:alpha val="74998"/>
              </a:schemeClr>
            </a:outerShdw>
          </a:effectLst>
          <a:extLst/>
        </p:spPr>
        <p:txBody>
          <a:bodyPr/>
          <a:lstStyle/>
          <a:p>
            <a:pPr>
              <a:defRPr/>
            </a:pPr>
            <a:r>
              <a:rPr lang="ko-KR" altLang="en-US" sz="11500" b="1" dirty="0">
                <a:effectLst>
                  <a:glow rad="127000">
                    <a:schemeClr val="tx1"/>
                  </a:glow>
                </a:effectLst>
                <a:latin typeface="Arial" charset="0"/>
                <a:ea typeface="ＭＳ Ｐゴシック" charset="0"/>
                <a:cs typeface="ＭＳ Ｐゴシック" charset="0"/>
              </a:rPr>
              <a:t>자유하라</a:t>
            </a:r>
            <a:r>
              <a:rPr lang="en-US" altLang="ko-KR" sz="11500" b="1" dirty="0">
                <a:effectLst>
                  <a:glow rad="127000">
                    <a:schemeClr val="tx1"/>
                  </a:glow>
                </a:effectLst>
                <a:latin typeface="Arial" charset="0"/>
                <a:ea typeface="ＭＳ Ｐゴシック" charset="0"/>
                <a:cs typeface="ＭＳ Ｐゴシック" charset="0"/>
              </a:rPr>
              <a:t>!</a:t>
            </a:r>
            <a:endParaRPr lang="en-US" sz="115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6"/>
            <a:ext cx="9228216" cy="765175"/>
          </a:xfrm>
          <a:prstGeom prst="rect">
            <a:avLst/>
          </a:prstGeom>
          <a:solidFill>
            <a:srgbClr val="050A00"/>
          </a:solidFill>
          <a:ln w="9525">
            <a:noFill/>
            <a:miter lim="800000"/>
            <a:headEnd/>
            <a:tailEnd/>
          </a:ln>
          <a:effectLst/>
        </p:spPr>
        <p:txBody>
          <a:bodyPr lIns="91435" tIns="45718" rIns="91435" bIns="45718"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353"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353"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854405629"/>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2"/>
          <p:cNvSpPr>
            <a:spLocks noChangeArrowheads="1"/>
          </p:cNvSpPr>
          <p:nvPr/>
        </p:nvSpPr>
        <p:spPr bwMode="auto">
          <a:xfrm>
            <a:off x="5715000" y="0"/>
            <a:ext cx="3429000" cy="6858000"/>
          </a:xfrm>
          <a:prstGeom prst="rect">
            <a:avLst/>
          </a:prstGeom>
          <a:gradFill rotWithShape="1">
            <a:gsLst>
              <a:gs pos="0">
                <a:srgbClr val="663300"/>
              </a:gs>
              <a:gs pos="100000">
                <a:srgbClr val="2F1800"/>
              </a:gs>
            </a:gsLst>
            <a:path path="rect">
              <a:fillToRect l="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latin typeface="Arial" charset="0"/>
              <a:cs typeface="Arial" charset="0"/>
            </a:endParaRPr>
          </a:p>
        </p:txBody>
      </p:sp>
      <p:sp>
        <p:nvSpPr>
          <p:cNvPr id="271363" name="Rectangle 3"/>
          <p:cNvSpPr>
            <a:spLocks noGrp="1" noChangeArrowheads="1"/>
          </p:cNvSpPr>
          <p:nvPr>
            <p:ph type="body" idx="1"/>
          </p:nvPr>
        </p:nvSpPr>
        <p:spPr>
          <a:xfrm>
            <a:off x="5638800" y="3470275"/>
            <a:ext cx="3352800" cy="3235325"/>
          </a:xfrm>
        </p:spPr>
        <p:txBody>
          <a:bodyPr/>
          <a:lstStyle/>
          <a:p>
            <a:pPr algn="ctr" eaLnBrk="1" hangingPunct="1">
              <a:buFont typeface="Wingdings" charset="2"/>
              <a:buNone/>
              <a:defRPr/>
            </a:pPr>
            <a:r>
              <a:rPr lang="ko-KR" altLang="en-US" sz="2800" i="1" dirty="0">
                <a:latin typeface="Arial" charset="0"/>
                <a:ea typeface="Arial" charset="0"/>
                <a:cs typeface="Arial" charset="0"/>
              </a:rPr>
              <a:t>이 그림은 아브람이 </a:t>
            </a:r>
            <a:br>
              <a:rPr lang="en-US" altLang="ko-KR" sz="2800" i="1" dirty="0">
                <a:latin typeface="Arial" charset="0"/>
                <a:ea typeface="Arial" charset="0"/>
                <a:cs typeface="Arial" charset="0"/>
              </a:rPr>
            </a:br>
            <a:r>
              <a:rPr lang="ko-KR" altLang="en-US" sz="2800" i="1" dirty="0">
                <a:latin typeface="Arial" charset="0"/>
                <a:ea typeface="Arial" charset="0"/>
                <a:cs typeface="Arial" charset="0"/>
              </a:rPr>
              <a:t>제물들의 조각 사이로 지나다니는 것을 부정확하게 </a:t>
            </a:r>
            <a:br>
              <a:rPr lang="en-US" altLang="ko-KR" sz="2800" i="1" dirty="0">
                <a:latin typeface="Arial" charset="0"/>
                <a:ea typeface="Arial" charset="0"/>
                <a:cs typeface="Arial" charset="0"/>
              </a:rPr>
            </a:br>
            <a:r>
              <a:rPr lang="ko-KR" altLang="en-US" sz="2800" i="1" dirty="0">
                <a:latin typeface="Arial" charset="0"/>
                <a:ea typeface="Arial" charset="0"/>
                <a:cs typeface="Arial" charset="0"/>
              </a:rPr>
              <a:t>그리고 있다</a:t>
            </a:r>
            <a:r>
              <a:rPr lang="en-US" altLang="ko-KR" sz="2800" i="1" dirty="0">
                <a:latin typeface="Arial" charset="0"/>
                <a:ea typeface="Arial" charset="0"/>
                <a:cs typeface="Arial" charset="0"/>
              </a:rPr>
              <a:t>.</a:t>
            </a:r>
            <a:endParaRPr lang="en-US" sz="2800" i="1" dirty="0">
              <a:latin typeface="Arial" charset="0"/>
              <a:ea typeface="Arial" charset="0"/>
              <a:cs typeface="Arial" charset="0"/>
            </a:endParaRPr>
          </a:p>
        </p:txBody>
      </p:sp>
      <p:pic>
        <p:nvPicPr>
          <p:cNvPr id="347139" name="Picture 4" descr="Blood Covenant,Blood, Covenant, Marriage, Jesus, Christ, Messiah, Salvation, Savior, Lord">
            <a:hlinkClick r:id="" action="ppaction://noaction"/>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0163"/>
            <a:ext cx="5708650" cy="688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5" name="Rectangle 5"/>
          <p:cNvSpPr>
            <a:spLocks noChangeArrowheads="1"/>
          </p:cNvSpPr>
          <p:nvPr/>
        </p:nvSpPr>
        <p:spPr bwMode="auto">
          <a:xfrm>
            <a:off x="5867400" y="885825"/>
            <a:ext cx="3048000" cy="2247900"/>
          </a:xfrm>
          <a:prstGeom prst="rect">
            <a:avLst/>
          </a:prstGeom>
          <a:noFill/>
          <a:ln w="9525">
            <a:noFill/>
            <a:miter lim="800000"/>
            <a:headEnd/>
            <a:tailEnd/>
          </a:ln>
          <a:effectLst/>
          <a:extLst/>
        </p:spPr>
        <p:txBody>
          <a:bodyPr/>
          <a:lstStyle/>
          <a:p>
            <a:pPr algn="ctr">
              <a:spcBef>
                <a:spcPct val="20000"/>
              </a:spcBef>
              <a:buClr>
                <a:srgbClr val="FFCC66"/>
              </a:buClr>
              <a:buSzPct val="65000"/>
              <a:buFont typeface="Wingdings" charset="2"/>
              <a:buNone/>
              <a:defRPr/>
            </a:pPr>
            <a:r>
              <a:rPr lang="ko-KR" altLang="en-US" sz="2800" b="1" i="1" dirty="0">
                <a:solidFill>
                  <a:srgbClr val="FFFFFF"/>
                </a:solidFill>
                <a:effectLst>
                  <a:outerShdw blurRad="38100" dist="38100" dir="2700000" algn="tl">
                    <a:srgbClr val="000000"/>
                  </a:outerShdw>
                </a:effectLst>
                <a:latin typeface="Arial" charset="0"/>
                <a:ea typeface="Arial" charset="0"/>
                <a:cs typeface="Arial" charset="0"/>
              </a:rPr>
              <a:t>아브라함 언약의 </a:t>
            </a:r>
            <a:br>
              <a:rPr lang="en-US" altLang="ko-KR" sz="2800" b="1" i="1" dirty="0">
                <a:solidFill>
                  <a:srgbClr val="FFFFFF"/>
                </a:solidFill>
                <a:effectLst>
                  <a:outerShdw blurRad="38100" dist="38100" dir="2700000" algn="tl">
                    <a:srgbClr val="000000"/>
                  </a:outerShdw>
                </a:effectLst>
                <a:latin typeface="Arial" charset="0"/>
                <a:ea typeface="Arial" charset="0"/>
                <a:cs typeface="Arial" charset="0"/>
              </a:rPr>
            </a:br>
            <a:r>
              <a:rPr lang="ko-KR" altLang="en-US" sz="2800" b="1" i="1" dirty="0">
                <a:solidFill>
                  <a:srgbClr val="FFFFFF"/>
                </a:solidFill>
                <a:effectLst>
                  <a:outerShdw blurRad="38100" dist="38100" dir="2700000" algn="tl">
                    <a:srgbClr val="000000"/>
                  </a:outerShdw>
                </a:effectLst>
                <a:latin typeface="Arial" charset="0"/>
                <a:ea typeface="Arial" charset="0"/>
                <a:cs typeface="Arial" charset="0"/>
              </a:rPr>
              <a:t>승인된 형태인 </a:t>
            </a:r>
            <a:br>
              <a:rPr lang="en-US" altLang="ko-KR" sz="2800" b="1" i="1" dirty="0">
                <a:solidFill>
                  <a:srgbClr val="FFFFFF"/>
                </a:solidFill>
                <a:effectLst>
                  <a:outerShdw blurRad="38100" dist="38100" dir="2700000" algn="tl">
                    <a:srgbClr val="000000"/>
                  </a:outerShdw>
                </a:effectLst>
                <a:latin typeface="Arial" charset="0"/>
                <a:ea typeface="Arial" charset="0"/>
                <a:cs typeface="Arial" charset="0"/>
              </a:rPr>
            </a:br>
            <a:r>
              <a:rPr lang="ko-KR" altLang="en-US" sz="2800" b="1" i="1" dirty="0">
                <a:solidFill>
                  <a:srgbClr val="FFFFFF"/>
                </a:solidFill>
                <a:effectLst>
                  <a:outerShdw blurRad="38100" dist="38100" dir="2700000" algn="tl">
                    <a:srgbClr val="000000"/>
                  </a:outerShdw>
                </a:effectLst>
                <a:latin typeface="Arial" charset="0"/>
                <a:ea typeface="Arial" charset="0"/>
                <a:cs typeface="Arial" charset="0"/>
              </a:rPr>
              <a:t>왕의 영토</a:t>
            </a:r>
            <a:endParaRPr lang="en-US" sz="2800" b="1" i="1" dirty="0">
              <a:solidFill>
                <a:srgbClr val="FFFFFF"/>
              </a:solidFill>
              <a:effectLst>
                <a:outerShdw blurRad="38100" dist="38100" dir="2700000" algn="tl">
                  <a:srgbClr val="000000"/>
                </a:outerShdw>
              </a:effectLst>
              <a:latin typeface="Arial" charset="0"/>
              <a:ea typeface="Arial" charset="0"/>
              <a:cs typeface="Arial" charset="0"/>
            </a:endParaRPr>
          </a:p>
        </p:txBody>
      </p:sp>
      <p:pic>
        <p:nvPicPr>
          <p:cNvPr id="347141" name="Picture 6" descr="star3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67163" y="2949575"/>
            <a:ext cx="590550" cy="59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7" name="Rectangle 7"/>
          <p:cNvSpPr>
            <a:spLocks noGrp="1" noChangeArrowheads="1"/>
          </p:cNvSpPr>
          <p:nvPr>
            <p:ph type="title"/>
          </p:nvPr>
        </p:nvSpPr>
        <p:spPr>
          <a:xfrm>
            <a:off x="0" y="0"/>
            <a:ext cx="5486400" cy="712788"/>
          </a:xfrm>
        </p:spPr>
        <p:txBody>
          <a:bodyPr/>
          <a:lstStyle/>
          <a:p>
            <a:pPr eaLnBrk="1" hangingPunct="1">
              <a:defRPr/>
            </a:pPr>
            <a:r>
              <a:rPr lang="ko-KR" altLang="en-US" sz="3600" dirty="0">
                <a:ea typeface="Arial" charset="0"/>
                <a:cs typeface="Arial" charset="0"/>
              </a:rPr>
              <a:t>창세기 </a:t>
            </a:r>
            <a:r>
              <a:rPr lang="en-US" sz="3600" dirty="0">
                <a:ea typeface="Arial" charset="0"/>
                <a:cs typeface="Arial" charset="0"/>
              </a:rPr>
              <a:t>15</a:t>
            </a:r>
            <a:r>
              <a:rPr lang="ko-KR" altLang="en-US" sz="3600" dirty="0">
                <a:ea typeface="Arial" charset="0"/>
                <a:cs typeface="Arial" charset="0"/>
              </a:rPr>
              <a:t>장 </a:t>
            </a:r>
            <a:r>
              <a:rPr lang="en-US" altLang="ko-KR" sz="3600" dirty="0">
                <a:ea typeface="Arial" charset="0"/>
                <a:cs typeface="Arial" charset="0"/>
              </a:rPr>
              <a:t>“</a:t>
            </a:r>
            <a:r>
              <a:rPr lang="ko-KR" altLang="en-US" sz="3600" dirty="0">
                <a:ea typeface="Arial" charset="0"/>
                <a:cs typeface="Arial" charset="0"/>
              </a:rPr>
              <a:t>승인</a:t>
            </a:r>
            <a:r>
              <a:rPr lang="en-US" altLang="ko-KR" sz="3600" dirty="0">
                <a:ea typeface="Arial" charset="0"/>
                <a:cs typeface="Arial" charset="0"/>
              </a:rPr>
              <a:t>”</a:t>
            </a:r>
            <a:endParaRPr lang="en-US" sz="3600" dirty="0">
              <a:ea typeface="Arial" charset="0"/>
              <a:cs typeface="Arial" charset="0"/>
            </a:endParaRPr>
          </a:p>
        </p:txBody>
      </p:sp>
      <p:sp>
        <p:nvSpPr>
          <p:cNvPr id="658439" name="Text Box 8"/>
          <p:cNvSpPr txBox="1">
            <a:spLocks noChangeArrowheads="1"/>
          </p:cNvSpPr>
          <p:nvPr/>
        </p:nvSpPr>
        <p:spPr bwMode="auto">
          <a:xfrm>
            <a:off x="8382000" y="76200"/>
            <a:ext cx="698500" cy="461963"/>
          </a:xfrm>
          <a:prstGeom prst="rect">
            <a:avLst/>
          </a:prstGeom>
          <a:noFill/>
          <a:ln>
            <a:noFill/>
          </a:ln>
          <a:effectLst>
            <a:outerShdw blurRad="50800" dist="38100" dir="2700000">
              <a:srgbClr val="000000">
                <a:alpha val="43000"/>
              </a:srgbClr>
            </a:outerShdw>
          </a:effectLs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b="1" dirty="0">
                <a:solidFill>
                  <a:srgbClr val="FFFFFF"/>
                </a:solidFill>
                <a:latin typeface="Arial"/>
                <a:cs typeface="Arial"/>
              </a:rPr>
              <a:t>153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1365"/>
                                        </p:tgtEl>
                                        <p:attrNameLst>
                                          <p:attrName>style.visibility</p:attrName>
                                        </p:attrNameLst>
                                      </p:cBhvr>
                                      <p:to>
                                        <p:strVal val="visible"/>
                                      </p:to>
                                    </p:set>
                                    <p:animEffect transition="in" filter="blinds(horizontal)">
                                      <p:cBhvr>
                                        <p:cTn id="7" dur="500"/>
                                        <p:tgtEl>
                                          <p:spTgt spid="2713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71363">
                                            <p:txEl>
                                              <p:pRg st="0" end="0"/>
                                            </p:txEl>
                                          </p:spTgt>
                                        </p:tgtEl>
                                        <p:attrNameLst>
                                          <p:attrName>style.visibility</p:attrName>
                                        </p:attrNameLst>
                                      </p:cBhvr>
                                      <p:to>
                                        <p:strVal val="visible"/>
                                      </p:to>
                                    </p:set>
                                    <p:anim calcmode="discrete" valueType="clr">
                                      <p:cBhvr override="childStyle">
                                        <p:cTn id="12" dur="80"/>
                                        <p:tgtEl>
                                          <p:spTgt spid="27136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71363">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7136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3" grpId="0" build="p"/>
      <p:bldP spid="271365"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026"/>
          <p:cNvSpPr>
            <a:spLocks noGrp="1" noChangeArrowheads="1"/>
          </p:cNvSpPr>
          <p:nvPr>
            <p:ph type="title"/>
          </p:nvPr>
        </p:nvSpPr>
        <p:spPr>
          <a:xfrm>
            <a:off x="35496" y="557808"/>
            <a:ext cx="9095928" cy="1143000"/>
          </a:xfrm>
        </p:spPr>
        <p:txBody>
          <a:bodyPr anchor="ctr"/>
          <a:lstStyle/>
          <a:p>
            <a:pPr eaLnBrk="1" hangingPunct="1">
              <a:defRPr/>
            </a:pPr>
            <a:r>
              <a:rPr lang="ko-KR" altLang="en-US" sz="4000" b="1" dirty="0">
                <a:solidFill>
                  <a:srgbClr val="FDF3FD"/>
                </a:solidFill>
                <a:effectLst>
                  <a:glow rad="241300">
                    <a:srgbClr val="000000">
                      <a:alpha val="99000"/>
                    </a:srgbClr>
                  </a:glow>
                </a:effectLst>
                <a:latin typeface="Arial"/>
                <a:ea typeface="ＭＳ Ｐゴシック" charset="0"/>
                <a:cs typeface="Arial"/>
              </a:rPr>
              <a:t>갈라디아서는</a:t>
            </a:r>
            <a:r>
              <a:rPr lang="en-US" altLang="ko-KR" sz="4000" b="1" dirty="0">
                <a:solidFill>
                  <a:srgbClr val="FDF3FD"/>
                </a:solidFill>
                <a:effectLst>
                  <a:glow rad="241300">
                    <a:srgbClr val="000000">
                      <a:alpha val="99000"/>
                    </a:srgbClr>
                  </a:glow>
                </a:effectLst>
                <a:latin typeface="Arial"/>
                <a:ea typeface="ＭＳ Ｐゴシック" charset="0"/>
                <a:cs typeface="Arial"/>
              </a:rPr>
              <a:t> </a:t>
            </a:r>
            <a:r>
              <a:rPr lang="ko-KR" altLang="en-US" sz="4000" b="1" dirty="0">
                <a:solidFill>
                  <a:srgbClr val="FDF3FD"/>
                </a:solidFill>
                <a:effectLst>
                  <a:glow rad="241300">
                    <a:srgbClr val="000000">
                      <a:alpha val="99000"/>
                    </a:srgbClr>
                  </a:glow>
                </a:effectLst>
                <a:latin typeface="Arial"/>
                <a:ea typeface="ＭＳ Ｐゴシック" charset="0"/>
                <a:cs typeface="Arial"/>
              </a:rPr>
              <a:t>거짓</a:t>
            </a:r>
            <a:r>
              <a:rPr lang="en-US" altLang="ko-KR" sz="4000" b="1" dirty="0">
                <a:solidFill>
                  <a:srgbClr val="FDF3FD"/>
                </a:solidFill>
                <a:effectLst>
                  <a:glow rad="241300">
                    <a:srgbClr val="000000">
                      <a:alpha val="99000"/>
                    </a:srgbClr>
                  </a:glow>
                </a:effectLst>
                <a:latin typeface="Arial"/>
                <a:ea typeface="ＭＳ Ｐゴシック" charset="0"/>
                <a:cs typeface="Arial"/>
              </a:rPr>
              <a:t> </a:t>
            </a:r>
            <a:r>
              <a:rPr lang="ko-KR" altLang="en-US" sz="4000" b="1" dirty="0">
                <a:solidFill>
                  <a:srgbClr val="FDF3FD"/>
                </a:solidFill>
                <a:effectLst>
                  <a:glow rad="241300">
                    <a:srgbClr val="000000">
                      <a:alpha val="99000"/>
                    </a:srgbClr>
                  </a:glow>
                </a:effectLst>
                <a:latin typeface="Arial"/>
                <a:ea typeface="ＭＳ Ｐゴシック" charset="0"/>
                <a:cs typeface="Arial"/>
              </a:rPr>
              <a:t>교사들에</a:t>
            </a:r>
            <a:r>
              <a:rPr lang="en-US" altLang="ko-KR" sz="4000" b="1" dirty="0">
                <a:solidFill>
                  <a:srgbClr val="FDF3FD"/>
                </a:solidFill>
                <a:effectLst>
                  <a:glow rad="241300">
                    <a:srgbClr val="000000">
                      <a:alpha val="99000"/>
                    </a:srgbClr>
                  </a:glow>
                </a:effectLst>
                <a:latin typeface="Arial"/>
                <a:ea typeface="ＭＳ Ｐゴシック" charset="0"/>
                <a:cs typeface="Arial"/>
              </a:rPr>
              <a:t> </a:t>
            </a:r>
            <a:r>
              <a:rPr lang="ko-KR" altLang="en-US" sz="4000" b="1" dirty="0">
                <a:solidFill>
                  <a:srgbClr val="FDF3FD"/>
                </a:solidFill>
                <a:effectLst>
                  <a:glow rad="241300">
                    <a:srgbClr val="000000">
                      <a:alpha val="99000"/>
                    </a:srgbClr>
                  </a:glow>
                </a:effectLst>
                <a:latin typeface="Arial"/>
                <a:ea typeface="ＭＳ Ｐゴシック" charset="0"/>
                <a:cs typeface="Arial"/>
              </a:rPr>
              <a:t>반박한다</a:t>
            </a:r>
            <a:endParaRPr lang="en-US" sz="4000" b="1" dirty="0">
              <a:solidFill>
                <a:srgbClr val="FDF3FD"/>
              </a:solidFill>
              <a:effectLst>
                <a:glow rad="241300">
                  <a:srgbClr val="000000">
                    <a:alpha val="99000"/>
                  </a:srgbClr>
                </a:glow>
              </a:effectLst>
              <a:latin typeface="Arial"/>
              <a:ea typeface="ＭＳ Ｐゴシック" charset="0"/>
              <a:cs typeface="Arial"/>
            </a:endParaRPr>
          </a:p>
        </p:txBody>
      </p:sp>
      <p:pic>
        <p:nvPicPr>
          <p:cNvPr id="323586" name="Picture 1028" descr="Proph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905000"/>
            <a:ext cx="7827963" cy="473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16213540"/>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eaLnBrk="0" fontAlgn="base" hangingPunct="0">
              <a:spcBef>
                <a:spcPct val="20000"/>
              </a:spcBef>
              <a:buClr>
                <a:srgbClr val="FFCC00"/>
              </a:buClr>
              <a:buSzPct val="70000"/>
              <a:buFont typeface="Wingdings" charset="0"/>
              <a:buNone/>
              <a:defRPr/>
            </a:pPr>
            <a:r>
              <a:rPr lang="en-US" sz="1100" b="1" kern="0" dirty="0">
                <a:solidFill>
                  <a:srgbClr val="FFFFFF"/>
                </a:solidFill>
                <a:effectLst>
                  <a:outerShdw blurRad="38100" dist="38100" dir="2700000" algn="tl">
                    <a:srgbClr val="000000"/>
                  </a:outerShdw>
                </a:effectLst>
                <a:latin typeface="Arial"/>
                <a:ea typeface="ＭＳ Ｐゴシック" charset="0"/>
                <a:cs typeface="Arial"/>
              </a:rPr>
              <a:t>Dr. Rick Griffith • Singapore Bible College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defTabSz="914400" fontAlgn="base">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ko-KR" altLang="en-US" dirty="0">
                <a:solidFill>
                  <a:srgbClr val="FFFFFF"/>
                </a:solidFill>
                <a:effectLst>
                  <a:outerShdw blurRad="38100" dist="38100" dir="2700000" algn="tl">
                    <a:srgbClr val="000000"/>
                  </a:outerShdw>
                </a:effectLst>
                <a:latin typeface="Kosher-Normal" charset="0"/>
                <a:ea typeface="ＭＳ Ｐゴシック" charset="0"/>
                <a:cs typeface="Kosher-Normal" charset="0"/>
              </a:rPr>
              <a:t>노아</a:t>
            </a:r>
            <a:r>
              <a:rPr lang="en-US" altLang="ko-KR" dirty="0">
                <a:solidFill>
                  <a:srgbClr val="FFFFFF"/>
                </a:solidFill>
                <a:effectLst>
                  <a:outerShdw blurRad="38100" dist="38100" dir="2700000" algn="tl">
                    <a:srgbClr val="000000"/>
                  </a:outerShdw>
                </a:effectLst>
                <a:latin typeface="Kosher-Normal" charset="0"/>
                <a:ea typeface="ＭＳ Ｐゴシック" charset="0"/>
                <a:cs typeface="Kosher-Normal" charset="0"/>
              </a:rPr>
              <a:t> </a:t>
            </a:r>
            <a:r>
              <a:rPr lang="ko-KR" altLang="en-US" dirty="0">
                <a:solidFill>
                  <a:srgbClr val="FFFFFF"/>
                </a:solidFill>
                <a:effectLst>
                  <a:outerShdw blurRad="38100" dist="38100" dir="2700000" algn="tl">
                    <a:srgbClr val="000000"/>
                  </a:outerShdw>
                </a:effectLst>
                <a:latin typeface="Kosher-Normal" charset="0"/>
                <a:ea typeface="ＭＳ Ｐゴシック" charset="0"/>
                <a:cs typeface="Kosher-Normal" charset="0"/>
              </a:rPr>
              <a:t>언약</a:t>
            </a:r>
            <a:endParaRPr lang="en-US" dirty="0">
              <a:solidFill>
                <a:srgbClr val="FFFFFF"/>
              </a:solidFill>
              <a:effectLst>
                <a:outerShdw blurRad="38100" dist="38100" dir="2700000" algn="tl">
                  <a:srgbClr val="000000"/>
                </a:outerShdw>
              </a:effectLst>
              <a:latin typeface="Kosher-Normal" charset="0"/>
              <a:ea typeface="ＭＳ Ｐゴシック" charset="0"/>
              <a:cs typeface="Kosher-Normal" charset="0"/>
            </a:endParaRPr>
          </a:p>
        </p:txBody>
      </p:sp>
      <p:sp>
        <p:nvSpPr>
          <p:cNvPr id="104455" name="Rectangle 7"/>
          <p:cNvSpPr>
            <a:spLocks noChangeArrowheads="1"/>
          </p:cNvSpPr>
          <p:nvPr/>
        </p:nvSpPr>
        <p:spPr bwMode="auto">
          <a:xfrm>
            <a:off x="0" y="947738"/>
            <a:ext cx="762000" cy="597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하나님과</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함께</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아담이</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다스림</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창</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1:26, 28; 2:19)</a:t>
            </a: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사탄이</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세상의</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왕으로</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다스리기</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시작</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창</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3:15; </a:t>
            </a:r>
          </a:p>
          <a:p>
            <a:pPr algn="ctr" defTabSz="914400" eaLnBrk="0" fontAlgn="base" hangingPunct="0">
              <a:spcBef>
                <a:spcPct val="0"/>
              </a:spcBef>
              <a:spcAft>
                <a:spcPct val="0"/>
              </a:spcAft>
              <a:defRPr/>
            </a:pP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고후</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defTabSz="914400" eaLnBrk="0" fontAlgn="base" hangingPunct="0">
              <a:spcBef>
                <a:spcPct val="0"/>
              </a:spcBef>
              <a:spcAft>
                <a:spcPct val="0"/>
              </a:spcAft>
              <a:defRPr/>
            </a:pPr>
            <a:r>
              <a:rPr lang="ko-KR" altLang="en-US" sz="2800" b="1" dirty="0">
                <a:solidFill>
                  <a:srgbClr val="FFFFFF"/>
                </a:solidFill>
                <a:latin typeface="Kosher-Normal" pitchFamily="24" charset="0"/>
                <a:ea typeface="ＭＳ Ｐゴシック" charset="-128"/>
                <a:cs typeface="ＭＳ Ｐゴシック" charset="-128"/>
              </a:rPr>
              <a:t>아브라함</a:t>
            </a:r>
            <a:r>
              <a:rPr lang="en-US" altLang="ko-KR" sz="2800" b="1" dirty="0">
                <a:solidFill>
                  <a:srgbClr val="FFFFFF"/>
                </a:solidFill>
                <a:latin typeface="Kosher-Normal" pitchFamily="24" charset="0"/>
                <a:ea typeface="ＭＳ Ｐゴシック" charset="-128"/>
                <a:cs typeface="ＭＳ Ｐゴシック" charset="-128"/>
              </a:rPr>
              <a:t> </a:t>
            </a:r>
            <a:r>
              <a:rPr lang="ko-KR" altLang="en-US" sz="2800" b="1" dirty="0">
                <a:solidFill>
                  <a:srgbClr val="FFFFFF"/>
                </a:solidFill>
                <a:latin typeface="Kosher-Normal" pitchFamily="24" charset="0"/>
                <a:ea typeface="ＭＳ Ｐゴシック" charset="-128"/>
                <a:cs typeface="ＭＳ Ｐゴシック" charset="-128"/>
              </a:rPr>
              <a:t>언약</a:t>
            </a:r>
            <a:endParaRPr lang="en-US" sz="2800" b="1" dirty="0">
              <a:solidFill>
                <a:srgbClr val="FFFFFF"/>
              </a:solidFill>
              <a:latin typeface="Kosher-Normal" pitchFamily="24" charset="0"/>
              <a:ea typeface="ＭＳ Ｐゴシック" charset="-128"/>
              <a:cs typeface="ＭＳ Ｐゴシック" charset="-128"/>
            </a:endParaRP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ko-KR" altLang="en-US" b="1" dirty="0">
                <a:solidFill>
                  <a:srgbClr val="FFFFFF"/>
                </a:solidFill>
                <a:effectLst>
                  <a:outerShdw blurRad="38100" dist="38100" dir="2700000" algn="tl">
                    <a:srgbClr val="000000"/>
                  </a:outerShdw>
                </a:effectLst>
                <a:latin typeface="Kosher-Normal" charset="0"/>
                <a:ea typeface="ＭＳ Ｐゴシック" charset="0"/>
                <a:cs typeface="Kosher-Normal" charset="0"/>
              </a:rPr>
              <a:t>땅의</a:t>
            </a:r>
            <a:r>
              <a:rPr lang="en-US" altLang="ko-KR" b="1" dirty="0">
                <a:solidFill>
                  <a:srgbClr val="FFFFFF"/>
                </a:solidFill>
                <a:effectLst>
                  <a:outerShdw blurRad="38100" dist="38100" dir="2700000" algn="tl">
                    <a:srgbClr val="000000"/>
                  </a:outerShdw>
                </a:effectLst>
                <a:latin typeface="Kosher-Normal" charset="0"/>
                <a:ea typeface="ＭＳ Ｐゴシック" charset="0"/>
                <a:cs typeface="Kosher-Normal" charset="0"/>
              </a:rPr>
              <a:t> </a:t>
            </a:r>
            <a:r>
              <a:rPr lang="ko-KR" altLang="en-US" b="1" dirty="0">
                <a:solidFill>
                  <a:srgbClr val="FFFFFF"/>
                </a:solidFill>
                <a:effectLst>
                  <a:outerShdw blurRad="38100" dist="38100" dir="2700000" algn="tl">
                    <a:srgbClr val="000000"/>
                  </a:outerShdw>
                </a:effectLst>
                <a:latin typeface="Kosher-Normal" charset="0"/>
                <a:ea typeface="ＭＳ Ｐゴシック" charset="0"/>
                <a:cs typeface="Kosher-Normal" charset="0"/>
              </a:rPr>
              <a:t>언약</a:t>
            </a:r>
            <a:endParaRPr lang="en-US" b="1" dirty="0">
              <a:solidFill>
                <a:srgbClr val="FFFFFF"/>
              </a:solidFill>
              <a:effectLst>
                <a:outerShdw blurRad="38100" dist="38100" dir="2700000" algn="tl">
                  <a:srgbClr val="000000"/>
                </a:outerShdw>
              </a:effectLst>
              <a:latin typeface="Kosher-Normal" charset="0"/>
              <a:ea typeface="ＭＳ Ｐゴシック" charset="0"/>
              <a:cs typeface="Kosher-Normal" charset="0"/>
            </a:endParaRP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defTabSz="914400" fontAlgn="base">
              <a:spcBef>
                <a:spcPct val="0"/>
              </a:spcBef>
              <a:spcAft>
                <a:spcPct val="0"/>
              </a:spcAft>
              <a:defRPr/>
            </a:pPr>
            <a:endParaRPr lang="en-US" sz="2400">
              <a:solidFill>
                <a:srgbClr val="FFFFFF"/>
              </a:solidFill>
              <a:latin typeface="Times New Roman" charset="0"/>
              <a:ea typeface="ＭＳ Ｐゴシック" charset="0"/>
              <a:cs typeface="ＭＳ Ｐゴシック" charset="0"/>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ko-KR" altLang="en-US" b="1" dirty="0">
                <a:solidFill>
                  <a:srgbClr val="FFFFFF"/>
                </a:solidFill>
                <a:effectLst>
                  <a:outerShdw blurRad="38100" dist="38100" dir="2700000" algn="tl">
                    <a:srgbClr val="000000"/>
                  </a:outerShdw>
                </a:effectLst>
                <a:latin typeface="Kosher-Normal" charset="0"/>
                <a:ea typeface="ＭＳ Ｐゴシック" charset="0"/>
                <a:cs typeface="Kosher-Normal" charset="0"/>
              </a:rPr>
              <a:t>다윗</a:t>
            </a:r>
            <a:r>
              <a:rPr lang="en-US" altLang="ko-KR" b="1" dirty="0">
                <a:solidFill>
                  <a:srgbClr val="FFFFFF"/>
                </a:solidFill>
                <a:effectLst>
                  <a:outerShdw blurRad="38100" dist="38100" dir="2700000" algn="tl">
                    <a:srgbClr val="000000"/>
                  </a:outerShdw>
                </a:effectLst>
                <a:latin typeface="Kosher-Normal" charset="0"/>
                <a:ea typeface="ＭＳ Ｐゴシック" charset="0"/>
                <a:cs typeface="Kosher-Normal" charset="0"/>
              </a:rPr>
              <a:t> </a:t>
            </a:r>
            <a:r>
              <a:rPr lang="ko-KR" altLang="en-US" b="1" dirty="0">
                <a:solidFill>
                  <a:srgbClr val="FFFFFF"/>
                </a:solidFill>
                <a:effectLst>
                  <a:outerShdw blurRad="38100" dist="38100" dir="2700000" algn="tl">
                    <a:srgbClr val="000000"/>
                  </a:outerShdw>
                </a:effectLst>
                <a:latin typeface="Kosher-Normal" charset="0"/>
                <a:ea typeface="ＭＳ Ｐゴシック" charset="0"/>
                <a:cs typeface="Kosher-Normal" charset="0"/>
              </a:rPr>
              <a:t>언약</a:t>
            </a:r>
            <a:endParaRPr lang="en-US" b="1" dirty="0">
              <a:solidFill>
                <a:srgbClr val="FFFFFF"/>
              </a:solidFill>
              <a:effectLst>
                <a:outerShdw blurRad="38100" dist="38100" dir="2700000" algn="tl">
                  <a:srgbClr val="000000"/>
                </a:outerShdw>
              </a:effectLst>
              <a:latin typeface="Kosher-Normal" charset="0"/>
              <a:ea typeface="ＭＳ Ｐゴシック" charset="0"/>
              <a:cs typeface="Kosher-Normal" charset="0"/>
            </a:endParaRP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ko-KR" altLang="en-US" b="1" dirty="0">
                <a:solidFill>
                  <a:srgbClr val="FFFFFF"/>
                </a:solidFill>
                <a:effectLst>
                  <a:outerShdw blurRad="38100" dist="38100" dir="2700000" algn="tl">
                    <a:srgbClr val="000000"/>
                  </a:outerShdw>
                </a:effectLst>
                <a:latin typeface="Kosher-Normal" charset="0"/>
                <a:ea typeface="ＭＳ Ｐゴシック" charset="0"/>
                <a:cs typeface="Kosher-Normal" charset="0"/>
              </a:rPr>
              <a:t>새로운</a:t>
            </a:r>
            <a:r>
              <a:rPr lang="en-US" altLang="ko-KR" b="1" dirty="0">
                <a:solidFill>
                  <a:srgbClr val="FFFFFF"/>
                </a:solidFill>
                <a:effectLst>
                  <a:outerShdw blurRad="38100" dist="38100" dir="2700000" algn="tl">
                    <a:srgbClr val="000000"/>
                  </a:outerShdw>
                </a:effectLst>
                <a:latin typeface="Kosher-Normal" charset="0"/>
                <a:ea typeface="ＭＳ Ｐゴシック" charset="0"/>
                <a:cs typeface="Kosher-Normal" charset="0"/>
              </a:rPr>
              <a:t> </a:t>
            </a:r>
            <a:r>
              <a:rPr lang="ko-KR" altLang="en-US" b="1" dirty="0">
                <a:solidFill>
                  <a:srgbClr val="FFFFFF"/>
                </a:solidFill>
                <a:effectLst>
                  <a:outerShdw blurRad="38100" dist="38100" dir="2700000" algn="tl">
                    <a:srgbClr val="000000"/>
                  </a:outerShdw>
                </a:effectLst>
                <a:latin typeface="Kosher-Normal" charset="0"/>
                <a:ea typeface="ＭＳ Ｐゴシック" charset="0"/>
                <a:cs typeface="Kosher-Normal" charset="0"/>
              </a:rPr>
              <a:t>언약</a:t>
            </a:r>
            <a:endParaRPr lang="en-US" b="1" dirty="0">
              <a:solidFill>
                <a:srgbClr val="FFFFFF"/>
              </a:solidFill>
              <a:effectLst>
                <a:outerShdw blurRad="38100" dist="38100" dir="2700000" algn="tl">
                  <a:srgbClr val="000000"/>
                </a:outerShdw>
              </a:effectLst>
              <a:latin typeface="Kosher-Normal" charset="0"/>
              <a:ea typeface="ＭＳ Ｐゴシック" charset="0"/>
              <a:cs typeface="Kosher-Normal" charset="0"/>
            </a:endParaRP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defTabSz="914400" eaLnBrk="0" fontAlgn="base" hangingPunct="0">
              <a:spcBef>
                <a:spcPct val="0"/>
              </a:spcBef>
              <a:spcAft>
                <a:spcPct val="0"/>
              </a:spcAft>
              <a:defRPr/>
            </a:pPr>
            <a:r>
              <a:rPr lang="ko-KR" altLang="en-US" dirty="0">
                <a:solidFill>
                  <a:srgbClr val="FFFFFF"/>
                </a:solidFill>
                <a:latin typeface="Kosher-Normal"/>
                <a:ea typeface="ＭＳ Ｐゴシック" charset="-128"/>
                <a:cs typeface="Kosher-Normal"/>
              </a:rPr>
              <a:t>모세</a:t>
            </a:r>
            <a:r>
              <a:rPr lang="en-US" altLang="ko-KR" dirty="0">
                <a:solidFill>
                  <a:srgbClr val="FFFFFF"/>
                </a:solidFill>
                <a:latin typeface="Kosher-Normal"/>
                <a:ea typeface="ＭＳ Ｐゴシック" charset="-128"/>
                <a:cs typeface="Kosher-Normal"/>
              </a:rPr>
              <a:t> </a:t>
            </a:r>
            <a:r>
              <a:rPr lang="ko-KR" altLang="en-US" dirty="0">
                <a:solidFill>
                  <a:srgbClr val="FFFFFF"/>
                </a:solidFill>
                <a:latin typeface="Kosher-Normal"/>
                <a:ea typeface="ＭＳ Ｐゴシック" charset="-128"/>
                <a:cs typeface="Kosher-Normal"/>
              </a:rPr>
              <a:t>언약</a:t>
            </a:r>
            <a:endParaRPr lang="en-US" dirty="0">
              <a:solidFill>
                <a:srgbClr val="FFFFFF"/>
              </a:solidFill>
              <a:latin typeface="Kosher-Normal"/>
              <a:ea typeface="ＭＳ Ｐゴシック" charset="-128"/>
              <a:cs typeface="Kosher-Normal"/>
            </a:endParaRP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grpSp>
      <p:sp>
        <p:nvSpPr>
          <p:cNvPr id="104469" name="Rectangle 21"/>
          <p:cNvSpPr>
            <a:spLocks noChangeArrowheads="1"/>
          </p:cNvSpPr>
          <p:nvPr/>
        </p:nvSpPr>
        <p:spPr bwMode="auto">
          <a:xfrm>
            <a:off x="1676784" y="947738"/>
            <a:ext cx="180657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하나님은</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제사장</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왕국</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으로서의</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이스라엘을</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통해서인간의</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통치를</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재정립하기</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위해</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아브라함과</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언약을</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맺으심</a:t>
            </a:r>
            <a:endPar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endParaRPr>
          </a:p>
          <a:p>
            <a:pPr algn="ctr" defTabSz="914400" eaLnBrk="0" fontAlgn="base" hangingPunct="0">
              <a:spcBef>
                <a:spcPct val="0"/>
              </a:spcBef>
              <a:spcAft>
                <a:spcPct val="0"/>
              </a:spcAft>
              <a:defRPr/>
            </a:pP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창</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12:1-3;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출</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19:6)</a:t>
            </a:r>
          </a:p>
        </p:txBody>
      </p:sp>
      <p:sp>
        <p:nvSpPr>
          <p:cNvPr id="104470" name="Rectangle 22"/>
          <p:cNvSpPr>
            <a:spLocks noChangeArrowheads="1"/>
          </p:cNvSpPr>
          <p:nvPr/>
        </p:nvSpPr>
        <p:spPr bwMode="auto">
          <a:xfrm>
            <a:off x="79375" y="730250"/>
            <a:ext cx="1023463" cy="274434"/>
          </a:xfrm>
          <a:prstGeom prst="rect">
            <a:avLst/>
          </a:prstGeom>
          <a:noFill/>
          <a:ln w="12700">
            <a:noFill/>
            <a:miter lim="800000"/>
            <a:headEnd/>
            <a:tailEnd/>
          </a:ln>
          <a:effectLst/>
        </p:spPr>
        <p:txBody>
          <a:bodyPr wrap="none" lIns="90488" tIns="44450" rIns="90488" bIns="44450">
            <a:spAutoFit/>
          </a:bodyPr>
          <a:lstStyle/>
          <a:p>
            <a:pPr defTabSz="914400" eaLnBrk="0" fontAlgn="base" hangingPunct="0">
              <a:spcBef>
                <a:spcPct val="0"/>
              </a:spcBef>
              <a:spcAft>
                <a:spcPct val="0"/>
              </a:spcAft>
              <a:defRPr/>
            </a:pPr>
            <a:r>
              <a:rPr lang="ko-KR" altLang="en-US" sz="1200" b="1" dirty="0">
                <a:solidFill>
                  <a:srgbClr val="FFA040"/>
                </a:solidFill>
                <a:effectLst>
                  <a:outerShdw blurRad="38100" dist="38100" dir="2700000" algn="tl">
                    <a:srgbClr val="000000"/>
                  </a:outerShdw>
                </a:effectLst>
                <a:latin typeface="Arial" charset="0"/>
                <a:ea typeface="ＭＳ Ｐゴシック" charset="0"/>
                <a:cs typeface="Arial" charset="0"/>
              </a:rPr>
              <a:t>국가적</a:t>
            </a:r>
            <a:r>
              <a:rPr lang="en-US" altLang="ko-KR" sz="1200" b="1" dirty="0">
                <a:solidFill>
                  <a:srgbClr val="FFA040"/>
                </a:solidFill>
                <a:effectLst>
                  <a:outerShdw blurRad="38100" dist="38100" dir="2700000" algn="tl">
                    <a:srgbClr val="000000"/>
                  </a:outerShdw>
                </a:effectLst>
                <a:latin typeface="Arial" charset="0"/>
                <a:ea typeface="ＭＳ Ｐゴシック" charset="0"/>
                <a:cs typeface="Arial" charset="0"/>
              </a:rPr>
              <a:t> </a:t>
            </a:r>
            <a:r>
              <a:rPr lang="ko-KR" altLang="en-US" sz="1200" b="1" dirty="0">
                <a:solidFill>
                  <a:srgbClr val="FFA040"/>
                </a:solidFill>
                <a:effectLst>
                  <a:outerShdw blurRad="38100" dist="38100" dir="2700000" algn="tl">
                    <a:srgbClr val="000000"/>
                  </a:outerShdw>
                </a:effectLst>
                <a:latin typeface="Arial" charset="0"/>
                <a:ea typeface="ＭＳ Ｐゴシック" charset="0"/>
                <a:cs typeface="Arial" charset="0"/>
              </a:rPr>
              <a:t>교훈</a:t>
            </a:r>
            <a:r>
              <a:rPr lang="en-US" sz="1200" b="1" dirty="0">
                <a:solidFill>
                  <a:srgbClr val="FFA040"/>
                </a:solidFill>
                <a:effectLst>
                  <a:outerShdw blurRad="38100" dist="38100" dir="2700000" algn="tl">
                    <a:srgbClr val="000000"/>
                  </a:outerShdw>
                </a:effectLst>
                <a:latin typeface="Arial" charset="0"/>
                <a:ea typeface="ＭＳ Ｐゴシック" charset="0"/>
                <a:cs typeface="Arial" charset="0"/>
              </a:rPr>
              <a:t>...</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sp>
        <p:nvSpPr>
          <p:cNvPr id="104473" name="Rectangle 25"/>
          <p:cNvSpPr>
            <a:spLocks noChangeArrowheads="1"/>
          </p:cNvSpPr>
          <p:nvPr/>
        </p:nvSpPr>
        <p:spPr bwMode="auto">
          <a:xfrm>
            <a:off x="222250" y="1614488"/>
            <a:ext cx="881063"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인간의</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타락</a:t>
            </a:r>
            <a:endPar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endParaRPr>
          </a:p>
          <a:p>
            <a:pPr algn="ctr" defTabSz="914400" eaLnBrk="0" fontAlgn="base" hangingPunct="0">
              <a:spcBef>
                <a:spcPct val="0"/>
              </a:spcBef>
              <a:spcAft>
                <a:spcPct val="0"/>
              </a:spcAft>
              <a:defRPr/>
            </a:pP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창세기</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3)</a:t>
            </a:r>
          </a:p>
        </p:txBody>
      </p:sp>
      <p:sp>
        <p:nvSpPr>
          <p:cNvPr id="104474" name="Rectangle 26"/>
          <p:cNvSpPr>
            <a:spLocks noChangeArrowheads="1"/>
          </p:cNvSpPr>
          <p:nvPr/>
        </p:nvSpPr>
        <p:spPr bwMode="auto">
          <a:xfrm>
            <a:off x="3379788" y="947738"/>
            <a:ext cx="13049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제사장</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나라로서</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열방에</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대한</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증인으로서의</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실패는</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외세의</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통치</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하에</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끌려감으로</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심판을</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받는다</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a:t>
            </a:r>
            <a:endParaRPr lang="en-US" sz="8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104475" name="Rectangle 27"/>
          <p:cNvSpPr>
            <a:spLocks noChangeArrowheads="1"/>
          </p:cNvSpPr>
          <p:nvPr/>
        </p:nvSpPr>
        <p:spPr bwMode="auto">
          <a:xfrm>
            <a:off x="3216275" y="4740275"/>
            <a:ext cx="1272785" cy="82843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ko-KR" altLang="en-US" sz="800" b="1" dirty="0">
                <a:solidFill>
                  <a:srgbClr val="FFFFFF"/>
                </a:solidFill>
                <a:latin typeface="Arial" pitchFamily="24" charset="0"/>
                <a:ea typeface="ＭＳ Ｐゴシック" charset="-128"/>
                <a:cs typeface="ＭＳ Ｐゴシック" charset="-128"/>
              </a:rPr>
              <a:t>예레미야</a:t>
            </a:r>
            <a:r>
              <a:rPr lang="en-US" altLang="ko-KR" sz="800" b="1" dirty="0">
                <a:solidFill>
                  <a:srgbClr val="FFFFFF"/>
                </a:solidFill>
                <a:latin typeface="Arial" pitchFamily="24" charset="0"/>
                <a:ea typeface="ＭＳ Ｐゴシック" charset="-128"/>
                <a:cs typeface="ＭＳ Ｐゴシック" charset="-128"/>
              </a:rPr>
              <a:t> </a:t>
            </a:r>
            <a:r>
              <a:rPr lang="en-US" sz="800" b="1" dirty="0">
                <a:solidFill>
                  <a:srgbClr val="FFFFFF"/>
                </a:solidFill>
                <a:latin typeface="Arial" pitchFamily="24" charset="0"/>
                <a:ea typeface="ＭＳ Ｐゴシック" charset="-128"/>
                <a:cs typeface="ＭＳ Ｐゴシック" charset="-128"/>
              </a:rPr>
              <a:t>31:31-34 </a:t>
            </a:r>
            <a:r>
              <a:rPr lang="ko-KR" altLang="en-US" sz="800" b="1" dirty="0">
                <a:solidFill>
                  <a:srgbClr val="FFFFFF"/>
                </a:solidFill>
                <a:latin typeface="Arial" pitchFamily="24" charset="0"/>
                <a:ea typeface="ＭＳ Ｐゴシック" charset="-128"/>
                <a:cs typeface="ＭＳ Ｐゴシック" charset="-128"/>
              </a:rPr>
              <a:t>약속</a:t>
            </a:r>
            <a:r>
              <a:rPr lang="en-US" sz="800" b="1" dirty="0">
                <a:solidFill>
                  <a:srgbClr val="FFFFFF"/>
                </a:solidFill>
                <a:latin typeface="Arial" pitchFamily="24" charset="0"/>
                <a:ea typeface="ＭＳ Ｐゴシック" charset="-128"/>
                <a:cs typeface="ＭＳ Ｐゴシック" charset="-128"/>
              </a:rPr>
              <a:t>:</a:t>
            </a:r>
          </a:p>
          <a:p>
            <a:pPr defTabSz="914400" eaLnBrk="0" fontAlgn="base" hangingPunct="0">
              <a:spcBef>
                <a:spcPct val="0"/>
              </a:spcBef>
              <a:spcAft>
                <a:spcPct val="0"/>
              </a:spcAft>
              <a:buSzPct val="100000"/>
              <a:buFontTx/>
              <a:buChar char="•"/>
              <a:defRPr/>
            </a:pPr>
            <a:r>
              <a:rPr lang="ko-KR" altLang="en-US" sz="800" b="1" dirty="0">
                <a:solidFill>
                  <a:srgbClr val="FFFFFF"/>
                </a:solidFill>
                <a:latin typeface="Arial" pitchFamily="24" charset="0"/>
                <a:ea typeface="ＭＳ Ｐゴシック" charset="-128"/>
                <a:cs typeface="ＭＳ Ｐゴシック" charset="-128"/>
              </a:rPr>
              <a:t>용서</a:t>
            </a:r>
            <a:endParaRPr lang="en-US" sz="800" b="1" dirty="0">
              <a:solidFill>
                <a:srgbClr val="FFFFFF"/>
              </a:solidFill>
              <a:latin typeface="Arial" pitchFamily="24" charset="0"/>
              <a:ea typeface="ＭＳ Ｐゴシック" charset="-128"/>
              <a:cs typeface="ＭＳ Ｐゴシック" charset="-128"/>
            </a:endParaRPr>
          </a:p>
          <a:p>
            <a:pPr defTabSz="914400" eaLnBrk="0" fontAlgn="base" hangingPunct="0">
              <a:spcBef>
                <a:spcPct val="0"/>
              </a:spcBef>
              <a:spcAft>
                <a:spcPct val="0"/>
              </a:spcAft>
              <a:buSzPct val="100000"/>
              <a:buFontTx/>
              <a:buChar char="•"/>
              <a:defRPr/>
            </a:pPr>
            <a:r>
              <a:rPr lang="ko-KR" altLang="en-US" sz="800" b="1" dirty="0">
                <a:solidFill>
                  <a:srgbClr val="FFFFFF"/>
                </a:solidFill>
                <a:latin typeface="Arial" pitchFamily="24" charset="0"/>
                <a:ea typeface="ＭＳ Ｐゴシック" charset="-128"/>
                <a:cs typeface="ＭＳ Ｐゴシック" charset="-128"/>
              </a:rPr>
              <a:t>내주하는</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성령</a:t>
            </a:r>
            <a:endParaRPr lang="en-US" sz="800" b="1" dirty="0">
              <a:solidFill>
                <a:srgbClr val="FFFFFF"/>
              </a:solidFill>
              <a:latin typeface="Arial" pitchFamily="24" charset="0"/>
              <a:ea typeface="ＭＳ Ｐゴシック" charset="-128"/>
              <a:cs typeface="ＭＳ Ｐゴシック" charset="-128"/>
            </a:endParaRPr>
          </a:p>
          <a:p>
            <a:pPr defTabSz="914400" eaLnBrk="0" fontAlgn="base" hangingPunct="0">
              <a:spcBef>
                <a:spcPct val="0"/>
              </a:spcBef>
              <a:spcAft>
                <a:spcPct val="0"/>
              </a:spcAft>
              <a:buSzPct val="100000"/>
              <a:buFontTx/>
              <a:buChar char="•"/>
              <a:defRPr/>
            </a:pPr>
            <a:r>
              <a:rPr lang="ko-KR" altLang="en-US" sz="800" b="1" dirty="0">
                <a:solidFill>
                  <a:srgbClr val="FFFFFF"/>
                </a:solidFill>
                <a:latin typeface="Arial" pitchFamily="24" charset="0"/>
                <a:ea typeface="ＭＳ Ｐゴシック" charset="-128"/>
                <a:cs typeface="ＭＳ Ｐゴシック" charset="-128"/>
              </a:rPr>
              <a:t>새로운</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마음</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성품</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생각</a:t>
            </a:r>
            <a:endParaRPr lang="en-US" sz="800" b="1" dirty="0">
              <a:solidFill>
                <a:srgbClr val="FFFFFF"/>
              </a:solidFill>
              <a:latin typeface="Arial" pitchFamily="24" charset="0"/>
              <a:ea typeface="ＭＳ Ｐゴシック" charset="-128"/>
              <a:cs typeface="ＭＳ Ｐゴシック" charset="-128"/>
            </a:endParaRPr>
          </a:p>
          <a:p>
            <a:pPr defTabSz="914400" eaLnBrk="0" fontAlgn="base" hangingPunct="0">
              <a:spcBef>
                <a:spcPct val="0"/>
              </a:spcBef>
              <a:spcAft>
                <a:spcPct val="0"/>
              </a:spcAft>
              <a:buSzPct val="100000"/>
              <a:buFontTx/>
              <a:buChar char="•"/>
              <a:defRPr/>
            </a:pPr>
            <a:r>
              <a:rPr lang="ko-KR" altLang="en-US" sz="800" b="1" dirty="0">
                <a:solidFill>
                  <a:srgbClr val="FFFFFF"/>
                </a:solidFill>
                <a:latin typeface="Arial" pitchFamily="24" charset="0"/>
                <a:ea typeface="ＭＳ Ｐゴシック" charset="-128"/>
                <a:cs typeface="ＭＳ Ｐゴシック" charset="-128"/>
              </a:rPr>
              <a:t>이스라엘과</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유다의</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재연합</a:t>
            </a:r>
            <a:endParaRPr lang="en-US" sz="800" b="1" dirty="0">
              <a:solidFill>
                <a:srgbClr val="FFFFFF"/>
              </a:solidFill>
              <a:latin typeface="Arial" pitchFamily="24" charset="0"/>
              <a:ea typeface="ＭＳ Ｐゴシック" charset="-128"/>
              <a:cs typeface="ＭＳ Ｐゴシック" charset="-128"/>
            </a:endParaRPr>
          </a:p>
          <a:p>
            <a:pPr defTabSz="914400" eaLnBrk="0" fontAlgn="base" hangingPunct="0">
              <a:spcBef>
                <a:spcPct val="0"/>
              </a:spcBef>
              <a:spcAft>
                <a:spcPct val="0"/>
              </a:spcAft>
              <a:buSzPct val="100000"/>
              <a:buFontTx/>
              <a:buChar char="•"/>
              <a:defRPr/>
            </a:pPr>
            <a:r>
              <a:rPr lang="ko-KR" altLang="en-US" sz="800" b="1" dirty="0">
                <a:solidFill>
                  <a:srgbClr val="FFFFFF"/>
                </a:solidFill>
                <a:latin typeface="Arial" pitchFamily="24" charset="0"/>
                <a:ea typeface="ＭＳ Ｐゴシック" charset="-128"/>
                <a:cs typeface="ＭＳ Ｐゴシック" charset="-128"/>
              </a:rPr>
              <a:t>전도할</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필요가</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없음</a:t>
            </a:r>
            <a:endParaRPr lang="en-US" sz="800" b="1" dirty="0">
              <a:solidFill>
                <a:srgbClr val="FFFFFF"/>
              </a:solidFill>
              <a:latin typeface="Arial" pitchFamily="24" charset="0"/>
              <a:ea typeface="ＭＳ Ｐゴシック" charset="-128"/>
              <a:cs typeface="ＭＳ Ｐゴシック" charset="-128"/>
            </a:endParaRPr>
          </a:p>
        </p:txBody>
      </p:sp>
      <p:sp>
        <p:nvSpPr>
          <p:cNvPr id="104476" name="Rectangle 28"/>
          <p:cNvSpPr>
            <a:spLocks noChangeArrowheads="1"/>
          </p:cNvSpPr>
          <p:nvPr/>
        </p:nvSpPr>
        <p:spPr bwMode="auto">
          <a:xfrm>
            <a:off x="2682875" y="3632200"/>
            <a:ext cx="1375378"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ko-KR" altLang="en-US" sz="800" b="1" dirty="0">
                <a:solidFill>
                  <a:srgbClr val="FFFFFF"/>
                </a:solidFill>
                <a:latin typeface="Arial" pitchFamily="24" charset="0"/>
                <a:ea typeface="ＭＳ Ｐゴシック" charset="-128"/>
                <a:cs typeface="ＭＳ Ｐゴシック" charset="-128"/>
              </a:rPr>
              <a:t>사무엘상</a:t>
            </a:r>
            <a:r>
              <a:rPr lang="en-US" sz="800" b="1" dirty="0">
                <a:solidFill>
                  <a:srgbClr val="FFFFFF"/>
                </a:solidFill>
                <a:latin typeface="Arial" pitchFamily="24" charset="0"/>
                <a:ea typeface="ＭＳ Ｐゴシック" charset="-128"/>
                <a:cs typeface="ＭＳ Ｐゴシック" charset="-128"/>
              </a:rPr>
              <a:t>7:12-16 </a:t>
            </a:r>
            <a:r>
              <a:rPr lang="ko-KR" altLang="en-US" sz="800" b="1" dirty="0">
                <a:solidFill>
                  <a:srgbClr val="FFFFFF"/>
                </a:solidFill>
                <a:latin typeface="Arial" pitchFamily="24" charset="0"/>
                <a:ea typeface="ＭＳ Ｐゴシック" charset="-128"/>
                <a:cs typeface="ＭＳ Ｐゴシック" charset="-128"/>
              </a:rPr>
              <a:t>약속</a:t>
            </a:r>
            <a:r>
              <a:rPr lang="en-US" sz="800" b="1" dirty="0">
                <a:solidFill>
                  <a:srgbClr val="FFFFFF"/>
                </a:solidFill>
                <a:latin typeface="Arial" pitchFamily="24" charset="0"/>
                <a:ea typeface="ＭＳ Ｐゴシック" charset="-128"/>
                <a:cs typeface="ＭＳ Ｐゴシック" charset="-128"/>
              </a:rPr>
              <a:t>:</a:t>
            </a:r>
          </a:p>
          <a:p>
            <a:pPr defTabSz="914400" eaLnBrk="0" fontAlgn="base" hangingPunct="0">
              <a:spcBef>
                <a:spcPct val="0"/>
              </a:spcBef>
              <a:spcAft>
                <a:spcPct val="0"/>
              </a:spcAft>
              <a:buSzPct val="100000"/>
              <a:buFontTx/>
              <a:buChar char="•"/>
              <a:defRPr/>
            </a:pPr>
            <a:r>
              <a:rPr lang="ko-KR" altLang="en-US" sz="800" b="1" dirty="0">
                <a:solidFill>
                  <a:srgbClr val="FFFFFF"/>
                </a:solidFill>
                <a:latin typeface="Arial" pitchFamily="24" charset="0"/>
                <a:ea typeface="ＭＳ Ｐゴシック" charset="-128"/>
                <a:cs typeface="ＭＳ Ｐゴシック" charset="-128"/>
              </a:rPr>
              <a:t>자손</a:t>
            </a:r>
            <a:r>
              <a:rPr lang="en-US"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집</a:t>
            </a:r>
            <a:r>
              <a:rPr lang="en-US" altLang="ko-KR" sz="800" b="1" dirty="0">
                <a:solidFill>
                  <a:srgbClr val="FFFFFF"/>
                </a:solidFill>
                <a:latin typeface="Arial" pitchFamily="24" charset="0"/>
                <a:ea typeface="ＭＳ Ｐゴシック" charset="-128"/>
                <a:cs typeface="ＭＳ Ｐゴシック" charset="-128"/>
              </a:rPr>
              <a:t>”</a:t>
            </a:r>
            <a:r>
              <a:rPr lang="ko-KR" altLang="en-US" sz="800" b="1" dirty="0">
                <a:solidFill>
                  <a:srgbClr val="FFFFFF"/>
                </a:solidFill>
                <a:latin typeface="Arial" pitchFamily="24" charset="0"/>
                <a:ea typeface="ＭＳ Ｐゴシック" charset="-128"/>
                <a:cs typeface="ＭＳ Ｐゴシック" charset="-128"/>
              </a:rPr>
              <a:t>이</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사라지지</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않음</a:t>
            </a:r>
            <a:r>
              <a:rPr lang="en-US" sz="800" b="1" dirty="0">
                <a:solidFill>
                  <a:srgbClr val="FFFFFF"/>
                </a:solidFill>
                <a:latin typeface="Arial" pitchFamily="24" charset="0"/>
                <a:ea typeface="ＭＳ Ｐゴシック" charset="-128"/>
                <a:cs typeface="ＭＳ Ｐゴシック" charset="-128"/>
              </a:rPr>
              <a:t>)</a:t>
            </a:r>
          </a:p>
          <a:p>
            <a:pPr defTabSz="914400" eaLnBrk="0" fontAlgn="base" hangingPunct="0">
              <a:spcBef>
                <a:spcPct val="0"/>
              </a:spcBef>
              <a:spcAft>
                <a:spcPct val="0"/>
              </a:spcAft>
              <a:buSzPct val="100000"/>
              <a:buFontTx/>
              <a:buChar char="•"/>
              <a:defRPr/>
            </a:pPr>
            <a:r>
              <a:rPr lang="ko-KR" altLang="en-US" sz="800" b="1" dirty="0">
                <a:solidFill>
                  <a:srgbClr val="FFFFFF"/>
                </a:solidFill>
                <a:latin typeface="Arial" pitchFamily="24" charset="0"/>
                <a:ea typeface="ＭＳ Ｐゴシック" charset="-128"/>
                <a:cs typeface="ＭＳ Ｐゴシック" charset="-128"/>
              </a:rPr>
              <a:t>왕국</a:t>
            </a:r>
            <a:r>
              <a:rPr lang="en-US"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정치적인</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왕조</a:t>
            </a:r>
            <a:r>
              <a:rPr lang="en-US" sz="800" b="1" dirty="0">
                <a:solidFill>
                  <a:srgbClr val="FFFFFF"/>
                </a:solidFill>
                <a:latin typeface="Arial" pitchFamily="24" charset="0"/>
                <a:ea typeface="ＭＳ Ｐゴシック" charset="-128"/>
                <a:cs typeface="ＭＳ Ｐゴシック" charset="-128"/>
              </a:rPr>
              <a:t>)</a:t>
            </a:r>
          </a:p>
          <a:p>
            <a:pPr defTabSz="914400" eaLnBrk="0" fontAlgn="base" hangingPunct="0">
              <a:spcBef>
                <a:spcPct val="0"/>
              </a:spcBef>
              <a:spcAft>
                <a:spcPct val="0"/>
              </a:spcAft>
              <a:buSzPct val="100000"/>
              <a:buFontTx/>
              <a:buChar char="•"/>
              <a:defRPr/>
            </a:pPr>
            <a:r>
              <a:rPr lang="ko-KR" altLang="en-US" sz="800" b="1" dirty="0">
                <a:solidFill>
                  <a:srgbClr val="FFFFFF"/>
                </a:solidFill>
                <a:latin typeface="Arial" pitchFamily="24" charset="0"/>
                <a:ea typeface="ＭＳ Ｐゴシック" charset="-128"/>
                <a:cs typeface="ＭＳ Ｐゴシック" charset="-128"/>
              </a:rPr>
              <a:t>왕관</a:t>
            </a:r>
            <a:r>
              <a:rPr lang="en-US"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후손에</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의한</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통치권</a:t>
            </a:r>
            <a:r>
              <a:rPr lang="en-US" sz="800" b="1" dirty="0">
                <a:solidFill>
                  <a:srgbClr val="FFFFFF"/>
                </a:solidFill>
                <a:latin typeface="Arial" pitchFamily="24" charset="0"/>
                <a:ea typeface="ＭＳ Ｐゴシック" charset="-128"/>
                <a:cs typeface="ＭＳ Ｐゴシック" charset="-128"/>
              </a:rPr>
              <a:t>)</a:t>
            </a:r>
          </a:p>
          <a:p>
            <a:pPr defTabSz="914400" eaLnBrk="0" fontAlgn="base" hangingPunct="0">
              <a:spcBef>
                <a:spcPct val="0"/>
              </a:spcBef>
              <a:spcAft>
                <a:spcPct val="0"/>
              </a:spcAft>
              <a:buSzPct val="100000"/>
              <a:buFontTx/>
              <a:buChar char="•"/>
              <a:defRPr/>
            </a:pPr>
            <a:r>
              <a:rPr lang="ko-KR" altLang="en-US" sz="800" b="1" dirty="0">
                <a:solidFill>
                  <a:srgbClr val="FFFFFF"/>
                </a:solidFill>
                <a:latin typeface="Arial" pitchFamily="24" charset="0"/>
                <a:ea typeface="ＭＳ Ｐゴシック" charset="-128"/>
                <a:cs typeface="ＭＳ Ｐゴシック" charset="-128"/>
              </a:rPr>
              <a:t>성전</a:t>
            </a:r>
            <a:r>
              <a:rPr lang="en-US"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그것을</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지은</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아들</a:t>
            </a:r>
            <a:r>
              <a:rPr lang="en-US" sz="800" b="1" dirty="0">
                <a:solidFill>
                  <a:srgbClr val="FFFFFF"/>
                </a:solidFill>
                <a:latin typeface="Arial" pitchFamily="24" charset="0"/>
                <a:ea typeface="ＭＳ Ｐゴシック" charset="-128"/>
                <a:cs typeface="ＭＳ Ｐゴシック" charset="-128"/>
              </a:rPr>
              <a: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defTabSz="914400" eaLnBrk="0" fontAlgn="base" hangingPunct="0">
              <a:spcBef>
                <a:spcPct val="0"/>
              </a:spcBef>
              <a:spcAft>
                <a:spcPct val="0"/>
              </a:spcAft>
              <a:defRPr/>
            </a:pPr>
            <a:r>
              <a:rPr lang="ko-KR" altLang="en-US" sz="800" b="1" dirty="0">
                <a:solidFill>
                  <a:srgbClr val="FFFFFF"/>
                </a:solidFill>
                <a:latin typeface="Arial" pitchFamily="24" charset="0"/>
                <a:ea typeface="ＭＳ Ｐゴシック" charset="-128"/>
                <a:cs typeface="ＭＳ Ｐゴシック" charset="-128"/>
              </a:rPr>
              <a:t>창세기</a:t>
            </a:r>
            <a:r>
              <a:rPr lang="en-US" sz="800" b="1" dirty="0">
                <a:solidFill>
                  <a:srgbClr val="FFFFFF"/>
                </a:solidFill>
                <a:latin typeface="Arial" pitchFamily="24" charset="0"/>
                <a:ea typeface="ＭＳ Ｐゴシック" charset="-128"/>
                <a:cs typeface="ＭＳ Ｐゴシック" charset="-128"/>
              </a:rPr>
              <a:t>15:18 (cf. </a:t>
            </a:r>
            <a:r>
              <a:rPr lang="ko-KR" altLang="en-US" sz="800" b="1" dirty="0">
                <a:solidFill>
                  <a:srgbClr val="FFFFFF"/>
                </a:solidFill>
                <a:latin typeface="Arial" pitchFamily="24" charset="0"/>
                <a:ea typeface="ＭＳ Ｐゴシック" charset="-128"/>
                <a:cs typeface="ＭＳ Ｐゴシック" charset="-128"/>
              </a:rPr>
              <a:t>신</a:t>
            </a:r>
            <a:r>
              <a:rPr lang="en-US" sz="800" b="1" dirty="0">
                <a:solidFill>
                  <a:srgbClr val="FFFFFF"/>
                </a:solidFill>
                <a:latin typeface="Arial" pitchFamily="24" charset="0"/>
                <a:ea typeface="ＭＳ Ｐゴシック" charset="-128"/>
                <a:cs typeface="ＭＳ Ｐゴシック" charset="-128"/>
              </a:rPr>
              <a:t>30:1-10) </a:t>
            </a:r>
            <a:r>
              <a:rPr lang="ko-KR" altLang="en-US" sz="800" b="1" dirty="0">
                <a:solidFill>
                  <a:srgbClr val="FFFFFF"/>
                </a:solidFill>
                <a:latin typeface="Arial" pitchFamily="24" charset="0"/>
                <a:ea typeface="ＭＳ Ｐゴシック" charset="-128"/>
                <a:cs typeface="ＭＳ Ｐゴシック" charset="-128"/>
              </a:rPr>
              <a:t>약속들</a:t>
            </a:r>
            <a:r>
              <a:rPr lang="en-US" sz="800" b="1" dirty="0">
                <a:solidFill>
                  <a:srgbClr val="FFFFFF"/>
                </a:solidFill>
                <a:latin typeface="Arial" pitchFamily="24" charset="0"/>
                <a:ea typeface="ＭＳ Ｐゴシック" charset="-128"/>
                <a:cs typeface="ＭＳ Ｐゴシック" charset="-128"/>
              </a:rPr>
              <a:t>:</a:t>
            </a:r>
          </a:p>
          <a:p>
            <a:pPr defTabSz="914400" eaLnBrk="0" fontAlgn="base" hangingPunct="0">
              <a:spcBef>
                <a:spcPct val="0"/>
              </a:spcBef>
              <a:spcAft>
                <a:spcPct val="0"/>
              </a:spcAft>
              <a:buSzPct val="100000"/>
              <a:buFontTx/>
              <a:buChar char="•"/>
              <a:defRPr/>
            </a:pPr>
            <a:r>
              <a:rPr lang="ko-KR" altLang="en-US" sz="800" b="1" dirty="0">
                <a:solidFill>
                  <a:srgbClr val="FFFFFF"/>
                </a:solidFill>
                <a:latin typeface="Arial" pitchFamily="24" charset="0"/>
                <a:ea typeface="ＭＳ Ｐゴシック" charset="-128"/>
                <a:cs typeface="ＭＳ Ｐゴシック" charset="-128"/>
              </a:rPr>
              <a:t>유프라데트</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강에서부터</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애굽의</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와디에</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이르는</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땅</a:t>
            </a:r>
            <a:r>
              <a:rPr lang="en-US" sz="800" b="1" dirty="0">
                <a:solidFill>
                  <a:srgbClr val="FFFFFF"/>
                </a:solidFill>
                <a:latin typeface="Arial" pitchFamily="24" charset="0"/>
                <a:ea typeface="ＭＳ Ｐゴシック" charset="-128"/>
                <a:cs typeface="ＭＳ Ｐゴシック" charset="-128"/>
              </a:rPr>
              <a:t>(</a:t>
            </a:r>
            <a:r>
              <a:rPr lang="ko-KR" altLang="en-US" sz="800" b="1" dirty="0">
                <a:solidFill>
                  <a:srgbClr val="FFFFFF"/>
                </a:solidFill>
                <a:latin typeface="Arial" pitchFamily="24" charset="0"/>
                <a:ea typeface="ＭＳ Ｐゴシック" charset="-128"/>
                <a:cs typeface="ＭＳ Ｐゴシック" charset="-128"/>
              </a:rPr>
              <a:t>사</a:t>
            </a:r>
            <a:r>
              <a:rPr lang="en-US" sz="800" b="1" dirty="0">
                <a:solidFill>
                  <a:srgbClr val="FFFFFF"/>
                </a:solidFill>
                <a:latin typeface="Arial" pitchFamily="24" charset="0"/>
                <a:ea typeface="ＭＳ Ｐゴシック" charset="-128"/>
                <a:cs typeface="ＭＳ Ｐゴシック" charset="-128"/>
              </a:rPr>
              <a:t>27:12)</a:t>
            </a:r>
          </a:p>
          <a:p>
            <a:pPr defTabSz="914400" eaLnBrk="0" fontAlgn="base" hangingPunct="0">
              <a:spcBef>
                <a:spcPct val="0"/>
              </a:spcBef>
              <a:spcAft>
                <a:spcPct val="0"/>
              </a:spcAft>
              <a:buSzPct val="100000"/>
              <a:buFontTx/>
              <a:buChar char="•"/>
              <a:defRPr/>
            </a:pPr>
            <a:r>
              <a:rPr lang="ko-KR" altLang="en-US" sz="800" b="1" dirty="0">
                <a:solidFill>
                  <a:srgbClr val="FFFFFF"/>
                </a:solidFill>
                <a:latin typeface="Arial" pitchFamily="24" charset="0"/>
                <a:ea typeface="ＭＳ Ｐゴシック" charset="-128"/>
                <a:cs typeface="ＭＳ Ｐゴシック" charset="-128"/>
              </a:rPr>
              <a:t>포로</a:t>
            </a:r>
            <a:r>
              <a:rPr lang="en-US" altLang="ko-KR" sz="800" b="1" dirty="0">
                <a:solidFill>
                  <a:srgbClr val="FFFFFF"/>
                </a:solidFill>
                <a:latin typeface="Arial" pitchFamily="24" charset="0"/>
                <a:ea typeface="ＭＳ Ｐゴシック" charset="-128"/>
                <a:cs typeface="ＭＳ Ｐゴシック" charset="-128"/>
              </a:rPr>
              <a:t>/</a:t>
            </a:r>
            <a:r>
              <a:rPr lang="ko-KR" altLang="en-US" sz="800" b="1" dirty="0">
                <a:solidFill>
                  <a:srgbClr val="FFFFFF"/>
                </a:solidFill>
                <a:latin typeface="Arial" pitchFamily="24" charset="0"/>
                <a:ea typeface="ＭＳ Ｐゴシック" charset="-128"/>
                <a:cs typeface="ＭＳ Ｐゴシック" charset="-128"/>
              </a:rPr>
              <a:t>회복</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이후</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땅의</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영원한</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소유</a:t>
            </a:r>
            <a:r>
              <a:rPr lang="en-US" sz="800" b="1" dirty="0">
                <a:solidFill>
                  <a:srgbClr val="FFFFFF"/>
                </a:solidFill>
                <a:latin typeface="Arial" pitchFamily="24" charset="0"/>
                <a:ea typeface="ＭＳ Ｐゴシック" charset="-128"/>
                <a:cs typeface="ＭＳ Ｐゴシック" charset="-128"/>
              </a:rPr>
              <a:t>(</a:t>
            </a:r>
            <a:r>
              <a:rPr lang="ko-KR" altLang="en-US" sz="800" b="1" dirty="0">
                <a:solidFill>
                  <a:srgbClr val="FFFFFF"/>
                </a:solidFill>
                <a:latin typeface="Arial" pitchFamily="24" charset="0"/>
                <a:ea typeface="ＭＳ Ｐゴシック" charset="-128"/>
                <a:cs typeface="ＭＳ Ｐゴシック" charset="-128"/>
              </a:rPr>
              <a:t>창</a:t>
            </a:r>
            <a:r>
              <a:rPr lang="en-US" sz="800" b="1" dirty="0">
                <a:solidFill>
                  <a:srgbClr val="FFFFFF"/>
                </a:solidFill>
                <a:latin typeface="Arial" pitchFamily="24" charset="0"/>
                <a:ea typeface="ＭＳ Ｐゴシック" charset="-128"/>
                <a:cs typeface="ＭＳ Ｐゴシック" charset="-128"/>
              </a:rPr>
              <a:t>17:8)</a:t>
            </a:r>
          </a:p>
          <a:p>
            <a:pPr defTabSz="914400" eaLnBrk="0" fontAlgn="base" hangingPunct="0">
              <a:spcBef>
                <a:spcPct val="0"/>
              </a:spcBef>
              <a:spcAft>
                <a:spcPct val="0"/>
              </a:spcAft>
              <a:buSzPct val="100000"/>
              <a:buFontTx/>
              <a:buChar char="•"/>
              <a:defRPr/>
            </a:pPr>
            <a:r>
              <a:rPr lang="ko-KR" altLang="en-US" sz="800" b="1" dirty="0">
                <a:solidFill>
                  <a:srgbClr val="FFFFFF"/>
                </a:solidFill>
                <a:latin typeface="Arial" pitchFamily="24" charset="0"/>
                <a:ea typeface="ＭＳ Ｐゴシック" charset="-128"/>
                <a:cs typeface="ＭＳ Ｐゴシック" charset="-128"/>
              </a:rPr>
              <a:t>땅을</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통한</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온</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세계의</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축복받음</a:t>
            </a:r>
            <a:r>
              <a:rPr lang="en-US" sz="800" b="1" dirty="0">
                <a:solidFill>
                  <a:srgbClr val="FFFFFF"/>
                </a:solidFill>
                <a:latin typeface="Arial" pitchFamily="24" charset="0"/>
                <a:ea typeface="ＭＳ Ｐゴシック" charset="-128"/>
                <a:cs typeface="ＭＳ Ｐゴシック" charset="-128"/>
              </a:rPr>
              <a:t>(</a:t>
            </a:r>
            <a:r>
              <a:rPr lang="ko-KR" altLang="en-US" sz="800" b="1" dirty="0">
                <a:solidFill>
                  <a:srgbClr val="FFFFFF"/>
                </a:solidFill>
                <a:latin typeface="Arial" pitchFamily="24" charset="0"/>
                <a:ea typeface="ＭＳ Ｐゴシック" charset="-128"/>
                <a:cs typeface="ＭＳ Ｐゴシック" charset="-128"/>
              </a:rPr>
              <a:t>사</a:t>
            </a:r>
            <a:r>
              <a:rPr lang="en-US" sz="800" b="1" dirty="0">
                <a:solidFill>
                  <a:srgbClr val="FFFFFF"/>
                </a:solidFill>
                <a:latin typeface="Arial" pitchFamily="24" charset="0"/>
                <a:ea typeface="ＭＳ Ｐゴシック" charset="-128"/>
                <a:cs typeface="ＭＳ Ｐゴシック" charset="-128"/>
              </a:rPr>
              <a:t>14:1-2)</a:t>
            </a:r>
          </a:p>
        </p:txBody>
      </p:sp>
      <p:sp>
        <p:nvSpPr>
          <p:cNvPr id="104478" name="Rectangle 30"/>
          <p:cNvSpPr>
            <a:spLocks noChangeArrowheads="1"/>
          </p:cNvSpPr>
          <p:nvPr/>
        </p:nvSpPr>
        <p:spPr bwMode="auto">
          <a:xfrm>
            <a:off x="5867400" y="917761"/>
            <a:ext cx="1011238"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예수님은</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신비한</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방식으로</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그의</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나라를</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교회로</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확장함</a:t>
            </a:r>
            <a:endPar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endParaRPr>
          </a:p>
          <a:p>
            <a:pPr algn="ctr" defTabSz="914400" eaLnBrk="0" fontAlgn="base" hangingPunct="0">
              <a:spcBef>
                <a:spcPct val="0"/>
              </a:spcBef>
              <a:spcAft>
                <a:spcPct val="0"/>
              </a:spcAft>
              <a:defRPr/>
            </a:pP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마</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13)</a:t>
            </a:r>
          </a:p>
        </p:txBody>
      </p:sp>
      <p:sp>
        <p:nvSpPr>
          <p:cNvPr id="104479" name="Rectangle 31"/>
          <p:cNvSpPr>
            <a:spLocks noChangeArrowheads="1"/>
          </p:cNvSpPr>
          <p:nvPr/>
        </p:nvSpPr>
        <p:spPr bwMode="auto">
          <a:xfrm>
            <a:off x="4618597" y="985652"/>
            <a:ext cx="1248803" cy="4591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algn="ctr" defTabSz="914400" eaLnBrk="0" fontAlgn="base" hangingPunct="0">
              <a:spcBef>
                <a:spcPct val="0"/>
              </a:spcBef>
              <a:spcAft>
                <a:spcPct val="0"/>
              </a:spcAft>
              <a:defRPr/>
            </a:pP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메시아</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왕국의</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제안을</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거절한</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이스라엘</a:t>
            </a:r>
            <a:endPar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endParaRPr>
          </a:p>
          <a:p>
            <a:pPr algn="ctr" defTabSz="914400" eaLnBrk="0" fontAlgn="base" hangingPunct="0">
              <a:spcBef>
                <a:spcPct val="0"/>
              </a:spcBef>
              <a:spcAft>
                <a:spcPct val="0"/>
              </a:spcAft>
              <a:defRPr/>
            </a:pP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마</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12:41-42;23:37-39)</a:t>
            </a:r>
          </a:p>
        </p:txBody>
      </p:sp>
      <p:sp>
        <p:nvSpPr>
          <p:cNvPr id="104480" name="Rectangle 32"/>
          <p:cNvSpPr>
            <a:spLocks noChangeArrowheads="1"/>
          </p:cNvSpPr>
          <p:nvPr/>
        </p:nvSpPr>
        <p:spPr bwMode="auto">
          <a:xfrm>
            <a:off x="6732588" y="949325"/>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그리스도는</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이스라엘의</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적들을</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제압하고</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열방을</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믿게</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하심</a:t>
            </a:r>
            <a:endPar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endParaRPr>
          </a:p>
          <a:p>
            <a:pPr algn="ctr" defTabSz="914400" eaLnBrk="0" fontAlgn="base" hangingPunct="0">
              <a:spcBef>
                <a:spcPct val="0"/>
              </a:spcBef>
              <a:spcAft>
                <a:spcPct val="0"/>
              </a:spcAft>
              <a:defRPr/>
            </a:pP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롬</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4486" name="Rectangle 38"/>
          <p:cNvSpPr>
            <a:spLocks noChangeArrowheads="1"/>
          </p:cNvSpPr>
          <p:nvPr/>
        </p:nvSpPr>
        <p:spPr bwMode="auto">
          <a:xfrm>
            <a:off x="5818188" y="2479675"/>
            <a:ext cx="1719262"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ko-KR" altLang="en-US" sz="800" b="1" dirty="0">
                <a:solidFill>
                  <a:srgbClr val="FFFFFF"/>
                </a:solidFill>
                <a:latin typeface="Arial" pitchFamily="24" charset="0"/>
                <a:ea typeface="ＭＳ Ｐゴシック" charset="-128"/>
                <a:cs typeface="ＭＳ Ｐゴシック" charset="-128"/>
              </a:rPr>
              <a:t>이스라엘은</a:t>
            </a:r>
            <a:r>
              <a:rPr lang="en-US" altLang="ko-KR" sz="800" b="1" dirty="0">
                <a:solidFill>
                  <a:srgbClr val="FFFFFF"/>
                </a:solidFill>
                <a:latin typeface="Arial" pitchFamily="24" charset="0"/>
                <a:ea typeface="ＭＳ Ｐゴシック" charset="-128"/>
                <a:cs typeface="ＭＳ Ｐゴシック" charset="-128"/>
              </a:rPr>
              <a:t> 19</a:t>
            </a:r>
            <a:r>
              <a:rPr lang="ko-KR" altLang="en-US" sz="800" b="1" dirty="0">
                <a:solidFill>
                  <a:srgbClr val="FFFFFF"/>
                </a:solidFill>
                <a:latin typeface="Arial" pitchFamily="24" charset="0"/>
                <a:ea typeface="ＭＳ Ｐゴシック" charset="-128"/>
                <a:cs typeface="ＭＳ Ｐゴシック" charset="-128"/>
              </a:rPr>
              <a:t>세기</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동안</a:t>
            </a:r>
            <a:r>
              <a:rPr lang="en-US" sz="800" b="1" dirty="0">
                <a:solidFill>
                  <a:srgbClr val="FFFFFF"/>
                </a:solidFill>
                <a:latin typeface="Arial" pitchFamily="24" charset="0"/>
                <a:ea typeface="ＭＳ Ｐゴシック" charset="-128"/>
                <a:cs typeface="ＭＳ Ｐゴシック" charset="-128"/>
              </a:rPr>
              <a:t>(</a:t>
            </a:r>
            <a:r>
              <a:rPr lang="en-US" sz="600" b="1" dirty="0">
                <a:solidFill>
                  <a:srgbClr val="FFFFFF"/>
                </a:solidFill>
                <a:latin typeface="Arial" pitchFamily="24" charset="0"/>
                <a:ea typeface="ＭＳ Ｐゴシック" charset="-128"/>
                <a:cs typeface="ＭＳ Ｐゴシック" charset="-128"/>
              </a:rPr>
              <a:t>AD</a:t>
            </a:r>
            <a:r>
              <a:rPr lang="en-US" sz="800" b="1" dirty="0">
                <a:solidFill>
                  <a:srgbClr val="FFFFFF"/>
                </a:solidFill>
                <a:latin typeface="Arial" pitchFamily="24" charset="0"/>
                <a:ea typeface="ＭＳ Ｐゴシック" charset="-128"/>
                <a:cs typeface="ＭＳ Ｐゴシック" charset="-128"/>
              </a:rPr>
              <a:t> 70–</a:t>
            </a:r>
            <a:r>
              <a:rPr lang="en-US" sz="600" b="1" dirty="0">
                <a:solidFill>
                  <a:srgbClr val="FFFFFF"/>
                </a:solidFill>
                <a:latin typeface="Arial" pitchFamily="24" charset="0"/>
                <a:ea typeface="ＭＳ Ｐゴシック" charset="-128"/>
                <a:cs typeface="ＭＳ Ｐゴシック" charset="-128"/>
              </a:rPr>
              <a:t>AD</a:t>
            </a:r>
            <a:r>
              <a:rPr lang="en-US" sz="800" b="1" dirty="0">
                <a:solidFill>
                  <a:srgbClr val="FFFFFF"/>
                </a:solidFill>
                <a:latin typeface="Arial" pitchFamily="24" charset="0"/>
                <a:ea typeface="ＭＳ Ｐゴシック" charset="-128"/>
                <a:cs typeface="ＭＳ Ｐゴシック" charset="-128"/>
              </a:rPr>
              <a:t> 1948)</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그들의</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땅에서</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멀리</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떨어져</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흩어짐으로서</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메시아를</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거부한</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것으로</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판단했지만</a:t>
            </a:r>
            <a:r>
              <a:rPr lang="en-US"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지금은</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부분적으로</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회복되었다</a:t>
            </a:r>
            <a:r>
              <a:rPr lang="en-US" sz="800" b="1" dirty="0">
                <a:solidFill>
                  <a:srgbClr val="FFFFFF"/>
                </a:solidFill>
                <a:latin typeface="Arial" pitchFamily="24" charset="0"/>
                <a:ea typeface="ＭＳ Ｐゴシック" charset="-128"/>
                <a:cs typeface="ＭＳ Ｐゴシック" charset="-128"/>
              </a:rPr>
              <a:t>(</a:t>
            </a:r>
            <a:r>
              <a:rPr lang="ko-KR" altLang="en-US" sz="800" b="1" dirty="0">
                <a:solidFill>
                  <a:srgbClr val="FFFFFF"/>
                </a:solidFill>
                <a:latin typeface="Arial" pitchFamily="24" charset="0"/>
                <a:ea typeface="ＭＳ Ｐゴシック" charset="-128"/>
                <a:cs typeface="ＭＳ Ｐゴシック" charset="-128"/>
              </a:rPr>
              <a:t>겔</a:t>
            </a:r>
            <a:r>
              <a:rPr lang="en-US" sz="800" b="1" dirty="0">
                <a:solidFill>
                  <a:srgbClr val="FFFFFF"/>
                </a:solidFill>
                <a:latin typeface="Arial" pitchFamily="24" charset="0"/>
                <a:ea typeface="ＭＳ Ｐゴシック" charset="-128"/>
                <a:cs typeface="ＭＳ Ｐゴシック" charset="-128"/>
              </a:rPr>
              <a:t>37:1-7).</a:t>
            </a:r>
          </a:p>
        </p:txBody>
      </p:sp>
      <p:sp>
        <p:nvSpPr>
          <p:cNvPr id="104487" name="Rectangle 39"/>
          <p:cNvSpPr>
            <a:spLocks noChangeArrowheads="1"/>
          </p:cNvSpPr>
          <p:nvPr/>
        </p:nvSpPr>
        <p:spPr bwMode="auto">
          <a:xfrm>
            <a:off x="6054725" y="3389313"/>
            <a:ext cx="1336675"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defTabSz="914400" eaLnBrk="0" fontAlgn="base" hangingPunct="0">
              <a:spcBef>
                <a:spcPct val="0"/>
              </a:spcBef>
              <a:spcAft>
                <a:spcPct val="0"/>
              </a:spcAft>
              <a:defRPr/>
            </a:pPr>
            <a:r>
              <a:rPr lang="ko-KR" altLang="en-US" sz="800" b="1" dirty="0">
                <a:solidFill>
                  <a:srgbClr val="000000"/>
                </a:solidFill>
                <a:latin typeface="Arial" pitchFamily="24" charset="0"/>
                <a:ea typeface="ＭＳ Ｐゴシック" charset="-128"/>
                <a:cs typeface="ＭＳ Ｐゴシック" charset="-128"/>
              </a:rPr>
              <a:t>그리스도는</a:t>
            </a:r>
            <a:r>
              <a:rPr lang="en-US" altLang="ko-KR" sz="800" b="1" dirty="0">
                <a:solidFill>
                  <a:srgbClr val="000000"/>
                </a:solidFill>
                <a:latin typeface="Arial" pitchFamily="24" charset="0"/>
                <a:ea typeface="ＭＳ Ｐゴシック" charset="-128"/>
                <a:cs typeface="ＭＳ Ｐゴシック" charset="-128"/>
              </a:rPr>
              <a:t> </a:t>
            </a:r>
            <a:r>
              <a:rPr lang="ko-KR" altLang="en-US" sz="800" b="1" dirty="0">
                <a:solidFill>
                  <a:srgbClr val="000000"/>
                </a:solidFill>
                <a:latin typeface="Arial" pitchFamily="24" charset="0"/>
                <a:ea typeface="ＭＳ Ｐゴシック" charset="-128"/>
                <a:cs typeface="ＭＳ Ｐゴシック" charset="-128"/>
              </a:rPr>
              <a:t>영적인</a:t>
            </a:r>
            <a:r>
              <a:rPr lang="en-US" altLang="ko-KR" sz="800" b="1" dirty="0">
                <a:solidFill>
                  <a:srgbClr val="000000"/>
                </a:solidFill>
                <a:latin typeface="Arial" pitchFamily="24" charset="0"/>
                <a:ea typeface="ＭＳ Ｐゴシック" charset="-128"/>
                <a:cs typeface="ＭＳ Ｐゴシック" charset="-128"/>
              </a:rPr>
              <a:t> </a:t>
            </a:r>
            <a:r>
              <a:rPr lang="ko-KR" altLang="en-US" sz="800" b="1" dirty="0">
                <a:solidFill>
                  <a:srgbClr val="000000"/>
                </a:solidFill>
                <a:latin typeface="Arial" pitchFamily="24" charset="0"/>
                <a:ea typeface="ＭＳ Ｐゴシック" charset="-128"/>
                <a:cs typeface="ＭＳ Ｐゴシック" charset="-128"/>
              </a:rPr>
              <a:t>성전인</a:t>
            </a:r>
            <a:r>
              <a:rPr lang="en-US" altLang="ko-KR" sz="800" b="1" dirty="0">
                <a:solidFill>
                  <a:srgbClr val="000000"/>
                </a:solidFill>
                <a:latin typeface="Arial" pitchFamily="24" charset="0"/>
                <a:ea typeface="ＭＳ Ｐゴシック" charset="-128"/>
                <a:cs typeface="ＭＳ Ｐゴシック" charset="-128"/>
              </a:rPr>
              <a:t> </a:t>
            </a:r>
            <a:r>
              <a:rPr lang="ko-KR" altLang="en-US" sz="800" b="1" dirty="0">
                <a:solidFill>
                  <a:srgbClr val="000000"/>
                </a:solidFill>
                <a:latin typeface="Arial" pitchFamily="24" charset="0"/>
                <a:ea typeface="ＭＳ Ｐゴシック" charset="-128"/>
                <a:cs typeface="ＭＳ Ｐゴシック" charset="-128"/>
              </a:rPr>
              <a:t>교회의</a:t>
            </a:r>
            <a:r>
              <a:rPr lang="en-US" altLang="ko-KR" sz="800" b="1" dirty="0">
                <a:solidFill>
                  <a:srgbClr val="000000"/>
                </a:solidFill>
                <a:latin typeface="Arial" pitchFamily="24" charset="0"/>
                <a:ea typeface="ＭＳ Ｐゴシック" charset="-128"/>
                <a:cs typeface="ＭＳ Ｐゴシック" charset="-128"/>
              </a:rPr>
              <a:t> </a:t>
            </a:r>
            <a:r>
              <a:rPr lang="ko-KR" altLang="en-US" sz="800" b="1" dirty="0">
                <a:solidFill>
                  <a:srgbClr val="000000"/>
                </a:solidFill>
                <a:latin typeface="Arial" pitchFamily="24" charset="0"/>
                <a:ea typeface="ＭＳ Ｐゴシック" charset="-128"/>
                <a:cs typeface="ＭＳ Ｐゴシック" charset="-128"/>
              </a:rPr>
              <a:t>머리가</a:t>
            </a:r>
            <a:r>
              <a:rPr lang="en-US" altLang="ko-KR" sz="800" b="1" dirty="0">
                <a:solidFill>
                  <a:srgbClr val="000000"/>
                </a:solidFill>
                <a:latin typeface="Arial" pitchFamily="24" charset="0"/>
                <a:ea typeface="ＭＳ Ｐゴシック" charset="-128"/>
                <a:cs typeface="ＭＳ Ｐゴシック" charset="-128"/>
              </a:rPr>
              <a:t> </a:t>
            </a:r>
            <a:r>
              <a:rPr lang="ko-KR" altLang="en-US" sz="800" b="1" dirty="0">
                <a:solidFill>
                  <a:srgbClr val="000000"/>
                </a:solidFill>
                <a:latin typeface="Arial" pitchFamily="24" charset="0"/>
                <a:ea typeface="ＭＳ Ｐゴシック" charset="-128"/>
                <a:cs typeface="ＭＳ Ｐゴシック" charset="-128"/>
              </a:rPr>
              <a:t>되심</a:t>
            </a:r>
            <a:endParaRPr lang="en-US" altLang="ko-KR" sz="800" b="1" dirty="0">
              <a:solidFill>
                <a:srgbClr val="000000"/>
              </a:solidFill>
              <a:latin typeface="Arial" pitchFamily="24" charset="0"/>
              <a:ea typeface="ＭＳ Ｐゴシック" charset="-128"/>
              <a:cs typeface="ＭＳ Ｐゴシック" charset="-128"/>
            </a:endParaRPr>
          </a:p>
          <a:p>
            <a:pPr algn="ctr" defTabSz="914400" eaLnBrk="0" fontAlgn="base" hangingPunct="0">
              <a:spcBef>
                <a:spcPct val="0"/>
              </a:spcBef>
              <a:spcAft>
                <a:spcPct val="0"/>
              </a:spcAft>
              <a:defRPr/>
            </a:pPr>
            <a:r>
              <a:rPr lang="en-US" sz="800" b="1" dirty="0">
                <a:solidFill>
                  <a:srgbClr val="000000"/>
                </a:solidFill>
                <a:latin typeface="Arial" pitchFamily="24" charset="0"/>
                <a:ea typeface="ＭＳ Ｐゴシック" charset="-128"/>
                <a:cs typeface="ＭＳ Ｐゴシック" charset="-128"/>
              </a:rPr>
              <a:t>(</a:t>
            </a:r>
            <a:r>
              <a:rPr lang="ko-KR" altLang="en-US" sz="800" b="1" dirty="0">
                <a:solidFill>
                  <a:srgbClr val="000000"/>
                </a:solidFill>
                <a:latin typeface="Arial" pitchFamily="24" charset="0"/>
                <a:ea typeface="ＭＳ Ｐゴシック" charset="-128"/>
                <a:cs typeface="ＭＳ Ｐゴシック" charset="-128"/>
              </a:rPr>
              <a:t>엡</a:t>
            </a:r>
            <a:r>
              <a:rPr lang="en-US" sz="800" b="1" dirty="0">
                <a:solidFill>
                  <a:srgbClr val="000000"/>
                </a:solidFill>
                <a:latin typeface="Arial" pitchFamily="24" charset="0"/>
                <a:ea typeface="ＭＳ Ｐゴシック" charset="-128"/>
                <a:cs typeface="ＭＳ Ｐゴシック" charset="-128"/>
              </a:rPr>
              <a:t>2:19-22; </a:t>
            </a:r>
            <a:r>
              <a:rPr lang="ko-KR" altLang="en-US" sz="800" b="1" dirty="0">
                <a:solidFill>
                  <a:srgbClr val="000000"/>
                </a:solidFill>
                <a:latin typeface="Arial" pitchFamily="24" charset="0"/>
                <a:ea typeface="ＭＳ Ｐゴシック" charset="-128"/>
                <a:cs typeface="ＭＳ Ｐゴシック" charset="-128"/>
              </a:rPr>
              <a:t>고후</a:t>
            </a:r>
            <a:r>
              <a:rPr lang="en-US" sz="800" b="1" dirty="0">
                <a:solidFill>
                  <a:srgbClr val="000000"/>
                </a:solidFill>
                <a:latin typeface="Arial" pitchFamily="24" charset="0"/>
                <a:ea typeface="ＭＳ Ｐゴシック" charset="-128"/>
                <a:cs typeface="ＭＳ Ｐゴシック" charset="-128"/>
              </a:rPr>
              <a:t>6:16)</a:t>
            </a:r>
          </a:p>
        </p:txBody>
      </p:sp>
      <p:sp>
        <p:nvSpPr>
          <p:cNvPr id="104488" name="Rectangle 40"/>
          <p:cNvSpPr>
            <a:spLocks noChangeArrowheads="1"/>
          </p:cNvSpPr>
          <p:nvPr/>
        </p:nvSpPr>
        <p:spPr bwMode="auto">
          <a:xfrm>
            <a:off x="5935663" y="4740275"/>
            <a:ext cx="1397000"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defTabSz="914400" eaLnBrk="0" fontAlgn="base" hangingPunct="0">
              <a:spcBef>
                <a:spcPct val="0"/>
              </a:spcBef>
              <a:spcAft>
                <a:spcPct val="0"/>
              </a:spcAft>
              <a:defRPr/>
            </a:pPr>
            <a:r>
              <a:rPr lang="ko-KR" altLang="en-US" sz="800" b="1" dirty="0">
                <a:solidFill>
                  <a:srgbClr val="000000"/>
                </a:solidFill>
                <a:latin typeface="Arial" pitchFamily="24" charset="0"/>
                <a:ea typeface="ＭＳ Ｐゴシック" charset="-128"/>
                <a:cs typeface="ＭＳ Ｐゴシック" charset="-128"/>
              </a:rPr>
              <a:t>모세의</a:t>
            </a:r>
            <a:r>
              <a:rPr lang="en-US" altLang="ko-KR" sz="800" b="1" dirty="0">
                <a:solidFill>
                  <a:srgbClr val="000000"/>
                </a:solidFill>
                <a:latin typeface="Arial" pitchFamily="24" charset="0"/>
                <a:ea typeface="ＭＳ Ｐゴシック" charset="-128"/>
                <a:cs typeface="ＭＳ Ｐゴシック" charset="-128"/>
              </a:rPr>
              <a:t> </a:t>
            </a:r>
            <a:r>
              <a:rPr lang="ko-KR" altLang="en-US" sz="800" b="1" dirty="0">
                <a:solidFill>
                  <a:srgbClr val="000000"/>
                </a:solidFill>
                <a:latin typeface="Arial" pitchFamily="24" charset="0"/>
                <a:ea typeface="ＭＳ Ｐゴシック" charset="-128"/>
                <a:cs typeface="ＭＳ Ｐゴシック" charset="-128"/>
              </a:rPr>
              <a:t>언약은</a:t>
            </a:r>
            <a:r>
              <a:rPr lang="en-US" altLang="ko-KR" sz="800" b="1" dirty="0">
                <a:solidFill>
                  <a:srgbClr val="000000"/>
                </a:solidFill>
                <a:latin typeface="Arial" pitchFamily="24" charset="0"/>
                <a:ea typeface="ＭＳ Ｐゴシック" charset="-128"/>
                <a:cs typeface="ＭＳ Ｐゴシック" charset="-128"/>
              </a:rPr>
              <a:t> </a:t>
            </a:r>
            <a:r>
              <a:rPr lang="ko-KR" altLang="en-US" sz="800" b="1" dirty="0">
                <a:solidFill>
                  <a:srgbClr val="000000"/>
                </a:solidFill>
                <a:latin typeface="Arial" pitchFamily="24" charset="0"/>
                <a:ea typeface="ＭＳ Ｐゴシック" charset="-128"/>
                <a:cs typeface="ＭＳ Ｐゴシック" charset="-128"/>
              </a:rPr>
              <a:t>새로운</a:t>
            </a:r>
            <a:r>
              <a:rPr lang="en-US" altLang="ko-KR" sz="800" b="1" dirty="0">
                <a:solidFill>
                  <a:srgbClr val="000000"/>
                </a:solidFill>
                <a:latin typeface="Arial" pitchFamily="24" charset="0"/>
                <a:ea typeface="ＭＳ Ｐゴシック" charset="-128"/>
                <a:cs typeface="ＭＳ Ｐゴシック" charset="-128"/>
              </a:rPr>
              <a:t> </a:t>
            </a:r>
            <a:r>
              <a:rPr lang="ko-KR" altLang="en-US" sz="800" b="1" dirty="0">
                <a:solidFill>
                  <a:srgbClr val="000000"/>
                </a:solidFill>
                <a:latin typeface="Arial" pitchFamily="24" charset="0"/>
                <a:ea typeface="ＭＳ Ｐゴシック" charset="-128"/>
                <a:cs typeface="ＭＳ Ｐゴシック" charset="-128"/>
              </a:rPr>
              <a:t>언약의</a:t>
            </a:r>
            <a:r>
              <a:rPr lang="en-US" altLang="ko-KR" sz="800" b="1" dirty="0">
                <a:solidFill>
                  <a:srgbClr val="000000"/>
                </a:solidFill>
                <a:latin typeface="Arial" pitchFamily="24" charset="0"/>
                <a:ea typeface="ＭＳ Ｐゴシック" charset="-128"/>
                <a:cs typeface="ＭＳ Ｐゴシック" charset="-128"/>
              </a:rPr>
              <a:t> </a:t>
            </a:r>
            <a:r>
              <a:rPr lang="ko-KR" altLang="en-US" sz="800" b="1" dirty="0">
                <a:solidFill>
                  <a:srgbClr val="000000"/>
                </a:solidFill>
                <a:latin typeface="Arial" pitchFamily="24" charset="0"/>
                <a:ea typeface="ＭＳ Ｐゴシック" charset="-128"/>
                <a:cs typeface="ＭＳ Ｐゴシック" charset="-128"/>
              </a:rPr>
              <a:t>첫</a:t>
            </a:r>
            <a:r>
              <a:rPr lang="en-US" altLang="ko-KR" sz="800" b="1" dirty="0">
                <a:solidFill>
                  <a:srgbClr val="000000"/>
                </a:solidFill>
                <a:latin typeface="Arial" pitchFamily="24" charset="0"/>
                <a:ea typeface="ＭＳ Ｐゴシック" charset="-128"/>
                <a:cs typeface="ＭＳ Ｐゴシック" charset="-128"/>
              </a:rPr>
              <a:t> </a:t>
            </a:r>
            <a:r>
              <a:rPr lang="ko-KR" altLang="en-US" sz="800" b="1" dirty="0">
                <a:solidFill>
                  <a:srgbClr val="000000"/>
                </a:solidFill>
                <a:latin typeface="Arial" pitchFamily="24" charset="0"/>
                <a:ea typeface="ＭＳ Ｐゴシック" charset="-128"/>
                <a:cs typeface="ＭＳ Ｐゴシック" charset="-128"/>
              </a:rPr>
              <a:t>번째</a:t>
            </a:r>
            <a:r>
              <a:rPr lang="en-US" altLang="ko-KR" sz="800" b="1" dirty="0">
                <a:solidFill>
                  <a:srgbClr val="000000"/>
                </a:solidFill>
                <a:latin typeface="Arial" pitchFamily="24" charset="0"/>
                <a:ea typeface="ＭＳ Ｐゴシック" charset="-128"/>
                <a:cs typeface="ＭＳ Ｐゴシック" charset="-128"/>
              </a:rPr>
              <a:t> </a:t>
            </a:r>
            <a:r>
              <a:rPr lang="ko-KR" altLang="en-US" sz="800" b="1" dirty="0">
                <a:solidFill>
                  <a:srgbClr val="000000"/>
                </a:solidFill>
                <a:latin typeface="Arial" pitchFamily="24" charset="0"/>
                <a:ea typeface="ＭＳ Ｐゴシック" charset="-128"/>
                <a:cs typeface="ＭＳ Ｐゴシック" charset="-128"/>
              </a:rPr>
              <a:t>세</a:t>
            </a:r>
            <a:r>
              <a:rPr lang="en-US" altLang="ko-KR" sz="800" b="1" dirty="0">
                <a:solidFill>
                  <a:srgbClr val="000000"/>
                </a:solidFill>
                <a:latin typeface="Arial" pitchFamily="24" charset="0"/>
                <a:ea typeface="ＭＳ Ｐゴシック" charset="-128"/>
                <a:cs typeface="ＭＳ Ｐゴシック" charset="-128"/>
              </a:rPr>
              <a:t> </a:t>
            </a:r>
            <a:r>
              <a:rPr lang="ko-KR" altLang="en-US" sz="800" b="1" dirty="0">
                <a:solidFill>
                  <a:srgbClr val="000000"/>
                </a:solidFill>
                <a:latin typeface="Arial" pitchFamily="24" charset="0"/>
                <a:ea typeface="ＭＳ Ｐゴシック" charset="-128"/>
                <a:cs typeface="ＭＳ Ｐゴシック" charset="-128"/>
              </a:rPr>
              <a:t>가지</a:t>
            </a:r>
            <a:r>
              <a:rPr lang="en-US" altLang="ko-KR" sz="800" b="1" dirty="0">
                <a:solidFill>
                  <a:srgbClr val="000000"/>
                </a:solidFill>
                <a:latin typeface="Arial" pitchFamily="24" charset="0"/>
                <a:ea typeface="ＭＳ Ｐゴシック" charset="-128"/>
                <a:cs typeface="ＭＳ Ｐゴシック" charset="-128"/>
              </a:rPr>
              <a:t> </a:t>
            </a:r>
            <a:r>
              <a:rPr lang="ko-KR" altLang="en-US" sz="800" b="1" dirty="0">
                <a:solidFill>
                  <a:srgbClr val="000000"/>
                </a:solidFill>
                <a:latin typeface="Arial" pitchFamily="24" charset="0"/>
                <a:ea typeface="ＭＳ Ｐゴシック" charset="-128"/>
                <a:cs typeface="ＭＳ Ｐゴシック" charset="-128"/>
              </a:rPr>
              <a:t>요소로</a:t>
            </a:r>
            <a:r>
              <a:rPr lang="en-US" altLang="ko-KR" sz="800" b="1" dirty="0">
                <a:solidFill>
                  <a:srgbClr val="000000"/>
                </a:solidFill>
                <a:latin typeface="Arial" pitchFamily="24" charset="0"/>
                <a:ea typeface="ＭＳ Ｐゴシック" charset="-128"/>
                <a:cs typeface="ＭＳ Ｐゴシック" charset="-128"/>
              </a:rPr>
              <a:t> </a:t>
            </a:r>
            <a:r>
              <a:rPr lang="ko-KR" altLang="en-US" sz="800" b="1" dirty="0">
                <a:solidFill>
                  <a:srgbClr val="000000"/>
                </a:solidFill>
                <a:latin typeface="Arial" pitchFamily="24" charset="0"/>
                <a:ea typeface="ＭＳ Ｐゴシック" charset="-128"/>
                <a:cs typeface="ＭＳ Ｐゴシック" charset="-128"/>
              </a:rPr>
              <a:t>대체됨</a:t>
            </a:r>
            <a:r>
              <a:rPr lang="en-US" sz="800" b="1" dirty="0">
                <a:solidFill>
                  <a:srgbClr val="000000"/>
                </a:solidFill>
                <a:latin typeface="Arial" pitchFamily="24" charset="0"/>
                <a:ea typeface="ＭＳ Ｐゴシック" charset="-128"/>
                <a:cs typeface="ＭＳ Ｐゴシック" charset="-128"/>
              </a:rPr>
              <a:t>(</a:t>
            </a:r>
            <a:r>
              <a:rPr lang="ko-KR" altLang="en-US" sz="800" b="1" dirty="0">
                <a:solidFill>
                  <a:srgbClr val="000000"/>
                </a:solidFill>
                <a:latin typeface="Arial" pitchFamily="24" charset="0"/>
                <a:ea typeface="ＭＳ Ｐゴシック" charset="-128"/>
                <a:cs typeface="ＭＳ Ｐゴシック" charset="-128"/>
              </a:rPr>
              <a:t>눅</a:t>
            </a:r>
            <a:r>
              <a:rPr lang="en-US" sz="800" b="1" dirty="0">
                <a:solidFill>
                  <a:srgbClr val="000000"/>
                </a:solidFill>
                <a:latin typeface="Arial" pitchFamily="24" charset="0"/>
                <a:ea typeface="ＭＳ Ｐゴシック" charset="-128"/>
                <a:cs typeface="ＭＳ Ｐゴシック" charset="-128"/>
              </a:rPr>
              <a:t>22:20; </a:t>
            </a:r>
            <a:r>
              <a:rPr lang="ko-KR" altLang="en-US" sz="800" b="1" dirty="0">
                <a:solidFill>
                  <a:srgbClr val="000000"/>
                </a:solidFill>
                <a:latin typeface="Arial" pitchFamily="24" charset="0"/>
                <a:ea typeface="ＭＳ Ｐゴシック" charset="-128"/>
                <a:cs typeface="ＭＳ Ｐゴシック" charset="-128"/>
              </a:rPr>
              <a:t>고후</a:t>
            </a:r>
            <a:r>
              <a:rPr lang="en-US" sz="800" b="1" dirty="0">
                <a:solidFill>
                  <a:srgbClr val="000000"/>
                </a:solidFill>
                <a:latin typeface="Arial" pitchFamily="24" charset="0"/>
                <a:ea typeface="ＭＳ Ｐゴシック" charset="-128"/>
                <a:cs typeface="ＭＳ Ｐゴシック" charset="-128"/>
              </a:rPr>
              <a:t>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sp>
        <p:nvSpPr>
          <p:cNvPr id="104491" name="Rectangle 43"/>
          <p:cNvSpPr>
            <a:spLocks noChangeArrowheads="1"/>
          </p:cNvSpPr>
          <p:nvPr/>
        </p:nvSpPr>
        <p:spPr bwMode="auto">
          <a:xfrm>
            <a:off x="7620000" y="2057400"/>
            <a:ext cx="1546225"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ko-KR" altLang="en-US" sz="900" b="1" dirty="0">
                <a:solidFill>
                  <a:srgbClr val="FFFFFF"/>
                </a:solidFill>
                <a:latin typeface="Arial" pitchFamily="24" charset="0"/>
                <a:ea typeface="ＭＳ Ｐゴシック" charset="-128"/>
                <a:cs typeface="ＭＳ Ｐゴシック" charset="-128"/>
              </a:rPr>
              <a:t>메시아의</a:t>
            </a:r>
            <a:r>
              <a:rPr lang="en-US" altLang="ko-KR" sz="900" b="1" dirty="0">
                <a:solidFill>
                  <a:srgbClr val="FFFFFF"/>
                </a:solidFill>
                <a:latin typeface="Arial" pitchFamily="24" charset="0"/>
                <a:ea typeface="ＭＳ Ｐゴシック" charset="-128"/>
                <a:cs typeface="ＭＳ Ｐゴシック" charset="-128"/>
              </a:rPr>
              <a:t>            </a:t>
            </a:r>
            <a:r>
              <a:rPr lang="ko-KR" altLang="en-US" sz="900" b="1" dirty="0">
                <a:solidFill>
                  <a:srgbClr val="FFFFFF"/>
                </a:solidFill>
                <a:latin typeface="Arial" pitchFamily="24" charset="0"/>
                <a:ea typeface="ＭＳ Ｐゴシック" charset="-128"/>
                <a:cs typeface="ＭＳ Ｐゴシック" charset="-128"/>
              </a:rPr>
              <a:t>영원한</a:t>
            </a:r>
            <a:r>
              <a:rPr lang="en-US" altLang="ko-KR" sz="900" b="1" dirty="0">
                <a:solidFill>
                  <a:srgbClr val="FFFFFF"/>
                </a:solidFill>
                <a:latin typeface="Arial" pitchFamily="24" charset="0"/>
                <a:ea typeface="ＭＳ Ｐゴシック" charset="-128"/>
                <a:cs typeface="ＭＳ Ｐゴシック" charset="-128"/>
              </a:rPr>
              <a:t> </a:t>
            </a:r>
            <a:endParaRPr lang="en-US" sz="900" b="1" dirty="0">
              <a:solidFill>
                <a:srgbClr val="FFFFFF"/>
              </a:solidFill>
              <a:latin typeface="Arial" pitchFamily="24" charset="0"/>
              <a:ea typeface="ＭＳ Ｐゴシック" charset="-128"/>
              <a:cs typeface="ＭＳ Ｐゴシック" charset="-128"/>
            </a:endParaRP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defTabSz="914400" eaLnBrk="0" fontAlgn="base" hangingPunct="0">
              <a:spcBef>
                <a:spcPct val="0"/>
              </a:spcBef>
              <a:spcAft>
                <a:spcPct val="0"/>
              </a:spcAft>
              <a:defRPr/>
            </a:pPr>
            <a:r>
              <a:rPr lang="en-US" altLang="ko-KR" sz="1000" b="1" dirty="0">
                <a:solidFill>
                  <a:srgbClr val="FFFFFF"/>
                </a:solidFill>
                <a:latin typeface="Arial" pitchFamily="24" charset="0"/>
                <a:ea typeface="ＭＳ Ｐゴシック" charset="-128"/>
                <a:cs typeface="ＭＳ Ｐゴシック" charset="-128"/>
              </a:rPr>
              <a:t>   </a:t>
            </a:r>
            <a:r>
              <a:rPr lang="ko-KR" altLang="en-US" sz="1000" b="1" dirty="0">
                <a:solidFill>
                  <a:srgbClr val="FFFFFF"/>
                </a:solidFill>
                <a:latin typeface="Arial" pitchFamily="24" charset="0"/>
                <a:ea typeface="ＭＳ Ｐゴシック" charset="-128"/>
                <a:cs typeface="ＭＳ Ｐゴシック" charset="-128"/>
              </a:rPr>
              <a:t>천년</a:t>
            </a:r>
            <a:r>
              <a:rPr lang="en-US" altLang="ko-KR" sz="1000" b="1" dirty="0">
                <a:solidFill>
                  <a:srgbClr val="FFFFFF"/>
                </a:solidFill>
                <a:latin typeface="Arial" pitchFamily="24" charset="0"/>
                <a:ea typeface="ＭＳ Ｐゴシック" charset="-128"/>
                <a:cs typeface="ＭＳ Ｐゴシック" charset="-128"/>
              </a:rPr>
              <a:t>              </a:t>
            </a:r>
            <a:r>
              <a:rPr lang="ko-KR" altLang="en-US" sz="1000" b="1" dirty="0">
                <a:solidFill>
                  <a:srgbClr val="FFFFFF"/>
                </a:solidFill>
                <a:latin typeface="Arial" pitchFamily="24" charset="0"/>
                <a:ea typeface="ＭＳ Ｐゴシック" charset="-128"/>
                <a:cs typeface="ＭＳ Ｐゴシック" charset="-128"/>
              </a:rPr>
              <a:t>왕국</a:t>
            </a:r>
            <a:r>
              <a:rPr lang="en-US" altLang="ko-KR" sz="1000" b="1" dirty="0">
                <a:solidFill>
                  <a:srgbClr val="FFFFFF"/>
                </a:solidFill>
                <a:latin typeface="Arial" pitchFamily="24" charset="0"/>
                <a:ea typeface="ＭＳ Ｐゴシック" charset="-128"/>
                <a:cs typeface="ＭＳ Ｐゴシック" charset="-128"/>
              </a:rPr>
              <a:t>      </a:t>
            </a:r>
            <a:r>
              <a:rPr lang="en-US" sz="1000" b="1" dirty="0">
                <a:solidFill>
                  <a:srgbClr val="FFFFFF"/>
                </a:solidFill>
                <a:latin typeface="Arial" pitchFamily="24" charset="0"/>
                <a:ea typeface="ＭＳ Ｐゴシック" charset="-128"/>
                <a:cs typeface="ＭＳ Ｐゴシック" charset="-128"/>
              </a:rPr>
              <a:t>      </a:t>
            </a:r>
          </a:p>
        </p:txBody>
      </p:sp>
      <p:sp>
        <p:nvSpPr>
          <p:cNvPr id="104494" name="Rectangle 46"/>
          <p:cNvSpPr>
            <a:spLocks noChangeArrowheads="1"/>
          </p:cNvSpPr>
          <p:nvPr/>
        </p:nvSpPr>
        <p:spPr bwMode="auto">
          <a:xfrm>
            <a:off x="7659688" y="2411413"/>
            <a:ext cx="911225"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ko-KR" altLang="en-US" sz="800" b="1" dirty="0">
                <a:solidFill>
                  <a:srgbClr val="FFFFFF"/>
                </a:solidFill>
                <a:latin typeface="Arial" pitchFamily="24" charset="0"/>
                <a:ea typeface="ＭＳ Ｐゴシック" charset="-128"/>
                <a:cs typeface="ＭＳ Ｐゴシック" charset="-128"/>
              </a:rPr>
              <a:t>전세계</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수도로서의</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예루살렘</a:t>
            </a:r>
            <a:endParaRPr lang="en-US" altLang="ko-KR" sz="800" b="1" dirty="0">
              <a:solidFill>
                <a:srgbClr val="FFFFFF"/>
              </a:solidFill>
              <a:latin typeface="Arial" pitchFamily="24" charset="0"/>
              <a:ea typeface="ＭＳ Ｐゴシック" charset="-128"/>
              <a:cs typeface="ＭＳ Ｐゴシック" charset="-128"/>
            </a:endParaRPr>
          </a:p>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a:t>
            </a:r>
            <a:r>
              <a:rPr lang="ko-KR" altLang="en-US" sz="800" b="1" dirty="0">
                <a:solidFill>
                  <a:srgbClr val="FFFFFF"/>
                </a:solidFill>
                <a:latin typeface="Arial" pitchFamily="24" charset="0"/>
                <a:ea typeface="ＭＳ Ｐゴシック" charset="-128"/>
                <a:cs typeface="ＭＳ Ｐゴシック" charset="-128"/>
              </a:rPr>
              <a:t>사</a:t>
            </a:r>
            <a:r>
              <a:rPr lang="en-US" sz="800" b="1" dirty="0">
                <a:solidFill>
                  <a:srgbClr val="FFFFFF"/>
                </a:solidFill>
                <a:latin typeface="Arial" pitchFamily="24" charset="0"/>
                <a:ea typeface="ＭＳ Ｐゴシック" charset="-128"/>
                <a:cs typeface="ＭＳ Ｐゴシック" charset="-128"/>
              </a:rPr>
              <a:t>2:1-5)</a:t>
            </a:r>
            <a:r>
              <a:rPr lang="ko-KR" altLang="en-US" sz="800" b="1" dirty="0">
                <a:solidFill>
                  <a:srgbClr val="FFFFFF"/>
                </a:solidFill>
                <a:latin typeface="Arial" pitchFamily="24" charset="0"/>
                <a:ea typeface="ＭＳ Ｐゴシック" charset="-128"/>
                <a:cs typeface="ＭＳ Ｐゴシック" charset="-128"/>
              </a:rPr>
              <a:t>의</a:t>
            </a:r>
            <a:endParaRPr lang="en-US" sz="800" b="1" dirty="0">
              <a:solidFill>
                <a:srgbClr val="FFFFFF"/>
              </a:solidFill>
              <a:latin typeface="Arial" pitchFamily="24" charset="0"/>
              <a:ea typeface="ＭＳ Ｐゴシック" charset="-128"/>
              <a:cs typeface="ＭＳ Ｐゴシック" charset="-128"/>
            </a:endParaRPr>
          </a:p>
          <a:p>
            <a:pPr algn="ctr" defTabSz="914400" eaLnBrk="0" fontAlgn="base" hangingPunct="0">
              <a:spcBef>
                <a:spcPct val="0"/>
              </a:spcBef>
              <a:spcAft>
                <a:spcPct val="0"/>
              </a:spcAft>
              <a:defRPr/>
            </a:pPr>
            <a:r>
              <a:rPr lang="ko-KR" altLang="en-US" sz="800" b="1" dirty="0">
                <a:solidFill>
                  <a:srgbClr val="FFFFFF"/>
                </a:solidFill>
                <a:latin typeface="Arial" pitchFamily="24" charset="0"/>
                <a:ea typeface="ＭＳ Ｐゴシック" charset="-128"/>
                <a:cs typeface="ＭＳ Ｐゴシック" charset="-128"/>
              </a:rPr>
              <a:t>완전한</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회복</a:t>
            </a:r>
            <a:endParaRPr lang="en-US" altLang="ko-KR" sz="800" b="1" dirty="0">
              <a:solidFill>
                <a:srgbClr val="FFFFFF"/>
              </a:solidFill>
              <a:latin typeface="Arial" pitchFamily="24" charset="0"/>
              <a:ea typeface="ＭＳ Ｐゴシック" charset="-128"/>
              <a:cs typeface="ＭＳ Ｐゴシック" charset="-128"/>
            </a:endParaRPr>
          </a:p>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a:t>
            </a:r>
            <a:r>
              <a:rPr lang="ko-KR" altLang="en-US" sz="800" b="1" dirty="0">
                <a:solidFill>
                  <a:srgbClr val="FFFFFF"/>
                </a:solidFill>
                <a:latin typeface="Arial" pitchFamily="24" charset="0"/>
                <a:ea typeface="ＭＳ Ｐゴシック" charset="-128"/>
                <a:cs typeface="ＭＳ Ｐゴシック" charset="-128"/>
              </a:rPr>
              <a:t>겔</a:t>
            </a:r>
            <a:r>
              <a:rPr lang="en-US" sz="800" b="1" dirty="0">
                <a:solidFill>
                  <a:srgbClr val="FFFFFF"/>
                </a:solidFill>
                <a:latin typeface="Arial" pitchFamily="24" charset="0"/>
                <a:ea typeface="ＭＳ Ｐゴシック" charset="-128"/>
                <a:cs typeface="ＭＳ Ｐゴシック" charset="-128"/>
              </a:rPr>
              <a:t>37:8-28)</a:t>
            </a:r>
          </a:p>
        </p:txBody>
      </p:sp>
      <p:sp>
        <p:nvSpPr>
          <p:cNvPr id="104495" name="Rectangle 47"/>
          <p:cNvSpPr>
            <a:spLocks noChangeArrowheads="1"/>
          </p:cNvSpPr>
          <p:nvPr/>
        </p:nvSpPr>
        <p:spPr bwMode="auto">
          <a:xfrm>
            <a:off x="8412163" y="2411413"/>
            <a:ext cx="730250"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ko-KR" altLang="en-US" sz="800" b="1" dirty="0">
                <a:solidFill>
                  <a:srgbClr val="FFFFFF"/>
                </a:solidFill>
                <a:latin typeface="Arial" pitchFamily="24" charset="0"/>
                <a:ea typeface="ＭＳ Ｐゴシック" charset="-128"/>
                <a:cs typeface="ＭＳ Ｐゴシック" charset="-128"/>
              </a:rPr>
              <a:t>새</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예루살렘</a:t>
            </a:r>
            <a:r>
              <a:rPr lang="en-US" sz="800" b="1" dirty="0">
                <a:solidFill>
                  <a:srgbClr val="FFFFFF"/>
                </a:solidFill>
                <a:latin typeface="Arial" pitchFamily="24" charset="0"/>
                <a:ea typeface="ＭＳ Ｐゴシック" charset="-128"/>
                <a:cs typeface="ＭＳ Ｐゴシック" charset="-128"/>
              </a:rPr>
              <a:t>(</a:t>
            </a:r>
            <a:r>
              <a:rPr lang="ko-KR" altLang="en-US" sz="800" b="1" dirty="0">
                <a:solidFill>
                  <a:srgbClr val="FFFFFF"/>
                </a:solidFill>
                <a:latin typeface="Arial" pitchFamily="24" charset="0"/>
                <a:ea typeface="ＭＳ Ｐゴシック" charset="-128"/>
                <a:cs typeface="ＭＳ Ｐゴシック" charset="-128"/>
              </a:rPr>
              <a:t>계</a:t>
            </a:r>
            <a:r>
              <a:rPr lang="en-US" sz="800" b="1" dirty="0">
                <a:solidFill>
                  <a:srgbClr val="FFFFFF"/>
                </a:solidFill>
                <a:latin typeface="Arial" pitchFamily="24" charset="0"/>
                <a:ea typeface="ＭＳ Ｐゴシック" charset="-128"/>
                <a:cs typeface="ＭＳ Ｐゴシック" charset="-128"/>
              </a:rPr>
              <a:t>21–22)</a:t>
            </a:r>
          </a:p>
        </p:txBody>
      </p:sp>
      <p:sp>
        <p:nvSpPr>
          <p:cNvPr id="104496" name="Rectangle 48"/>
          <p:cNvSpPr>
            <a:spLocks noChangeArrowheads="1"/>
          </p:cNvSpPr>
          <p:nvPr/>
        </p:nvSpPr>
        <p:spPr bwMode="auto">
          <a:xfrm>
            <a:off x="7724775" y="3389313"/>
            <a:ext cx="803275" cy="82843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defTabSz="914400" eaLnBrk="0" fontAlgn="base" hangingPunct="0">
              <a:spcBef>
                <a:spcPct val="0"/>
              </a:spcBef>
              <a:spcAft>
                <a:spcPct val="0"/>
              </a:spcAft>
              <a:defRPr/>
            </a:pPr>
            <a:r>
              <a:rPr lang="ko-KR" altLang="en-US" sz="800" b="1" dirty="0">
                <a:solidFill>
                  <a:srgbClr val="000000"/>
                </a:solidFill>
                <a:latin typeface="Arial" pitchFamily="24" charset="0"/>
                <a:ea typeface="ＭＳ Ｐゴシック" charset="-128"/>
                <a:cs typeface="ＭＳ Ｐゴシック" charset="-128"/>
              </a:rPr>
              <a:t>그리스도는</a:t>
            </a:r>
            <a:r>
              <a:rPr lang="en-US" altLang="ko-KR" sz="800" b="1" dirty="0">
                <a:solidFill>
                  <a:srgbClr val="000000"/>
                </a:solidFill>
                <a:latin typeface="Arial" pitchFamily="24" charset="0"/>
                <a:ea typeface="ＭＳ Ｐゴシック" charset="-128"/>
                <a:cs typeface="ＭＳ Ｐゴシック" charset="-128"/>
              </a:rPr>
              <a:t> </a:t>
            </a:r>
            <a:r>
              <a:rPr lang="ko-KR" altLang="en-US" sz="800" b="1" dirty="0">
                <a:solidFill>
                  <a:srgbClr val="000000"/>
                </a:solidFill>
                <a:latin typeface="Arial" pitchFamily="24" charset="0"/>
                <a:ea typeface="ＭＳ Ｐゴシック" charset="-128"/>
                <a:cs typeface="ＭＳ Ｐゴシック" charset="-128"/>
              </a:rPr>
              <a:t>성도들과</a:t>
            </a:r>
            <a:r>
              <a:rPr lang="en-US" altLang="ko-KR" sz="800" b="1" dirty="0">
                <a:solidFill>
                  <a:srgbClr val="000000"/>
                </a:solidFill>
                <a:latin typeface="Arial" pitchFamily="24" charset="0"/>
                <a:ea typeface="ＭＳ Ｐゴシック" charset="-128"/>
                <a:cs typeface="ＭＳ Ｐゴシック" charset="-128"/>
              </a:rPr>
              <a:t> </a:t>
            </a:r>
            <a:r>
              <a:rPr lang="ko-KR" altLang="en-US" sz="800" b="1" dirty="0">
                <a:solidFill>
                  <a:srgbClr val="000000"/>
                </a:solidFill>
                <a:latin typeface="Arial" pitchFamily="24" charset="0"/>
                <a:ea typeface="ＭＳ Ｐゴシック" charset="-128"/>
                <a:cs typeface="ＭＳ Ｐゴシック" charset="-128"/>
              </a:rPr>
              <a:t>함께</a:t>
            </a:r>
            <a:r>
              <a:rPr lang="en-US" sz="800" b="1" dirty="0">
                <a:solidFill>
                  <a:srgbClr val="000000"/>
                </a:solidFill>
                <a:latin typeface="Arial" pitchFamily="24" charset="0"/>
                <a:ea typeface="ＭＳ Ｐゴシック" charset="-128"/>
                <a:cs typeface="ＭＳ Ｐゴシック" charset="-128"/>
              </a:rPr>
              <a:t>(</a:t>
            </a:r>
            <a:r>
              <a:rPr lang="ko-KR" altLang="en-US" sz="800" b="1" dirty="0">
                <a:solidFill>
                  <a:srgbClr val="000000"/>
                </a:solidFill>
                <a:latin typeface="Arial" pitchFamily="24" charset="0"/>
                <a:ea typeface="ＭＳ Ｐゴシック" charset="-128"/>
                <a:cs typeface="ＭＳ Ｐゴシック" charset="-128"/>
              </a:rPr>
              <a:t>계</a:t>
            </a:r>
            <a:r>
              <a:rPr lang="en-US" sz="800" b="1" dirty="0">
                <a:solidFill>
                  <a:srgbClr val="000000"/>
                </a:solidFill>
                <a:latin typeface="Arial" pitchFamily="24" charset="0"/>
                <a:ea typeface="ＭＳ Ｐゴシック" charset="-128"/>
                <a:cs typeface="ＭＳ Ｐゴシック" charset="-128"/>
              </a:rPr>
              <a:t>5:10; 20:4-6)</a:t>
            </a:r>
            <a:r>
              <a:rPr lang="en-US" altLang="ko-KR" sz="800" b="1" dirty="0">
                <a:solidFill>
                  <a:srgbClr val="000000"/>
                </a:solidFill>
                <a:latin typeface="Arial" pitchFamily="24" charset="0"/>
                <a:ea typeface="ＭＳ Ｐゴシック" charset="-128"/>
                <a:cs typeface="ＭＳ Ｐゴシック" charset="-128"/>
              </a:rPr>
              <a:t> </a:t>
            </a:r>
            <a:r>
              <a:rPr lang="ko-KR" altLang="en-US" sz="800" b="1" dirty="0">
                <a:solidFill>
                  <a:srgbClr val="000000"/>
                </a:solidFill>
                <a:latin typeface="Arial" pitchFamily="24" charset="0"/>
                <a:ea typeface="ＭＳ Ｐゴシック" charset="-128"/>
                <a:cs typeface="ＭＳ Ｐゴシック" charset="-128"/>
              </a:rPr>
              <a:t>세계를</a:t>
            </a:r>
            <a:r>
              <a:rPr lang="en-US" altLang="ko-KR" sz="800" b="1" dirty="0">
                <a:solidFill>
                  <a:srgbClr val="000000"/>
                </a:solidFill>
                <a:latin typeface="Arial" pitchFamily="24" charset="0"/>
                <a:ea typeface="ＭＳ Ｐゴシック" charset="-128"/>
                <a:cs typeface="ＭＳ Ｐゴシック" charset="-128"/>
              </a:rPr>
              <a:t> </a:t>
            </a:r>
            <a:r>
              <a:rPr lang="ko-KR" altLang="en-US" sz="800" b="1" dirty="0">
                <a:solidFill>
                  <a:srgbClr val="000000"/>
                </a:solidFill>
                <a:latin typeface="Arial" pitchFamily="24" charset="0"/>
                <a:ea typeface="ＭＳ Ｐゴシック" charset="-128"/>
                <a:cs typeface="ＭＳ Ｐゴシック" charset="-128"/>
              </a:rPr>
              <a:t>다스리심</a:t>
            </a:r>
            <a:endParaRPr lang="en-US" altLang="ko-KR" sz="800" b="1" dirty="0">
              <a:solidFill>
                <a:srgbClr val="000000"/>
              </a:solidFill>
              <a:latin typeface="Arial" pitchFamily="24" charset="0"/>
              <a:ea typeface="ＭＳ Ｐゴシック" charset="-128"/>
              <a:cs typeface="ＭＳ Ｐゴシック" charset="-128"/>
            </a:endParaRPr>
          </a:p>
          <a:p>
            <a:pPr algn="ctr" defTabSz="914400" eaLnBrk="0" fontAlgn="base" hangingPunct="0">
              <a:spcBef>
                <a:spcPct val="0"/>
              </a:spcBef>
              <a:spcAft>
                <a:spcPct val="0"/>
              </a:spcAft>
              <a:defRPr/>
            </a:pPr>
            <a:r>
              <a:rPr lang="en-US" sz="800" b="1" dirty="0">
                <a:solidFill>
                  <a:srgbClr val="000000"/>
                </a:solidFill>
                <a:latin typeface="Arial" pitchFamily="24" charset="0"/>
                <a:ea typeface="ＭＳ Ｐゴシック" charset="-128"/>
                <a:cs typeface="ＭＳ Ｐゴシック" charset="-128"/>
              </a:rPr>
              <a:t>(</a:t>
            </a:r>
            <a:r>
              <a:rPr lang="ko-KR" altLang="en-US" sz="800" b="1" dirty="0">
                <a:solidFill>
                  <a:srgbClr val="000000"/>
                </a:solidFill>
                <a:latin typeface="Arial" pitchFamily="24" charset="0"/>
                <a:ea typeface="ＭＳ Ｐゴシック" charset="-128"/>
                <a:cs typeface="ＭＳ Ｐゴシック" charset="-128"/>
              </a:rPr>
              <a:t>사</a:t>
            </a:r>
            <a:r>
              <a:rPr lang="en-US" sz="800" b="1" dirty="0">
                <a:solidFill>
                  <a:srgbClr val="000000"/>
                </a:solidFill>
                <a:latin typeface="Arial" pitchFamily="24" charset="0"/>
                <a:ea typeface="ＭＳ Ｐゴシック" charset="-128"/>
                <a:cs typeface="ＭＳ Ｐゴシック" charset="-128"/>
              </a:rPr>
              <a:t>11) </a:t>
            </a:r>
          </a:p>
        </p:txBody>
      </p:sp>
      <p:sp>
        <p:nvSpPr>
          <p:cNvPr id="104497" name="Rectangle 49"/>
          <p:cNvSpPr>
            <a:spLocks noChangeArrowheads="1"/>
          </p:cNvSpPr>
          <p:nvPr/>
        </p:nvSpPr>
        <p:spPr bwMode="auto">
          <a:xfrm>
            <a:off x="7850188" y="947738"/>
            <a:ext cx="1076325" cy="58221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그리스도는</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성도들과</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함께</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모든</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것을</a:t>
            </a:r>
            <a:r>
              <a:rPr lang="en-US" altLang="ko-KR" sz="8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다스리심</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엡</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1:9-10; </a:t>
            </a:r>
          </a:p>
          <a:p>
            <a:pPr algn="ctr" defTabSz="914400" eaLnBrk="0" fontAlgn="base" hangingPunct="0">
              <a:spcBef>
                <a:spcPct val="0"/>
              </a:spcBef>
              <a:spcAft>
                <a:spcPct val="0"/>
              </a:spcAft>
              <a:defRPr/>
            </a:pPr>
            <a:r>
              <a:rPr lang="ko-KR" altLang="en-US" sz="800" b="1" dirty="0">
                <a:solidFill>
                  <a:srgbClr val="FFFFFF"/>
                </a:solidFill>
                <a:effectLst>
                  <a:outerShdw blurRad="38100" dist="38100" dir="2700000" algn="tl">
                    <a:srgbClr val="000000"/>
                  </a:outerShdw>
                </a:effectLst>
                <a:latin typeface="Arial" charset="0"/>
                <a:ea typeface="ＭＳ Ｐゴシック" charset="0"/>
                <a:cs typeface="Arial" charset="0"/>
              </a:rPr>
              <a:t>계</a:t>
            </a:r>
            <a:r>
              <a:rPr lang="en-US" sz="800" b="1" dirty="0">
                <a:solidFill>
                  <a:srgbClr val="FFFFFF"/>
                </a:solidFill>
                <a:effectLst>
                  <a:outerShdw blurRad="38100" dist="38100" dir="2700000" algn="tl">
                    <a:srgbClr val="000000"/>
                  </a:outerShdw>
                </a:effectLst>
                <a:latin typeface="Arial" charset="0"/>
                <a:ea typeface="ＭＳ Ｐゴシック" charset="0"/>
                <a:cs typeface="Arial" charset="0"/>
              </a:rPr>
              <a:t>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grpSp>
      <p:grpSp>
        <p:nvGrpSpPr>
          <p:cNvPr id="4144" name="Group 54"/>
          <p:cNvGrpSpPr>
            <a:grpSpLocks/>
          </p:cNvGrpSpPr>
          <p:nvPr/>
        </p:nvGrpSpPr>
        <p:grpSpPr bwMode="auto">
          <a:xfrm>
            <a:off x="447280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grpSp>
      <p:sp>
        <p:nvSpPr>
          <p:cNvPr id="104506" name="Rectangle 58"/>
          <p:cNvSpPr>
            <a:spLocks noChangeArrowheads="1"/>
          </p:cNvSpPr>
          <p:nvPr/>
        </p:nvSpPr>
        <p:spPr bwMode="auto">
          <a:xfrm rot="16200000">
            <a:off x="1644423" y="2542662"/>
            <a:ext cx="375104"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ko-KR" altLang="en-US" sz="1600" b="1" dirty="0">
                <a:solidFill>
                  <a:srgbClr val="FFFFFF"/>
                </a:solidFill>
                <a:latin typeface="Nadianne" charset="0"/>
                <a:ea typeface="ＭＳ Ｐゴシック" charset="-128"/>
                <a:cs typeface="ＭＳ Ｐゴシック" charset="-128"/>
              </a:rPr>
              <a:t>땅</a:t>
            </a:r>
            <a:endParaRPr lang="en-US" sz="1600" b="1" dirty="0">
              <a:solidFill>
                <a:srgbClr val="FFFFFF"/>
              </a:solidFill>
              <a:latin typeface="Nadianne" charset="0"/>
              <a:ea typeface="ＭＳ Ｐゴシック" charset="-128"/>
              <a:cs typeface="ＭＳ Ｐゴシック" charset="-128"/>
            </a:endParaRPr>
          </a:p>
        </p:txBody>
      </p:sp>
      <p:sp>
        <p:nvSpPr>
          <p:cNvPr id="104507" name="Rectangle 59"/>
          <p:cNvSpPr>
            <a:spLocks noChangeArrowheads="1"/>
          </p:cNvSpPr>
          <p:nvPr/>
        </p:nvSpPr>
        <p:spPr bwMode="auto">
          <a:xfrm rot="16200000">
            <a:off x="1938831" y="3692806"/>
            <a:ext cx="554640"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ko-KR" altLang="en-US" sz="1600" b="1" dirty="0">
                <a:solidFill>
                  <a:srgbClr val="FFFFFF"/>
                </a:solidFill>
                <a:latin typeface="Nadianne" charset="0"/>
                <a:ea typeface="ＭＳ Ｐゴシック" charset="-128"/>
                <a:cs typeface="ＭＳ Ｐゴシック" charset="-128"/>
              </a:rPr>
              <a:t>후손</a:t>
            </a:r>
            <a:endParaRPr lang="en-US" sz="1600" b="1" dirty="0">
              <a:solidFill>
                <a:srgbClr val="FFFFFF"/>
              </a:solidFill>
              <a:latin typeface="Nadianne" charset="0"/>
              <a:ea typeface="ＭＳ Ｐゴシック" charset="-128"/>
              <a:cs typeface="ＭＳ Ｐゴシック" charset="-128"/>
            </a:endParaRPr>
          </a:p>
        </p:txBody>
      </p:sp>
      <p:sp>
        <p:nvSpPr>
          <p:cNvPr id="104508" name="Rectangle 60"/>
          <p:cNvSpPr>
            <a:spLocks noChangeArrowheads="1"/>
          </p:cNvSpPr>
          <p:nvPr/>
        </p:nvSpPr>
        <p:spPr bwMode="auto">
          <a:xfrm rot="16200000">
            <a:off x="2603991" y="4896924"/>
            <a:ext cx="554640"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ko-KR" altLang="en-US" sz="1600" b="1" dirty="0">
                <a:solidFill>
                  <a:srgbClr val="FFFFFF"/>
                </a:solidFill>
                <a:latin typeface="Nadianne" charset="0"/>
                <a:ea typeface="ＭＳ Ｐゴシック" charset="-128"/>
                <a:cs typeface="ＭＳ Ｐゴシック" charset="-128"/>
              </a:rPr>
              <a:t>축복</a:t>
            </a:r>
            <a:endParaRPr lang="en-US" sz="1600" b="1" dirty="0">
              <a:solidFill>
                <a:srgbClr val="FFFFFF"/>
              </a:solidFill>
              <a:latin typeface="Nadianne" charset="0"/>
              <a:ea typeface="ＭＳ Ｐゴシック" charset="-128"/>
              <a:cs typeface="ＭＳ Ｐゴシック" charset="-128"/>
            </a:endParaRPr>
          </a:p>
        </p:txBody>
      </p:sp>
      <p:sp>
        <p:nvSpPr>
          <p:cNvPr id="104509" name="Rectangle 61"/>
          <p:cNvSpPr>
            <a:spLocks noChangeArrowheads="1"/>
          </p:cNvSpPr>
          <p:nvPr/>
        </p:nvSpPr>
        <p:spPr bwMode="auto">
          <a:xfrm rot="16200000">
            <a:off x="1017616" y="3653426"/>
            <a:ext cx="1222315" cy="30521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ko-KR" altLang="en-US" sz="1400" b="1" dirty="0">
                <a:solidFill>
                  <a:srgbClr val="FFFFFF"/>
                </a:solidFill>
                <a:latin typeface="Arial" pitchFamily="24" charset="0"/>
                <a:ea typeface="ＭＳ Ｐゴシック" charset="-128"/>
                <a:cs typeface="ＭＳ Ｐゴシック" charset="-128"/>
              </a:rPr>
              <a:t>창세기</a:t>
            </a:r>
            <a:r>
              <a:rPr lang="en-US" sz="1400" b="1" dirty="0">
                <a:solidFill>
                  <a:srgbClr val="FFFFFF"/>
                </a:solidFill>
                <a:latin typeface="Arial" pitchFamily="24" charset="0"/>
                <a:ea typeface="ＭＳ Ｐゴシック" charset="-128"/>
                <a:cs typeface="ＭＳ Ｐゴシック" charset="-128"/>
              </a:rPr>
              <a:t> 12:1-3</a:t>
            </a:r>
          </a:p>
        </p:txBody>
      </p:sp>
      <p:sp>
        <p:nvSpPr>
          <p:cNvPr id="104510" name="Rectangle 62"/>
          <p:cNvSpPr>
            <a:spLocks noChangeArrowheads="1"/>
          </p:cNvSpPr>
          <p:nvPr/>
        </p:nvSpPr>
        <p:spPr bwMode="auto">
          <a:xfrm>
            <a:off x="8416925" y="3389313"/>
            <a:ext cx="750888" cy="58221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defTabSz="914400" eaLnBrk="0" fontAlgn="base" hangingPunct="0">
              <a:spcBef>
                <a:spcPct val="0"/>
              </a:spcBef>
              <a:spcAft>
                <a:spcPct val="0"/>
              </a:spcAft>
              <a:defRPr/>
            </a:pPr>
            <a:r>
              <a:rPr lang="ko-KR" altLang="en-US" sz="800" b="1" dirty="0">
                <a:solidFill>
                  <a:srgbClr val="000000"/>
                </a:solidFill>
                <a:latin typeface="Arial" pitchFamily="24" charset="0"/>
                <a:ea typeface="ＭＳ Ｐゴシック" charset="-128"/>
                <a:cs typeface="ＭＳ Ｐゴシック" charset="-128"/>
              </a:rPr>
              <a:t>그리스도는</a:t>
            </a:r>
            <a:r>
              <a:rPr lang="en-US" altLang="ko-KR" sz="800" b="1" dirty="0">
                <a:solidFill>
                  <a:srgbClr val="000000"/>
                </a:solidFill>
                <a:latin typeface="Arial" pitchFamily="24" charset="0"/>
                <a:ea typeface="ＭＳ Ｐゴシック" charset="-128"/>
                <a:cs typeface="ＭＳ Ｐゴシック" charset="-128"/>
              </a:rPr>
              <a:t> </a:t>
            </a:r>
            <a:r>
              <a:rPr lang="ko-KR" altLang="en-US" sz="800" b="1" dirty="0">
                <a:solidFill>
                  <a:srgbClr val="000000"/>
                </a:solidFill>
                <a:latin typeface="Arial" pitchFamily="24" charset="0"/>
                <a:ea typeface="ＭＳ Ｐゴシック" charset="-128"/>
                <a:cs typeface="ＭＳ Ｐゴシック" charset="-128"/>
              </a:rPr>
              <a:t>나라를</a:t>
            </a:r>
            <a:r>
              <a:rPr lang="en-US" altLang="ko-KR" sz="800" b="1" dirty="0">
                <a:solidFill>
                  <a:srgbClr val="000000"/>
                </a:solidFill>
                <a:latin typeface="Arial" pitchFamily="24" charset="0"/>
                <a:ea typeface="ＭＳ Ｐゴシック" charset="-128"/>
                <a:cs typeface="ＭＳ Ｐゴシック" charset="-128"/>
              </a:rPr>
              <a:t> </a:t>
            </a:r>
            <a:r>
              <a:rPr lang="ko-KR" altLang="en-US" sz="800" b="1" dirty="0">
                <a:solidFill>
                  <a:srgbClr val="000000"/>
                </a:solidFill>
                <a:latin typeface="Arial" pitchFamily="24" charset="0"/>
                <a:ea typeface="ＭＳ Ｐゴシック" charset="-128"/>
                <a:cs typeface="ＭＳ Ｐゴシック" charset="-128"/>
              </a:rPr>
              <a:t>하나님께</a:t>
            </a:r>
            <a:r>
              <a:rPr lang="en-US" altLang="ko-KR" sz="800" b="1" dirty="0">
                <a:solidFill>
                  <a:srgbClr val="000000"/>
                </a:solidFill>
                <a:latin typeface="Arial" pitchFamily="24" charset="0"/>
                <a:ea typeface="ＭＳ Ｐゴシック" charset="-128"/>
                <a:cs typeface="ＭＳ Ｐゴシック" charset="-128"/>
              </a:rPr>
              <a:t> </a:t>
            </a:r>
            <a:r>
              <a:rPr lang="ko-KR" altLang="en-US" sz="800" b="1" dirty="0">
                <a:solidFill>
                  <a:srgbClr val="000000"/>
                </a:solidFill>
                <a:latin typeface="Arial" pitchFamily="24" charset="0"/>
                <a:ea typeface="ＭＳ Ｐゴシック" charset="-128"/>
                <a:cs typeface="ＭＳ Ｐゴシック" charset="-128"/>
              </a:rPr>
              <a:t>바침</a:t>
            </a:r>
            <a:endParaRPr lang="en-US" altLang="ko-KR" sz="800" b="1" dirty="0">
              <a:solidFill>
                <a:srgbClr val="000000"/>
              </a:solidFill>
              <a:latin typeface="Arial" pitchFamily="24" charset="0"/>
              <a:ea typeface="ＭＳ Ｐゴシック" charset="-128"/>
              <a:cs typeface="ＭＳ Ｐゴシック" charset="-128"/>
            </a:endParaRPr>
          </a:p>
          <a:p>
            <a:pPr algn="ctr" defTabSz="914400" eaLnBrk="0" fontAlgn="base" hangingPunct="0">
              <a:spcBef>
                <a:spcPct val="0"/>
              </a:spcBef>
              <a:spcAft>
                <a:spcPct val="0"/>
              </a:spcAft>
              <a:defRPr/>
            </a:pPr>
            <a:r>
              <a:rPr lang="en-US" sz="800" b="1" dirty="0">
                <a:solidFill>
                  <a:srgbClr val="000000"/>
                </a:solidFill>
                <a:latin typeface="Arial" pitchFamily="24" charset="0"/>
                <a:ea typeface="ＭＳ Ｐゴシック" charset="-128"/>
                <a:cs typeface="ＭＳ Ｐゴシック" charset="-128"/>
              </a:rPr>
              <a:t>(</a:t>
            </a:r>
            <a:r>
              <a:rPr lang="ko-KR" altLang="en-US" sz="800" b="1" dirty="0">
                <a:solidFill>
                  <a:srgbClr val="000000"/>
                </a:solidFill>
                <a:latin typeface="Arial" pitchFamily="24" charset="0"/>
                <a:ea typeface="ＭＳ Ｐゴシック" charset="-128"/>
                <a:cs typeface="ＭＳ Ｐゴシック" charset="-128"/>
              </a:rPr>
              <a:t>고전</a:t>
            </a:r>
            <a:r>
              <a:rPr lang="en-US" sz="800" b="1" dirty="0">
                <a:solidFill>
                  <a:srgbClr val="000000"/>
                </a:solidFill>
                <a:latin typeface="Arial" pitchFamily="24" charset="0"/>
                <a:ea typeface="ＭＳ Ｐゴシック" charset="-128"/>
                <a:cs typeface="ＭＳ Ｐゴシック" charset="-128"/>
              </a:rPr>
              <a:t>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defTabSz="914400" fontAlgn="base">
                <a:spcBef>
                  <a:spcPct val="0"/>
                </a:spcBef>
                <a:spcAft>
                  <a:spcPct val="0"/>
                </a:spcAft>
                <a:defRPr/>
              </a:pPr>
              <a:endParaRPr lang="en-US" sz="2400">
                <a:solidFill>
                  <a:srgbClr val="FFFFFF"/>
                </a:solidFill>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defTabSz="9144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nvGrpSpPr>
          <p:cNvPr id="4152" name="Group 72"/>
          <p:cNvGrpSpPr>
            <a:grpSpLocks/>
          </p:cNvGrpSpPr>
          <p:nvPr/>
        </p:nvGrpSpPr>
        <p:grpSpPr bwMode="auto">
          <a:xfrm>
            <a:off x="4631234" y="5357844"/>
            <a:ext cx="3444316" cy="160337"/>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104524" name="Rectangle 76"/>
          <p:cNvSpPr>
            <a:spLocks noChangeArrowheads="1"/>
          </p:cNvSpPr>
          <p:nvPr/>
        </p:nvSpPr>
        <p:spPr bwMode="auto">
          <a:xfrm>
            <a:off x="0" y="6371531"/>
            <a:ext cx="9144000" cy="366767"/>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성경은</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이중의</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왕국</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언약의</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주제를</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가지고</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있다</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아브라함에서부터</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그리스도에</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이르기까지</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이스라엘의</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역할은</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교회</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연속성</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를</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포함하는</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데에까지</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확장된다</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물론</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교회는</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결코</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새로운</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이스라엘로서</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국가를</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대체하지는</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않는다</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비연속성</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이스라엘은</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그리스도의</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재림의</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때에</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그리스도를</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믿음으로써</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다시</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한</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번</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세계적인</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명성을</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누릴</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것이다</a:t>
            </a:r>
            <a:r>
              <a:rPr lang="en-US" altLang="ko-KR" sz="900" b="1" dirty="0">
                <a:solidFill>
                  <a:srgbClr val="FFFFFF"/>
                </a:solidFill>
                <a:effectLst>
                  <a:outerShdw blurRad="38100" dist="38100" dir="2700000" algn="tl">
                    <a:srgbClr val="000000"/>
                  </a:outerShdw>
                </a:effectLst>
                <a:latin typeface="Arial" charset="0"/>
                <a:ea typeface="ＭＳ Ｐゴシック" charset="0"/>
                <a:cs typeface="Arial" charset="0"/>
              </a:rPr>
              <a:t>. </a:t>
            </a:r>
            <a:endParaRPr lang="en-US" sz="9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104525" name="Rectangle 77"/>
          <p:cNvSpPr>
            <a:spLocks noChangeArrowheads="1"/>
          </p:cNvSpPr>
          <p:nvPr/>
        </p:nvSpPr>
        <p:spPr bwMode="auto">
          <a:xfrm>
            <a:off x="5030788" y="2055813"/>
            <a:ext cx="593112"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ko-KR" altLang="en-US" sz="900" b="1" dirty="0">
                <a:solidFill>
                  <a:srgbClr val="FFFFFF"/>
                </a:solidFill>
                <a:latin typeface="Arial" pitchFamily="24" charset="0"/>
                <a:ea typeface="ＭＳ Ｐゴシック" charset="-128"/>
                <a:cs typeface="ＭＳ Ｐゴシック" charset="-128"/>
              </a:rPr>
              <a:t>이스라엘</a:t>
            </a:r>
            <a:endParaRPr lang="en-US" sz="900" b="1" dirty="0">
              <a:solidFill>
                <a:srgbClr val="FFFFFF"/>
              </a:solidFill>
              <a:latin typeface="Arial" pitchFamily="24" charset="0"/>
              <a:ea typeface="ＭＳ Ｐゴシック" charset="-128"/>
              <a:cs typeface="ＭＳ Ｐゴシック" charset="-128"/>
            </a:endParaRPr>
          </a:p>
        </p:txBody>
      </p:sp>
      <p:sp>
        <p:nvSpPr>
          <p:cNvPr id="104526" name="Rectangle 78"/>
          <p:cNvSpPr>
            <a:spLocks noChangeArrowheads="1"/>
          </p:cNvSpPr>
          <p:nvPr/>
        </p:nvSpPr>
        <p:spPr bwMode="auto">
          <a:xfrm>
            <a:off x="6334125" y="2055813"/>
            <a:ext cx="400752" cy="22826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defTabSz="914400" eaLnBrk="0" fontAlgn="base" hangingPunct="0">
              <a:spcBef>
                <a:spcPct val="0"/>
              </a:spcBef>
              <a:spcAft>
                <a:spcPct val="0"/>
              </a:spcAft>
              <a:defRPr/>
            </a:pPr>
            <a:r>
              <a:rPr lang="ko-KR" altLang="en-US" sz="900" b="1" dirty="0">
                <a:solidFill>
                  <a:srgbClr val="FFFFFF"/>
                </a:solidFill>
                <a:latin typeface="Arial" pitchFamily="24" charset="0"/>
                <a:ea typeface="ＭＳ Ｐゴシック" charset="-128"/>
                <a:cs typeface="ＭＳ Ｐゴシック" charset="-128"/>
              </a:rPr>
              <a:t>교회</a:t>
            </a:r>
            <a:endParaRPr lang="en-US" sz="900" b="1" dirty="0">
              <a:solidFill>
                <a:srgbClr val="FFFFFF"/>
              </a:solidFill>
              <a:latin typeface="Arial" pitchFamily="24" charset="0"/>
              <a:ea typeface="ＭＳ Ｐゴシック" charset="-128"/>
              <a:cs typeface="ＭＳ Ｐゴシック" charset="-128"/>
            </a:endParaRPr>
          </a:p>
        </p:txBody>
      </p:sp>
      <p:sp>
        <p:nvSpPr>
          <p:cNvPr id="104527" name="Rectangle 79"/>
          <p:cNvSpPr>
            <a:spLocks noChangeArrowheads="1"/>
          </p:cNvSpPr>
          <p:nvPr/>
        </p:nvSpPr>
        <p:spPr bwMode="auto">
          <a:xfrm>
            <a:off x="4921667" y="2200275"/>
            <a:ext cx="734176"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a:t>
            </a:r>
            <a:r>
              <a:rPr lang="ko-KR" altLang="en-US" sz="800" b="1" dirty="0">
                <a:solidFill>
                  <a:srgbClr val="FFFFFF"/>
                </a:solidFill>
                <a:latin typeface="Arial" pitchFamily="24" charset="0"/>
                <a:ea typeface="ＭＳ Ｐゴシック" charset="-128"/>
                <a:cs typeface="ＭＳ Ｐゴシック" charset="-128"/>
              </a:rPr>
              <a:t>국가적</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초점</a:t>
            </a:r>
            <a:r>
              <a:rPr lang="en-US" sz="800" b="1" dirty="0">
                <a:solidFill>
                  <a:srgbClr val="FFFFFF"/>
                </a:solidFill>
                <a:latin typeface="Arial" pitchFamily="24" charset="0"/>
                <a:ea typeface="ＭＳ Ｐゴシック" charset="-128"/>
                <a:cs typeface="ＭＳ Ｐゴシック" charset="-128"/>
              </a:rPr>
              <a:t>)</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spid="_x0000_s376966" name="Microsoft ClipArt Gallery" r:id="rId4" imgW="2120900" imgH="2108200" progId="">
                  <p:embed/>
                </p:oleObj>
              </mc:Choice>
              <mc:Fallback>
                <p:oleObj name="Microsoft ClipArt Gallery" r:id="rId4" imgW="2120900" imgH="210820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6183347" y="2200275"/>
            <a:ext cx="977833" cy="212879"/>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algn="ctr" defTabSz="914400" eaLnBrk="0" fontAlgn="base" hangingPunct="0">
              <a:spcBef>
                <a:spcPct val="0"/>
              </a:spcBef>
              <a:spcAft>
                <a:spcPct val="0"/>
              </a:spcAft>
              <a:defRPr/>
            </a:pPr>
            <a:r>
              <a:rPr lang="en-US" sz="800" b="1" dirty="0">
                <a:solidFill>
                  <a:srgbClr val="FFFFFF"/>
                </a:solidFill>
                <a:latin typeface="Arial" pitchFamily="24" charset="0"/>
                <a:ea typeface="ＭＳ Ｐゴシック" charset="-128"/>
                <a:cs typeface="ＭＳ Ｐゴシック" charset="-128"/>
              </a:rPr>
              <a:t>“</a:t>
            </a:r>
            <a:r>
              <a:rPr lang="ko-KR" altLang="en-US" sz="800" b="1" dirty="0">
                <a:solidFill>
                  <a:srgbClr val="FFFFFF"/>
                </a:solidFill>
                <a:latin typeface="Arial" pitchFamily="24" charset="0"/>
                <a:ea typeface="ＭＳ Ｐゴシック" charset="-128"/>
                <a:cs typeface="ＭＳ Ｐゴシック" charset="-128"/>
              </a:rPr>
              <a:t>새</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사람</a:t>
            </a:r>
            <a:r>
              <a:rPr lang="en-US" altLang="ko-KR" sz="800" b="1" dirty="0">
                <a:solidFill>
                  <a:srgbClr val="FFFFFF"/>
                </a:solidFill>
                <a:latin typeface="Arial" pitchFamily="24" charset="0"/>
                <a:ea typeface="ＭＳ Ｐゴシック" charset="-128"/>
                <a:cs typeface="ＭＳ Ｐゴシック" charset="-128"/>
              </a:rPr>
              <a:t>” </a:t>
            </a:r>
            <a:r>
              <a:rPr lang="en-US" sz="800" b="1" dirty="0">
                <a:solidFill>
                  <a:srgbClr val="FFFFFF"/>
                </a:solidFill>
                <a:latin typeface="Arial" pitchFamily="24" charset="0"/>
                <a:ea typeface="ＭＳ Ｐゴシック" charset="-128"/>
                <a:cs typeface="ＭＳ Ｐゴシック" charset="-128"/>
              </a:rPr>
              <a:t>(</a:t>
            </a:r>
            <a:r>
              <a:rPr lang="ko-KR" altLang="en-US" sz="800" b="1" dirty="0">
                <a:solidFill>
                  <a:srgbClr val="FFFFFF"/>
                </a:solidFill>
                <a:latin typeface="Arial" pitchFamily="24" charset="0"/>
                <a:ea typeface="ＭＳ Ｐゴシック" charset="-128"/>
                <a:cs typeface="ＭＳ Ｐゴシック" charset="-128"/>
              </a:rPr>
              <a:t>엡</a:t>
            </a:r>
            <a:r>
              <a:rPr lang="en-US" sz="800" b="1" dirty="0">
                <a:solidFill>
                  <a:srgbClr val="FFFFFF"/>
                </a:solidFill>
                <a:latin typeface="Arial" pitchFamily="24" charset="0"/>
                <a:ea typeface="ＭＳ Ｐゴシック" charset="-128"/>
                <a:cs typeface="ＭＳ Ｐゴシック" charset="-128"/>
              </a:rPr>
              <a:t>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defTabSz="914400" eaLnBrk="0" fontAlgn="base" hangingPunct="0">
              <a:spcBef>
                <a:spcPct val="0"/>
              </a:spcBef>
              <a:spcAft>
                <a:spcPct val="0"/>
              </a:spcAft>
              <a:defRPr/>
            </a:pPr>
            <a:r>
              <a:rPr lang="en-US" sz="700" b="1" i="1" dirty="0">
                <a:solidFill>
                  <a:srgbClr val="FFFFFF"/>
                </a:solidFill>
                <a:latin typeface="Arial" pitchFamily="24" charset="0"/>
                <a:ea typeface="ＭＳ Ｐゴシック" charset="-128"/>
                <a:cs typeface="ＭＳ Ｐゴシック" charset="-128"/>
              </a:rPr>
              <a:t>Eighth Edition</a:t>
            </a:r>
          </a:p>
          <a:p>
            <a:pPr defTabSz="914400" eaLnBrk="0" fontAlgn="base" hangingPunct="0">
              <a:spcBef>
                <a:spcPct val="0"/>
              </a:spcBef>
              <a:spcAft>
                <a:spcPct val="0"/>
              </a:spcAft>
              <a:defRPr/>
            </a:pPr>
            <a:r>
              <a:rPr lang="en-US" sz="700" b="1" i="1" dirty="0">
                <a:solidFill>
                  <a:srgbClr val="FFFFFF"/>
                </a:solidFill>
                <a:latin typeface="Arial" pitchFamily="24" charset="0"/>
                <a:ea typeface="ＭＳ Ｐゴシック" charset="-128"/>
                <a:cs typeface="ＭＳ Ｐゴシック" charset="-128"/>
              </a:rPr>
              <a:t>29 Aug 2016</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defTabSz="914400" eaLnBrk="0" fontAlgn="base" hangingPunct="0">
                <a:spcBef>
                  <a:spcPct val="0"/>
                </a:spcBef>
                <a:spcAft>
                  <a:spcPct val="0"/>
                </a:spcAft>
              </a:pPr>
              <a:endParaRPr lang="en-US" sz="1000">
                <a:solidFill>
                  <a:srgbClr val="FFFFFF"/>
                </a:solidFill>
                <a:latin typeface="Arial" charset="0"/>
                <a:ea typeface="ＭＳ Ｐゴシック" charset="0"/>
                <a:cs typeface="ＭＳ Ｐゴシック" charset="0"/>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705321"/>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defTabSz="914400" eaLnBrk="0" fontAlgn="base" hangingPunct="0">
              <a:spcBef>
                <a:spcPct val="0"/>
              </a:spcBef>
              <a:spcAft>
                <a:spcPct val="0"/>
              </a:spcAft>
              <a:defRPr/>
            </a:pPr>
            <a:r>
              <a:rPr lang="en-US" sz="800" b="1" dirty="0">
                <a:solidFill>
                  <a:srgbClr val="000000"/>
                </a:solidFill>
                <a:latin typeface="Arial" pitchFamily="24" charset="0"/>
                <a:ea typeface="ＭＳ Ｐゴシック" charset="-128"/>
                <a:cs typeface="ＭＳ Ｐゴシック" charset="-128"/>
              </a:rPr>
              <a:t>5</a:t>
            </a:r>
            <a:r>
              <a:rPr lang="ko-KR" altLang="en-US" sz="800" b="1" dirty="0">
                <a:solidFill>
                  <a:srgbClr val="000000"/>
                </a:solidFill>
                <a:latin typeface="Arial" pitchFamily="24" charset="0"/>
                <a:ea typeface="ＭＳ Ｐゴシック" charset="-128"/>
                <a:cs typeface="ＭＳ Ｐゴシック" charset="-128"/>
              </a:rPr>
              <a:t>가지의</a:t>
            </a:r>
            <a:r>
              <a:rPr lang="en-US" altLang="ko-KR" sz="800" b="1" dirty="0">
                <a:solidFill>
                  <a:srgbClr val="000000"/>
                </a:solidFill>
                <a:latin typeface="Arial" pitchFamily="24" charset="0"/>
                <a:ea typeface="ＭＳ Ｐゴシック" charset="-128"/>
                <a:cs typeface="ＭＳ Ｐゴシック" charset="-128"/>
              </a:rPr>
              <a:t> </a:t>
            </a:r>
            <a:r>
              <a:rPr lang="ko-KR" altLang="en-US" sz="800" b="1" dirty="0">
                <a:solidFill>
                  <a:srgbClr val="000000"/>
                </a:solidFill>
                <a:latin typeface="Arial" pitchFamily="24" charset="0"/>
                <a:ea typeface="ＭＳ Ｐゴシック" charset="-128"/>
                <a:cs typeface="ＭＳ Ｐゴシック" charset="-128"/>
              </a:rPr>
              <a:t>모든</a:t>
            </a:r>
            <a:r>
              <a:rPr lang="en-US" altLang="ko-KR" sz="800" b="1" dirty="0">
                <a:solidFill>
                  <a:srgbClr val="000000"/>
                </a:solidFill>
                <a:latin typeface="Arial" pitchFamily="24" charset="0"/>
                <a:ea typeface="ＭＳ Ｐゴシック" charset="-128"/>
                <a:cs typeface="ＭＳ Ｐゴシック" charset="-128"/>
              </a:rPr>
              <a:t> </a:t>
            </a:r>
            <a:r>
              <a:rPr lang="ko-KR" altLang="en-US" sz="800" b="1" dirty="0">
                <a:solidFill>
                  <a:srgbClr val="000000"/>
                </a:solidFill>
                <a:latin typeface="Arial" pitchFamily="24" charset="0"/>
                <a:ea typeface="ＭＳ Ｐゴシック" charset="-128"/>
                <a:cs typeface="ＭＳ Ｐゴシック" charset="-128"/>
              </a:rPr>
              <a:t>요소가</a:t>
            </a:r>
            <a:r>
              <a:rPr lang="en-US" altLang="ko-KR" sz="800" b="1" dirty="0">
                <a:solidFill>
                  <a:srgbClr val="000000"/>
                </a:solidFill>
                <a:latin typeface="Arial" pitchFamily="24" charset="0"/>
                <a:ea typeface="ＭＳ Ｐゴシック" charset="-128"/>
                <a:cs typeface="ＭＳ Ｐゴシック" charset="-128"/>
              </a:rPr>
              <a:t> </a:t>
            </a:r>
            <a:r>
              <a:rPr lang="ko-KR" altLang="en-US" sz="800" b="1" dirty="0">
                <a:solidFill>
                  <a:srgbClr val="000000"/>
                </a:solidFill>
                <a:latin typeface="Arial" pitchFamily="24" charset="0"/>
                <a:ea typeface="ＭＳ Ｐゴシック" charset="-128"/>
                <a:cs typeface="ＭＳ Ｐゴシック" charset="-128"/>
              </a:rPr>
              <a:t>국가적</a:t>
            </a:r>
            <a:r>
              <a:rPr lang="en-US" altLang="ko-KR" sz="800" b="1" dirty="0">
                <a:solidFill>
                  <a:srgbClr val="000000"/>
                </a:solidFill>
                <a:latin typeface="Arial" pitchFamily="24" charset="0"/>
                <a:ea typeface="ＭＳ Ｐゴシック" charset="-128"/>
                <a:cs typeface="ＭＳ Ｐゴシック" charset="-128"/>
              </a:rPr>
              <a:t> </a:t>
            </a:r>
            <a:r>
              <a:rPr lang="ko-KR" altLang="en-US" sz="800" b="1" dirty="0">
                <a:solidFill>
                  <a:srgbClr val="000000"/>
                </a:solidFill>
                <a:latin typeface="Arial" pitchFamily="24" charset="0"/>
                <a:ea typeface="ＭＳ Ｐゴシック" charset="-128"/>
                <a:cs typeface="ＭＳ Ｐゴシック" charset="-128"/>
              </a:rPr>
              <a:t>회복</a:t>
            </a:r>
            <a:r>
              <a:rPr lang="en-US" altLang="ko-KR" sz="800" b="1" dirty="0">
                <a:solidFill>
                  <a:srgbClr val="000000"/>
                </a:solidFill>
                <a:latin typeface="Arial" pitchFamily="24" charset="0"/>
                <a:ea typeface="ＭＳ Ｐゴシック" charset="-128"/>
                <a:cs typeface="ＭＳ Ｐゴシック" charset="-128"/>
              </a:rPr>
              <a:t> </a:t>
            </a:r>
            <a:r>
              <a:rPr lang="ko-KR" altLang="en-US" sz="800" b="1" dirty="0">
                <a:solidFill>
                  <a:srgbClr val="000000"/>
                </a:solidFill>
                <a:latin typeface="Arial" pitchFamily="24" charset="0"/>
                <a:ea typeface="ＭＳ Ｐゴシック" charset="-128"/>
                <a:cs typeface="ＭＳ Ｐゴシック" charset="-128"/>
              </a:rPr>
              <a:t>안에서</a:t>
            </a:r>
            <a:r>
              <a:rPr lang="en-US" altLang="ko-KR" sz="800" b="1" dirty="0">
                <a:solidFill>
                  <a:srgbClr val="000000"/>
                </a:solidFill>
                <a:latin typeface="Arial" pitchFamily="24" charset="0"/>
                <a:ea typeface="ＭＳ Ｐゴシック" charset="-128"/>
                <a:cs typeface="ＭＳ Ｐゴシック" charset="-128"/>
              </a:rPr>
              <a:t> </a:t>
            </a:r>
            <a:r>
              <a:rPr lang="ko-KR" altLang="en-US" sz="800" b="1" dirty="0">
                <a:solidFill>
                  <a:srgbClr val="000000"/>
                </a:solidFill>
                <a:latin typeface="Arial" pitchFamily="24" charset="0"/>
                <a:ea typeface="ＭＳ Ｐゴシック" charset="-128"/>
                <a:cs typeface="ＭＳ Ｐゴシック" charset="-128"/>
              </a:rPr>
              <a:t>성취됨</a:t>
            </a:r>
            <a:r>
              <a:rPr lang="en-US" altLang="ko-KR" sz="800" b="1" dirty="0">
                <a:solidFill>
                  <a:srgbClr val="000000"/>
                </a:solidFill>
                <a:latin typeface="Arial" pitchFamily="24" charset="0"/>
                <a:ea typeface="ＭＳ Ｐゴシック" charset="-128"/>
                <a:cs typeface="ＭＳ Ｐゴシック" charset="-128"/>
              </a:rPr>
              <a:t>.</a:t>
            </a:r>
          </a:p>
          <a:p>
            <a:pPr algn="ctr" defTabSz="914400" eaLnBrk="0" fontAlgn="base" hangingPunct="0">
              <a:spcBef>
                <a:spcPct val="0"/>
              </a:spcBef>
              <a:spcAft>
                <a:spcPct val="0"/>
              </a:spcAft>
              <a:defRPr/>
            </a:pPr>
            <a:r>
              <a:rPr lang="en-US" sz="800" b="1" dirty="0">
                <a:solidFill>
                  <a:srgbClr val="000000"/>
                </a:solidFill>
                <a:latin typeface="Arial" pitchFamily="24" charset="0"/>
                <a:ea typeface="ＭＳ Ｐゴシック" charset="-128"/>
                <a:cs typeface="ＭＳ Ｐゴシック" charset="-128"/>
              </a:rPr>
              <a:t>(</a:t>
            </a:r>
            <a:r>
              <a:rPr lang="ko-KR" altLang="en-US" sz="800" b="1" dirty="0">
                <a:solidFill>
                  <a:srgbClr val="000000"/>
                </a:solidFill>
                <a:latin typeface="Arial" pitchFamily="24" charset="0"/>
                <a:ea typeface="ＭＳ Ｐゴシック" charset="-128"/>
                <a:cs typeface="ＭＳ Ｐゴシック" charset="-128"/>
              </a:rPr>
              <a:t>슥</a:t>
            </a:r>
            <a:r>
              <a:rPr lang="en-US" sz="800" b="1" dirty="0">
                <a:solidFill>
                  <a:srgbClr val="000000"/>
                </a:solidFill>
                <a:latin typeface="Arial" pitchFamily="24" charset="0"/>
                <a:ea typeface="ＭＳ Ｐゴシック" charset="-128"/>
                <a:cs typeface="ＭＳ Ｐゴシック" charset="-128"/>
              </a:rPr>
              <a:t>8)</a:t>
            </a:r>
          </a:p>
        </p:txBody>
      </p:sp>
      <p:sp>
        <p:nvSpPr>
          <p:cNvPr id="104549" name="Rectangle 101"/>
          <p:cNvSpPr>
            <a:spLocks noChangeArrowheads="1"/>
          </p:cNvSpPr>
          <p:nvPr/>
        </p:nvSpPr>
        <p:spPr bwMode="auto">
          <a:xfrm>
            <a:off x="8448675" y="4572000"/>
            <a:ext cx="669925" cy="45910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algn="ctr" defTabSz="914400" eaLnBrk="0" fontAlgn="base" hangingPunct="0">
              <a:spcBef>
                <a:spcPct val="0"/>
              </a:spcBef>
              <a:spcAft>
                <a:spcPct val="0"/>
              </a:spcAft>
              <a:defRPr/>
            </a:pPr>
            <a:r>
              <a:rPr lang="ko-KR" altLang="en-US" sz="800" b="1" dirty="0">
                <a:solidFill>
                  <a:srgbClr val="000000"/>
                </a:solidFill>
                <a:latin typeface="Arial" pitchFamily="24" charset="0"/>
                <a:ea typeface="ＭＳ Ｐゴシック" charset="-128"/>
                <a:cs typeface="ＭＳ Ｐゴシック" charset="-128"/>
              </a:rPr>
              <a:t>모든</a:t>
            </a:r>
            <a:r>
              <a:rPr lang="en-US" altLang="ko-KR" sz="800" b="1" dirty="0">
                <a:solidFill>
                  <a:srgbClr val="000000"/>
                </a:solidFill>
                <a:latin typeface="Arial" pitchFamily="24" charset="0"/>
                <a:ea typeface="ＭＳ Ｐゴシック" charset="-128"/>
                <a:cs typeface="ＭＳ Ｐゴシック" charset="-128"/>
              </a:rPr>
              <a:t> </a:t>
            </a:r>
            <a:r>
              <a:rPr lang="ko-KR" altLang="en-US" sz="800" b="1" dirty="0">
                <a:solidFill>
                  <a:srgbClr val="000000"/>
                </a:solidFill>
                <a:latin typeface="Arial" pitchFamily="24" charset="0"/>
                <a:ea typeface="ＭＳ Ｐゴシック" charset="-128"/>
                <a:cs typeface="ＭＳ Ｐゴシック" charset="-128"/>
              </a:rPr>
              <a:t>것이</a:t>
            </a:r>
            <a:r>
              <a:rPr lang="en-US" altLang="ko-KR" sz="800" b="1" dirty="0">
                <a:solidFill>
                  <a:srgbClr val="000000"/>
                </a:solidFill>
                <a:latin typeface="Arial" pitchFamily="24" charset="0"/>
                <a:ea typeface="ＭＳ Ｐゴシック" charset="-128"/>
                <a:cs typeface="ＭＳ Ｐゴシック" charset="-128"/>
              </a:rPr>
              <a:t> </a:t>
            </a:r>
            <a:r>
              <a:rPr lang="ko-KR" altLang="en-US" sz="800" b="1" dirty="0">
                <a:solidFill>
                  <a:srgbClr val="000000"/>
                </a:solidFill>
                <a:latin typeface="Arial" pitchFamily="24" charset="0"/>
                <a:ea typeface="ＭＳ Ｐゴシック" charset="-128"/>
                <a:cs typeface="ＭＳ Ｐゴシック" charset="-128"/>
              </a:rPr>
              <a:t>새롭게</a:t>
            </a:r>
            <a:r>
              <a:rPr lang="en-US" altLang="ko-KR" sz="800" b="1" dirty="0">
                <a:solidFill>
                  <a:srgbClr val="000000"/>
                </a:solidFill>
                <a:latin typeface="Arial" pitchFamily="24" charset="0"/>
                <a:ea typeface="ＭＳ Ｐゴシック" charset="-128"/>
                <a:cs typeface="ＭＳ Ｐゴシック" charset="-128"/>
              </a:rPr>
              <a:t> </a:t>
            </a:r>
            <a:r>
              <a:rPr lang="ko-KR" altLang="en-US" sz="800" b="1" dirty="0">
                <a:solidFill>
                  <a:srgbClr val="000000"/>
                </a:solidFill>
                <a:latin typeface="Arial" pitchFamily="24" charset="0"/>
                <a:ea typeface="ＭＳ Ｐゴシック" charset="-128"/>
                <a:cs typeface="ＭＳ Ｐゴシック" charset="-128"/>
              </a:rPr>
              <a:t>됨</a:t>
            </a:r>
            <a:r>
              <a:rPr lang="en-US" sz="800" b="1" dirty="0">
                <a:solidFill>
                  <a:srgbClr val="000000"/>
                </a:solidFill>
                <a:latin typeface="Arial" pitchFamily="24" charset="0"/>
                <a:ea typeface="ＭＳ Ｐゴシック" charset="-128"/>
                <a:cs typeface="ＭＳ Ｐゴシック" charset="-128"/>
              </a:rPr>
              <a:t>(</a:t>
            </a:r>
            <a:r>
              <a:rPr lang="ko-KR" altLang="en-US" sz="800" b="1" dirty="0">
                <a:solidFill>
                  <a:srgbClr val="000000"/>
                </a:solidFill>
                <a:latin typeface="Arial" pitchFamily="24" charset="0"/>
                <a:ea typeface="ＭＳ Ｐゴシック" charset="-128"/>
                <a:cs typeface="ＭＳ Ｐゴシック" charset="-128"/>
              </a:rPr>
              <a:t>계</a:t>
            </a:r>
            <a:r>
              <a:rPr lang="en-US" sz="800" b="1" dirty="0">
                <a:solidFill>
                  <a:srgbClr val="000000"/>
                </a:solidFill>
                <a:latin typeface="Arial" pitchFamily="24" charset="0"/>
                <a:ea typeface="ＭＳ Ｐゴシック" charset="-128"/>
                <a:cs typeface="ＭＳ Ｐゴシック" charset="-128"/>
              </a:rPr>
              <a:t>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defTabSz="914400" eaLnBrk="0" fontAlgn="base" hangingPunct="0">
              <a:spcBef>
                <a:spcPct val="0"/>
              </a:spcBef>
              <a:spcAft>
                <a:spcPct val="0"/>
              </a:spcAft>
              <a:defRPr/>
            </a:pPr>
            <a:r>
              <a:rPr lang="ko-KR" altLang="en-US" sz="800" b="1" dirty="0">
                <a:solidFill>
                  <a:srgbClr val="FFFFFF"/>
                </a:solidFill>
                <a:latin typeface="Arial" pitchFamily="24" charset="0"/>
                <a:ea typeface="ＭＳ Ｐゴシック" charset="-128"/>
                <a:cs typeface="ＭＳ Ｐゴシック" charset="-128"/>
              </a:rPr>
              <a:t>죄를</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드러내고</a:t>
            </a:r>
            <a:r>
              <a:rPr lang="en-US" altLang="ko-KR" sz="800" b="1" dirty="0">
                <a:solidFill>
                  <a:srgbClr val="FFFFFF"/>
                </a:solidFill>
                <a:latin typeface="Arial" pitchFamily="24" charset="0"/>
                <a:ea typeface="ＭＳ Ｐゴシック" charset="-128"/>
                <a:cs typeface="ＭＳ Ｐゴシック" charset="-128"/>
              </a:rPr>
              <a:t>(</a:t>
            </a:r>
            <a:r>
              <a:rPr lang="ko-KR" altLang="en-US" sz="800" b="1" dirty="0">
                <a:solidFill>
                  <a:srgbClr val="FFFFFF"/>
                </a:solidFill>
                <a:latin typeface="Arial" pitchFamily="24" charset="0"/>
                <a:ea typeface="ＭＳ Ｐゴシック" charset="-128"/>
                <a:cs typeface="ＭＳ Ｐゴシック" charset="-128"/>
              </a:rPr>
              <a:t>롬</a:t>
            </a:r>
            <a:r>
              <a:rPr lang="en-US" altLang="ko-KR" sz="800" b="1" dirty="0">
                <a:solidFill>
                  <a:srgbClr val="FFFFFF"/>
                </a:solidFill>
                <a:latin typeface="Arial" pitchFamily="24" charset="0"/>
                <a:ea typeface="ＭＳ Ｐゴシック" charset="-128"/>
                <a:cs typeface="ＭＳ Ｐゴシック" charset="-128"/>
              </a:rPr>
              <a:t>7:7) </a:t>
            </a:r>
            <a:r>
              <a:rPr lang="ko-KR" altLang="en-US" sz="800" b="1" dirty="0">
                <a:solidFill>
                  <a:srgbClr val="FFFFFF"/>
                </a:solidFill>
                <a:latin typeface="Arial" pitchFamily="24" charset="0"/>
                <a:ea typeface="ＭＳ Ｐゴシック" charset="-128"/>
                <a:cs typeface="ＭＳ Ｐゴシック" charset="-128"/>
              </a:rPr>
              <a:t>이스라엘을</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규정하기</a:t>
            </a:r>
            <a:r>
              <a:rPr lang="en-US" altLang="ko-KR" sz="800" b="1" dirty="0">
                <a:solidFill>
                  <a:srgbClr val="FFFFFF"/>
                </a:solidFill>
                <a:latin typeface="Arial" pitchFamily="24" charset="0"/>
                <a:ea typeface="ＭＳ Ｐゴシック" charset="-128"/>
                <a:cs typeface="ＭＳ Ｐゴシック" charset="-128"/>
              </a:rPr>
              <a:t>(</a:t>
            </a:r>
            <a:r>
              <a:rPr lang="ko-KR" altLang="en-US" sz="800" b="1" dirty="0">
                <a:solidFill>
                  <a:srgbClr val="FFFFFF"/>
                </a:solidFill>
                <a:latin typeface="Arial" pitchFamily="24" charset="0"/>
                <a:ea typeface="ＭＳ Ｐゴシック" charset="-128"/>
                <a:cs typeface="ＭＳ Ｐゴシック" charset="-128"/>
              </a:rPr>
              <a:t>갈</a:t>
            </a:r>
            <a:r>
              <a:rPr lang="en-US" altLang="ko-KR" sz="800" b="1" dirty="0">
                <a:solidFill>
                  <a:srgbClr val="FFFFFF"/>
                </a:solidFill>
                <a:latin typeface="Arial" pitchFamily="24" charset="0"/>
                <a:ea typeface="ＭＳ Ｐゴシック" charset="-128"/>
                <a:cs typeface="ＭＳ Ｐゴシック" charset="-128"/>
              </a:rPr>
              <a:t>3:23-25) </a:t>
            </a:r>
            <a:r>
              <a:rPr lang="ko-KR" altLang="en-US" sz="800" b="1" dirty="0">
                <a:solidFill>
                  <a:srgbClr val="FFFFFF"/>
                </a:solidFill>
                <a:latin typeface="Arial" pitchFamily="24" charset="0"/>
                <a:ea typeface="ＭＳ Ｐゴシック" charset="-128"/>
                <a:cs typeface="ＭＳ Ｐゴシック" charset="-128"/>
              </a:rPr>
              <a:t>위한</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한시적이고</a:t>
            </a:r>
            <a:r>
              <a:rPr lang="en-US" sz="800" b="1" dirty="0">
                <a:solidFill>
                  <a:srgbClr val="FFFFFF"/>
                </a:solidFill>
                <a:latin typeface="Arial" pitchFamily="24" charset="0"/>
                <a:ea typeface="ＭＳ Ｐゴシック" charset="-128"/>
                <a:cs typeface="ＭＳ Ｐゴシック" charset="-128"/>
              </a:rPr>
              <a:t>(</a:t>
            </a:r>
            <a:r>
              <a:rPr lang="ko-KR" altLang="en-US" sz="800" b="1" dirty="0">
                <a:solidFill>
                  <a:srgbClr val="FFFFFF"/>
                </a:solidFill>
                <a:latin typeface="Arial" pitchFamily="24" charset="0"/>
                <a:ea typeface="ＭＳ Ｐゴシック" charset="-128"/>
                <a:cs typeface="ＭＳ Ｐゴシック" charset="-128"/>
              </a:rPr>
              <a:t>갈</a:t>
            </a:r>
            <a:r>
              <a:rPr lang="en-US" sz="800" b="1" dirty="0">
                <a:solidFill>
                  <a:srgbClr val="FFFFFF"/>
                </a:solidFill>
                <a:latin typeface="Arial" pitchFamily="24" charset="0"/>
                <a:ea typeface="ＭＳ Ｐゴシック" charset="-128"/>
                <a:cs typeface="ＭＳ Ｐゴシック" charset="-128"/>
              </a:rPr>
              <a:t>3:19) </a:t>
            </a:r>
            <a:r>
              <a:rPr lang="ko-KR" altLang="en-US" sz="800" b="1" dirty="0">
                <a:solidFill>
                  <a:srgbClr val="FFFFFF"/>
                </a:solidFill>
                <a:latin typeface="Arial" pitchFamily="24" charset="0"/>
                <a:ea typeface="ＭＳ Ｐゴシック" charset="-128"/>
                <a:cs typeface="ＭＳ Ｐゴシック" charset="-128"/>
              </a:rPr>
              <a:t>조건적인</a:t>
            </a:r>
            <a:r>
              <a:rPr lang="en-US" sz="800" b="1" dirty="0">
                <a:solidFill>
                  <a:srgbClr val="FFFFFF"/>
                </a:solidFill>
                <a:latin typeface="Arial" pitchFamily="24" charset="0"/>
                <a:ea typeface="ＭＳ Ｐゴシック" charset="-128"/>
                <a:cs typeface="ＭＳ Ｐゴシック" charset="-128"/>
              </a:rPr>
              <a:t>(</a:t>
            </a:r>
            <a:r>
              <a:rPr lang="ko-KR" altLang="en-US" sz="800" b="1" dirty="0">
                <a:solidFill>
                  <a:srgbClr val="FFFFFF"/>
                </a:solidFill>
                <a:latin typeface="Arial" pitchFamily="24" charset="0"/>
                <a:ea typeface="ＭＳ Ｐゴシック" charset="-128"/>
                <a:cs typeface="ＭＳ Ｐゴシック" charset="-128"/>
              </a:rPr>
              <a:t>신</a:t>
            </a:r>
            <a:r>
              <a:rPr lang="en-US" sz="800" b="1" dirty="0">
                <a:solidFill>
                  <a:srgbClr val="FFFFFF"/>
                </a:solidFill>
                <a:latin typeface="Arial" pitchFamily="24" charset="0"/>
                <a:ea typeface="ＭＳ Ｐゴシック" charset="-128"/>
                <a:cs typeface="ＭＳ Ｐゴシック" charset="-128"/>
              </a:rPr>
              <a:t>28) </a:t>
            </a:r>
            <a:r>
              <a:rPr lang="ko-KR" altLang="en-US" sz="800" b="1" dirty="0">
                <a:solidFill>
                  <a:srgbClr val="FFFFFF"/>
                </a:solidFill>
                <a:latin typeface="Arial" pitchFamily="24" charset="0"/>
                <a:ea typeface="ＭＳ Ｐゴシック" charset="-128"/>
                <a:cs typeface="ＭＳ Ｐゴシック" charset="-128"/>
              </a:rPr>
              <a:t>것</a:t>
            </a:r>
            <a:r>
              <a:rPr lang="en-US" altLang="ko-KR" sz="800" b="1" dirty="0">
                <a:solidFill>
                  <a:srgbClr val="FFFFFF"/>
                </a:solidFill>
                <a:latin typeface="Arial" pitchFamily="24" charset="0"/>
                <a:ea typeface="ＭＳ Ｐゴシック" charset="-128"/>
                <a:cs typeface="ＭＳ Ｐゴシック" charset="-128"/>
              </a:rPr>
              <a:t>.</a:t>
            </a:r>
            <a:endParaRPr lang="en-US" sz="800" b="1" dirty="0">
              <a:solidFill>
                <a:srgbClr val="FFFFFF"/>
              </a:solidFill>
              <a:latin typeface="Arial" pitchFamily="24" charset="0"/>
              <a:ea typeface="ＭＳ Ｐゴシック" charset="-128"/>
              <a:cs typeface="ＭＳ Ｐゴシック" charset="-128"/>
            </a:endParaRPr>
          </a:p>
        </p:txBody>
      </p:sp>
      <p:sp>
        <p:nvSpPr>
          <p:cNvPr id="104551" name="Rectangle 103"/>
          <p:cNvSpPr>
            <a:spLocks noChangeArrowheads="1"/>
          </p:cNvSpPr>
          <p:nvPr/>
        </p:nvSpPr>
        <p:spPr bwMode="auto">
          <a:xfrm>
            <a:off x="5894388" y="5797395"/>
            <a:ext cx="1820862" cy="335989"/>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algn="ctr" defTabSz="914400" eaLnBrk="0" fontAlgn="base" hangingPunct="0">
              <a:spcBef>
                <a:spcPct val="0"/>
              </a:spcBef>
              <a:spcAft>
                <a:spcPct val="0"/>
              </a:spcAft>
              <a:defRPr/>
            </a:pPr>
            <a:r>
              <a:rPr lang="ko-KR" altLang="en-US" sz="800" b="1" dirty="0">
                <a:solidFill>
                  <a:srgbClr val="FFFFFF"/>
                </a:solidFill>
                <a:latin typeface="Arial" pitchFamily="24" charset="0"/>
                <a:ea typeface="ＭＳ Ｐゴシック" charset="-128"/>
                <a:cs typeface="ＭＳ Ｐゴシック" charset="-128"/>
              </a:rPr>
              <a:t>율법은</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폐지되고</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성취되며</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십자가에서</a:t>
            </a:r>
            <a:r>
              <a:rPr lang="en-US" altLang="ko-KR" sz="800" b="1" dirty="0">
                <a:solidFill>
                  <a:srgbClr val="FFFFFF"/>
                </a:solidFill>
                <a:latin typeface="Arial" pitchFamily="24" charset="0"/>
                <a:ea typeface="ＭＳ Ｐゴシック" charset="-128"/>
                <a:cs typeface="ＭＳ Ｐゴシック" charset="-128"/>
              </a:rPr>
              <a:t> </a:t>
            </a:r>
            <a:r>
              <a:rPr lang="ko-KR" altLang="en-US" sz="800" b="1" dirty="0">
                <a:solidFill>
                  <a:srgbClr val="FFFFFF"/>
                </a:solidFill>
                <a:latin typeface="Arial" pitchFamily="24" charset="0"/>
                <a:ea typeface="ＭＳ Ｐゴシック" charset="-128"/>
                <a:cs typeface="ＭＳ Ｐゴシック" charset="-128"/>
              </a:rPr>
              <a:t>대체됨</a:t>
            </a:r>
            <a:r>
              <a:rPr lang="en-US" sz="800" b="1" dirty="0">
                <a:solidFill>
                  <a:srgbClr val="FFFFFF"/>
                </a:solidFill>
                <a:latin typeface="Arial" pitchFamily="24" charset="0"/>
                <a:ea typeface="ＭＳ Ｐゴシック" charset="-128"/>
                <a:cs typeface="ＭＳ Ｐゴシック" charset="-128"/>
              </a:rPr>
              <a:t>(</a:t>
            </a:r>
            <a:r>
              <a:rPr lang="ko-KR" altLang="en-US" sz="800" b="1" dirty="0">
                <a:solidFill>
                  <a:srgbClr val="FFFFFF"/>
                </a:solidFill>
                <a:latin typeface="Arial" pitchFamily="24" charset="0"/>
                <a:ea typeface="ＭＳ Ｐゴシック" charset="-128"/>
                <a:cs typeface="ＭＳ Ｐゴシック" charset="-128"/>
              </a:rPr>
              <a:t>롬</a:t>
            </a:r>
            <a:r>
              <a:rPr lang="en-US" sz="800" b="1" dirty="0">
                <a:solidFill>
                  <a:srgbClr val="FFFFFF"/>
                </a:solidFill>
                <a:latin typeface="Arial" pitchFamily="24" charset="0"/>
                <a:ea typeface="ＭＳ Ｐゴシック" charset="-128"/>
                <a:cs typeface="ＭＳ Ｐゴシック" charset="-128"/>
              </a:rPr>
              <a:t>7:1-6; </a:t>
            </a:r>
            <a:r>
              <a:rPr lang="ko-KR" altLang="en-US" sz="800" b="1" dirty="0">
                <a:solidFill>
                  <a:srgbClr val="FFFFFF"/>
                </a:solidFill>
                <a:latin typeface="Arial" pitchFamily="24" charset="0"/>
                <a:ea typeface="ＭＳ Ｐゴシック" charset="-128"/>
                <a:cs typeface="ＭＳ Ｐゴシック" charset="-128"/>
              </a:rPr>
              <a:t>고전</a:t>
            </a:r>
            <a:r>
              <a:rPr lang="en-US" sz="800" b="1" dirty="0">
                <a:solidFill>
                  <a:srgbClr val="FFFFFF"/>
                </a:solidFill>
                <a:latin typeface="Arial" pitchFamily="24" charset="0"/>
                <a:ea typeface="ＭＳ Ｐゴシック" charset="-128"/>
                <a:cs typeface="ＭＳ Ｐゴシック" charset="-128"/>
              </a:rPr>
              <a:t>9:19-21; </a:t>
            </a:r>
            <a:r>
              <a:rPr lang="ko-KR" altLang="en-US" sz="800" b="1" dirty="0">
                <a:solidFill>
                  <a:srgbClr val="FFFFFF"/>
                </a:solidFill>
                <a:latin typeface="Arial" pitchFamily="24" charset="0"/>
                <a:ea typeface="ＭＳ Ｐゴシック" charset="-128"/>
                <a:cs typeface="ＭＳ Ｐゴシック" charset="-128"/>
              </a:rPr>
              <a:t>히</a:t>
            </a:r>
            <a:r>
              <a:rPr lang="en-US" sz="800" b="1" dirty="0">
                <a:solidFill>
                  <a:srgbClr val="FFFFFF"/>
                </a:solidFill>
                <a:latin typeface="Arial" pitchFamily="24" charset="0"/>
                <a:ea typeface="ＭＳ Ｐゴシック" charset="-128"/>
                <a:cs typeface="ＭＳ Ｐゴシック" charset="-128"/>
              </a:rPr>
              <a:t>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defTabSz="914400" eaLnBrk="0" fontAlgn="base" hangingPunct="0">
              <a:spcBef>
                <a:spcPct val="0"/>
              </a:spcBef>
              <a:spcAft>
                <a:spcPct val="0"/>
              </a:spcAft>
              <a:defRPr/>
            </a:pPr>
            <a:r>
              <a:rPr lang="ko-KR" altLang="en-US" sz="900" b="1" dirty="0">
                <a:solidFill>
                  <a:srgbClr val="FFFFFF"/>
                </a:solidFill>
                <a:effectLst>
                  <a:outerShdw blurRad="38100" dist="38100" dir="2700000" algn="tl">
                    <a:srgbClr val="000000"/>
                  </a:outerShdw>
                </a:effectLst>
                <a:latin typeface="Arial" charset="0"/>
                <a:ea typeface="ＭＳ Ｐゴシック" charset="0"/>
                <a:cs typeface="Arial" charset="0"/>
              </a:rPr>
              <a:t>창세기</a:t>
            </a:r>
            <a:r>
              <a:rPr lang="en-US" sz="900" b="1" dirty="0">
                <a:solidFill>
                  <a:srgbClr val="FFFFFF"/>
                </a:solidFill>
                <a:effectLst>
                  <a:outerShdw blurRad="38100" dist="38100" dir="2700000" algn="tl">
                    <a:srgbClr val="000000"/>
                  </a:outerShdw>
                </a:effectLst>
                <a:latin typeface="Arial" charset="0"/>
                <a:ea typeface="ＭＳ Ｐゴシック" charset="0"/>
                <a:cs typeface="Arial" charset="0"/>
              </a:rPr>
              <a:t> 6:18; 9:8-17</a:t>
            </a:r>
          </a:p>
        </p:txBody>
      </p:sp>
      <p:sp>
        <p:nvSpPr>
          <p:cNvPr id="104553" name="Text Box 105"/>
          <p:cNvSpPr txBox="1">
            <a:spLocks noChangeArrowheads="1"/>
          </p:cNvSpPr>
          <p:nvPr/>
        </p:nvSpPr>
        <p:spPr bwMode="auto">
          <a:xfrm>
            <a:off x="9285288" y="158750"/>
            <a:ext cx="542925" cy="461963"/>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400" b="1" dirty="0">
                <a:solidFill>
                  <a:srgbClr val="FFFFFF"/>
                </a:solidFill>
                <a:latin typeface="Arial" pitchFamily="24" charset="0"/>
                <a:ea typeface="ＭＳ Ｐゴシック" charset="-128"/>
                <a:cs typeface="ＭＳ Ｐゴシック" charset="-128"/>
              </a:rPr>
              <a:t>9g</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defTabSz="914400" eaLnBrk="0" fontAlgn="base" hangingPunct="0">
              <a:spcBef>
                <a:spcPct val="0"/>
              </a:spcBef>
              <a:spcAft>
                <a:spcPct val="0"/>
              </a:spcAft>
              <a:defRPr/>
            </a:pPr>
            <a:endParaRPr lang="en-US" sz="3200" b="1">
              <a:solidFill>
                <a:srgbClr val="FFA040"/>
              </a:solidFill>
              <a:effectLst>
                <a:outerShdw blurRad="38100" dist="38100" dir="2700000" algn="tl">
                  <a:srgbClr val="000000"/>
                </a:outerShdw>
              </a:effectLst>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58236"/>
            <a:ext cx="8001000" cy="533400"/>
          </a:xfrm>
          <a:ln w="12700">
            <a:miter lim="800000"/>
            <a:headEnd/>
            <a:tailEnd/>
          </a:ln>
          <a:effectLst>
            <a:outerShdw blurRad="63500" dist="35921" dir="2700000" algn="ctr" rotWithShape="0">
              <a:srgbClr val="000000">
                <a:alpha val="74998"/>
              </a:srgbClr>
            </a:outerShdw>
          </a:effectLst>
          <a:extLst/>
        </p:spPr>
        <p:txBody>
          <a:bodyPr/>
          <a:lstStyle/>
          <a:p>
            <a:pPr>
              <a:defRPr/>
            </a:pPr>
            <a:r>
              <a:rPr lang="ko-KR" altLang="en-US" sz="4000" dirty="0">
                <a:effectLst>
                  <a:glow rad="215900">
                    <a:schemeClr val="bg1">
                      <a:lumMod val="50000"/>
                      <a:alpha val="75000"/>
                    </a:schemeClr>
                  </a:glow>
                </a:effectLst>
                <a:latin typeface="Impact"/>
                <a:cs typeface="Impact"/>
              </a:rPr>
              <a:t>하나님</a:t>
            </a:r>
            <a:r>
              <a:rPr lang="en-US" altLang="ko-KR" sz="4000" dirty="0">
                <a:effectLst>
                  <a:glow rad="215900">
                    <a:schemeClr val="bg1">
                      <a:lumMod val="50000"/>
                      <a:alpha val="75000"/>
                    </a:schemeClr>
                  </a:glow>
                </a:effectLst>
                <a:latin typeface="Impact"/>
                <a:cs typeface="Impact"/>
              </a:rPr>
              <a:t> </a:t>
            </a:r>
            <a:r>
              <a:rPr lang="ko-KR" altLang="en-US" sz="4000" dirty="0">
                <a:effectLst>
                  <a:glow rad="215900">
                    <a:schemeClr val="bg1">
                      <a:lumMod val="50000"/>
                      <a:alpha val="75000"/>
                    </a:schemeClr>
                  </a:glow>
                </a:effectLst>
                <a:latin typeface="Impact"/>
                <a:cs typeface="Impact"/>
              </a:rPr>
              <a:t>나라와</a:t>
            </a:r>
            <a:r>
              <a:rPr lang="en-US" altLang="ko-KR" sz="4000" dirty="0">
                <a:effectLst>
                  <a:glow rad="215900">
                    <a:schemeClr val="bg1">
                      <a:lumMod val="50000"/>
                      <a:alpha val="75000"/>
                    </a:schemeClr>
                  </a:glow>
                </a:effectLst>
                <a:latin typeface="Impact"/>
                <a:cs typeface="Impact"/>
              </a:rPr>
              <a:t> </a:t>
            </a:r>
            <a:r>
              <a:rPr lang="ko-KR" altLang="en-US" sz="4000" dirty="0">
                <a:effectLst>
                  <a:glow rad="215900">
                    <a:schemeClr val="bg1">
                      <a:lumMod val="50000"/>
                      <a:alpha val="75000"/>
                    </a:schemeClr>
                  </a:glow>
                </a:effectLst>
                <a:latin typeface="Impact"/>
                <a:cs typeface="Impact"/>
              </a:rPr>
              <a:t>언약의</a:t>
            </a:r>
            <a:r>
              <a:rPr lang="en-US" altLang="ko-KR" sz="4000" dirty="0">
                <a:effectLst>
                  <a:glow rad="215900">
                    <a:schemeClr val="bg1">
                      <a:lumMod val="50000"/>
                      <a:alpha val="75000"/>
                    </a:schemeClr>
                  </a:glow>
                </a:effectLst>
                <a:latin typeface="Impact"/>
                <a:cs typeface="Impact"/>
              </a:rPr>
              <a:t> </a:t>
            </a:r>
            <a:r>
              <a:rPr lang="ko-KR" altLang="en-US" sz="4000" dirty="0">
                <a:effectLst>
                  <a:glow rad="215900">
                    <a:schemeClr val="bg1">
                      <a:lumMod val="50000"/>
                      <a:alpha val="75000"/>
                    </a:schemeClr>
                  </a:glow>
                </a:effectLst>
                <a:latin typeface="Impact"/>
                <a:cs typeface="Impact"/>
              </a:rPr>
              <a:t>시간축</a:t>
            </a:r>
            <a:endParaRPr lang="en-US" sz="4000" dirty="0">
              <a:effectLst>
                <a:glow rad="215900">
                  <a:schemeClr val="bg1">
                    <a:lumMod val="50000"/>
                    <a:alpha val="75000"/>
                  </a:schemeClr>
                </a:glow>
              </a:effectLst>
              <a:latin typeface="Impact"/>
              <a:cs typeface="Impact"/>
            </a:endParaRPr>
          </a:p>
        </p:txBody>
      </p:sp>
      <p:sp>
        <p:nvSpPr>
          <p:cNvPr id="107" name="Text Box 105"/>
          <p:cNvSpPr txBox="1">
            <a:spLocks noChangeArrowheads="1"/>
          </p:cNvSpPr>
          <p:nvPr/>
        </p:nvSpPr>
        <p:spPr bwMode="auto">
          <a:xfrm>
            <a:off x="8329613" y="0"/>
            <a:ext cx="82867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400" b="1" dirty="0">
                <a:solidFill>
                  <a:srgbClr val="FFFFFF"/>
                </a:solidFill>
                <a:latin typeface="Arial" pitchFamily="-111" charset="0"/>
                <a:ea typeface="ＭＳ Ｐゴシック" charset="0"/>
                <a:cs typeface="ＭＳ Ｐゴシック" charset="0"/>
              </a:rPr>
              <a:t>22 &amp;</a:t>
            </a:r>
          </a:p>
          <a:p>
            <a:pPr algn="ctr" defTabSz="914400" eaLnBrk="0" fontAlgn="base" hangingPunct="0">
              <a:spcBef>
                <a:spcPct val="0"/>
              </a:spcBef>
              <a:spcAft>
                <a:spcPct val="0"/>
              </a:spcAft>
              <a:defRPr/>
            </a:pPr>
            <a:r>
              <a:rPr lang="en-US" sz="2400" b="1" dirty="0">
                <a:solidFill>
                  <a:srgbClr val="FFFFFF"/>
                </a:solidFill>
                <a:latin typeface="Arial" pitchFamily="-111" charset="0"/>
                <a:ea typeface="ＭＳ Ｐゴシック" charset="0"/>
                <a:cs typeface="ＭＳ Ｐゴシック" charset="0"/>
              </a:rPr>
              <a:t>337</a:t>
            </a:r>
          </a:p>
        </p:txBody>
      </p:sp>
      <p:sp>
        <p:nvSpPr>
          <p:cNvPr id="109" name="Oval 108"/>
          <p:cNvSpPr/>
          <p:nvPr/>
        </p:nvSpPr>
        <p:spPr bwMode="auto">
          <a:xfrm>
            <a:off x="5721350" y="5662093"/>
            <a:ext cx="2087563" cy="647335"/>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sp>
        <p:nvSpPr>
          <p:cNvPr id="110" name="Oval Callout 1"/>
          <p:cNvSpPr>
            <a:spLocks noChangeArrowheads="1"/>
          </p:cNvSpPr>
          <p:nvPr/>
        </p:nvSpPr>
        <p:spPr bwMode="auto">
          <a:xfrm>
            <a:off x="5364163" y="3087687"/>
            <a:ext cx="3960812" cy="2592386"/>
          </a:xfrm>
          <a:prstGeom prst="wedgeEllipseCallout">
            <a:avLst>
              <a:gd name="adj1" fmla="val -42412"/>
              <a:gd name="adj2" fmla="val 49634"/>
            </a:avLst>
          </a:prstGeom>
          <a:solidFill>
            <a:srgbClr val="000000"/>
          </a:solidFill>
          <a:ln w="9525">
            <a:solidFill>
              <a:schemeClr val="tx1"/>
            </a:solidFill>
            <a:miter lim="800000"/>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11" name="Rectangle 21"/>
          <p:cNvSpPr>
            <a:spLocks noChangeArrowheads="1"/>
          </p:cNvSpPr>
          <p:nvPr/>
        </p:nvSpPr>
        <p:spPr bwMode="auto">
          <a:xfrm>
            <a:off x="5661025" y="3571874"/>
            <a:ext cx="3448050" cy="1320874"/>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1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ko-KR" altLang="en-US" sz="1600" b="1" i="0" u="none" strike="noStrike" kern="1200" cap="none" spc="0" normalizeH="0" baseline="0" noProof="0" dirty="0">
                <a:ln>
                  <a:noFill/>
                </a:ln>
                <a:solidFill>
                  <a:srgbClr val="FFFFFF"/>
                </a:solidFill>
                <a:effectLst/>
                <a:uLnTx/>
                <a:uFillTx/>
                <a:latin typeface="Arial"/>
                <a:ea typeface="ＭＳ Ｐゴシック" charset="0"/>
                <a:cs typeface="Arial"/>
              </a:rPr>
              <a:t>그런즉</a:t>
            </a:r>
            <a:r>
              <a:rPr kumimoji="0" lang="en-US" altLang="ko-KR" sz="1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ko-KR" altLang="en-US" sz="1600" b="1" i="0" u="none" strike="noStrike" kern="1200" cap="none" spc="0" normalizeH="0" baseline="0" noProof="0" dirty="0">
                <a:ln>
                  <a:noFill/>
                </a:ln>
                <a:solidFill>
                  <a:srgbClr val="FFFFFF"/>
                </a:solidFill>
                <a:effectLst/>
                <a:uLnTx/>
                <a:uFillTx/>
                <a:latin typeface="Arial"/>
                <a:ea typeface="ＭＳ Ｐゴシック" charset="0"/>
                <a:cs typeface="Arial"/>
              </a:rPr>
              <a:t>율법은</a:t>
            </a:r>
            <a:r>
              <a:rPr kumimoji="0" lang="en-US" altLang="ko-KR" sz="1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ko-KR" altLang="en-US" sz="1600" b="1" i="0" u="none" strike="noStrike" kern="1200" cap="none" spc="0" normalizeH="0" baseline="0" noProof="0" dirty="0">
                <a:ln>
                  <a:noFill/>
                </a:ln>
                <a:solidFill>
                  <a:srgbClr val="FFFFFF"/>
                </a:solidFill>
                <a:effectLst/>
                <a:uLnTx/>
                <a:uFillTx/>
                <a:latin typeface="Arial"/>
                <a:ea typeface="ＭＳ Ｐゴシック" charset="0"/>
                <a:cs typeface="Arial"/>
              </a:rPr>
              <a:t>무엇이냐</a:t>
            </a:r>
            <a:r>
              <a:rPr kumimoji="0" lang="en-US" altLang="ko-KR" sz="1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ko-KR" altLang="en-US" sz="1600" b="1" i="0" u="none" strike="noStrike" kern="1200" cap="none" spc="0" normalizeH="0" baseline="0" noProof="0" dirty="0">
                <a:ln>
                  <a:noFill/>
                </a:ln>
                <a:solidFill>
                  <a:srgbClr val="FFFFFF"/>
                </a:solidFill>
                <a:effectLst/>
                <a:uLnTx/>
                <a:uFillTx/>
                <a:latin typeface="Arial"/>
                <a:ea typeface="ＭＳ Ｐゴシック" charset="0"/>
                <a:cs typeface="Arial"/>
              </a:rPr>
              <a:t>범법하므로</a:t>
            </a:r>
            <a:r>
              <a:rPr kumimoji="0" lang="en-US" altLang="ko-KR" sz="1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ko-KR" altLang="en-US" sz="1600" b="1" i="0" u="none" strike="noStrike" kern="1200" cap="none" spc="0" normalizeH="0" baseline="0" noProof="0" dirty="0">
                <a:ln>
                  <a:noFill/>
                </a:ln>
                <a:solidFill>
                  <a:srgbClr val="FFFFFF"/>
                </a:solidFill>
                <a:effectLst/>
                <a:uLnTx/>
                <a:uFillTx/>
                <a:latin typeface="Arial"/>
                <a:ea typeface="ＭＳ Ｐゴシック" charset="0"/>
                <a:cs typeface="Arial"/>
              </a:rPr>
              <a:t>더하여진</a:t>
            </a:r>
            <a:r>
              <a:rPr kumimoji="0" lang="en-US" altLang="ko-KR" sz="1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ko-KR" altLang="en-US" sz="1600" b="1" i="0" u="none" strike="noStrike" kern="1200" cap="none" spc="0" normalizeH="0" baseline="0" noProof="0" dirty="0">
                <a:ln>
                  <a:noFill/>
                </a:ln>
                <a:solidFill>
                  <a:srgbClr val="FFFFFF"/>
                </a:solidFill>
                <a:effectLst/>
                <a:uLnTx/>
                <a:uFillTx/>
                <a:latin typeface="Arial"/>
                <a:ea typeface="ＭＳ Ｐゴシック" charset="0"/>
                <a:cs typeface="Arial"/>
              </a:rPr>
              <a:t>것이라</a:t>
            </a:r>
            <a:r>
              <a:rPr kumimoji="0" lang="en-US" altLang="ko-KR" sz="1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ko-KR" altLang="en-US" sz="1600" b="1" i="0" u="none" strike="noStrike" kern="1200" cap="none" spc="0" normalizeH="0" baseline="0" noProof="0" dirty="0">
                <a:ln>
                  <a:noFill/>
                </a:ln>
                <a:solidFill>
                  <a:srgbClr val="FFFFFF"/>
                </a:solidFill>
                <a:effectLst/>
                <a:uLnTx/>
                <a:uFillTx/>
                <a:latin typeface="Arial"/>
                <a:ea typeface="ＭＳ Ｐゴシック" charset="0"/>
                <a:cs typeface="Arial"/>
              </a:rPr>
              <a:t>천사들을</a:t>
            </a:r>
            <a:r>
              <a:rPr kumimoji="0" lang="en-US" altLang="ko-KR" sz="1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ko-KR" altLang="en-US" sz="1600" b="1" i="0" u="none" strike="noStrike" kern="1200" cap="none" spc="0" normalizeH="0" baseline="0" noProof="0" dirty="0">
                <a:ln>
                  <a:noFill/>
                </a:ln>
                <a:solidFill>
                  <a:srgbClr val="FFFFFF"/>
                </a:solidFill>
                <a:effectLst/>
                <a:uLnTx/>
                <a:uFillTx/>
                <a:latin typeface="Arial"/>
                <a:ea typeface="ＭＳ Ｐゴシック" charset="0"/>
                <a:cs typeface="Arial"/>
              </a:rPr>
              <a:t>통하여</a:t>
            </a:r>
            <a:r>
              <a:rPr kumimoji="0" lang="en-US" altLang="ko-KR" sz="1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ko-KR" altLang="en-US" sz="1600" b="1" i="0" u="none" strike="noStrike" kern="1200" cap="none" spc="0" normalizeH="0" baseline="0" noProof="0" dirty="0">
                <a:ln>
                  <a:noFill/>
                </a:ln>
                <a:solidFill>
                  <a:srgbClr val="FFFFFF"/>
                </a:solidFill>
                <a:effectLst/>
                <a:uLnTx/>
                <a:uFillTx/>
                <a:latin typeface="Arial"/>
                <a:ea typeface="ＭＳ Ｐゴシック" charset="0"/>
                <a:cs typeface="Arial"/>
              </a:rPr>
              <a:t>한</a:t>
            </a:r>
            <a:r>
              <a:rPr kumimoji="0" lang="en-US" altLang="ko-KR" sz="1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ko-KR" altLang="en-US" sz="1600" b="1" i="0" u="none" strike="noStrike" kern="1200" cap="none" spc="0" normalizeH="0" baseline="0" noProof="0" dirty="0">
                <a:ln>
                  <a:noFill/>
                </a:ln>
                <a:solidFill>
                  <a:srgbClr val="FFFFFF"/>
                </a:solidFill>
                <a:effectLst/>
                <a:uLnTx/>
                <a:uFillTx/>
                <a:latin typeface="Arial"/>
                <a:ea typeface="ＭＳ Ｐゴシック" charset="0"/>
                <a:cs typeface="Arial"/>
              </a:rPr>
              <a:t>중보자의</a:t>
            </a:r>
            <a:r>
              <a:rPr kumimoji="0" lang="en-US" altLang="ko-KR" sz="1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ko-KR" altLang="en-US" sz="1600" b="1" i="0" u="none" strike="noStrike" kern="1200" cap="none" spc="0" normalizeH="0" baseline="0" noProof="0" dirty="0">
                <a:ln>
                  <a:noFill/>
                </a:ln>
                <a:solidFill>
                  <a:srgbClr val="FFFFFF"/>
                </a:solidFill>
                <a:effectLst/>
                <a:uLnTx/>
                <a:uFillTx/>
                <a:latin typeface="Arial"/>
                <a:ea typeface="ＭＳ Ｐゴシック" charset="0"/>
                <a:cs typeface="Arial"/>
              </a:rPr>
              <a:t>손으로</a:t>
            </a:r>
            <a:r>
              <a:rPr kumimoji="0" lang="en-US" altLang="ko-KR" sz="1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ko-KR" altLang="en-US" sz="1600" b="1" i="0" u="none" strike="noStrike" kern="1200" cap="none" spc="0" normalizeH="0" baseline="0" noProof="0" dirty="0">
                <a:ln>
                  <a:noFill/>
                </a:ln>
                <a:solidFill>
                  <a:srgbClr val="FFFFFF"/>
                </a:solidFill>
                <a:effectLst/>
                <a:uLnTx/>
                <a:uFillTx/>
                <a:latin typeface="Arial"/>
                <a:ea typeface="ＭＳ Ｐゴシック" charset="0"/>
                <a:cs typeface="Arial"/>
              </a:rPr>
              <a:t>베푸신</a:t>
            </a:r>
            <a:r>
              <a:rPr kumimoji="0" lang="en-US" altLang="ko-KR" sz="1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ko-KR" altLang="en-US" sz="1600" b="1" i="0" u="none" strike="noStrike" kern="1200" cap="none" spc="0" normalizeH="0" baseline="0" noProof="0" dirty="0">
                <a:ln>
                  <a:noFill/>
                </a:ln>
                <a:solidFill>
                  <a:srgbClr val="FFFFFF"/>
                </a:solidFill>
                <a:effectLst/>
                <a:uLnTx/>
                <a:uFillTx/>
                <a:latin typeface="Arial"/>
                <a:ea typeface="ＭＳ Ｐゴシック" charset="0"/>
                <a:cs typeface="Arial"/>
              </a:rPr>
              <a:t>것인데</a:t>
            </a:r>
            <a:r>
              <a:rPr kumimoji="0" lang="en-US" altLang="ko-KR" sz="1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ko-KR" altLang="en-US" sz="1600" b="1" i="0" u="none" strike="noStrike" kern="1200" cap="none" spc="0" normalizeH="0" baseline="0" noProof="0" dirty="0">
                <a:ln>
                  <a:noFill/>
                </a:ln>
                <a:solidFill>
                  <a:srgbClr val="FFFFFF"/>
                </a:solidFill>
                <a:effectLst/>
                <a:uLnTx/>
                <a:uFillTx/>
                <a:latin typeface="Arial"/>
                <a:ea typeface="ＭＳ Ｐゴシック" charset="0"/>
                <a:cs typeface="Arial"/>
              </a:rPr>
              <a:t>약속하신</a:t>
            </a:r>
            <a:r>
              <a:rPr kumimoji="0" lang="en-US" altLang="ko-KR" sz="1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ko-KR" altLang="en-US" sz="1600" b="1" i="0" u="none" strike="noStrike" kern="1200" cap="none" spc="0" normalizeH="0" baseline="0" noProof="0" dirty="0">
                <a:ln>
                  <a:noFill/>
                </a:ln>
                <a:solidFill>
                  <a:srgbClr val="FFFFFF"/>
                </a:solidFill>
                <a:effectLst/>
                <a:uLnTx/>
                <a:uFillTx/>
                <a:latin typeface="Arial"/>
                <a:ea typeface="ＭＳ Ｐゴシック" charset="0"/>
                <a:cs typeface="Arial"/>
              </a:rPr>
              <a:t>자손이</a:t>
            </a:r>
            <a:r>
              <a:rPr kumimoji="0" lang="en-US" altLang="ko-KR" sz="1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ko-KR" altLang="en-US" sz="1600" b="1" i="0" u="none" strike="noStrike" kern="1200" cap="none" spc="0" normalizeH="0" baseline="0" noProof="0" dirty="0">
                <a:ln>
                  <a:noFill/>
                </a:ln>
                <a:solidFill>
                  <a:srgbClr val="FFFFFF"/>
                </a:solidFill>
                <a:effectLst/>
                <a:uLnTx/>
                <a:uFillTx/>
                <a:latin typeface="Arial"/>
                <a:ea typeface="ＭＳ Ｐゴシック" charset="0"/>
                <a:cs typeface="Arial"/>
              </a:rPr>
              <a:t>오시기까지</a:t>
            </a:r>
            <a:r>
              <a:rPr kumimoji="0" lang="en-US" altLang="ko-KR" sz="1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ko-KR" altLang="en-US" sz="1600" b="1" i="0" u="none" strike="noStrike" kern="1200" cap="none" spc="0" normalizeH="0" baseline="0" noProof="0" dirty="0">
                <a:ln>
                  <a:noFill/>
                </a:ln>
                <a:solidFill>
                  <a:srgbClr val="FFFFFF"/>
                </a:solidFill>
                <a:effectLst/>
                <a:uLnTx/>
                <a:uFillTx/>
                <a:latin typeface="Arial"/>
                <a:ea typeface="ＭＳ Ｐゴシック" charset="0"/>
                <a:cs typeface="Arial"/>
              </a:rPr>
              <a:t>있을</a:t>
            </a:r>
            <a:r>
              <a:rPr kumimoji="0" lang="en-US" altLang="ko-KR" sz="1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ko-KR" altLang="en-US" sz="1600" b="1" i="0" u="none" strike="noStrike" kern="1200" cap="none" spc="0" normalizeH="0" baseline="0" noProof="0" dirty="0">
                <a:ln>
                  <a:noFill/>
                </a:ln>
                <a:solidFill>
                  <a:srgbClr val="FFFFFF"/>
                </a:solidFill>
                <a:effectLst/>
                <a:uLnTx/>
                <a:uFillTx/>
                <a:latin typeface="Arial"/>
                <a:ea typeface="ＭＳ Ｐゴシック" charset="0"/>
                <a:cs typeface="Arial"/>
              </a:rPr>
              <a:t>것이라</a:t>
            </a:r>
            <a:r>
              <a:rPr kumimoji="0" lang="en-US" altLang="ko-KR" sz="1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ru-RU" sz="1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 </a:t>
            </a:r>
            <a:b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ko-KR" altLang="en-US" sz="1600" b="1" i="0" u="none" strike="noStrike" kern="1200" cap="none" spc="0" normalizeH="0" baseline="0" noProof="0" dirty="0">
                <a:ln>
                  <a:noFill/>
                </a:ln>
                <a:solidFill>
                  <a:srgbClr val="FFFFFF"/>
                </a:solidFill>
                <a:effectLst/>
                <a:uLnTx/>
                <a:uFillTx/>
                <a:latin typeface="Arial"/>
                <a:ea typeface="ＭＳ Ｐゴシック" charset="0"/>
                <a:cs typeface="Arial"/>
              </a:rPr>
              <a:t>갈라디아서</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 3</a:t>
            </a:r>
            <a:r>
              <a:rPr kumimoji="0" lang="ko-KR" altLang="en-US" sz="1600" b="1" i="0" u="none" strike="noStrike" kern="1200" cap="none" spc="0" normalizeH="0" baseline="0" noProof="0" dirty="0">
                <a:ln>
                  <a:noFill/>
                </a:ln>
                <a:solidFill>
                  <a:srgbClr val="FFFFFF"/>
                </a:solidFill>
                <a:effectLst/>
                <a:uLnTx/>
                <a:uFillTx/>
                <a:latin typeface="Arial"/>
                <a:ea typeface="ＭＳ Ｐゴシック" charset="0"/>
                <a:cs typeface="Arial"/>
              </a:rPr>
              <a:t>장</a:t>
            </a:r>
            <a:r>
              <a:rPr kumimoji="0" lang="en-US" altLang="ko-KR" sz="16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19</a:t>
            </a:r>
            <a:r>
              <a:rPr kumimoji="0" lang="ko-KR" altLang="en-US" sz="1600" b="1" i="0" u="none" strike="noStrike" kern="1200" cap="none" spc="0" normalizeH="0" baseline="0" noProof="0" dirty="0">
                <a:ln>
                  <a:noFill/>
                </a:ln>
                <a:solidFill>
                  <a:srgbClr val="FFFFFF"/>
                </a:solidFill>
                <a:effectLst/>
                <a:uLnTx/>
                <a:uFillTx/>
                <a:latin typeface="Arial"/>
                <a:ea typeface="ＭＳ Ｐゴシック" charset="0"/>
                <a:cs typeface="Arial"/>
              </a:rPr>
              <a:t>절</a:t>
            </a:r>
            <a:r>
              <a:rPr kumimoji="0" lang="en-US" sz="16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1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41787987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9"/>
                                        </p:tgtEl>
                                        <p:attrNameLst>
                                          <p:attrName>style.visibility</p:attrName>
                                        </p:attrNameLst>
                                      </p:cBhvr>
                                      <p:to>
                                        <p:strVal val="visible"/>
                                      </p:to>
                                    </p:set>
                                    <p:animEffect transition="in" filter="fade">
                                      <p:cBhvr>
                                        <p:cTn id="7" dur="2000"/>
                                        <p:tgtEl>
                                          <p:spTgt spid="109"/>
                                        </p:tgtEl>
                                      </p:cBhvr>
                                    </p:animEffect>
                                    <p:anim calcmode="lin" valueType="num">
                                      <p:cBhvr>
                                        <p:cTn id="8" dur="2000" fill="hold"/>
                                        <p:tgtEl>
                                          <p:spTgt spid="109"/>
                                        </p:tgtEl>
                                        <p:attrNameLst>
                                          <p:attrName>ppt_w</p:attrName>
                                        </p:attrNameLst>
                                      </p:cBhvr>
                                      <p:tavLst>
                                        <p:tav tm="0" fmla="#ppt_w*sin(2.5*pi*$)">
                                          <p:val>
                                            <p:fltVal val="0"/>
                                          </p:val>
                                        </p:tav>
                                        <p:tav tm="100000">
                                          <p:val>
                                            <p:fltVal val="1"/>
                                          </p:val>
                                        </p:tav>
                                      </p:tavLst>
                                    </p:anim>
                                    <p:anim calcmode="lin" valueType="num">
                                      <p:cBhvr>
                                        <p:cTn id="9" dur="2000" fill="hold"/>
                                        <p:tgtEl>
                                          <p:spTgt spid="10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 Box 1"/>
          <p:cNvSpPr txBox="1">
            <a:spLocks noChangeArrowheads="1"/>
          </p:cNvSpPr>
          <p:nvPr/>
        </p:nvSpPr>
        <p:spPr bwMode="auto">
          <a:xfrm>
            <a:off x="6630988" y="76200"/>
            <a:ext cx="2513012" cy="2873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FFFFFF"/>
                </a:solidFill>
                <a:latin typeface="News Gothic MT" charset="0"/>
                <a:ea typeface="SimSun" charset="0"/>
                <a:cs typeface="SimSun" charset="0"/>
              </a:defRPr>
            </a:lvl9pPr>
          </a:lstStyle>
          <a:p>
            <a:pPr defTabSz="457200">
              <a:buSzPct val="100000"/>
              <a:defRPr/>
            </a:pPr>
            <a:r>
              <a:rPr lang="en-US" sz="1200">
                <a:solidFill>
                  <a:srgbClr val="898989"/>
                </a:solidFill>
                <a:latin typeface="Calibri" charset="0"/>
              </a:rPr>
              <a:t>06/08/13</a:t>
            </a:r>
          </a:p>
        </p:txBody>
      </p:sp>
      <p:pic>
        <p:nvPicPr>
          <p:cNvPr id="788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8851" name="Rectangle 3"/>
          <p:cNvSpPr>
            <a:spLocks noChangeArrowheads="1"/>
          </p:cNvSpPr>
          <p:nvPr/>
        </p:nvSpPr>
        <p:spPr bwMode="auto">
          <a:xfrm>
            <a:off x="179388" y="980728"/>
            <a:ext cx="5976788" cy="341850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ko-KR" sz="3600" b="1" dirty="0">
                <a:solidFill>
                  <a:srgbClr val="000000"/>
                </a:solidFill>
                <a:latin typeface="Arial"/>
                <a:ea typeface="SimSun" charset="0"/>
                <a:cs typeface="Arial"/>
              </a:rPr>
              <a:t>“</a:t>
            </a:r>
            <a:r>
              <a:rPr lang="ko-KR" altLang="en-US" sz="3600" b="1" dirty="0">
                <a:solidFill>
                  <a:srgbClr val="000000"/>
                </a:solidFill>
                <a:latin typeface="Arial"/>
                <a:ea typeface="SimSun" charset="0"/>
                <a:cs typeface="Arial"/>
              </a:rPr>
              <a:t>너희가</a:t>
            </a:r>
            <a:r>
              <a:rPr lang="en-US" altLang="ko-KR" sz="3600" b="1" dirty="0">
                <a:solidFill>
                  <a:srgbClr val="000000"/>
                </a:solidFill>
                <a:latin typeface="Arial"/>
                <a:ea typeface="SimSun" charset="0"/>
                <a:cs typeface="Arial"/>
              </a:rPr>
              <a:t> </a:t>
            </a:r>
            <a:r>
              <a:rPr lang="ko-KR" altLang="en-US" sz="3600" b="1" dirty="0">
                <a:solidFill>
                  <a:srgbClr val="000000"/>
                </a:solidFill>
                <a:latin typeface="Arial"/>
                <a:ea typeface="SimSun" charset="0"/>
                <a:cs typeface="Arial"/>
              </a:rPr>
              <a:t>다</a:t>
            </a:r>
            <a:r>
              <a:rPr lang="en-US" altLang="ko-KR" sz="3600" b="1" dirty="0">
                <a:solidFill>
                  <a:srgbClr val="000000"/>
                </a:solidFill>
                <a:latin typeface="Arial"/>
                <a:ea typeface="SimSun" charset="0"/>
                <a:cs typeface="Arial"/>
              </a:rPr>
              <a:t> </a:t>
            </a:r>
            <a:r>
              <a:rPr lang="ko-KR" altLang="en-US" sz="3600" b="1" dirty="0">
                <a:solidFill>
                  <a:srgbClr val="000000"/>
                </a:solidFill>
                <a:latin typeface="Arial"/>
                <a:ea typeface="SimSun" charset="0"/>
                <a:cs typeface="Arial"/>
              </a:rPr>
              <a:t>믿음으로</a:t>
            </a:r>
            <a:r>
              <a:rPr lang="en-US" altLang="ko-KR" sz="3600" b="1" dirty="0">
                <a:solidFill>
                  <a:srgbClr val="000000"/>
                </a:solidFill>
                <a:latin typeface="Arial"/>
                <a:ea typeface="SimSun" charset="0"/>
                <a:cs typeface="Arial"/>
              </a:rPr>
              <a:t> </a:t>
            </a:r>
            <a:r>
              <a:rPr lang="ko-KR" altLang="en-US" sz="3600" b="1" dirty="0">
                <a:solidFill>
                  <a:srgbClr val="000000"/>
                </a:solidFill>
                <a:latin typeface="Arial"/>
                <a:ea typeface="SimSun" charset="0"/>
                <a:cs typeface="Arial"/>
              </a:rPr>
              <a:t>말미암아</a:t>
            </a:r>
            <a:r>
              <a:rPr lang="en-US" altLang="ko-KR" sz="3600" b="1" dirty="0">
                <a:solidFill>
                  <a:srgbClr val="000000"/>
                </a:solidFill>
                <a:latin typeface="Arial"/>
                <a:ea typeface="SimSun" charset="0"/>
                <a:cs typeface="Arial"/>
              </a:rPr>
              <a:t> </a:t>
            </a:r>
            <a:r>
              <a:rPr lang="ko-KR" altLang="en-US" sz="3600" b="1" dirty="0">
                <a:solidFill>
                  <a:srgbClr val="000000"/>
                </a:solidFill>
                <a:latin typeface="Arial"/>
                <a:ea typeface="SimSun" charset="0"/>
                <a:cs typeface="Arial"/>
              </a:rPr>
              <a:t>그리스도</a:t>
            </a:r>
            <a:r>
              <a:rPr lang="en-US" altLang="ko-KR" sz="3600" b="1" dirty="0">
                <a:solidFill>
                  <a:srgbClr val="000000"/>
                </a:solidFill>
                <a:latin typeface="Arial"/>
                <a:ea typeface="SimSun" charset="0"/>
                <a:cs typeface="Arial"/>
              </a:rPr>
              <a:t> </a:t>
            </a:r>
            <a:r>
              <a:rPr lang="ko-KR" altLang="en-US" sz="3600" b="1" dirty="0">
                <a:solidFill>
                  <a:srgbClr val="000000"/>
                </a:solidFill>
                <a:latin typeface="Arial"/>
                <a:ea typeface="SimSun" charset="0"/>
                <a:cs typeface="Arial"/>
              </a:rPr>
              <a:t>예수</a:t>
            </a:r>
            <a:r>
              <a:rPr lang="en-US" altLang="ko-KR" sz="3600" b="1" dirty="0">
                <a:solidFill>
                  <a:srgbClr val="000000"/>
                </a:solidFill>
                <a:latin typeface="Arial"/>
                <a:ea typeface="SimSun" charset="0"/>
                <a:cs typeface="Arial"/>
              </a:rPr>
              <a:t> </a:t>
            </a:r>
            <a:r>
              <a:rPr lang="ko-KR" altLang="en-US" sz="3600" b="1" dirty="0">
                <a:solidFill>
                  <a:srgbClr val="000000"/>
                </a:solidFill>
                <a:latin typeface="Arial"/>
                <a:ea typeface="SimSun" charset="0"/>
                <a:cs typeface="Arial"/>
              </a:rPr>
              <a:t>안에서</a:t>
            </a:r>
            <a:r>
              <a:rPr lang="en-US" altLang="ko-KR" sz="3600" b="1" dirty="0">
                <a:solidFill>
                  <a:srgbClr val="000000"/>
                </a:solidFill>
                <a:latin typeface="Arial"/>
                <a:ea typeface="SimSun" charset="0"/>
                <a:cs typeface="Arial"/>
              </a:rPr>
              <a:t> </a:t>
            </a:r>
            <a:r>
              <a:rPr lang="ko-KR" altLang="en-US" sz="3600" b="1" dirty="0">
                <a:solidFill>
                  <a:srgbClr val="000000"/>
                </a:solidFill>
                <a:latin typeface="Arial"/>
                <a:ea typeface="SimSun" charset="0"/>
                <a:cs typeface="Arial"/>
              </a:rPr>
              <a:t>하나님의</a:t>
            </a:r>
            <a:r>
              <a:rPr lang="en-US" altLang="ko-KR" sz="3600" b="1" dirty="0">
                <a:solidFill>
                  <a:srgbClr val="000000"/>
                </a:solidFill>
                <a:latin typeface="Arial"/>
                <a:ea typeface="SimSun" charset="0"/>
                <a:cs typeface="Arial"/>
              </a:rPr>
              <a:t> </a:t>
            </a:r>
            <a:r>
              <a:rPr lang="ko-KR" altLang="en-US" sz="3600" b="1" dirty="0">
                <a:solidFill>
                  <a:srgbClr val="000000"/>
                </a:solidFill>
                <a:latin typeface="Arial"/>
                <a:ea typeface="SimSun" charset="0"/>
                <a:cs typeface="Arial"/>
              </a:rPr>
              <a:t>아들이</a:t>
            </a:r>
            <a:r>
              <a:rPr lang="en-US" altLang="ko-KR" sz="3600" b="1" dirty="0">
                <a:solidFill>
                  <a:srgbClr val="000000"/>
                </a:solidFill>
                <a:latin typeface="Arial"/>
                <a:ea typeface="SimSun" charset="0"/>
                <a:cs typeface="Arial"/>
              </a:rPr>
              <a:t> </a:t>
            </a:r>
            <a:r>
              <a:rPr lang="ko-KR" altLang="en-US" sz="3600" b="1" dirty="0">
                <a:solidFill>
                  <a:srgbClr val="000000"/>
                </a:solidFill>
                <a:latin typeface="Arial"/>
                <a:ea typeface="SimSun" charset="0"/>
                <a:cs typeface="Arial"/>
              </a:rPr>
              <a:t>되었으니</a:t>
            </a:r>
            <a:r>
              <a:rPr lang="en-US" altLang="ko-KR" sz="3600" b="1" dirty="0">
                <a:solidFill>
                  <a:srgbClr val="000000"/>
                </a:solidFill>
                <a:latin typeface="Arial"/>
                <a:ea typeface="SimSun" charset="0"/>
                <a:cs typeface="Arial"/>
              </a:rPr>
              <a:t> </a:t>
            </a:r>
            <a:r>
              <a:rPr lang="ko-KR" altLang="en-US" sz="3600" b="1" dirty="0">
                <a:solidFill>
                  <a:srgbClr val="000000"/>
                </a:solidFill>
                <a:latin typeface="Arial"/>
                <a:ea typeface="SimSun" charset="0"/>
                <a:cs typeface="Arial"/>
              </a:rPr>
              <a:t>누구든지</a:t>
            </a:r>
            <a:r>
              <a:rPr lang="en-US" altLang="ko-KR" sz="3600" b="1" dirty="0">
                <a:solidFill>
                  <a:srgbClr val="000000"/>
                </a:solidFill>
                <a:latin typeface="Arial"/>
                <a:ea typeface="SimSun" charset="0"/>
                <a:cs typeface="Arial"/>
              </a:rPr>
              <a:t> </a:t>
            </a:r>
            <a:r>
              <a:rPr lang="ko-KR" altLang="en-US" sz="3600" b="1" dirty="0">
                <a:solidFill>
                  <a:srgbClr val="000000"/>
                </a:solidFill>
                <a:latin typeface="Arial"/>
                <a:ea typeface="SimSun" charset="0"/>
                <a:cs typeface="Arial"/>
              </a:rPr>
              <a:t>그리스도와</a:t>
            </a:r>
            <a:r>
              <a:rPr lang="en-US" altLang="ko-KR" sz="3600" b="1" dirty="0">
                <a:solidFill>
                  <a:srgbClr val="000000"/>
                </a:solidFill>
                <a:latin typeface="Arial"/>
                <a:ea typeface="SimSun" charset="0"/>
                <a:cs typeface="Arial"/>
              </a:rPr>
              <a:t> </a:t>
            </a:r>
            <a:r>
              <a:rPr lang="ko-KR" altLang="en-US" sz="3600" b="1" dirty="0">
                <a:solidFill>
                  <a:srgbClr val="000000"/>
                </a:solidFill>
                <a:latin typeface="Arial"/>
                <a:ea typeface="SimSun" charset="0"/>
                <a:cs typeface="Arial"/>
              </a:rPr>
              <a:t>합하기</a:t>
            </a:r>
            <a:r>
              <a:rPr lang="en-US" altLang="ko-KR" sz="3600" b="1" dirty="0">
                <a:solidFill>
                  <a:srgbClr val="000000"/>
                </a:solidFill>
                <a:latin typeface="Arial"/>
                <a:ea typeface="SimSun" charset="0"/>
                <a:cs typeface="Arial"/>
              </a:rPr>
              <a:t> </a:t>
            </a:r>
            <a:r>
              <a:rPr lang="ko-KR" altLang="en-US" sz="3600" b="1" dirty="0">
                <a:solidFill>
                  <a:srgbClr val="000000"/>
                </a:solidFill>
                <a:latin typeface="Arial"/>
                <a:ea typeface="SimSun" charset="0"/>
                <a:cs typeface="Arial"/>
              </a:rPr>
              <a:t>위하여</a:t>
            </a:r>
            <a:r>
              <a:rPr lang="en-US" altLang="ko-KR" sz="3600" b="1" dirty="0">
                <a:solidFill>
                  <a:srgbClr val="000000"/>
                </a:solidFill>
                <a:latin typeface="Arial"/>
                <a:ea typeface="SimSun" charset="0"/>
                <a:cs typeface="Arial"/>
              </a:rPr>
              <a:t> </a:t>
            </a:r>
            <a:br>
              <a:rPr lang="en-US" altLang="ko-KR" sz="3600" b="1" dirty="0">
                <a:solidFill>
                  <a:srgbClr val="000000"/>
                </a:solidFill>
                <a:latin typeface="Arial"/>
                <a:ea typeface="SimSun" charset="0"/>
                <a:cs typeface="Arial"/>
              </a:rPr>
            </a:br>
            <a:r>
              <a:rPr lang="ko-KR" altLang="en-US" sz="3600" b="1" dirty="0">
                <a:solidFill>
                  <a:srgbClr val="000000"/>
                </a:solidFill>
                <a:latin typeface="Arial"/>
                <a:ea typeface="SimSun" charset="0"/>
                <a:cs typeface="Arial"/>
              </a:rPr>
              <a:t>세례를</a:t>
            </a:r>
            <a:r>
              <a:rPr lang="en-US" altLang="ko-KR" sz="3600" b="1" dirty="0">
                <a:solidFill>
                  <a:srgbClr val="000000"/>
                </a:solidFill>
                <a:latin typeface="Arial"/>
                <a:ea typeface="SimSun" charset="0"/>
                <a:cs typeface="Arial"/>
              </a:rPr>
              <a:t> </a:t>
            </a:r>
            <a:r>
              <a:rPr lang="ko-KR" altLang="en-US" sz="3600" b="1" dirty="0">
                <a:solidFill>
                  <a:srgbClr val="000000"/>
                </a:solidFill>
                <a:latin typeface="Arial"/>
                <a:ea typeface="SimSun" charset="0"/>
                <a:cs typeface="Arial"/>
              </a:rPr>
              <a:t>받은</a:t>
            </a:r>
            <a:r>
              <a:rPr lang="en-US" altLang="ko-KR" sz="3600" b="1" dirty="0">
                <a:solidFill>
                  <a:srgbClr val="000000"/>
                </a:solidFill>
                <a:latin typeface="Arial"/>
                <a:ea typeface="SimSun" charset="0"/>
                <a:cs typeface="Arial"/>
              </a:rPr>
              <a:t> </a:t>
            </a:r>
            <a:r>
              <a:rPr lang="ko-KR" altLang="en-US" sz="3600" b="1" dirty="0">
                <a:solidFill>
                  <a:srgbClr val="000000"/>
                </a:solidFill>
                <a:latin typeface="Arial"/>
                <a:ea typeface="SimSun" charset="0"/>
                <a:cs typeface="Arial"/>
              </a:rPr>
              <a:t>자는</a:t>
            </a:r>
            <a:r>
              <a:rPr lang="en-US" altLang="ko-KR" sz="3600" b="1" dirty="0">
                <a:solidFill>
                  <a:srgbClr val="000000"/>
                </a:solidFill>
                <a:latin typeface="Arial"/>
                <a:ea typeface="SimSun" charset="0"/>
                <a:cs typeface="Arial"/>
              </a:rPr>
              <a:t> </a:t>
            </a:r>
            <a:r>
              <a:rPr lang="ko-KR" altLang="en-US" sz="3600" b="1" dirty="0">
                <a:solidFill>
                  <a:srgbClr val="000000"/>
                </a:solidFill>
                <a:latin typeface="Arial"/>
                <a:ea typeface="SimSun" charset="0"/>
                <a:cs typeface="Arial"/>
              </a:rPr>
              <a:t>그리스도로</a:t>
            </a:r>
            <a:r>
              <a:rPr lang="en-US" altLang="ko-KR" sz="3600" b="1" dirty="0">
                <a:solidFill>
                  <a:srgbClr val="000000"/>
                </a:solidFill>
                <a:latin typeface="Arial"/>
                <a:ea typeface="SimSun" charset="0"/>
                <a:cs typeface="Arial"/>
              </a:rPr>
              <a:t> </a:t>
            </a:r>
            <a:r>
              <a:rPr lang="ko-KR" altLang="en-US" sz="3600" b="1" dirty="0">
                <a:solidFill>
                  <a:srgbClr val="000000"/>
                </a:solidFill>
                <a:latin typeface="Arial"/>
                <a:ea typeface="SimSun" charset="0"/>
                <a:cs typeface="Arial"/>
              </a:rPr>
              <a:t>옷</a:t>
            </a:r>
            <a:r>
              <a:rPr lang="en-US" altLang="ko-KR" sz="3600" b="1" dirty="0">
                <a:solidFill>
                  <a:srgbClr val="000000"/>
                </a:solidFill>
                <a:latin typeface="Arial"/>
                <a:ea typeface="SimSun" charset="0"/>
                <a:cs typeface="Arial"/>
              </a:rPr>
              <a:t> </a:t>
            </a:r>
            <a:r>
              <a:rPr lang="ko-KR" altLang="en-US" sz="3600" b="1" dirty="0">
                <a:solidFill>
                  <a:srgbClr val="000000"/>
                </a:solidFill>
                <a:latin typeface="Arial"/>
                <a:ea typeface="SimSun" charset="0"/>
                <a:cs typeface="Arial"/>
              </a:rPr>
              <a:t>입었느니라</a:t>
            </a:r>
            <a:r>
              <a:rPr lang="en-US" altLang="ko-KR" sz="3600" b="1" dirty="0">
                <a:solidFill>
                  <a:srgbClr val="000000"/>
                </a:solidFill>
                <a:latin typeface="Arial"/>
                <a:ea typeface="SimSun" charset="0"/>
                <a:cs typeface="Arial"/>
              </a:rPr>
              <a:t>.”</a:t>
            </a:r>
            <a:r>
              <a:rPr lang="en-US" sz="3600" b="1" dirty="0">
                <a:solidFill>
                  <a:srgbClr val="000000"/>
                </a:solidFill>
                <a:latin typeface="Arial"/>
                <a:ea typeface="SimSun" charset="0"/>
                <a:cs typeface="Arial"/>
              </a:rPr>
              <a:t> </a:t>
            </a:r>
          </a:p>
        </p:txBody>
      </p:sp>
      <p:sp>
        <p:nvSpPr>
          <p:cNvPr id="2" name="Title 1"/>
          <p:cNvSpPr>
            <a:spLocks noGrp="1"/>
          </p:cNvSpPr>
          <p:nvPr>
            <p:ph type="title" idx="4294967295"/>
          </p:nvPr>
        </p:nvSpPr>
        <p:spPr>
          <a:xfrm>
            <a:off x="-107950" y="6092825"/>
            <a:ext cx="9251950" cy="755650"/>
          </a:xfrm>
          <a:solidFill>
            <a:schemeClr val="tx1"/>
          </a:solidFill>
        </p:spPr>
        <p:txBody>
          <a:bodyPr/>
          <a:lstStyle/>
          <a:p>
            <a:pPr>
              <a:defRPr/>
            </a:pPr>
            <a:r>
              <a:rPr lang="ko-KR" altLang="en-US" sz="4000" b="1" kern="1200" dirty="0">
                <a:solidFill>
                  <a:srgbClr val="FFFFFF"/>
                </a:solidFill>
                <a:latin typeface="AGaramond"/>
                <a:ea typeface="SimSun"/>
                <a:cs typeface="SimSun"/>
              </a:rPr>
              <a:t>갈라디아서</a:t>
            </a:r>
            <a:r>
              <a:rPr lang="en-US" sz="4000" b="1" kern="1200" dirty="0">
                <a:solidFill>
                  <a:srgbClr val="FFFFFF"/>
                </a:solidFill>
                <a:latin typeface="AGaramond"/>
                <a:ea typeface="SimSun"/>
                <a:cs typeface="SimSun"/>
              </a:rPr>
              <a:t> 3:26-27</a:t>
            </a:r>
            <a:endParaRPr lang="en-US" dirty="0">
              <a:solidFill>
                <a:srgbClr val="FFFFFF"/>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37163" y="1060450"/>
            <a:ext cx="3559175" cy="857091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79875" name="Rectangle 3"/>
          <p:cNvSpPr>
            <a:spLocks noChangeArrowheads="1"/>
          </p:cNvSpPr>
          <p:nvPr/>
        </p:nvSpPr>
        <p:spPr bwMode="auto">
          <a:xfrm>
            <a:off x="304800" y="762000"/>
            <a:ext cx="4699248" cy="452649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p>
            <a:pPr defTabSz="457200">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altLang="ko-KR" sz="3600" b="1" dirty="0">
                <a:solidFill>
                  <a:srgbClr val="000000"/>
                </a:solidFill>
                <a:latin typeface="Arial"/>
                <a:ea typeface="SimSun" charset="0"/>
                <a:cs typeface="Arial"/>
              </a:rPr>
              <a:t>“</a:t>
            </a:r>
            <a:r>
              <a:rPr lang="ko-KR" altLang="en-US" sz="3600" b="1" dirty="0">
                <a:solidFill>
                  <a:srgbClr val="000000"/>
                </a:solidFill>
                <a:latin typeface="Arial"/>
                <a:ea typeface="SimSun" charset="0"/>
                <a:cs typeface="Arial"/>
              </a:rPr>
              <a:t>너희는</a:t>
            </a:r>
            <a:r>
              <a:rPr lang="en-US" altLang="ko-KR" sz="3600" b="1" dirty="0">
                <a:solidFill>
                  <a:srgbClr val="000000"/>
                </a:solidFill>
                <a:latin typeface="Arial"/>
                <a:ea typeface="SimSun" charset="0"/>
                <a:cs typeface="Arial"/>
              </a:rPr>
              <a:t> </a:t>
            </a:r>
            <a:r>
              <a:rPr lang="ko-KR" altLang="en-US" sz="3600" b="1" dirty="0">
                <a:solidFill>
                  <a:srgbClr val="000000"/>
                </a:solidFill>
                <a:latin typeface="Arial"/>
                <a:ea typeface="SimSun" charset="0"/>
                <a:cs typeface="Arial"/>
              </a:rPr>
              <a:t>유대인이나</a:t>
            </a:r>
            <a:r>
              <a:rPr lang="en-US" altLang="ko-KR" sz="3600" b="1" dirty="0">
                <a:solidFill>
                  <a:srgbClr val="000000"/>
                </a:solidFill>
                <a:latin typeface="Arial"/>
                <a:ea typeface="SimSun" charset="0"/>
                <a:cs typeface="Arial"/>
              </a:rPr>
              <a:t> </a:t>
            </a:r>
            <a:br>
              <a:rPr lang="en-US" altLang="ko-KR" sz="3600" b="1" dirty="0">
                <a:solidFill>
                  <a:srgbClr val="000000"/>
                </a:solidFill>
                <a:latin typeface="Arial"/>
                <a:ea typeface="SimSun" charset="0"/>
                <a:cs typeface="Arial"/>
              </a:rPr>
            </a:br>
            <a:r>
              <a:rPr lang="ko-KR" altLang="en-US" sz="3600" b="1" dirty="0">
                <a:solidFill>
                  <a:srgbClr val="000000"/>
                </a:solidFill>
                <a:latin typeface="Arial"/>
                <a:ea typeface="SimSun" charset="0"/>
                <a:cs typeface="Arial"/>
              </a:rPr>
              <a:t>헬라인이나</a:t>
            </a:r>
            <a:r>
              <a:rPr lang="en-US" altLang="ko-KR" sz="3600" b="1" dirty="0">
                <a:solidFill>
                  <a:srgbClr val="000000"/>
                </a:solidFill>
                <a:latin typeface="Arial"/>
                <a:ea typeface="SimSun" charset="0"/>
                <a:cs typeface="Arial"/>
              </a:rPr>
              <a:t> </a:t>
            </a:r>
            <a:r>
              <a:rPr lang="ko-KR" altLang="en-US" sz="3600" b="1" dirty="0">
                <a:solidFill>
                  <a:srgbClr val="000000"/>
                </a:solidFill>
                <a:latin typeface="Arial"/>
                <a:ea typeface="SimSun" charset="0"/>
                <a:cs typeface="Arial"/>
              </a:rPr>
              <a:t>종이나</a:t>
            </a:r>
            <a:r>
              <a:rPr lang="en-US" altLang="ko-KR" sz="3600" b="1" dirty="0">
                <a:solidFill>
                  <a:srgbClr val="000000"/>
                </a:solidFill>
                <a:latin typeface="Arial"/>
                <a:ea typeface="SimSun" charset="0"/>
                <a:cs typeface="Arial"/>
              </a:rPr>
              <a:t> </a:t>
            </a:r>
            <a:br>
              <a:rPr lang="en-US" altLang="ko-KR" sz="3600" b="1" dirty="0">
                <a:solidFill>
                  <a:srgbClr val="000000"/>
                </a:solidFill>
                <a:latin typeface="Arial"/>
                <a:ea typeface="SimSun" charset="0"/>
                <a:cs typeface="Arial"/>
              </a:rPr>
            </a:br>
            <a:r>
              <a:rPr lang="ko-KR" altLang="en-US" sz="3600" b="1" dirty="0">
                <a:solidFill>
                  <a:srgbClr val="000000"/>
                </a:solidFill>
                <a:latin typeface="Arial"/>
                <a:ea typeface="SimSun" charset="0"/>
                <a:cs typeface="Arial"/>
              </a:rPr>
              <a:t>자유인이나</a:t>
            </a:r>
            <a:r>
              <a:rPr lang="en-US" altLang="ko-KR" sz="3600" b="1" dirty="0">
                <a:solidFill>
                  <a:srgbClr val="000000"/>
                </a:solidFill>
                <a:latin typeface="Arial"/>
                <a:ea typeface="SimSun" charset="0"/>
                <a:cs typeface="Arial"/>
              </a:rPr>
              <a:t> </a:t>
            </a:r>
            <a:r>
              <a:rPr lang="ko-KR" altLang="en-US" sz="3600" b="1" dirty="0">
                <a:solidFill>
                  <a:srgbClr val="000000"/>
                </a:solidFill>
                <a:latin typeface="Arial"/>
                <a:ea typeface="SimSun" charset="0"/>
                <a:cs typeface="Arial"/>
              </a:rPr>
              <a:t>남자나</a:t>
            </a:r>
            <a:r>
              <a:rPr lang="en-US" altLang="ko-KR" sz="3600" b="1" dirty="0">
                <a:solidFill>
                  <a:srgbClr val="000000"/>
                </a:solidFill>
                <a:latin typeface="Arial"/>
                <a:ea typeface="SimSun" charset="0"/>
                <a:cs typeface="Arial"/>
              </a:rPr>
              <a:t> </a:t>
            </a:r>
            <a:br>
              <a:rPr lang="en-US" altLang="ko-KR" sz="3600" b="1" dirty="0">
                <a:solidFill>
                  <a:srgbClr val="000000"/>
                </a:solidFill>
                <a:latin typeface="Arial"/>
                <a:ea typeface="SimSun" charset="0"/>
                <a:cs typeface="Arial"/>
              </a:rPr>
            </a:br>
            <a:r>
              <a:rPr lang="ko-KR" altLang="en-US" sz="3600" b="1" dirty="0">
                <a:solidFill>
                  <a:srgbClr val="000000"/>
                </a:solidFill>
                <a:latin typeface="Arial"/>
                <a:ea typeface="SimSun" charset="0"/>
                <a:cs typeface="Arial"/>
              </a:rPr>
              <a:t>여자나</a:t>
            </a:r>
            <a:r>
              <a:rPr lang="en-US" altLang="ko-KR" sz="3600" b="1" dirty="0">
                <a:solidFill>
                  <a:srgbClr val="000000"/>
                </a:solidFill>
                <a:latin typeface="Arial"/>
                <a:ea typeface="SimSun" charset="0"/>
                <a:cs typeface="Arial"/>
              </a:rPr>
              <a:t> </a:t>
            </a:r>
            <a:r>
              <a:rPr lang="ko-KR" altLang="en-US" sz="3600" b="1" dirty="0">
                <a:solidFill>
                  <a:srgbClr val="000000"/>
                </a:solidFill>
                <a:latin typeface="Arial"/>
                <a:ea typeface="SimSun" charset="0"/>
                <a:cs typeface="Arial"/>
              </a:rPr>
              <a:t>다</a:t>
            </a:r>
            <a:r>
              <a:rPr lang="en-US" altLang="ko-KR" sz="3600" b="1" dirty="0">
                <a:solidFill>
                  <a:srgbClr val="000000"/>
                </a:solidFill>
                <a:latin typeface="Arial"/>
                <a:ea typeface="SimSun" charset="0"/>
                <a:cs typeface="Arial"/>
              </a:rPr>
              <a:t> </a:t>
            </a:r>
            <a:r>
              <a:rPr lang="ko-KR" altLang="en-US" sz="3600" b="1" dirty="0">
                <a:solidFill>
                  <a:srgbClr val="000000"/>
                </a:solidFill>
                <a:latin typeface="Arial"/>
                <a:ea typeface="SimSun" charset="0"/>
                <a:cs typeface="Arial"/>
              </a:rPr>
              <a:t>그리스도</a:t>
            </a:r>
            <a:r>
              <a:rPr lang="en-US" altLang="ko-KR" sz="3600" b="1" dirty="0">
                <a:solidFill>
                  <a:srgbClr val="000000"/>
                </a:solidFill>
                <a:latin typeface="Arial"/>
                <a:ea typeface="SimSun" charset="0"/>
                <a:cs typeface="Arial"/>
              </a:rPr>
              <a:t> </a:t>
            </a:r>
            <a:br>
              <a:rPr lang="en-US" altLang="ko-KR" sz="3600" b="1" dirty="0">
                <a:solidFill>
                  <a:srgbClr val="000000"/>
                </a:solidFill>
                <a:latin typeface="Arial"/>
                <a:ea typeface="SimSun" charset="0"/>
                <a:cs typeface="Arial"/>
              </a:rPr>
            </a:br>
            <a:r>
              <a:rPr lang="ko-KR" altLang="en-US" sz="3600" b="1" dirty="0">
                <a:solidFill>
                  <a:srgbClr val="000000"/>
                </a:solidFill>
                <a:latin typeface="Arial"/>
                <a:ea typeface="SimSun" charset="0"/>
                <a:cs typeface="Arial"/>
              </a:rPr>
              <a:t>예수</a:t>
            </a:r>
            <a:r>
              <a:rPr lang="en-US" altLang="ko-KR" sz="3600" b="1" dirty="0">
                <a:solidFill>
                  <a:srgbClr val="000000"/>
                </a:solidFill>
                <a:latin typeface="Arial"/>
                <a:ea typeface="SimSun" charset="0"/>
                <a:cs typeface="Arial"/>
              </a:rPr>
              <a:t> </a:t>
            </a:r>
            <a:r>
              <a:rPr lang="ko-KR" altLang="en-US" sz="3600" b="1" dirty="0">
                <a:solidFill>
                  <a:srgbClr val="000000"/>
                </a:solidFill>
                <a:latin typeface="Arial"/>
                <a:ea typeface="SimSun" charset="0"/>
                <a:cs typeface="Arial"/>
              </a:rPr>
              <a:t>안에서</a:t>
            </a:r>
            <a:r>
              <a:rPr lang="en-US" altLang="ko-KR" sz="3600" b="1" dirty="0">
                <a:solidFill>
                  <a:srgbClr val="000000"/>
                </a:solidFill>
                <a:latin typeface="Arial"/>
                <a:ea typeface="SimSun" charset="0"/>
                <a:cs typeface="Arial"/>
              </a:rPr>
              <a:t> </a:t>
            </a:r>
            <a:br>
              <a:rPr lang="en-US" altLang="ko-KR" sz="3600" b="1" dirty="0">
                <a:solidFill>
                  <a:srgbClr val="000000"/>
                </a:solidFill>
                <a:latin typeface="Arial"/>
                <a:ea typeface="SimSun" charset="0"/>
                <a:cs typeface="Arial"/>
              </a:rPr>
            </a:br>
            <a:r>
              <a:rPr lang="ko-KR" altLang="en-US" sz="3600" b="1" dirty="0">
                <a:solidFill>
                  <a:srgbClr val="000000"/>
                </a:solidFill>
                <a:latin typeface="Arial"/>
                <a:ea typeface="SimSun" charset="0"/>
                <a:cs typeface="Arial"/>
              </a:rPr>
              <a:t>하나이니라</a:t>
            </a:r>
            <a:r>
              <a:rPr lang="en-US" altLang="ko-KR" sz="3600" b="1" dirty="0">
                <a:solidFill>
                  <a:srgbClr val="000000"/>
                </a:solidFill>
                <a:latin typeface="Arial"/>
                <a:ea typeface="SimSun" charset="0"/>
                <a:cs typeface="Arial"/>
              </a:rPr>
              <a:t>.”</a:t>
            </a:r>
            <a:r>
              <a:rPr lang="en-US" sz="3600" b="1" dirty="0">
                <a:solidFill>
                  <a:srgbClr val="000000"/>
                </a:solidFill>
                <a:latin typeface="Arial"/>
                <a:ea typeface="SimSun" charset="0"/>
                <a:cs typeface="Arial"/>
              </a:rPr>
              <a:t> </a:t>
            </a:r>
            <a:br>
              <a:rPr lang="en-US" sz="3600" b="1" dirty="0">
                <a:solidFill>
                  <a:srgbClr val="000000"/>
                </a:solidFill>
                <a:latin typeface="Arial"/>
                <a:ea typeface="SimSun" charset="0"/>
                <a:cs typeface="Arial"/>
              </a:rPr>
            </a:br>
            <a:r>
              <a:rPr lang="en-US" sz="3600" b="1" dirty="0">
                <a:solidFill>
                  <a:srgbClr val="000000"/>
                </a:solidFill>
                <a:latin typeface="Arial"/>
                <a:ea typeface="SimSun" charset="0"/>
                <a:cs typeface="Arial"/>
              </a:rPr>
              <a:t>(</a:t>
            </a:r>
            <a:r>
              <a:rPr lang="ko-KR" altLang="en-US" sz="3600" b="1" dirty="0">
                <a:solidFill>
                  <a:srgbClr val="000000"/>
                </a:solidFill>
                <a:latin typeface="Arial"/>
                <a:ea typeface="SimSun" charset="0"/>
                <a:cs typeface="Arial"/>
              </a:rPr>
              <a:t>갈라디아서</a:t>
            </a:r>
            <a:r>
              <a:rPr lang="en-US" altLang="ko-KR" sz="3600" b="1" dirty="0">
                <a:solidFill>
                  <a:srgbClr val="000000"/>
                </a:solidFill>
                <a:latin typeface="Arial"/>
                <a:ea typeface="SimSun" charset="0"/>
                <a:cs typeface="Arial"/>
              </a:rPr>
              <a:t> </a:t>
            </a:r>
            <a:r>
              <a:rPr lang="en-US" sz="3600" b="1" dirty="0">
                <a:solidFill>
                  <a:srgbClr val="000000"/>
                </a:solidFill>
                <a:latin typeface="Arial"/>
                <a:ea typeface="SimSun" charset="0"/>
                <a:cs typeface="Arial"/>
              </a:rPr>
              <a:t>3</a:t>
            </a:r>
            <a:r>
              <a:rPr lang="ko-KR" altLang="en-US" sz="3600" b="1" dirty="0">
                <a:solidFill>
                  <a:srgbClr val="000000"/>
                </a:solidFill>
                <a:latin typeface="Arial"/>
                <a:ea typeface="SimSun" charset="0"/>
                <a:cs typeface="Arial"/>
              </a:rPr>
              <a:t>장</a:t>
            </a:r>
            <a:r>
              <a:rPr lang="en-US" altLang="ko-KR" sz="3600" b="1" dirty="0">
                <a:solidFill>
                  <a:srgbClr val="000000"/>
                </a:solidFill>
                <a:latin typeface="Arial"/>
                <a:ea typeface="SimSun" charset="0"/>
                <a:cs typeface="Arial"/>
              </a:rPr>
              <a:t> </a:t>
            </a:r>
            <a:r>
              <a:rPr lang="en-US" sz="3600" b="1" dirty="0">
                <a:solidFill>
                  <a:srgbClr val="000000"/>
                </a:solidFill>
                <a:latin typeface="Arial"/>
                <a:ea typeface="SimSun" charset="0"/>
                <a:cs typeface="Arial"/>
              </a:rPr>
              <a:t>28</a:t>
            </a:r>
            <a:r>
              <a:rPr lang="ko-KR" altLang="en-US" sz="3600" b="1" dirty="0">
                <a:solidFill>
                  <a:srgbClr val="000000"/>
                </a:solidFill>
                <a:latin typeface="Arial"/>
                <a:ea typeface="SimSun" charset="0"/>
                <a:cs typeface="Arial"/>
              </a:rPr>
              <a:t>절</a:t>
            </a:r>
            <a:r>
              <a:rPr lang="en-US" sz="3600" b="1" dirty="0">
                <a:solidFill>
                  <a:srgbClr val="000000"/>
                </a:solidFill>
                <a:latin typeface="Arial"/>
                <a:ea typeface="SimSun" charset="0"/>
                <a:cs typeface="Arial"/>
              </a:rPr>
              <a:t>).</a:t>
            </a:r>
            <a:br>
              <a:rPr lang="en-US" sz="3600" b="1" dirty="0">
                <a:solidFill>
                  <a:srgbClr val="000000"/>
                </a:solidFill>
                <a:latin typeface="Arial"/>
                <a:ea typeface="SimSun" charset="0"/>
                <a:cs typeface="Arial"/>
              </a:rPr>
            </a:br>
            <a:endParaRPr lang="en-US" sz="3600" b="1" dirty="0">
              <a:solidFill>
                <a:srgbClr val="000000"/>
              </a:solidFill>
              <a:latin typeface="Arial"/>
              <a:ea typeface="SimSun" charset="0"/>
              <a:cs typeface="Aria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ko-KR" altLang="en-US" sz="8800" dirty="0">
                <a:solidFill>
                  <a:schemeClr val="bg1"/>
                </a:solidFill>
                <a:latin typeface="Arial" charset="0"/>
                <a:ea typeface="Osaka" charset="0"/>
                <a:cs typeface="Arial" charset="0"/>
              </a:rPr>
              <a:t>갈라디아서</a:t>
            </a:r>
            <a:r>
              <a:rPr lang="en-US" sz="8800" dirty="0">
                <a:solidFill>
                  <a:schemeClr val="bg1"/>
                </a:solidFill>
                <a:latin typeface="Arial" charset="0"/>
                <a:ea typeface="Osaka" charset="0"/>
                <a:cs typeface="Arial" charset="0"/>
              </a:rPr>
              <a:t> 4</a:t>
            </a:r>
            <a:r>
              <a:rPr lang="ko-KR" altLang="en-US" sz="8800" dirty="0">
                <a:solidFill>
                  <a:schemeClr val="bg1"/>
                </a:solidFill>
                <a:latin typeface="Arial" charset="0"/>
                <a:ea typeface="Osaka" charset="0"/>
                <a:cs typeface="Arial" charset="0"/>
              </a:rPr>
              <a:t>장</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152528684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Text Box 12"/>
          <p:cNvSpPr txBox="1">
            <a:spLocks noChangeArrowheads="1"/>
          </p:cNvSpPr>
          <p:nvPr/>
        </p:nvSpPr>
        <p:spPr bwMode="auto">
          <a:xfrm>
            <a:off x="8274050" y="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173c</a:t>
            </a:r>
          </a:p>
        </p:txBody>
      </p:sp>
      <p:sp>
        <p:nvSpPr>
          <p:cNvPr id="27661" name="Text Box 13"/>
          <p:cNvSpPr txBox="1">
            <a:spLocks noChangeArrowheads="1"/>
          </p:cNvSpPr>
          <p:nvPr/>
        </p:nvSpPr>
        <p:spPr bwMode="auto">
          <a:xfrm>
            <a:off x="6553200" y="685800"/>
            <a:ext cx="2209800" cy="1816100"/>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p>
            <a:pPr lvl="0" algn="ctr">
              <a:defRPr/>
            </a:pPr>
            <a:r>
              <a:rPr lang="ko-KR" altLang="en-US" sz="2800" b="1" dirty="0">
                <a:solidFill>
                  <a:srgbClr val="FFFFFF"/>
                </a:solidFill>
                <a:effectLst>
                  <a:outerShdw blurRad="38100" dist="38100" dir="2700000" algn="tl">
                    <a:srgbClr val="000000">
                      <a:alpha val="43137"/>
                    </a:srgbClr>
                  </a:outerShdw>
                </a:effectLst>
                <a:latin typeface="Arial"/>
                <a:ea typeface="SimSun" pitchFamily="2" charset="-122"/>
                <a:cs typeface="Arial"/>
              </a:rPr>
              <a:t>의식적</a:t>
            </a:r>
            <a:endParaRPr lang="en-US" altLang="ko-KR" sz="2800" b="1" dirty="0">
              <a:solidFill>
                <a:srgbClr val="FFFFFF"/>
              </a:solidFill>
              <a:effectLst>
                <a:outerShdw blurRad="38100" dist="38100" dir="2700000" algn="tl">
                  <a:srgbClr val="000000">
                    <a:alpha val="43137"/>
                  </a:srgbClr>
                </a:outerShdw>
              </a:effectLst>
              <a:latin typeface="Arial"/>
              <a:ea typeface="SimSun" pitchFamily="2" charset="-122"/>
              <a:cs typeface="Arial"/>
            </a:endParaRPr>
          </a:p>
          <a:p>
            <a:pPr lvl="0" algn="ctr">
              <a:defRPr/>
            </a:pPr>
            <a:r>
              <a:rPr lang="ko-KR" altLang="en-US" sz="2800" b="1" dirty="0">
                <a:solidFill>
                  <a:srgbClr val="FFFFFF"/>
                </a:solidFill>
                <a:effectLst>
                  <a:outerShdw blurRad="38100" dist="38100" dir="2700000" algn="tl">
                    <a:srgbClr val="000000">
                      <a:alpha val="43137"/>
                    </a:srgbClr>
                  </a:outerShdw>
                </a:effectLst>
                <a:latin typeface="Arial"/>
                <a:ea typeface="SimSun" pitchFamily="2" charset="-122"/>
                <a:cs typeface="Arial"/>
              </a:rPr>
              <a:t>대</a:t>
            </a:r>
            <a:r>
              <a:rPr lang="en-US" altLang="zh-CN" sz="2800" b="1" dirty="0">
                <a:solidFill>
                  <a:srgbClr val="FFFFFF"/>
                </a:solidFill>
                <a:effectLst>
                  <a:outerShdw blurRad="38100" dist="38100" dir="2700000" algn="tl">
                    <a:srgbClr val="000000">
                      <a:alpha val="43137"/>
                    </a:srgbClr>
                  </a:outerShdw>
                </a:effectLst>
                <a:latin typeface="Arial"/>
                <a:ea typeface="SimSun" pitchFamily="2" charset="-122"/>
                <a:cs typeface="Arial"/>
              </a:rPr>
              <a:t> </a:t>
            </a:r>
          </a:p>
          <a:p>
            <a:pPr lvl="0" algn="ctr">
              <a:defRPr/>
            </a:pPr>
            <a:r>
              <a:rPr lang="ko-KR" altLang="en-US" sz="2800" b="1" dirty="0">
                <a:solidFill>
                  <a:srgbClr val="FFFFFF"/>
                </a:solidFill>
                <a:effectLst>
                  <a:outerShdw blurRad="38100" dist="38100" dir="2700000" algn="tl">
                    <a:srgbClr val="000000">
                      <a:alpha val="43137"/>
                    </a:srgbClr>
                  </a:outerShdw>
                </a:effectLst>
                <a:latin typeface="Arial"/>
                <a:ea typeface="SimSun" pitchFamily="2" charset="-122"/>
                <a:cs typeface="Arial"/>
              </a:rPr>
              <a:t>참 종교</a:t>
            </a:r>
            <a:endParaRPr lang="en-US" altLang="zh-CN" sz="2800" b="1" dirty="0">
              <a:solidFill>
                <a:srgbClr val="FFFFFF"/>
              </a:solidFill>
              <a:effectLst>
                <a:outerShdw blurRad="38100" dist="38100" dir="2700000" algn="tl">
                  <a:srgbClr val="000000">
                    <a:alpha val="43137"/>
                  </a:srgbClr>
                </a:outerShdw>
              </a:effectLst>
              <a:latin typeface="Arial"/>
              <a:ea typeface="SimSun" pitchFamily="2"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a:ea typeface="SimSun" pitchFamily="2" charset="-122"/>
                <a:cs typeface="Arial"/>
              </a:rPr>
              <a:t>(</a:t>
            </a:r>
            <a:r>
              <a:rPr kumimoji="0" lang="ko-KR" altLang="en-US" sz="2800" b="1" i="0" u="none" strike="noStrike" kern="1200" cap="none" spc="0" normalizeH="0" baseline="0" noProof="0" dirty="0">
                <a:ln>
                  <a:noFill/>
                </a:ln>
                <a:solidFill>
                  <a:srgbClr val="FFFFFF"/>
                </a:solidFill>
                <a:effectLst/>
                <a:uLnTx/>
                <a:uFillTx/>
                <a:latin typeface="Arial"/>
                <a:ea typeface="SimSun" pitchFamily="2" charset="-122"/>
                <a:cs typeface="Arial"/>
              </a:rPr>
              <a:t>갈</a:t>
            </a:r>
            <a:r>
              <a:rPr kumimoji="0" lang="en-US" altLang="zh-CN" sz="2800" b="1" i="0" u="none" strike="noStrike" kern="1200" cap="none" spc="0" normalizeH="0" baseline="0" noProof="0" dirty="0">
                <a:ln>
                  <a:noFill/>
                </a:ln>
                <a:solidFill>
                  <a:srgbClr val="FFFFFF"/>
                </a:solidFill>
                <a:effectLst/>
                <a:uLnTx/>
                <a:uFillTx/>
                <a:latin typeface="Arial"/>
                <a:ea typeface="SimSun" pitchFamily="2" charset="-122"/>
                <a:cs typeface="Arial"/>
              </a:rPr>
              <a:t> 4:1-7)</a:t>
            </a:r>
          </a:p>
        </p:txBody>
      </p:sp>
      <p:sp>
        <p:nvSpPr>
          <p:cNvPr id="379907" name="Rectangle 1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1" i="0" u="none" strike="noStrike" kern="1200" cap="none" spc="0" normalizeH="0" baseline="0" noProof="0">
                <a:ln>
                  <a:noFill/>
                </a:ln>
                <a:solidFill>
                  <a:srgbClr val="FFFFFF"/>
                </a:solidFill>
                <a:effectLst/>
                <a:uLnTx/>
                <a:uFillTx/>
                <a:latin typeface="Arial" charset="0"/>
                <a:ea typeface="ＭＳ Ｐゴシック" charset="0"/>
                <a:cs typeface="Arial" charset="0"/>
              </a:rPr>
            </a:b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08" name="Rectangle 1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09" name="Rectangle 1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10" name="Rectangle 1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1" i="0"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12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11" name="Rectangle 1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79912" name="Rectangle 20"/>
          <p:cNvSpPr>
            <a:spLocks noChangeArrowheads="1"/>
          </p:cNvSpPr>
          <p:nvPr/>
        </p:nvSpPr>
        <p:spPr bwMode="auto">
          <a:xfrm>
            <a:off x="1938338" y="-952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aphicFrame>
        <p:nvGraphicFramePr>
          <p:cNvPr id="11" name="Group 31"/>
          <p:cNvGraphicFramePr>
            <a:graphicFrameLocks noGrp="1"/>
          </p:cNvGraphicFramePr>
          <p:nvPr>
            <p:extLst>
              <p:ext uri="{D42A27DB-BD31-4B8C-83A1-F6EECF244321}">
                <p14:modId xmlns:p14="http://schemas.microsoft.com/office/powerpoint/2010/main" val="659992458"/>
              </p:ext>
            </p:extLst>
          </p:nvPr>
        </p:nvGraphicFramePr>
        <p:xfrm>
          <a:off x="0" y="0"/>
          <a:ext cx="6172200" cy="6858000"/>
        </p:xfrm>
        <a:graphic>
          <a:graphicData uri="http://schemas.openxmlformats.org/drawingml/2006/table">
            <a:tbl>
              <a:tblPr/>
              <a:tblGrid>
                <a:gridCol w="2955925">
                  <a:extLst>
                    <a:ext uri="{9D8B030D-6E8A-4147-A177-3AD203B41FA5}">
                      <a16:colId xmlns:a16="http://schemas.microsoft.com/office/drawing/2014/main" val="20000"/>
                    </a:ext>
                  </a:extLst>
                </a:gridCol>
                <a:gridCol w="3216275">
                  <a:extLst>
                    <a:ext uri="{9D8B030D-6E8A-4147-A177-3AD203B41FA5}">
                      <a16:colId xmlns:a16="http://schemas.microsoft.com/office/drawing/2014/main" val="20001"/>
                    </a:ext>
                  </a:extLst>
                </a:gridCol>
              </a:tblGrid>
              <a:tr h="774700">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rPr>
                        <a:t>어린 아이</a:t>
                      </a:r>
                      <a:endParaRPr kumimoji="0" lang="zh-CN" altLang="en-GB"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rPr>
                        <a:t>장성한 아들</a:t>
                      </a:r>
                      <a:endParaRPr kumimoji="0" lang="zh-CN" altLang="en-GB" sz="3200" b="1" i="0" u="none" strike="noStrike" cap="none" normalizeH="0" baseline="0" dirty="0">
                        <a:ln>
                          <a:noFill/>
                        </a:ln>
                        <a:solidFill>
                          <a:schemeClr val="tx1"/>
                        </a:solidFill>
                        <a:effectLst>
                          <a:outerShdw blurRad="38100" dist="38100" dir="2700000" algn="tl">
                            <a:srgbClr val="000066"/>
                          </a:outerShdw>
                        </a:effectLst>
                        <a:latin typeface="Tahoma" charset="0"/>
                        <a:ea typeface="宋体" charset="0"/>
                        <a:cs typeface="宋体"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1371600">
                <a:tc>
                  <a:txBody>
                    <a:bodyPr/>
                    <a:lstStyle/>
                    <a:p>
                      <a:pPr algn="ctr"/>
                      <a:r>
                        <a:rPr lang="ko-KR" altLang="en-US" sz="2000" b="1" dirty="0">
                          <a:latin typeface="Arial" panose="020B0604020202020204" pitchFamily="34" charset="0"/>
                          <a:cs typeface="Arial" panose="020B0604020202020204" pitchFamily="34" charset="0"/>
                        </a:rPr>
                        <a:t>초등선생 아래</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a:t>
                      </a:r>
                      <a:r>
                        <a:rPr lang="ko-KR" altLang="en-US" sz="2000" b="1" dirty="0">
                          <a:latin typeface="Arial" panose="020B0604020202020204" pitchFamily="34" charset="0"/>
                          <a:cs typeface="Arial" panose="020B0604020202020204" pitchFamily="34" charset="0"/>
                        </a:rPr>
                        <a:t>율법</a:t>
                      </a:r>
                      <a:r>
                        <a:rPr lang="en-US" sz="2000" b="1" dirty="0">
                          <a:latin typeface="Arial" panose="020B0604020202020204" pitchFamily="34" charset="0"/>
                          <a:cs typeface="Arial" panose="020B0604020202020204" pitchFamily="34" charset="0"/>
                        </a:rPr>
                        <a:t>)</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algn="ctr"/>
                      <a:r>
                        <a:rPr lang="ko-KR" altLang="en-US" sz="2000" b="1" dirty="0">
                          <a:latin typeface="Arial" panose="020B0604020202020204" pitchFamily="34" charset="0"/>
                          <a:cs typeface="Arial" panose="020B0604020202020204" pitchFamily="34" charset="0"/>
                        </a:rPr>
                        <a:t>부자지간의 관계를 즐김</a:t>
                      </a:r>
                      <a:endParaRPr lang="en-US" altLang="ko-KR" sz="2000" b="1" dirty="0">
                        <a:latin typeface="Arial" panose="020B0604020202020204" pitchFamily="34" charset="0"/>
                        <a:cs typeface="Arial" panose="020B0604020202020204" pitchFamily="34" charset="0"/>
                      </a:endParaRPr>
                    </a:p>
                    <a:p>
                      <a:pPr algn="ctr"/>
                      <a:r>
                        <a:rPr lang="en-US" sz="2000" b="1" dirty="0">
                          <a:latin typeface="Arial" panose="020B0604020202020204" pitchFamily="34" charset="0"/>
                          <a:cs typeface="Arial" panose="020B0604020202020204" pitchFamily="34" charset="0"/>
                        </a:rPr>
                        <a:t>(</a:t>
                      </a:r>
                      <a:r>
                        <a:rPr lang="ko-KR" altLang="en-US" sz="2000" b="1" dirty="0">
                          <a:latin typeface="Arial" panose="020B0604020202020204" pitchFamily="34" charset="0"/>
                          <a:cs typeface="Arial" panose="020B0604020202020204" pitchFamily="34" charset="0"/>
                        </a:rPr>
                        <a:t>해방 됨</a:t>
                      </a:r>
                      <a:r>
                        <a:rPr lang="en-US" sz="2000" b="1" dirty="0">
                          <a:latin typeface="Arial" panose="020B0604020202020204" pitchFamily="34" charset="0"/>
                          <a:cs typeface="Arial" panose="020B0604020202020204" pitchFamily="34" charset="0"/>
                        </a:rPr>
                        <a:t>)</a:t>
                      </a: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1"/>
                  </a:ext>
                </a:extLst>
              </a:tr>
              <a:tr h="1371600">
                <a:tc>
                  <a:txBody>
                    <a:bodyPr/>
                    <a:lstStyle/>
                    <a:p>
                      <a:pPr algn="ctr"/>
                      <a:r>
                        <a:rPr lang="ko-KR" altLang="en-US" sz="2000" b="1" dirty="0">
                          <a:latin typeface="Arial" panose="020B0604020202020204" pitchFamily="34" charset="0"/>
                          <a:cs typeface="Arial" panose="020B0604020202020204" pitchFamily="34" charset="0"/>
                        </a:rPr>
                        <a:t>신분</a:t>
                      </a:r>
                      <a:r>
                        <a:rPr lang="en-US" sz="2000" b="1" dirty="0">
                          <a:latin typeface="Arial" panose="020B0604020202020204" pitchFamily="34" charset="0"/>
                          <a:cs typeface="Arial" panose="020B0604020202020204" pitchFamily="34" charset="0"/>
                        </a:rPr>
                        <a:t>: </a:t>
                      </a:r>
                      <a:r>
                        <a:rPr lang="ko-KR" altLang="en-US" sz="2000" b="1" dirty="0">
                          <a:latin typeface="Arial" panose="020B0604020202020204" pitchFamily="34" charset="0"/>
                          <a:cs typeface="Arial" panose="020B0604020202020204" pitchFamily="34" charset="0"/>
                        </a:rPr>
                        <a:t>종과 같은</a:t>
                      </a:r>
                      <a:r>
                        <a:rPr lang="en-US" sz="2000" b="1" dirty="0">
                          <a:latin typeface="Arial" panose="020B0604020202020204" pitchFamily="34" charset="0"/>
                          <a:cs typeface="Arial" panose="020B0604020202020204" pitchFamily="34" charset="0"/>
                        </a:rPr>
                        <a:t>; </a:t>
                      </a:r>
                      <a:r>
                        <a:rPr lang="ko-KR" altLang="en-US" sz="2000" b="1" dirty="0">
                          <a:latin typeface="Arial" panose="020B0604020202020204" pitchFamily="34" charset="0"/>
                          <a:cs typeface="Arial" panose="020B0604020202020204" pitchFamily="34" charset="0"/>
                        </a:rPr>
                        <a:t>아들의 권세를 인식하지 못함</a:t>
                      </a:r>
                      <a:endParaRPr lang="en-US" sz="2000" b="1" dirty="0">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algn="ctr"/>
                      <a:r>
                        <a:rPr lang="ko-KR" altLang="en-US" sz="2000" b="1" dirty="0">
                          <a:latin typeface="Arial" panose="020B0604020202020204" pitchFamily="34" charset="0"/>
                          <a:cs typeface="Arial" panose="020B0604020202020204" pitchFamily="34" charset="0"/>
                        </a:rPr>
                        <a:t>신분</a:t>
                      </a:r>
                      <a:r>
                        <a:rPr lang="en-US" sz="2000" b="1" dirty="0">
                          <a:latin typeface="Arial" panose="020B0604020202020204" pitchFamily="34" charset="0"/>
                          <a:cs typeface="Arial" panose="020B0604020202020204" pitchFamily="34" charset="0"/>
                        </a:rPr>
                        <a:t>: </a:t>
                      </a:r>
                      <a:r>
                        <a:rPr lang="ko-KR" altLang="en-US" sz="2000" b="1" dirty="0">
                          <a:latin typeface="Arial" panose="020B0604020202020204" pitchFamily="34" charset="0"/>
                          <a:cs typeface="Arial" panose="020B0604020202020204" pitchFamily="34" charset="0"/>
                        </a:rPr>
                        <a:t>아들이자 상속자</a:t>
                      </a:r>
                      <a:r>
                        <a:rPr lang="en-US" sz="2000" b="1" dirty="0">
                          <a:latin typeface="Arial" panose="020B0604020202020204" pitchFamily="34" charset="0"/>
                          <a:cs typeface="Arial" panose="020B0604020202020204" pitchFamily="34" charset="0"/>
                        </a:rPr>
                        <a:t>; </a:t>
                      </a:r>
                      <a:r>
                        <a:rPr lang="ko-KR" altLang="en-US" sz="2000" b="1" dirty="0">
                          <a:latin typeface="Arial" panose="020B0604020202020204" pitchFamily="34" charset="0"/>
                          <a:cs typeface="Arial" panose="020B0604020202020204" pitchFamily="34" charset="0"/>
                        </a:rPr>
                        <a:t>모든 권세가 주어짐</a:t>
                      </a:r>
                      <a:endParaRPr lang="en-US" sz="2000" b="1" dirty="0">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2"/>
                  </a:ext>
                </a:extLst>
              </a:tr>
              <a:tr h="1371600">
                <a:tc>
                  <a:txBody>
                    <a:bodyPr/>
                    <a:lstStyle/>
                    <a:p>
                      <a:pPr algn="ctr"/>
                      <a:r>
                        <a:rPr lang="ko-KR" altLang="en-US" sz="2000" b="1" dirty="0">
                          <a:latin typeface="Arial" panose="020B0604020202020204" pitchFamily="34" charset="0"/>
                          <a:cs typeface="Arial" panose="020B0604020202020204" pitchFamily="34" charset="0"/>
                        </a:rPr>
                        <a:t>속박 아래 있음</a:t>
                      </a:r>
                      <a:r>
                        <a:rPr lang="en-US" sz="2000" b="1" dirty="0">
                          <a:latin typeface="Arial" panose="020B0604020202020204" pitchFamily="34" charset="0"/>
                          <a:cs typeface="Arial" panose="020B0604020202020204" pitchFamily="34" charset="0"/>
                        </a:rPr>
                        <a:t>: </a:t>
                      </a:r>
                      <a:r>
                        <a:rPr lang="ko-KR" altLang="en-US" sz="2000" b="1" dirty="0">
                          <a:latin typeface="Arial" panose="020B0604020202020204" pitchFamily="34" charset="0"/>
                          <a:cs typeface="Arial" panose="020B0604020202020204" pitchFamily="34" charset="0"/>
                        </a:rPr>
                        <a:t>율법의 외적인 권위</a:t>
                      </a:r>
                      <a:endParaRPr lang="en-US" sz="2000" b="1" dirty="0">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algn="ctr"/>
                      <a:r>
                        <a:rPr lang="ko-KR" altLang="en-US" sz="2000" b="1" dirty="0">
                          <a:latin typeface="Arial" panose="020B0604020202020204" pitchFamily="34" charset="0"/>
                          <a:cs typeface="Arial" panose="020B0604020202020204" pitchFamily="34" charset="0"/>
                        </a:rPr>
                        <a:t>자유함</a:t>
                      </a:r>
                      <a:r>
                        <a:rPr lang="en-US" sz="2000" b="1" dirty="0">
                          <a:latin typeface="Arial" panose="020B0604020202020204" pitchFamily="34" charset="0"/>
                          <a:cs typeface="Arial" panose="020B0604020202020204" pitchFamily="34" charset="0"/>
                        </a:rPr>
                        <a:t>:</a:t>
                      </a:r>
                      <a:br>
                        <a:rPr lang="en-US" sz="2000" b="1" dirty="0">
                          <a:latin typeface="Arial" panose="020B0604020202020204" pitchFamily="34" charset="0"/>
                          <a:cs typeface="Arial" panose="020B0604020202020204" pitchFamily="34" charset="0"/>
                        </a:rPr>
                      </a:br>
                      <a:r>
                        <a:rPr lang="ko-KR" altLang="en-US" sz="2000" b="1" dirty="0">
                          <a:latin typeface="Arial" panose="020B0604020202020204" pitchFamily="34" charset="0"/>
                          <a:cs typeface="Arial" panose="020B0604020202020204" pitchFamily="34" charset="0"/>
                        </a:rPr>
                        <a:t>하나님이 성령이 가진 내적인 권위</a:t>
                      </a:r>
                      <a:endParaRPr lang="en-US" sz="2000" b="1" dirty="0">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3"/>
                  </a:ext>
                </a:extLst>
              </a:tr>
              <a:tr h="1968500">
                <a:tc>
                  <a:txBody>
                    <a:bodyPr/>
                    <a:lstStyle/>
                    <a:p>
                      <a:pPr algn="ctr"/>
                      <a:r>
                        <a:rPr lang="ko-KR" altLang="en-US" sz="2000" b="1" dirty="0">
                          <a:latin typeface="Arial" panose="020B0604020202020204" pitchFamily="34" charset="0"/>
                          <a:cs typeface="Arial" panose="020B0604020202020204" pitchFamily="34" charset="0"/>
                        </a:rPr>
                        <a:t>미숙함</a:t>
                      </a:r>
                      <a:r>
                        <a:rPr lang="en-US" sz="2000" b="1" dirty="0">
                          <a:latin typeface="Arial" panose="020B0604020202020204" pitchFamily="34" charset="0"/>
                          <a:cs typeface="Arial" panose="020B0604020202020204" pitchFamily="34" charset="0"/>
                        </a:rPr>
                        <a:t>:</a:t>
                      </a:r>
                      <a:br>
                        <a:rPr lang="en-US" sz="2000" b="1" dirty="0">
                          <a:latin typeface="Arial" panose="020B0604020202020204" pitchFamily="34" charset="0"/>
                          <a:cs typeface="Arial" panose="020B0604020202020204" pitchFamily="34" charset="0"/>
                        </a:rPr>
                      </a:br>
                      <a:r>
                        <a:rPr lang="ko-KR" altLang="en-US" sz="2000" b="1" dirty="0">
                          <a:latin typeface="Arial" panose="020B0604020202020204" pitchFamily="34" charset="0"/>
                          <a:cs typeface="Arial" panose="020B0604020202020204" pitchFamily="34" charset="0"/>
                        </a:rPr>
                        <a:t>외적인 동기부여를 가진 율법의 초등학문에 속함</a:t>
                      </a:r>
                      <a:endParaRPr lang="en-US" sz="2000" b="1" dirty="0">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tc>
                  <a:txBody>
                    <a:bodyPr/>
                    <a:lstStyle/>
                    <a:p>
                      <a:pPr algn="ctr"/>
                      <a:r>
                        <a:rPr lang="ko-KR" altLang="en-US" sz="2000" b="1" dirty="0">
                          <a:latin typeface="Arial" panose="020B0604020202020204" pitchFamily="34" charset="0"/>
                          <a:cs typeface="Arial" panose="020B0604020202020204" pitchFamily="34" charset="0"/>
                        </a:rPr>
                        <a:t>성숙함</a:t>
                      </a:r>
                      <a:r>
                        <a:rPr lang="en-US" sz="2000" b="1" dirty="0">
                          <a:latin typeface="Arial" panose="020B0604020202020204" pitchFamily="34" charset="0"/>
                          <a:cs typeface="Arial" panose="020B0604020202020204" pitchFamily="34" charset="0"/>
                        </a:rPr>
                        <a:t>:</a:t>
                      </a:r>
                      <a:br>
                        <a:rPr lang="en-US" sz="2000" b="1" dirty="0">
                          <a:latin typeface="Arial" panose="020B0604020202020204" pitchFamily="34" charset="0"/>
                          <a:cs typeface="Arial" panose="020B0604020202020204" pitchFamily="34" charset="0"/>
                        </a:rPr>
                      </a:br>
                      <a:r>
                        <a:rPr lang="ko-KR" altLang="en-US" sz="2000" b="1" dirty="0">
                          <a:latin typeface="Arial" panose="020B0604020202020204" pitchFamily="34" charset="0"/>
                          <a:cs typeface="Arial" panose="020B0604020202020204" pitchFamily="34" charset="0"/>
                        </a:rPr>
                        <a:t>내적인 동기부여를 가진 성령의 고등학문에 속함</a:t>
                      </a:r>
                      <a:endParaRPr lang="en-US" sz="2000" b="1" dirty="0">
                        <a:latin typeface="Arial" panose="020B0604020202020204" pitchFamily="34" charset="0"/>
                        <a:cs typeface="Arial" panose="020B0604020202020204" pitchFamily="34" charset="0"/>
                      </a:endParaRPr>
                    </a:p>
                  </a:txBody>
                  <a:tcPr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6600CC"/>
                        </a:gs>
                        <a:gs pos="100000">
                          <a:srgbClr val="000000"/>
                        </a:gs>
                      </a:gsLst>
                      <a:path path="rect">
                        <a:fillToRect l="50000" t="50000" r="50000" b="50000"/>
                      </a:path>
                    </a:gradFill>
                  </a:tcPr>
                </a:tc>
                <a:extLst>
                  <a:ext uri="{0D108BD9-81ED-4DB2-BD59-A6C34878D82A}">
                    <a16:rowId xmlns:a16="http://schemas.microsoft.com/office/drawing/2014/main" val="10004"/>
                  </a:ext>
                </a:extLst>
              </a:tr>
            </a:tbl>
          </a:graphicData>
        </a:graphic>
      </p:graphicFrame>
      <p:sp>
        <p:nvSpPr>
          <p:cNvPr id="379933" name="Text Box 13"/>
          <p:cNvSpPr txBox="1">
            <a:spLocks noChangeArrowheads="1"/>
          </p:cNvSpPr>
          <p:nvPr/>
        </p:nvSpPr>
        <p:spPr bwMode="auto">
          <a:xfrm>
            <a:off x="6629400" y="4953000"/>
            <a:ext cx="22098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Paul A. Pomerville, </a:t>
            </a:r>
            <a:r>
              <a:rPr kumimoji="0" lang="en-US" altLang="zh-CN"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Galatians &amp; Romans</a:t>
            </a: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(Brussels: ICI, 1976), 95</a:t>
            </a:r>
          </a:p>
        </p:txBody>
      </p:sp>
    </p:spTree>
    <p:extLst>
      <p:ext uri="{BB962C8B-B14F-4D97-AF65-F5344CB8AC3E}">
        <p14:creationId xmlns:p14="http://schemas.microsoft.com/office/powerpoint/2010/main" val="3619583927"/>
      </p:ext>
    </p:extLst>
  </p:cSld>
  <p:clrMapOvr>
    <a:overrideClrMapping bg1="dk2" tx1="lt1" bg2="dk1" tx2="lt2" accent1="accent1" accent2="accent2" accent3="accent3" accent4="accent4" accent5="accent5" accent6="accent6" hlink="hlink" folHlink="folHlink"/>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Text Box 2"/>
          <p:cNvSpPr txBox="1">
            <a:spLocks noChangeArrowheads="1"/>
          </p:cNvSpPr>
          <p:nvPr/>
        </p:nvSpPr>
        <p:spPr bwMode="auto">
          <a:xfrm>
            <a:off x="8197850" y="7620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174a</a:t>
            </a:r>
          </a:p>
        </p:txBody>
      </p:sp>
      <p:sp>
        <p:nvSpPr>
          <p:cNvPr id="30723" name="Text Box 3"/>
          <p:cNvSpPr txBox="1">
            <a:spLocks noChangeArrowheads="1"/>
          </p:cNvSpPr>
          <p:nvPr/>
        </p:nvSpPr>
        <p:spPr bwMode="auto">
          <a:xfrm>
            <a:off x="0" y="101600"/>
            <a:ext cx="8229600" cy="584200"/>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3200" b="1" i="0" u="none" strike="noStrike" kern="1200" cap="none" spc="0" normalizeH="0" baseline="0" noProof="0" dirty="0">
                <a:ln>
                  <a:noFill/>
                </a:ln>
                <a:solidFill>
                  <a:srgbClr val="FFFFFF"/>
                </a:solidFill>
                <a:effectLst/>
                <a:uLnTx/>
                <a:uFillTx/>
                <a:latin typeface="Arial"/>
                <a:ea typeface="SimSun" pitchFamily="2" charset="-122"/>
                <a:cs typeface="Arial"/>
              </a:rPr>
              <a:t>갈라디아서 </a:t>
            </a:r>
            <a:r>
              <a:rPr kumimoji="0" lang="en-US" altLang="zh-CN" sz="3200" b="1" i="0" u="none" strike="noStrike" kern="1200" cap="none" spc="0" normalizeH="0" baseline="0" noProof="0" dirty="0">
                <a:ln>
                  <a:noFill/>
                </a:ln>
                <a:solidFill>
                  <a:srgbClr val="FFFFFF"/>
                </a:solidFill>
                <a:effectLst/>
                <a:uLnTx/>
                <a:uFillTx/>
                <a:latin typeface="Arial"/>
                <a:ea typeface="SimSun" pitchFamily="2" charset="-122"/>
                <a:cs typeface="Arial"/>
              </a:rPr>
              <a:t>4:21-31</a:t>
            </a:r>
            <a:r>
              <a:rPr kumimoji="0" lang="ko-KR" altLang="en-US" sz="3200" b="1" i="0" u="none" strike="noStrike" kern="1200" cap="none" spc="0" normalizeH="0" baseline="0" noProof="0" dirty="0">
                <a:ln>
                  <a:noFill/>
                </a:ln>
                <a:solidFill>
                  <a:srgbClr val="FFFFFF"/>
                </a:solidFill>
                <a:effectLst/>
                <a:uLnTx/>
                <a:uFillTx/>
                <a:latin typeface="Arial"/>
                <a:ea typeface="SimSun" pitchFamily="2" charset="-122"/>
                <a:cs typeface="Arial"/>
              </a:rPr>
              <a:t>의 언약 대조</a:t>
            </a:r>
            <a:endParaRPr kumimoji="0" lang="en-US" altLang="zh-CN" sz="3200" b="1" i="0" u="none" strike="noStrike" kern="1200" cap="none" spc="0" normalizeH="0" baseline="0" noProof="0" dirty="0">
              <a:ln>
                <a:noFill/>
              </a:ln>
              <a:solidFill>
                <a:srgbClr val="FFFFFF"/>
              </a:solidFill>
              <a:effectLst/>
              <a:uLnTx/>
              <a:uFillTx/>
              <a:latin typeface="Arial"/>
              <a:ea typeface="SimSun" pitchFamily="2" charset="-122"/>
              <a:cs typeface="Arial"/>
            </a:endParaRPr>
          </a:p>
        </p:txBody>
      </p:sp>
      <p:sp>
        <p:nvSpPr>
          <p:cNvPr id="381955"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6"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7"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宋体" charset="0"/>
                <a:cs typeface="宋体"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宋体" charset="0"/>
              <a:cs typeface="宋体"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宋体" charset="0"/>
              <a:cs typeface="宋体" charset="0"/>
            </a:endParaRPr>
          </a:p>
        </p:txBody>
      </p:sp>
      <p:sp>
        <p:nvSpPr>
          <p:cNvPr id="381958"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GB"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59" name="Rectangle 9"/>
          <p:cNvSpPr>
            <a:spLocks noChangeArrowheads="1"/>
          </p:cNvSpPr>
          <p:nvPr/>
        </p:nvSpPr>
        <p:spPr bwMode="auto">
          <a:xfrm>
            <a:off x="1938338" y="-95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60" name="Rectangle 10"/>
          <p:cNvSpPr>
            <a:spLocks noChangeArrowheads="1"/>
          </p:cNvSpPr>
          <p:nvPr/>
        </p:nvSpPr>
        <p:spPr bwMode="auto">
          <a:xfrm>
            <a:off x="1933575" y="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381961" name="Rectangle 13"/>
          <p:cNvSpPr>
            <a:spLocks noChangeArrowheads="1"/>
          </p:cNvSpPr>
          <p:nvPr/>
        </p:nvSpPr>
        <p:spPr bwMode="auto">
          <a:xfrm>
            <a:off x="1933575" y="12192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aphicFrame>
        <p:nvGraphicFramePr>
          <p:cNvPr id="30810" name="Group 90"/>
          <p:cNvGraphicFramePr>
            <a:graphicFrameLocks noGrp="1"/>
          </p:cNvGraphicFramePr>
          <p:nvPr>
            <p:extLst>
              <p:ext uri="{D42A27DB-BD31-4B8C-83A1-F6EECF244321}">
                <p14:modId xmlns:p14="http://schemas.microsoft.com/office/powerpoint/2010/main" val="334616271"/>
              </p:ext>
            </p:extLst>
          </p:nvPr>
        </p:nvGraphicFramePr>
        <p:xfrm>
          <a:off x="0" y="739775"/>
          <a:ext cx="9067800" cy="5644883"/>
        </p:xfrm>
        <a:graphic>
          <a:graphicData uri="http://schemas.openxmlformats.org/drawingml/2006/table">
            <a:tbl>
              <a:tblPr/>
              <a:tblGrid>
                <a:gridCol w="1763688">
                  <a:extLst>
                    <a:ext uri="{9D8B030D-6E8A-4147-A177-3AD203B41FA5}">
                      <a16:colId xmlns:a16="http://schemas.microsoft.com/office/drawing/2014/main" val="20000"/>
                    </a:ext>
                  </a:extLst>
                </a:gridCol>
                <a:gridCol w="3249637">
                  <a:extLst>
                    <a:ext uri="{9D8B030D-6E8A-4147-A177-3AD203B41FA5}">
                      <a16:colId xmlns:a16="http://schemas.microsoft.com/office/drawing/2014/main" val="20001"/>
                    </a:ext>
                  </a:extLst>
                </a:gridCol>
                <a:gridCol w="4054475">
                  <a:extLst>
                    <a:ext uri="{9D8B030D-6E8A-4147-A177-3AD203B41FA5}">
                      <a16:colId xmlns:a16="http://schemas.microsoft.com/office/drawing/2014/main" val="20002"/>
                    </a:ext>
                  </a:extLst>
                </a:gridCol>
              </a:tblGrid>
              <a:tr h="48736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0" u="none" strike="noStrike" cap="none" normalizeH="0" baseline="0" dirty="0">
                          <a:ln>
                            <a:noFill/>
                          </a:ln>
                          <a:solidFill>
                            <a:schemeClr val="tx1"/>
                          </a:solidFill>
                          <a:effectLst>
                            <a:outerShdw blurRad="38100" dist="38100" dir="2700000" algn="tl">
                              <a:srgbClr val="000066"/>
                            </a:outerShdw>
                          </a:effectLst>
                          <a:latin typeface="Arial" charset="0"/>
                          <a:ea typeface="ＭＳ Ｐゴシック" charset="0"/>
                          <a:cs typeface="Arial" charset="0"/>
                        </a:rPr>
                        <a:t>언약</a:t>
                      </a:r>
                      <a:endParaRPr kumimoji="0" lang="zh-CN" altLang="en-GB" sz="2000" b="1" i="0" u="none" strike="noStrike" cap="none" normalizeH="0" baseline="0" dirty="0">
                        <a:ln>
                          <a:noFill/>
                        </a:ln>
                        <a:solidFill>
                          <a:schemeClr val="tx1"/>
                        </a:solidFill>
                        <a:effectLst>
                          <a:outerShdw blurRad="38100" dist="38100" dir="2700000" algn="tl">
                            <a:srgbClr val="000066"/>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0" u="none" strike="noStrike" cap="none" normalizeH="0" baseline="0" dirty="0">
                          <a:ln>
                            <a:noFill/>
                          </a:ln>
                          <a:solidFill>
                            <a:schemeClr val="tx1"/>
                          </a:solidFill>
                          <a:effectLst>
                            <a:outerShdw blurRad="38100" dist="38100" dir="2700000" algn="tl">
                              <a:srgbClr val="000066"/>
                            </a:outerShdw>
                          </a:effectLst>
                          <a:latin typeface="Arial" charset="0"/>
                          <a:ea typeface="ＭＳ Ｐゴシック" charset="0"/>
                          <a:cs typeface="Arial" charset="0"/>
                        </a:rPr>
                        <a:t>율법</a:t>
                      </a:r>
                      <a:r>
                        <a:rPr kumimoji="0" lang="en-US" altLang="zh-CN" sz="2000" b="1" i="0" u="none" strike="noStrike" cap="none" normalizeH="0" baseline="0" dirty="0">
                          <a:ln>
                            <a:noFill/>
                          </a:ln>
                          <a:solidFill>
                            <a:schemeClr val="tx1"/>
                          </a:solidFill>
                          <a:effectLst>
                            <a:outerShdw blurRad="38100" dist="38100" dir="2700000" algn="tl">
                              <a:srgbClr val="000066"/>
                            </a:outerShdw>
                          </a:effectLst>
                          <a:latin typeface="Arial" charset="0"/>
                          <a:ea typeface="ＭＳ Ｐゴシック" charset="0"/>
                          <a:cs typeface="Arial" charset="0"/>
                        </a:rPr>
                        <a:t> </a:t>
                      </a:r>
                      <a:r>
                        <a:rPr kumimoji="0" lang="en-GB" altLang="zh-CN" sz="2000" b="1" i="0" u="none" strike="noStrike" cap="none" normalizeH="0" baseline="0" dirty="0">
                          <a:ln>
                            <a:noFill/>
                          </a:ln>
                          <a:solidFill>
                            <a:schemeClr val="tx1"/>
                          </a:solidFill>
                          <a:effectLst>
                            <a:outerShdw blurRad="38100" dist="38100" dir="2700000" algn="tl">
                              <a:srgbClr val="000066"/>
                            </a:outerShdw>
                          </a:effectLst>
                          <a:latin typeface="Arial" charset="0"/>
                          <a:ea typeface="ＭＳ Ｐゴシック" charset="0"/>
                          <a:cs typeface="Arial" charset="0"/>
                        </a:rPr>
                        <a:t>(24-25)</a:t>
                      </a: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0" u="none" strike="noStrike" cap="none" normalizeH="0" baseline="0" dirty="0">
                          <a:ln>
                            <a:noFill/>
                          </a:ln>
                          <a:solidFill>
                            <a:schemeClr val="tx1"/>
                          </a:solidFill>
                          <a:effectLst>
                            <a:outerShdw blurRad="38100" dist="38100" dir="2700000" algn="tl">
                              <a:srgbClr val="000066"/>
                            </a:outerShdw>
                          </a:effectLst>
                          <a:latin typeface="Arial" charset="0"/>
                          <a:ea typeface="ＭＳ Ｐゴシック" charset="0"/>
                          <a:cs typeface="Arial" charset="0"/>
                        </a:rPr>
                        <a:t>아브라함의</a:t>
                      </a:r>
                      <a:r>
                        <a:rPr kumimoji="0" lang="en-US" altLang="zh-CN" sz="2000" b="1" i="0" u="none" strike="noStrike" cap="none" normalizeH="0" baseline="0" dirty="0">
                          <a:ln>
                            <a:noFill/>
                          </a:ln>
                          <a:solidFill>
                            <a:schemeClr val="tx1"/>
                          </a:solidFill>
                          <a:effectLst>
                            <a:outerShdw blurRad="38100" dist="38100" dir="2700000" algn="tl">
                              <a:srgbClr val="000066"/>
                            </a:outerShdw>
                          </a:effectLst>
                          <a:latin typeface="Arial" charset="0"/>
                          <a:ea typeface="ＭＳ Ｐゴシック" charset="0"/>
                          <a:cs typeface="Arial" charset="0"/>
                        </a:rPr>
                        <a:t> </a:t>
                      </a:r>
                      <a:r>
                        <a:rPr kumimoji="0" lang="en-GB" altLang="zh-CN" sz="2000" b="1" i="0" u="none" strike="noStrike" cap="none" normalizeH="0" baseline="0" dirty="0">
                          <a:ln>
                            <a:noFill/>
                          </a:ln>
                          <a:solidFill>
                            <a:schemeClr val="tx1"/>
                          </a:solidFill>
                          <a:effectLst>
                            <a:outerShdw blurRad="38100" dist="38100" dir="2700000" algn="tl">
                              <a:srgbClr val="000066"/>
                            </a:outerShdw>
                          </a:effectLst>
                          <a:latin typeface="Arial" charset="0"/>
                          <a:ea typeface="ＭＳ Ｐゴシック" charset="0"/>
                          <a:cs typeface="Arial" charset="0"/>
                        </a:rPr>
                        <a:t>(28</a:t>
                      </a:r>
                      <a:r>
                        <a:rPr kumimoji="0" lang="ko-KR" altLang="en-US" sz="2000" b="1" i="0" u="none" strike="noStrike" cap="none" normalizeH="0" baseline="0" dirty="0">
                          <a:ln>
                            <a:noFill/>
                          </a:ln>
                          <a:solidFill>
                            <a:schemeClr val="tx1"/>
                          </a:solidFill>
                          <a:effectLst>
                            <a:outerShdw blurRad="38100" dist="38100" dir="2700000" algn="tl">
                              <a:srgbClr val="000066"/>
                            </a:outerShdw>
                          </a:effectLst>
                          <a:latin typeface="Arial" charset="0"/>
                          <a:ea typeface="ＭＳ Ｐゴシック" charset="0"/>
                          <a:cs typeface="Arial" charset="0"/>
                        </a:rPr>
                        <a:t>하</a:t>
                      </a:r>
                      <a:r>
                        <a:rPr kumimoji="0" lang="en-GB" altLang="zh-CN" sz="2000" b="1" i="0" u="none" strike="noStrike" cap="none" normalizeH="0" baseline="0" dirty="0">
                          <a:ln>
                            <a:noFill/>
                          </a:ln>
                          <a:solidFill>
                            <a:schemeClr val="tx1"/>
                          </a:solidFill>
                          <a:effectLst>
                            <a:outerShdw blurRad="38100" dist="38100" dir="2700000" algn="tl">
                              <a:srgbClr val="000066"/>
                            </a:outerShdw>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outerShdw blurRad="38100" dist="38100" dir="2700000" algn="tl">
                              <a:srgbClr val="000066"/>
                            </a:outerShdw>
                          </a:effectLst>
                          <a:latin typeface="Arial" charset="0"/>
                          <a:ea typeface="ＭＳ Ｐゴシック" charset="0"/>
                          <a:cs typeface="Arial" charset="0"/>
                        </a:rPr>
                        <a:t>비교</a:t>
                      </a:r>
                      <a:r>
                        <a:rPr kumimoji="0" lang="en-GB" altLang="zh-CN" sz="2000" b="1" i="0" u="none" strike="noStrike" cap="none" normalizeH="0" baseline="0" dirty="0">
                          <a:ln>
                            <a:noFill/>
                          </a:ln>
                          <a:solidFill>
                            <a:schemeClr val="tx1"/>
                          </a:solidFill>
                          <a:effectLst>
                            <a:outerShdw blurRad="38100" dist="38100" dir="2700000" algn="tl">
                              <a:srgbClr val="000066"/>
                            </a:outerShdw>
                          </a:effectLst>
                          <a:latin typeface="Arial" charset="0"/>
                          <a:ea typeface="ＭＳ Ｐゴシック" charset="0"/>
                          <a:cs typeface="Arial" charset="0"/>
                        </a:rPr>
                        <a:t>.3:16-18)</a:t>
                      </a: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extLst>
                  <a:ext uri="{0D108BD9-81ED-4DB2-BD59-A6C34878D82A}">
                    <a16:rowId xmlns:a16="http://schemas.microsoft.com/office/drawing/2014/main" val="10000"/>
                  </a:ext>
                </a:extLst>
              </a:tr>
              <a:tr h="701674">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1"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아들</a:t>
                      </a:r>
                      <a:endParaRPr kumimoji="0" lang="zh-CN" altLang="en-GB"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이스마엘</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구체적으로 언급되지 않음</a:t>
                      </a:r>
                      <a:r>
                        <a:rPr kumimoji="0" lang="en-US" altLang="ko-KR"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이삭</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 (28)</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1"/>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1"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어미</a:t>
                      </a:r>
                      <a:endParaRPr kumimoji="0" lang="zh-CN" altLang="en-GB"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rPr>
                        <a:t>하갈</a:t>
                      </a:r>
                      <a:r>
                        <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rPr>
                        <a:t>（</a:t>
                      </a:r>
                      <a:r>
                        <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24-25)</a:t>
                      </a: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사라</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구체적으로 언급되지 않음</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2"/>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1"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자유</a:t>
                      </a:r>
                      <a:endParaRPr kumimoji="0" lang="zh-CN" altLang="en-GB"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종</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 (22</a:t>
                      </a: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상</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 24</a:t>
                      </a: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하</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 31a</a:t>
                      </a: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상</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자유인</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 (22</a:t>
                      </a: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하</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 26</a:t>
                      </a: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상</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 31</a:t>
                      </a: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상</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3"/>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1"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출생</a:t>
                      </a:r>
                      <a:endParaRPr kumimoji="0" lang="zh-CN" altLang="en-GB"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평범</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 (23</a:t>
                      </a: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상</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약속 </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(23</a:t>
                      </a: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하</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4"/>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1"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산</a:t>
                      </a:r>
                      <a:endParaRPr kumimoji="0" lang="zh-CN" altLang="en-GB"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아라비아의 시내산</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(24)</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갈보리</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함축적</a:t>
                      </a:r>
                      <a:r>
                        <a:rPr kumimoji="0" lang="en-US" altLang="ko-KR"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5"/>
                  </a:ext>
                </a:extLst>
              </a:tr>
              <a:tr h="54170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rPr>
                        <a:t>예루살렘</a:t>
                      </a:r>
                      <a:endParaRPr kumimoji="0" lang="zh-CN" altLang="en-GB"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현재의 세계</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(25</a:t>
                      </a: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하</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미래</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 (?), </a:t>
                      </a: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천국의</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어미</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 (26)</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6"/>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rPr>
                        <a:t>따르는 자들</a:t>
                      </a:r>
                      <a:endParaRPr kumimoji="0" lang="zh-CN" altLang="en-GB"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언약 아래에 있지 않은 자손들</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a:t>
                      </a: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함축적</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언약의 자손들</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(28</a:t>
                      </a: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하</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7"/>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rPr>
                        <a:t>핍박</a:t>
                      </a:r>
                      <a:endParaRPr kumimoji="0" lang="zh-CN" altLang="en-GB"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핍박하는 자</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 (29</a:t>
                      </a: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상</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핍박받는 자</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 (29</a:t>
                      </a: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하</a:t>
                      </a:r>
                      <a:r>
                        <a:rPr kumimoji="0" lang="en-US"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a:t>
                      </a:r>
                      <a:endParaRPr kumimoji="0" lang="en-GB" altLang="zh-CN" sz="2000" b="1"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8"/>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1"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선생들</a:t>
                      </a:r>
                      <a:r>
                        <a:rPr kumimoji="0" lang="en-US" altLang="zh-CN" sz="2000" b="1" i="1"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Arial" charset="0"/>
                        </a:rPr>
                        <a:t> </a:t>
                      </a:r>
                      <a:endParaRPr kumimoji="0" lang="zh-CN" altLang="en-GB"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rPr>
                        <a:t>유대주의자들</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rPr>
                        <a:t>바울과 진리 전도자들</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09"/>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rPr>
                        <a:t>구원</a:t>
                      </a:r>
                      <a:endParaRPr kumimoji="0" lang="zh-CN" altLang="en-GB"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rPr>
                        <a:t>해위에 의해</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rPr>
                        <a:t>그리스도를 믿는 믿음으로</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10"/>
                  </a:ext>
                </a:extLst>
              </a:tr>
              <a:tr h="40163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rPr>
                        <a:t>결과</a:t>
                      </a:r>
                      <a:endParaRPr kumimoji="0" lang="zh-CN" altLang="en-GB" sz="2000" b="1" i="1"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rPr>
                        <a:t>구원받지 못함</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r>
                        <a:rPr kumimoji="0" lang="ko-KR" altLang="en-US"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rPr>
                        <a:t>구원 받음</a:t>
                      </a:r>
                      <a:endParaRPr kumimoji="0" lang="zh-CN" altLang="en-GB" sz="2000" b="1" i="0" u="none" strike="noStrike" cap="none" normalizeH="0" baseline="0" dirty="0">
                        <a:ln>
                          <a:noFill/>
                        </a:ln>
                        <a:solidFill>
                          <a:schemeClr val="tx1"/>
                        </a:solidFill>
                        <a:effectLst>
                          <a:outerShdw blurRad="38100" dist="38100" dir="2700000" algn="tl">
                            <a:srgbClr val="000000"/>
                          </a:outerShdw>
                        </a:effectLst>
                        <a:latin typeface="Arial" charset="0"/>
                        <a:ea typeface="宋体" charset="0"/>
                        <a:cs typeface="宋体" charset="0"/>
                      </a:endParaRPr>
                    </a:p>
                  </a:txBody>
                  <a:tcPr marT="45717" marB="45717"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000066"/>
                        </a:gs>
                        <a:gs pos="100000">
                          <a:srgbClr val="000000"/>
                        </a:gs>
                      </a:gsLst>
                      <a:path path="rect">
                        <a:fillToRect l="50000" t="50000" r="50000" b="50000"/>
                      </a:path>
                    </a:gra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02943455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xmlns="">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a:extLst/>
        </p:spPr>
        <p:txBody>
          <a:bodyPr anchor="t"/>
          <a:lstStyle/>
          <a:p>
            <a:pPr>
              <a:defRPr/>
            </a:pPr>
            <a:r>
              <a:rPr lang="ko-KR" altLang="en-US" sz="5400" b="1" dirty="0">
                <a:effectLst>
                  <a:glow rad="127000">
                    <a:schemeClr val="tx1"/>
                  </a:glow>
                </a:effectLst>
                <a:latin typeface="Arial" charset="0"/>
                <a:ea typeface="ＭＳ Ｐゴシック" charset="0"/>
                <a:cs typeface="ＭＳ Ｐゴシック" charset="0"/>
              </a:rPr>
              <a:t>왜</a:t>
            </a:r>
            <a:r>
              <a:rPr lang="en-US" altLang="ko-KR" sz="5400" b="1" dirty="0">
                <a:effectLst>
                  <a:glow rad="127000">
                    <a:schemeClr val="tx1"/>
                  </a:glow>
                </a:effectLst>
                <a:latin typeface="Arial" charset="0"/>
                <a:ea typeface="ＭＳ Ｐゴシック" charset="0"/>
                <a:cs typeface="ＭＳ Ｐゴシック" charset="0"/>
              </a:rPr>
              <a:t> </a:t>
            </a:r>
            <a:r>
              <a:rPr lang="ko-KR" altLang="en-US" sz="5400" b="1" dirty="0">
                <a:effectLst>
                  <a:glow rad="127000">
                    <a:schemeClr val="tx1"/>
                  </a:glow>
                </a:effectLst>
                <a:latin typeface="Arial" charset="0"/>
                <a:ea typeface="ＭＳ Ｐゴシック" charset="0"/>
                <a:cs typeface="ＭＳ Ｐゴシック" charset="0"/>
              </a:rPr>
              <a:t>구원은</a:t>
            </a:r>
            <a:r>
              <a:rPr lang="en-US" altLang="ko-KR" sz="5400" b="1" dirty="0">
                <a:effectLst>
                  <a:glow rad="127000">
                    <a:schemeClr val="tx1"/>
                  </a:glow>
                </a:effectLst>
                <a:latin typeface="Arial" charset="0"/>
                <a:ea typeface="ＭＳ Ｐゴシック" charset="0"/>
                <a:cs typeface="ＭＳ Ｐゴシック" charset="0"/>
              </a:rPr>
              <a:t> </a:t>
            </a:r>
            <a:r>
              <a:rPr lang="ko-KR" altLang="en-US" sz="5400" b="1" dirty="0">
                <a:solidFill>
                  <a:srgbClr val="FFFF00"/>
                </a:solidFill>
                <a:effectLst>
                  <a:glow rad="127000">
                    <a:schemeClr val="tx1"/>
                  </a:glow>
                </a:effectLst>
                <a:latin typeface="Arial" charset="0"/>
                <a:ea typeface="ＭＳ Ｐゴシック" charset="0"/>
                <a:cs typeface="ＭＳ Ｐゴシック" charset="0"/>
              </a:rPr>
              <a:t>오직</a:t>
            </a:r>
            <a:r>
              <a:rPr lang="en-US" altLang="ko-KR" sz="5400" b="1" dirty="0">
                <a:effectLst>
                  <a:glow rad="127000">
                    <a:schemeClr val="tx1"/>
                  </a:glow>
                </a:effectLst>
                <a:latin typeface="Arial" charset="0"/>
                <a:ea typeface="ＭＳ Ｐゴシック" charset="0"/>
                <a:cs typeface="ＭＳ Ｐゴシック" charset="0"/>
              </a:rPr>
              <a:t> </a:t>
            </a:r>
            <a:r>
              <a:rPr lang="ko-KR" altLang="en-US" sz="5400" b="1" dirty="0">
                <a:effectLst>
                  <a:glow rad="127000">
                    <a:schemeClr val="tx1"/>
                  </a:glow>
                </a:effectLst>
                <a:latin typeface="Arial" charset="0"/>
                <a:ea typeface="ＭＳ Ｐゴシック" charset="0"/>
                <a:cs typeface="ＭＳ Ｐゴシック" charset="0"/>
              </a:rPr>
              <a:t>믿음으로만</a:t>
            </a:r>
            <a:r>
              <a:rPr lang="en-US" altLang="ko-KR" sz="5400" b="1" dirty="0">
                <a:effectLst>
                  <a:glow rad="127000">
                    <a:schemeClr val="tx1"/>
                  </a:glow>
                </a:effectLst>
                <a:latin typeface="Arial" charset="0"/>
                <a:ea typeface="ＭＳ Ｐゴシック" charset="0"/>
                <a:cs typeface="ＭＳ Ｐゴシック" charset="0"/>
              </a:rPr>
              <a:t> </a:t>
            </a:r>
            <a:br>
              <a:rPr lang="en-US" altLang="ko-KR" sz="5400" b="1" dirty="0">
                <a:effectLst>
                  <a:glow rad="127000">
                    <a:schemeClr val="tx1"/>
                  </a:glow>
                </a:effectLst>
                <a:latin typeface="Arial" charset="0"/>
                <a:ea typeface="ＭＳ Ｐゴシック" charset="0"/>
                <a:cs typeface="ＭＳ Ｐゴシック" charset="0"/>
              </a:rPr>
            </a:br>
            <a:r>
              <a:rPr lang="ko-KR" altLang="en-US" sz="5400" b="1" dirty="0">
                <a:effectLst>
                  <a:glow rad="127000">
                    <a:schemeClr val="tx1"/>
                  </a:glow>
                </a:effectLst>
                <a:latin typeface="Arial" charset="0"/>
                <a:ea typeface="ＭＳ Ｐゴシック" charset="0"/>
                <a:cs typeface="ＭＳ Ｐゴシック" charset="0"/>
              </a:rPr>
              <a:t>되어야</a:t>
            </a:r>
            <a:r>
              <a:rPr lang="en-US" altLang="ko-KR" sz="5400" b="1" dirty="0">
                <a:effectLst>
                  <a:glow rad="127000">
                    <a:schemeClr val="tx1"/>
                  </a:glow>
                </a:effectLst>
                <a:latin typeface="Arial" charset="0"/>
                <a:ea typeface="ＭＳ Ｐゴシック" charset="0"/>
                <a:cs typeface="ＭＳ Ｐゴシック" charset="0"/>
              </a:rPr>
              <a:t> </a:t>
            </a:r>
            <a:r>
              <a:rPr lang="ko-KR" altLang="en-US" sz="5400" b="1" dirty="0">
                <a:effectLst>
                  <a:glow rad="127000">
                    <a:schemeClr val="tx1"/>
                  </a:glow>
                </a:effectLst>
                <a:latin typeface="Arial" charset="0"/>
                <a:ea typeface="ＭＳ Ｐゴシック" charset="0"/>
                <a:cs typeface="ＭＳ Ｐゴシック" charset="0"/>
              </a:rPr>
              <a:t>하는가</a:t>
            </a:r>
            <a:r>
              <a:rPr lang="en-US" altLang="ko-KR"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kern="0" dirty="0">
                <a:effectLst>
                  <a:glow rad="127000">
                    <a:schemeClr val="tx1"/>
                  </a:glow>
                </a:effectLst>
                <a:latin typeface="Arial" charset="0"/>
                <a:ea typeface="ＭＳ Ｐゴシック" charset="0"/>
                <a:cs typeface="ＭＳ Ｐゴシック" charset="0"/>
              </a:rPr>
              <a:t>바울은</a:t>
            </a:r>
            <a:r>
              <a:rPr lang="en-US" altLang="ko-KR" sz="5400" b="1" kern="0" dirty="0">
                <a:effectLst>
                  <a:glow rad="127000">
                    <a:schemeClr val="tx1"/>
                  </a:glow>
                </a:effectLst>
                <a:latin typeface="Arial" charset="0"/>
                <a:ea typeface="ＭＳ Ｐゴシック" charset="0"/>
                <a:cs typeface="ＭＳ Ｐゴシック" charset="0"/>
              </a:rPr>
              <a:t> </a:t>
            </a:r>
            <a:r>
              <a:rPr lang="ko-KR" altLang="en-US" sz="5400" b="1" kern="0" dirty="0">
                <a:effectLst>
                  <a:glow rad="127000">
                    <a:schemeClr val="tx1"/>
                  </a:glow>
                </a:effectLst>
                <a:latin typeface="Arial" charset="0"/>
                <a:ea typeface="ＭＳ Ｐゴシック" charset="0"/>
                <a:cs typeface="ＭＳ Ｐゴシック" charset="0"/>
              </a:rPr>
              <a:t>세</a:t>
            </a:r>
            <a:r>
              <a:rPr lang="en-US" altLang="ko-KR" sz="5400" b="1" kern="0" dirty="0">
                <a:effectLst>
                  <a:glow rad="127000">
                    <a:schemeClr val="tx1"/>
                  </a:glow>
                </a:effectLst>
                <a:latin typeface="Arial" charset="0"/>
                <a:ea typeface="ＭＳ Ｐゴシック" charset="0"/>
                <a:cs typeface="ＭＳ Ｐゴシック" charset="0"/>
              </a:rPr>
              <a:t> </a:t>
            </a:r>
            <a:r>
              <a:rPr lang="ko-KR" altLang="en-US" sz="5400" b="1" kern="0" dirty="0">
                <a:effectLst>
                  <a:glow rad="127000">
                    <a:schemeClr val="tx1"/>
                  </a:glow>
                </a:effectLst>
                <a:latin typeface="Arial" charset="0"/>
                <a:ea typeface="ＭＳ Ｐゴシック" charset="0"/>
                <a:cs typeface="ＭＳ Ｐゴシック" charset="0"/>
              </a:rPr>
              <a:t>가지</a:t>
            </a:r>
            <a:r>
              <a:rPr lang="en-US" altLang="ko-KR" sz="5400" b="1" kern="0" dirty="0">
                <a:effectLst>
                  <a:glow rad="127000">
                    <a:schemeClr val="tx1"/>
                  </a:glow>
                </a:effectLst>
                <a:latin typeface="Arial" charset="0"/>
                <a:ea typeface="ＭＳ Ｐゴシック" charset="0"/>
                <a:cs typeface="ＭＳ Ｐゴシック" charset="0"/>
              </a:rPr>
              <a:t> </a:t>
            </a:r>
            <a:r>
              <a:rPr lang="ko-KR" altLang="en-US" sz="5400" b="1" kern="0" dirty="0">
                <a:effectLst>
                  <a:glow rad="127000">
                    <a:schemeClr val="tx1"/>
                  </a:glow>
                </a:effectLst>
                <a:latin typeface="Arial" charset="0"/>
                <a:ea typeface="ＭＳ Ｐゴシック" charset="0"/>
                <a:cs typeface="ＭＳ Ｐゴシック" charset="0"/>
              </a:rPr>
              <a:t>이유를</a:t>
            </a:r>
            <a:r>
              <a:rPr lang="en-US" altLang="ko-KR" sz="5400" b="1" kern="0" dirty="0">
                <a:effectLst>
                  <a:glow rad="127000">
                    <a:schemeClr val="tx1"/>
                  </a:glow>
                </a:effectLst>
                <a:latin typeface="Arial" charset="0"/>
                <a:ea typeface="ＭＳ Ｐゴシック" charset="0"/>
                <a:cs typeface="ＭＳ Ｐゴシック" charset="0"/>
              </a:rPr>
              <a:t> </a:t>
            </a:r>
            <a:r>
              <a:rPr lang="ko-KR" altLang="en-US" sz="5400" b="1" kern="0" dirty="0">
                <a:effectLst>
                  <a:glow rad="127000">
                    <a:schemeClr val="tx1"/>
                  </a:glow>
                </a:effectLst>
                <a:latin typeface="Arial" charset="0"/>
                <a:ea typeface="ＭＳ Ｐゴシック" charset="0"/>
                <a:cs typeface="ＭＳ Ｐゴシック" charset="0"/>
              </a:rPr>
              <a:t>제시한다</a:t>
            </a:r>
            <a:r>
              <a:rPr lang="en-US" altLang="ko-KR" sz="5400" b="1" kern="0" dirty="0">
                <a:effectLst>
                  <a:glow rad="127000">
                    <a:schemeClr val="tx1"/>
                  </a:glow>
                </a:effectLst>
                <a:latin typeface="Arial" charset="0"/>
                <a:ea typeface="ＭＳ Ｐゴシック" charset="0"/>
                <a:cs typeface="ＭＳ Ｐゴシック" charset="0"/>
              </a:rPr>
              <a:t>.</a:t>
            </a:r>
            <a:endParaRPr lang="en-US" sz="54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61107806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ko-KR" altLang="en-US" sz="4800" b="1" dirty="0">
                <a:effectLst>
                  <a:glow rad="127000">
                    <a:schemeClr val="tx1"/>
                  </a:glow>
                </a:effectLst>
                <a:latin typeface="Arial" charset="0"/>
                <a:ea typeface="ＭＳ Ｐゴシック" charset="0"/>
                <a:cs typeface="ＭＳ Ｐゴシック" charset="0"/>
              </a:rPr>
              <a:t>예수님은</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solidFill>
                  <a:srgbClr val="FFFF00"/>
                </a:solidFill>
                <a:effectLst>
                  <a:glow rad="127000">
                    <a:schemeClr val="tx1"/>
                  </a:glow>
                </a:effectLst>
                <a:latin typeface="Arial" charset="0"/>
                <a:ea typeface="ＭＳ Ｐゴシック" charset="0"/>
                <a:cs typeface="ＭＳ Ｐゴシック" charset="0"/>
              </a:rPr>
              <a:t>바울</a:t>
            </a:r>
            <a:r>
              <a:rPr lang="ko-KR" altLang="en-US" sz="4800" b="1" dirty="0">
                <a:effectLst>
                  <a:glow rad="127000">
                    <a:schemeClr val="tx1"/>
                  </a:glow>
                </a:effectLst>
                <a:latin typeface="Arial" charset="0"/>
                <a:ea typeface="ＭＳ Ｐゴシック" charset="0"/>
                <a:cs typeface="ＭＳ Ｐゴシック" charset="0"/>
              </a:rPr>
              <a:t>을</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믿음에</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의한</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구원을</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가르치도록</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부르셨다</a:t>
            </a:r>
            <a:r>
              <a:rPr lang="en-US" sz="4800" b="1" dirty="0">
                <a:effectLst>
                  <a:glow rad="127000">
                    <a:schemeClr val="tx1"/>
                  </a:glow>
                </a:effectLst>
                <a:latin typeface="Arial" charset="0"/>
                <a:ea typeface="ＭＳ Ｐゴシック" charset="0"/>
                <a:cs typeface="ＭＳ Ｐゴシック" charset="0"/>
              </a:rPr>
              <a:t>(</a:t>
            </a:r>
            <a:r>
              <a:rPr lang="ko-KR" altLang="en-US" sz="4800" b="1" dirty="0">
                <a:effectLst>
                  <a:glow rad="127000">
                    <a:schemeClr val="tx1"/>
                  </a:glow>
                </a:effectLst>
                <a:latin typeface="Arial" charset="0"/>
                <a:ea typeface="ＭＳ Ｐゴシック" charset="0"/>
                <a:cs typeface="ＭＳ Ｐゴシック" charset="0"/>
              </a:rPr>
              <a:t>갈</a:t>
            </a:r>
            <a:r>
              <a:rPr lang="en-US" sz="4800" b="1" dirty="0">
                <a:effectLst>
                  <a:glow rad="127000">
                    <a:schemeClr val="tx1"/>
                  </a:glow>
                </a:effectLst>
                <a:latin typeface="Arial" charset="0"/>
                <a:ea typeface="ＭＳ Ｐゴシック" charset="0"/>
                <a:cs typeface="ＭＳ Ｐゴシック" charset="0"/>
              </a:rPr>
              <a:t> 1–2).</a:t>
            </a: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61679974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60" name="Picture 4" descr="Related image">
            <a:extLst>
              <a:ext uri="{FF2B5EF4-FFF2-40B4-BE49-F238E27FC236}">
                <a16:creationId xmlns:a16="http://schemas.microsoft.com/office/drawing/2014/main" id="{C2315403-8934-9042-A0E8-F9A6A5F944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4725"/>
          <a:stretch/>
        </p:blipFill>
        <p:spPr bwMode="auto">
          <a:xfrm>
            <a:off x="0" y="0"/>
            <a:ext cx="4139952" cy="4281487"/>
          </a:xfrm>
          <a:prstGeom prst="rect">
            <a:avLst/>
          </a:prstGeom>
          <a:noFill/>
          <a:extLst>
            <a:ext uri="{909E8E84-426E-40dd-AFC4-6F175D3DCCD1}">
              <a14:hiddenFill xmlns:a14="http://schemas.microsoft.com/office/drawing/2010/main" xmlns="">
                <a:solidFill>
                  <a:srgbClr val="FFFFFF"/>
                </a:solidFill>
              </a14:hiddenFill>
            </a:ext>
          </a:extLst>
        </p:spPr>
      </p:pic>
      <p:sp>
        <p:nvSpPr>
          <p:cNvPr id="900098" name="Rectangle 2"/>
          <p:cNvSpPr>
            <a:spLocks noGrp="1" noChangeArrowheads="1"/>
          </p:cNvSpPr>
          <p:nvPr>
            <p:ph type="ctrTitle"/>
          </p:nvPr>
        </p:nvSpPr>
        <p:spPr>
          <a:xfrm>
            <a:off x="3923928" y="232009"/>
            <a:ext cx="5220072" cy="4205103"/>
          </a:xfrm>
          <a:effectLst>
            <a:outerShdw blurRad="63500" dist="35921" dir="2700000" algn="ctr" rotWithShape="0">
              <a:schemeClr val="tx2">
                <a:alpha val="74998"/>
              </a:schemeClr>
            </a:outerShdw>
          </a:effectLst>
          <a:extLst/>
        </p:spPr>
        <p:txBody>
          <a:bodyPr/>
          <a:lstStyle/>
          <a:p>
            <a:pPr>
              <a:defRPr/>
            </a:pPr>
            <a:r>
              <a:rPr lang="ko-KR" altLang="en-US" sz="4800" b="1" dirty="0">
                <a:effectLst>
                  <a:glow rad="127000">
                    <a:schemeClr val="tx1"/>
                  </a:glow>
                </a:effectLst>
                <a:latin typeface="Arial" charset="0"/>
                <a:ea typeface="ＭＳ Ｐゴシック" charset="0"/>
                <a:cs typeface="ＭＳ Ｐゴシック" charset="0"/>
              </a:rPr>
              <a:t>거짓 가르침의</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종이</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되는</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것이</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최악의</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종이</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되는</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것이다</a:t>
            </a:r>
            <a:r>
              <a:rPr lang="en-US" altLang="ko-KR"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9003048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ko-KR" altLang="en-US" sz="4800" b="1" dirty="0">
                <a:effectLst>
                  <a:glow rad="127000">
                    <a:schemeClr val="tx1"/>
                  </a:glow>
                </a:effectLst>
                <a:latin typeface="Arial" charset="0"/>
                <a:ea typeface="ＭＳ Ｐゴシック" charset="0"/>
                <a:cs typeface="ＭＳ Ｐゴシック" charset="0"/>
              </a:rPr>
              <a:t>구원은</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solidFill>
                  <a:srgbClr val="FFFF00"/>
                </a:solidFill>
                <a:effectLst>
                  <a:glow rad="127000">
                    <a:schemeClr val="tx1"/>
                  </a:glow>
                </a:effectLst>
                <a:latin typeface="Arial" charset="0"/>
                <a:ea typeface="ＭＳ Ｐゴシック" charset="0"/>
                <a:cs typeface="ＭＳ Ｐゴシック" charset="0"/>
              </a:rPr>
              <a:t>항상</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믿음에</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의해서</a:t>
            </a:r>
            <a:r>
              <a:rPr lang="en-US" altLang="ko-KR" sz="4800" b="1" dirty="0">
                <a:effectLst>
                  <a:glow rad="127000">
                    <a:schemeClr val="tx1"/>
                  </a:glow>
                </a:effectLst>
                <a:latin typeface="Arial" charset="0"/>
                <a:ea typeface="ＭＳ Ｐゴシック" charset="0"/>
                <a:cs typeface="ＭＳ Ｐゴシック" charset="0"/>
              </a:rPr>
              <a:t> </a:t>
            </a:r>
            <a:br>
              <a:rPr lang="en-US" altLang="ko-KR" sz="4800" b="1" dirty="0">
                <a:effectLst>
                  <a:glow rad="127000">
                    <a:schemeClr val="tx1"/>
                  </a:glow>
                </a:effectLst>
                <a:latin typeface="Arial" charset="0"/>
                <a:ea typeface="ＭＳ Ｐゴシック" charset="0"/>
                <a:cs typeface="ＭＳ Ｐゴシック" charset="0"/>
              </a:rPr>
            </a:br>
            <a:r>
              <a:rPr lang="ko-KR" altLang="en-US" sz="4800" b="1" dirty="0">
                <a:effectLst>
                  <a:glow rad="127000">
                    <a:schemeClr val="tx1"/>
                  </a:glow>
                </a:effectLst>
                <a:latin typeface="Arial" charset="0"/>
                <a:ea typeface="ＭＳ Ｐゴシック" charset="0"/>
                <a:cs typeface="ＭＳ Ｐゴシック" charset="0"/>
              </a:rPr>
              <a:t>주어졌다</a:t>
            </a:r>
            <a:r>
              <a:rPr lang="en-US" sz="4800" b="1" dirty="0">
                <a:effectLst>
                  <a:glow rad="127000">
                    <a:schemeClr val="tx1"/>
                  </a:glow>
                </a:effectLst>
                <a:latin typeface="Arial" charset="0"/>
                <a:ea typeface="ＭＳ Ｐゴシック" charset="0"/>
                <a:cs typeface="ＭＳ Ｐゴシック" charset="0"/>
              </a:rPr>
              <a:t>(</a:t>
            </a:r>
            <a:r>
              <a:rPr lang="ko-KR" altLang="en-US" sz="4800" b="1" dirty="0">
                <a:effectLst>
                  <a:glow rad="127000">
                    <a:schemeClr val="tx1"/>
                  </a:glow>
                </a:effectLst>
                <a:latin typeface="Arial" charset="0"/>
                <a:ea typeface="ＭＳ Ｐゴシック" charset="0"/>
                <a:cs typeface="ＭＳ Ｐゴシック" charset="0"/>
              </a:rPr>
              <a:t>갈</a:t>
            </a:r>
            <a:r>
              <a:rPr lang="en-US" sz="4800" b="1" dirty="0">
                <a:effectLst>
                  <a:glow rad="127000">
                    <a:schemeClr val="tx1"/>
                  </a:glow>
                </a:effectLst>
                <a:latin typeface="Arial" charset="0"/>
                <a:ea typeface="ＭＳ Ｐゴシック" charset="0"/>
                <a:cs typeface="ＭＳ Ｐゴシック" charset="0"/>
              </a:rPr>
              <a:t> 3–4).</a:t>
            </a: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endParaRPr lang="en-US" sz="3200">
              <a:solidFill>
                <a:srgbClr val="FFFFFF"/>
              </a:solidFill>
              <a:latin typeface="Helvetica" charset="0"/>
              <a:ea typeface="Osaka" charset="0"/>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9" name="WordArt 1033">
            <a:extLst>
              <a:ext uri="{FF2B5EF4-FFF2-40B4-BE49-F238E27FC236}">
                <a16:creationId xmlns:a16="http://schemas.microsoft.com/office/drawing/2014/main" id="{580E28B7-127E-D54F-AC57-D95F3A7A8DED}"/>
              </a:ext>
            </a:extLst>
          </p:cNvPr>
          <p:cNvSpPr>
            <a:spLocks noChangeArrowheads="1" noChangeShapeType="1" noTextEdit="1"/>
          </p:cNvSpPr>
          <p:nvPr/>
        </p:nvSpPr>
        <p:spPr bwMode="auto">
          <a:xfrm>
            <a:off x="1475656" y="2046474"/>
            <a:ext cx="6731000" cy="647700"/>
          </a:xfrm>
          <a:prstGeom prst="rect">
            <a:avLst/>
          </a:prstGeom>
        </p:spPr>
        <p:txBody>
          <a:bodyPr wrap="none" fromWordArt="1">
            <a:prstTxWarp prst="textPlain">
              <a:avLst>
                <a:gd name="adj" fmla="val 50000"/>
              </a:avLst>
            </a:prstTxWarp>
          </a:bodyPr>
          <a:lstStyle/>
          <a:p>
            <a:pPr algn="ctr"/>
            <a:r>
              <a:rPr lang="ko-KR" alt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십자가의</a:t>
            </a:r>
            <a:r>
              <a:rPr lang="en-US" altLang="ko-KR"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 </a:t>
            </a:r>
            <a:r>
              <a:rPr lang="ko-KR" alt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중심성</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356992"/>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주전</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믿음은</a:t>
            </a:r>
            <a:r>
              <a:rPr lang="en-US" altLang="ko-KR" sz="3200" dirty="0">
                <a:solidFill>
                  <a:srgbClr val="FFFFFF"/>
                </a:solidFill>
                <a:latin typeface="Helvetica" charset="0"/>
                <a:ea typeface="Osaka" charset="0"/>
                <a:cs typeface="Osaka" charset="0"/>
              </a:rPr>
              <a:t> </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그리스도의</a:t>
            </a:r>
            <a:r>
              <a:rPr lang="en-US" altLang="ko-KR" sz="3200" dirty="0">
                <a:solidFill>
                  <a:srgbClr val="FFFFFF"/>
                </a:solidFill>
                <a:latin typeface="Helvetica" charset="0"/>
                <a:ea typeface="Osaka" charset="0"/>
                <a:cs typeface="Osaka" charset="0"/>
              </a:rPr>
              <a:t> </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십자가를</a:t>
            </a:r>
            <a:r>
              <a:rPr lang="en-US" altLang="ko-KR" sz="3200" dirty="0">
                <a:solidFill>
                  <a:srgbClr val="FFFFFF"/>
                </a:solidFill>
                <a:latin typeface="Helvetica" charset="0"/>
                <a:ea typeface="Osaka" charset="0"/>
                <a:cs typeface="Osaka" charset="0"/>
              </a:rPr>
              <a:t> </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기대했다</a:t>
            </a:r>
            <a:r>
              <a:rPr lang="en-US" altLang="ko-KR" sz="3200" dirty="0">
                <a:solidFill>
                  <a:srgbClr val="FFFFFF"/>
                </a:solidFill>
                <a:latin typeface="Helvetica" charset="0"/>
                <a:ea typeface="Osaka" charset="0"/>
                <a:cs typeface="Osaka" charset="0"/>
              </a:rPr>
              <a:t>.</a:t>
            </a: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356992"/>
            <a:ext cx="2956681"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주후</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믿음은</a:t>
            </a:r>
            <a:r>
              <a:rPr lang="en-US" altLang="ko-KR" sz="3200" dirty="0">
                <a:solidFill>
                  <a:srgbClr val="FFFFFF"/>
                </a:solidFill>
                <a:latin typeface="Helvetica" charset="0"/>
                <a:ea typeface="Osaka" charset="0"/>
                <a:cs typeface="Osaka" charset="0"/>
              </a:rPr>
              <a:t> </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그리스도의</a:t>
            </a:r>
            <a:r>
              <a:rPr lang="en-US" altLang="ko-KR" sz="3200" dirty="0">
                <a:solidFill>
                  <a:srgbClr val="FFFFFF"/>
                </a:solidFill>
                <a:latin typeface="Helvetica" charset="0"/>
                <a:ea typeface="Osaka" charset="0"/>
                <a:cs typeface="Osaka" charset="0"/>
              </a:rPr>
              <a:t> </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십자가를</a:t>
            </a:r>
            <a:r>
              <a:rPr lang="en-US" altLang="ko-KR" sz="3200" dirty="0">
                <a:solidFill>
                  <a:srgbClr val="FFFFFF"/>
                </a:solidFill>
                <a:latin typeface="Helvetica" charset="0"/>
                <a:ea typeface="Osaka" charset="0"/>
                <a:cs typeface="Osaka" charset="0"/>
              </a:rPr>
              <a:t> </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돌아본다</a:t>
            </a:r>
            <a:r>
              <a:rPr lang="en-US" altLang="ko-KR" sz="3200" dirty="0">
                <a:solidFill>
                  <a:srgbClr val="FFFFFF"/>
                </a:solidFill>
                <a:latin typeface="Helvetica" charset="0"/>
                <a:ea typeface="Osaka" charset="0"/>
                <a:cs typeface="Osaka" charset="0"/>
              </a:rPr>
              <a:t>.</a:t>
            </a:r>
            <a:endParaRPr lang="en-US" sz="3200" dirty="0">
              <a:solidFill>
                <a:srgbClr val="FFFFFF"/>
              </a:solidFill>
              <a:latin typeface="Helvetica" charset="0"/>
              <a:ea typeface="Osaka" charset="0"/>
              <a:cs typeface="Osaka" charset="0"/>
            </a:endParaRPr>
          </a:p>
        </p:txBody>
      </p:sp>
    </p:spTree>
    <p:extLst>
      <p:ext uri="{BB962C8B-B14F-4D97-AF65-F5344CB8AC3E}">
        <p14:creationId xmlns:p14="http://schemas.microsoft.com/office/powerpoint/2010/main" val="38710615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1"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a:extLst/>
        </p:spPr>
        <p:txBody>
          <a:bodyPr/>
          <a:lstStyle/>
          <a:p>
            <a:pPr>
              <a:defRPr/>
            </a:pPr>
            <a:r>
              <a:rPr lang="ko-KR" altLang="en-US" b="1" dirty="0">
                <a:effectLst>
                  <a:glow rad="127000">
                    <a:schemeClr val="tx1"/>
                  </a:glow>
                </a:effectLst>
                <a:latin typeface="Arial" charset="0"/>
                <a:ea typeface="ＭＳ Ｐゴシック" charset="0"/>
                <a:cs typeface="ＭＳ Ｐゴシック" charset="0"/>
              </a:rPr>
              <a:t>그릇되게</a:t>
            </a:r>
            <a:r>
              <a:rPr lang="en-US" altLang="ko-KR" b="1" dirty="0">
                <a:effectLst>
                  <a:glow rad="127000">
                    <a:schemeClr val="tx1"/>
                  </a:glow>
                </a:effectLst>
                <a:latin typeface="Arial" charset="0"/>
                <a:ea typeface="ＭＳ Ｐゴシック" charset="0"/>
                <a:cs typeface="ＭＳ Ｐゴシック" charset="0"/>
              </a:rPr>
              <a:t> </a:t>
            </a:r>
            <a:r>
              <a:rPr lang="ko-KR" altLang="en-US" b="1" dirty="0">
                <a:effectLst>
                  <a:glow rad="127000">
                    <a:schemeClr val="tx1"/>
                  </a:glow>
                </a:effectLst>
                <a:latin typeface="Arial" charset="0"/>
                <a:ea typeface="ＭＳ Ｐゴシック" charset="0"/>
                <a:cs typeface="ＭＳ Ｐゴシック" charset="0"/>
              </a:rPr>
              <a:t>행하기</a:t>
            </a:r>
            <a:r>
              <a:rPr lang="en-US" altLang="ko-KR" b="1" dirty="0">
                <a:effectLst>
                  <a:glow rad="127000">
                    <a:schemeClr val="tx1"/>
                  </a:glow>
                </a:effectLst>
                <a:latin typeface="Arial" charset="0"/>
                <a:ea typeface="ＭＳ Ｐゴシック" charset="0"/>
                <a:cs typeface="ＭＳ Ｐゴシック" charset="0"/>
              </a:rPr>
              <a:t> </a:t>
            </a:r>
            <a:r>
              <a:rPr lang="ko-KR" altLang="en-US" b="1" dirty="0">
                <a:effectLst>
                  <a:glow rad="127000">
                    <a:schemeClr val="tx1"/>
                  </a:glow>
                </a:effectLst>
                <a:latin typeface="Arial" charset="0"/>
                <a:ea typeface="ＭＳ Ｐゴシック" charset="0"/>
                <a:cs typeface="ＭＳ Ｐゴシック" charset="0"/>
              </a:rPr>
              <a:t>위한</a:t>
            </a:r>
            <a:r>
              <a:rPr lang="en-US" altLang="ko-KR" b="1" dirty="0">
                <a:effectLst>
                  <a:glow rad="127000">
                    <a:schemeClr val="tx1"/>
                  </a:glow>
                </a:effectLst>
                <a:latin typeface="Arial" charset="0"/>
                <a:ea typeface="ＭＳ Ｐゴシック" charset="0"/>
                <a:cs typeface="ＭＳ Ｐゴシック" charset="0"/>
              </a:rPr>
              <a:t> </a:t>
            </a:r>
            <a:r>
              <a:rPr lang="ko-KR" altLang="en-US" b="1" dirty="0">
                <a:effectLst>
                  <a:glow rad="127000">
                    <a:schemeClr val="tx1"/>
                  </a:glow>
                </a:effectLst>
                <a:latin typeface="Arial" charset="0"/>
                <a:ea typeface="ＭＳ Ｐゴシック" charset="0"/>
                <a:cs typeface="ＭＳ Ｐゴシック" charset="0"/>
              </a:rPr>
              <a:t>자유</a:t>
            </a:r>
            <a:r>
              <a:rPr lang="en-US" b="1" dirty="0">
                <a:effectLst>
                  <a:glow rad="127000">
                    <a:schemeClr val="tx1"/>
                  </a:glow>
                </a:effectLst>
                <a:latin typeface="Arial" charset="0"/>
                <a:ea typeface="ＭＳ Ｐゴシック" charset="0"/>
                <a:cs typeface="ＭＳ Ｐゴシック" charset="0"/>
              </a:rPr>
              <a:t>?</a:t>
            </a:r>
          </a:p>
        </p:txBody>
      </p:sp>
      <p:pic>
        <p:nvPicPr>
          <p:cNvPr id="374786" name="Picture 2" descr="Image result for Be free from the slavery of legalism so you can live for Christ">
            <a:extLst>
              <a:ext uri="{FF2B5EF4-FFF2-40B4-BE49-F238E27FC236}">
                <a16:creationId xmlns:a16="http://schemas.microsoft.com/office/drawing/2014/main" id="{EB9615C5-CAEA-0049-ADE8-8D57C82BB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04" y="1412776"/>
            <a:ext cx="9144000" cy="45593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6160709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fontAlgn="auto">
              <a:spcBef>
                <a:spcPct val="20000"/>
              </a:spcBef>
              <a:spcAft>
                <a:spcPts val="0"/>
              </a:spcAft>
              <a:defRPr/>
            </a:pPr>
            <a:endParaRPr lang="en-US" sz="1800" kern="0">
              <a:solidFill>
                <a:srgbClr val="000000"/>
              </a:solidFill>
            </a:endParaRPr>
          </a:p>
        </p:txBody>
      </p:sp>
      <p:graphicFrame>
        <p:nvGraphicFramePr>
          <p:cNvPr id="62" name="Table 61"/>
          <p:cNvGraphicFramePr>
            <a:graphicFrameLocks noGrp="1"/>
          </p:cNvGraphicFramePr>
          <p:nvPr>
            <p:extLst>
              <p:ext uri="{D42A27DB-BD31-4B8C-83A1-F6EECF244321}">
                <p14:modId xmlns:p14="http://schemas.microsoft.com/office/powerpoint/2010/main" val="1344568974"/>
              </p:ext>
            </p:extLst>
          </p:nvPr>
        </p:nvGraphicFramePr>
        <p:xfrm>
          <a:off x="0" y="0"/>
          <a:ext cx="9144000" cy="7009598"/>
        </p:xfrm>
        <a:graphic>
          <a:graphicData uri="http://schemas.openxmlformats.org/drawingml/2006/table">
            <a:tbl>
              <a:tblPr/>
              <a:tblGrid>
                <a:gridCol w="1306286">
                  <a:extLst>
                    <a:ext uri="{9D8B030D-6E8A-4147-A177-3AD203B41FA5}">
                      <a16:colId xmlns:a16="http://schemas.microsoft.com/office/drawing/2014/main" val="20000"/>
                    </a:ext>
                  </a:extLst>
                </a:gridCol>
                <a:gridCol w="145996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459966">
                  <a:extLst>
                    <a:ext uri="{9D8B030D-6E8A-4147-A177-3AD203B41FA5}">
                      <a16:colId xmlns:a16="http://schemas.microsoft.com/office/drawing/2014/main" val="20003"/>
                    </a:ext>
                  </a:extLst>
                </a:gridCol>
                <a:gridCol w="1131795">
                  <a:extLst>
                    <a:ext uri="{9D8B030D-6E8A-4147-A177-3AD203B41FA5}">
                      <a16:colId xmlns:a16="http://schemas.microsoft.com/office/drawing/2014/main" val="20004"/>
                    </a:ext>
                  </a:extLst>
                </a:gridCol>
                <a:gridCol w="1173415">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523639">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ko-KR" altLang="en-US" sz="2800" b="1" i="0" u="none" strike="noStrike" cap="none" normalizeH="0" baseline="0" dirty="0">
                          <a:ln>
                            <a:noFill/>
                          </a:ln>
                          <a:solidFill>
                            <a:srgbClr val="000033"/>
                          </a:solidFill>
                          <a:effectLst/>
                          <a:latin typeface="Arial" charset="0"/>
                          <a:ea typeface="ＭＳ Ｐゴシック" charset="0"/>
                          <a:cs typeface="Arial" charset="0"/>
                        </a:rPr>
                        <a:t>믿음에</a:t>
                      </a:r>
                      <a:r>
                        <a:rPr kumimoji="0" lang="en-US" altLang="ko-KR" sz="2800" b="1" i="0" u="none" strike="noStrike" cap="none" normalizeH="0" baseline="0" dirty="0">
                          <a:ln>
                            <a:noFill/>
                          </a:ln>
                          <a:solidFill>
                            <a:srgbClr val="000033"/>
                          </a:solidFill>
                          <a:effectLst/>
                          <a:latin typeface="Arial" charset="0"/>
                          <a:ea typeface="ＭＳ Ｐゴシック" charset="0"/>
                          <a:cs typeface="Arial" charset="0"/>
                        </a:rPr>
                        <a:t> </a:t>
                      </a:r>
                      <a:r>
                        <a:rPr kumimoji="0" lang="ko-KR" altLang="en-US" sz="2800" b="1" i="0" u="none" strike="noStrike" cap="none" normalizeH="0" baseline="0" dirty="0">
                          <a:ln>
                            <a:noFill/>
                          </a:ln>
                          <a:solidFill>
                            <a:srgbClr val="000033"/>
                          </a:solidFill>
                          <a:effectLst/>
                          <a:latin typeface="Arial" charset="0"/>
                          <a:ea typeface="ＭＳ Ｐゴシック" charset="0"/>
                          <a:cs typeface="Arial" charset="0"/>
                        </a:rPr>
                        <a:t>의한</a:t>
                      </a:r>
                      <a:r>
                        <a:rPr kumimoji="0" lang="en-US" altLang="ko-KR" sz="2800" b="1" i="0" u="none" strike="noStrike" cap="none" normalizeH="0" baseline="0" dirty="0">
                          <a:ln>
                            <a:noFill/>
                          </a:ln>
                          <a:solidFill>
                            <a:srgbClr val="000033"/>
                          </a:solidFill>
                          <a:effectLst/>
                          <a:latin typeface="Arial" charset="0"/>
                          <a:ea typeface="ＭＳ Ｐゴシック" charset="0"/>
                          <a:cs typeface="Arial" charset="0"/>
                        </a:rPr>
                        <a:t> </a:t>
                      </a:r>
                      <a:r>
                        <a:rPr kumimoji="0" lang="ko-KR" altLang="en-US" sz="2800" b="1" i="0" u="none" strike="noStrike" cap="none" normalizeH="0" baseline="0" dirty="0">
                          <a:ln>
                            <a:noFill/>
                          </a:ln>
                          <a:solidFill>
                            <a:srgbClr val="000033"/>
                          </a:solidFill>
                          <a:effectLst/>
                          <a:latin typeface="Arial" charset="0"/>
                          <a:ea typeface="ＭＳ Ｐゴシック" charset="0"/>
                          <a:cs typeface="Arial" charset="0"/>
                        </a:rPr>
                        <a:t>칭의</a:t>
                      </a:r>
                      <a:endParaRPr kumimoji="0" lang="en-US" sz="2800" b="1" i="0" u="none" strike="noStrike" cap="none" normalizeH="0" baseline="0" dirty="0">
                        <a:ln>
                          <a:noFill/>
                        </a:ln>
                        <a:solidFill>
                          <a:srgbClr val="000033"/>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유대주의자의</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공격</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#1</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바울은</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스스로의</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권위에</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의해서</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이</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교리를</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가르칠</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뿐이다</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유대주의자의</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공격</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#2</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이것은</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구약에</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반하는</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새로운</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가르침이다</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유대주의자의</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공격</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오직</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믿음만</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가르치는</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것은</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죄악된</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삶의</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방식을</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부추기는</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것이다</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바울의</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변론</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하나님께서</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나와</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열두</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사도를</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이를</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위해</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부르셨다</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바울의</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변론</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구원은</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항상</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심지어</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구약에서도</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믿음에</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의해서였다</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바울의</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변론</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아니다</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믿음에</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의한</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칭의는</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자연스럽게</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거룩한</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삶으로</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인도한다</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7596">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전기적</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연대기적</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신학적</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실제적</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9200">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ＭＳ Ｐゴシック" charset="0"/>
                          <a:cs typeface="Arial" charset="0"/>
                        </a:rPr>
                        <a:t>1–2</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장</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3–4</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장</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5–6</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장</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08142">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사도성</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인정</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믿음에</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의한</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칭의</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인정</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책임</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인정</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68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힐책</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관계</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확언</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실증</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균형</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섬김</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경고들</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5390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1:1-9</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1:10–2:21</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3</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6:1-10</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6:11-18</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551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시리아의</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안디옥</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904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AD 49</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년 작성</a:t>
                      </a:r>
                      <a:r>
                        <a:rPr kumimoji="0" lang="en-US" sz="18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첫 번째 전도 여행 이후</a:t>
                      </a:r>
                      <a:r>
                        <a:rPr kumimoji="0" lang="en-US" sz="1800" b="1" i="0" u="none" strike="noStrike" cap="none" normalizeH="0" baseline="0" dirty="0">
                          <a:ln>
                            <a:noFill/>
                          </a:ln>
                          <a:solidFill>
                            <a:schemeClr val="tx1"/>
                          </a:solidFill>
                          <a:effectLst/>
                          <a:latin typeface="Arial" charset="0"/>
                          <a:ea typeface="ＭＳ Ｐゴシック" charset="0"/>
                          <a:cs typeface="Arial" charset="0"/>
                        </a:rPr>
                        <a:t>)</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33"/>
                </a:solidFill>
                <a:latin typeface="Arial" charset="0"/>
                <a:cs typeface="Arial" charset="0"/>
              </a:rPr>
              <a:t>167</a:t>
            </a:r>
          </a:p>
        </p:txBody>
      </p:sp>
      <p:sp>
        <p:nvSpPr>
          <p:cNvPr id="65" name="Title 64"/>
          <p:cNvSpPr>
            <a:spLocks noGrp="1"/>
          </p:cNvSpPr>
          <p:nvPr>
            <p:ph type="title" idx="4294967295"/>
          </p:nvPr>
        </p:nvSpPr>
        <p:spPr>
          <a:xfrm>
            <a:off x="304800" y="-685800"/>
            <a:ext cx="7772400" cy="762000"/>
          </a:xfrm>
        </p:spPr>
        <p:txBody>
          <a:bodyPr/>
          <a:lstStyle/>
          <a:p>
            <a:pPr>
              <a:defRPr/>
            </a:pPr>
            <a:r>
              <a:rPr lang="en-US" dirty="0">
                <a:latin typeface="Tahoma" charset="0"/>
                <a:ea typeface="ＭＳ Ｐゴシック" charset="0"/>
                <a:cs typeface="ＭＳ Ｐゴシック" charset="0"/>
              </a:rPr>
              <a:t>Book Chart</a:t>
            </a:r>
          </a:p>
        </p:txBody>
      </p:sp>
      <p:sp>
        <p:nvSpPr>
          <p:cNvPr id="7" name="Rectangle 2">
            <a:extLst>
              <a:ext uri="{FF2B5EF4-FFF2-40B4-BE49-F238E27FC236}">
                <a16:creationId xmlns:a16="http://schemas.microsoft.com/office/drawing/2014/main" id="{B16B6965-9A1A-2C4D-95A6-0777491F783B}"/>
              </a:ext>
            </a:extLst>
          </p:cNvPr>
          <p:cNvSpPr txBox="1">
            <a:spLocks noChangeArrowheads="1"/>
          </p:cNvSpPr>
          <p:nvPr/>
        </p:nvSpPr>
        <p:spPr bwMode="auto">
          <a:xfrm>
            <a:off x="76200" y="44624"/>
            <a:ext cx="2843808" cy="461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ko-KR" altLang="en-US" sz="3200" b="1" i="0" u="none" strike="noStrike" kern="0" cap="none" spc="0" normalizeH="0" baseline="0" noProof="0" dirty="0">
                <a:ln>
                  <a:noFill/>
                </a:ln>
                <a:solidFill>
                  <a:schemeClr val="bg2"/>
                </a:solidFill>
                <a:effectLst/>
                <a:uLnTx/>
                <a:uFillTx/>
                <a:latin typeface="Arial" charset="0"/>
                <a:ea typeface="ＭＳ Ｐゴシック" charset="0"/>
                <a:cs typeface="ＭＳ Ｐゴシック" charset="0"/>
              </a:rPr>
              <a:t>갈라디아서</a:t>
            </a:r>
            <a:endParaRPr kumimoji="0" lang="en-US" sz="3200" b="1" i="0" u="none" strike="noStrike" kern="0" cap="none" spc="0" normalizeH="0" baseline="0" noProof="0" dirty="0">
              <a:ln>
                <a:noFill/>
              </a:ln>
              <a:solidFill>
                <a:schemeClr val="bg2"/>
              </a:solidFill>
              <a:effectLst/>
              <a:uLnTx/>
              <a:uFillTx/>
              <a:latin typeface="Arial" charset="0"/>
              <a:ea typeface="ＭＳ Ｐゴシック" charset="0"/>
              <a:cs typeface="ＭＳ Ｐゴシック" charset="0"/>
            </a:endParaRPr>
          </a:p>
        </p:txBody>
      </p:sp>
      <p:sp>
        <p:nvSpPr>
          <p:cNvPr id="8" name="Rectangle 7">
            <a:extLst>
              <a:ext uri="{FF2B5EF4-FFF2-40B4-BE49-F238E27FC236}">
                <a16:creationId xmlns:a16="http://schemas.microsoft.com/office/drawing/2014/main" id="{1E5C844B-3915-4747-B09E-882F2477F9FA}"/>
              </a:ext>
            </a:extLst>
          </p:cNvPr>
          <p:cNvSpPr/>
          <p:nvPr/>
        </p:nvSpPr>
        <p:spPr bwMode="auto">
          <a:xfrm>
            <a:off x="5573731" y="533400"/>
            <a:ext cx="3523376" cy="1601017"/>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12" charset="0"/>
              <a:ea typeface="ＭＳ Ｐゴシック" charset="0"/>
            </a:endParaRPr>
          </a:p>
        </p:txBody>
      </p:sp>
      <p:sp>
        <p:nvSpPr>
          <p:cNvPr id="9" name="Rectangle 8">
            <a:extLst>
              <a:ext uri="{FF2B5EF4-FFF2-40B4-BE49-F238E27FC236}">
                <a16:creationId xmlns:a16="http://schemas.microsoft.com/office/drawing/2014/main" id="{D75E6C0F-8C4A-4647-A1BB-779D9750F0D6}"/>
              </a:ext>
            </a:extLst>
          </p:cNvPr>
          <p:cNvSpPr/>
          <p:nvPr/>
        </p:nvSpPr>
        <p:spPr bwMode="auto">
          <a:xfrm>
            <a:off x="5573731" y="2134417"/>
            <a:ext cx="3523376"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12" charset="0"/>
              <a:ea typeface="ＭＳ Ｐゴシック" charset="0"/>
            </a:endParaRPr>
          </a:p>
        </p:txBody>
      </p:sp>
    </p:spTree>
    <p:extLst>
      <p:ext uri="{BB962C8B-B14F-4D97-AF65-F5344CB8AC3E}">
        <p14:creationId xmlns:p14="http://schemas.microsoft.com/office/powerpoint/2010/main" val="2349720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11063"/>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ko-KR" altLang="en-US" sz="4800" b="1" dirty="0">
                <a:effectLst>
                  <a:glow rad="127000">
                    <a:schemeClr val="tx1"/>
                  </a:glow>
                </a:effectLst>
                <a:latin typeface="Arial" charset="0"/>
                <a:ea typeface="ＭＳ Ｐゴシック" charset="0"/>
                <a:cs typeface="ＭＳ Ｐゴシック" charset="0"/>
              </a:rPr>
              <a:t>오직</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믿음에</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의한</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구원이</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우리</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solidFill>
                  <a:srgbClr val="FFFF00"/>
                </a:solidFill>
                <a:effectLst>
                  <a:glow rad="127000">
                    <a:schemeClr val="tx1"/>
                  </a:glow>
                </a:effectLst>
                <a:latin typeface="Arial" charset="0"/>
                <a:ea typeface="ＭＳ Ｐゴシック" charset="0"/>
                <a:cs typeface="ＭＳ Ｐゴシック" charset="0"/>
              </a:rPr>
              <a:t>내면</a:t>
            </a:r>
            <a:r>
              <a:rPr lang="ko-KR" altLang="en-US" sz="4800" b="1" dirty="0">
                <a:effectLst>
                  <a:glow rad="127000">
                    <a:schemeClr val="tx1"/>
                  </a:glow>
                </a:effectLst>
                <a:latin typeface="Arial" charset="0"/>
                <a:ea typeface="ＭＳ Ｐゴシック" charset="0"/>
                <a:cs typeface="ＭＳ Ｐゴシック" charset="0"/>
              </a:rPr>
              <a:t>의</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변화를</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일으킨다</a:t>
            </a:r>
            <a:r>
              <a:rPr lang="en-US" sz="4800" b="1" dirty="0">
                <a:effectLst>
                  <a:glow rad="127000">
                    <a:schemeClr val="tx1"/>
                  </a:glow>
                </a:effectLst>
                <a:latin typeface="Arial" charset="0"/>
                <a:ea typeface="ＭＳ Ｐゴシック" charset="0"/>
                <a:cs typeface="ＭＳ Ｐゴシック" charset="0"/>
              </a:rPr>
              <a:t>(</a:t>
            </a:r>
            <a:r>
              <a:rPr lang="ko-KR" altLang="en-US" sz="4800" b="1" dirty="0">
                <a:effectLst>
                  <a:glow rad="127000">
                    <a:schemeClr val="tx1"/>
                  </a:glow>
                </a:effectLst>
                <a:latin typeface="Arial" charset="0"/>
                <a:ea typeface="ＭＳ Ｐゴシック" charset="0"/>
                <a:cs typeface="ＭＳ Ｐゴシック" charset="0"/>
              </a:rPr>
              <a:t>갈</a:t>
            </a:r>
            <a:r>
              <a:rPr lang="en-US" sz="4800" b="1" dirty="0">
                <a:effectLst>
                  <a:glow rad="127000">
                    <a:schemeClr val="tx1"/>
                  </a:glow>
                </a:effectLst>
                <a:latin typeface="Arial" charset="0"/>
                <a:ea typeface="ＭＳ Ｐゴシック" charset="0"/>
                <a:cs typeface="ＭＳ Ｐゴシック" charset="0"/>
              </a:rPr>
              <a:t> 5–6).</a:t>
            </a: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191407361"/>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br>
              <a:rPr lang="en-US" sz="8800" dirty="0">
                <a:solidFill>
                  <a:srgbClr val="FFFFFF"/>
                </a:solidFill>
                <a:latin typeface="Arial" charset="0"/>
                <a:ea typeface="Osaka" charset="0"/>
                <a:cs typeface="Arial" charset="0"/>
              </a:rPr>
            </a:br>
            <a:r>
              <a:rPr lang="ko-KR" altLang="en-US" sz="8800" dirty="0">
                <a:solidFill>
                  <a:srgbClr val="FFFFFF"/>
                </a:solidFill>
                <a:latin typeface="Arial" charset="0"/>
                <a:ea typeface="Osaka" charset="0"/>
                <a:cs typeface="Arial" charset="0"/>
              </a:rPr>
              <a:t>갈라디아서</a:t>
            </a:r>
            <a:r>
              <a:rPr lang="en-US" sz="8800" dirty="0">
                <a:solidFill>
                  <a:srgbClr val="FFFFFF"/>
                </a:solidFill>
                <a:latin typeface="Arial" charset="0"/>
                <a:ea typeface="Osaka" charset="0"/>
                <a:cs typeface="Arial" charset="0"/>
              </a:rPr>
              <a:t> 5</a:t>
            </a:r>
            <a:r>
              <a:rPr lang="ko-KR" altLang="en-US" sz="8800" dirty="0">
                <a:solidFill>
                  <a:srgbClr val="FFFFFF"/>
                </a:solidFill>
                <a:latin typeface="Arial" charset="0"/>
                <a:ea typeface="Osaka" charset="0"/>
                <a:cs typeface="Arial" charset="0"/>
              </a:rPr>
              <a:t>장</a:t>
            </a:r>
            <a:endParaRPr lang="en-US" sz="8800" dirty="0">
              <a:solidFill>
                <a:srgbClr val="FFFFFF"/>
              </a:solidFill>
              <a:latin typeface="Arial" charset="0"/>
              <a:ea typeface="Osaka" charset="0"/>
              <a:cs typeface="Arial" charset="0"/>
            </a:endParaRPr>
          </a:p>
        </p:txBody>
      </p:sp>
    </p:spTree>
    <p:extLst>
      <p:ext uri="{BB962C8B-B14F-4D97-AF65-F5344CB8AC3E}">
        <p14:creationId xmlns:p14="http://schemas.microsoft.com/office/powerpoint/2010/main" val="161695386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4" name="Picture 2" descr="Image result for be free from sin">
            <a:extLst>
              <a:ext uri="{FF2B5EF4-FFF2-40B4-BE49-F238E27FC236}">
                <a16:creationId xmlns:a16="http://schemas.microsoft.com/office/drawing/2014/main" id="{85951BB4-70BB-C144-B617-C54190D8E6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54" t="4640" r="6583" b="30198"/>
          <a:stretch/>
        </p:blipFill>
        <p:spPr bwMode="auto">
          <a:xfrm>
            <a:off x="-1" y="-3176"/>
            <a:ext cx="9144001" cy="5028796"/>
          </a:xfrm>
          <a:prstGeom prst="rect">
            <a:avLst/>
          </a:prstGeom>
          <a:noFill/>
          <a:extLst>
            <a:ext uri="{909E8E84-426E-40dd-AFC4-6F175D3DCCD1}">
              <a14:hiddenFill xmlns:a14="http://schemas.microsoft.com/office/drawing/2010/main" xmlns="">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6512" y="4869160"/>
            <a:ext cx="9144000" cy="949731"/>
          </a:xfrm>
          <a:noFill/>
          <a:effectLst>
            <a:outerShdw blurRad="63500" dist="35921" dir="2700000" algn="ctr" rotWithShape="0">
              <a:schemeClr val="tx2">
                <a:alpha val="74998"/>
              </a:schemeClr>
            </a:outerShdw>
          </a:effectLst>
          <a:extLst/>
        </p:spPr>
        <p:txBody>
          <a:bodyPr anchor="ctr"/>
          <a:lstStyle/>
          <a:p>
            <a:pPr>
              <a:defRPr/>
            </a:pPr>
            <a:r>
              <a:rPr lang="ko-KR" altLang="en-US" sz="4800" b="1" dirty="0">
                <a:effectLst>
                  <a:glow rad="127000">
                    <a:schemeClr val="tx1"/>
                  </a:glow>
                </a:effectLst>
                <a:latin typeface="Arial" charset="0"/>
                <a:ea typeface="ＭＳ Ｐゴシック" charset="0"/>
                <a:cs typeface="ＭＳ Ｐゴシック" charset="0"/>
              </a:rPr>
              <a:t>은혜</a:t>
            </a:r>
            <a:endParaRPr lang="en-US" sz="48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36512" y="5732760"/>
            <a:ext cx="9144000" cy="949731"/>
          </a:xfrm>
          <a:prstGeom prst="rect">
            <a:avLst/>
          </a:prstGeom>
          <a:no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lang="ko-KR" altLang="en-US" sz="3200" b="1" noProof="0" dirty="0">
                <a:solidFill>
                  <a:srgbClr val="FFFFFF"/>
                </a:solidFill>
                <a:effectLst>
                  <a:glow rad="127000">
                    <a:srgbClr val="000000"/>
                  </a:glow>
                </a:effectLst>
                <a:latin typeface="Arial" charset="0"/>
                <a:ea typeface="ＭＳ Ｐゴシック" charset="0"/>
                <a:cs typeface="ＭＳ Ｐゴシック" charset="0"/>
              </a:rPr>
              <a:t>죄가 자유가 아닌 것은 전기가 자기 스스로를 </a:t>
            </a:r>
            <a:endParaRPr lang="en-US" altLang="ko-KR" sz="3200" b="1" noProof="0"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177" rtl="0" eaLnBrk="0" fontAlgn="base" latinLnBrk="0" hangingPunct="0">
              <a:lnSpc>
                <a:spcPct val="100000"/>
              </a:lnSpc>
              <a:spcBef>
                <a:spcPct val="0"/>
              </a:spcBef>
              <a:spcAft>
                <a:spcPct val="0"/>
              </a:spcAft>
              <a:buClrTx/>
              <a:buSzTx/>
              <a:buFontTx/>
              <a:buNone/>
              <a:tabLst/>
              <a:defRPr/>
            </a:pPr>
            <a:r>
              <a:rPr lang="ko-KR" altLang="en-US" sz="3200" b="1" noProof="0" dirty="0">
                <a:solidFill>
                  <a:srgbClr val="FFFFFF"/>
                </a:solidFill>
                <a:effectLst>
                  <a:glow rad="127000">
                    <a:srgbClr val="000000"/>
                  </a:glow>
                </a:effectLst>
                <a:latin typeface="Arial" charset="0"/>
                <a:ea typeface="ＭＳ Ｐゴシック" charset="0"/>
                <a:cs typeface="ＭＳ Ｐゴシック" charset="0"/>
              </a:rPr>
              <a:t>감전시키는 것이 자유가 아닌 것과 같다</a:t>
            </a:r>
            <a:r>
              <a:rPr lang="en-US" altLang="ko-KR" sz="3200" b="1" noProof="0" dirty="0">
                <a:solidFill>
                  <a:srgbClr val="FFFFFF"/>
                </a:solidFill>
                <a:effectLst>
                  <a:glow rad="127000">
                    <a:srgbClr val="000000"/>
                  </a:glow>
                </a:effectLst>
                <a:latin typeface="Arial" charset="0"/>
                <a:ea typeface="ＭＳ Ｐゴシック" charset="0"/>
                <a:cs typeface="ＭＳ Ｐゴシック" charset="0"/>
              </a:rPr>
              <a:t>.</a:t>
            </a:r>
            <a:r>
              <a:rPr lang="ko-KR" altLang="en-US" sz="3200" b="1" noProof="0" dirty="0">
                <a:solidFill>
                  <a:srgbClr val="FFFFFF"/>
                </a:solidFill>
                <a:effectLst>
                  <a:glow rad="127000">
                    <a:srgbClr val="000000"/>
                  </a:glow>
                </a:effectLst>
                <a:latin typeface="Arial" charset="0"/>
                <a:ea typeface="ＭＳ Ｐゴシック" charset="0"/>
                <a:cs typeface="ＭＳ Ｐゴシック" charset="0"/>
              </a:rPr>
              <a:t> </a:t>
            </a:r>
            <a:endPar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13094990"/>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84002"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89513" y="2152650"/>
            <a:ext cx="4127500" cy="4686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4003" name="Title 1"/>
          <p:cNvSpPr>
            <a:spLocks noGrp="1"/>
          </p:cNvSpPr>
          <p:nvPr>
            <p:ph type="title" idx="4294967295"/>
          </p:nvPr>
        </p:nvSpPr>
        <p:spPr>
          <a:xfrm>
            <a:off x="0" y="-33338"/>
            <a:ext cx="4989513" cy="4103688"/>
          </a:xfrm>
        </p:spPr>
        <p:txBody>
          <a:bodyPr/>
          <a:lstStyle/>
          <a:p>
            <a:r>
              <a:rPr lang="ko-KR" altLang="en-US" sz="6000" b="1" dirty="0">
                <a:latin typeface="Arial Black" charset="0"/>
                <a:ea typeface="ＭＳ Ｐゴシック" charset="0"/>
                <a:cs typeface="ＭＳ Ｐゴシック" charset="0"/>
              </a:rPr>
              <a:t>바울의</a:t>
            </a:r>
            <a:r>
              <a:rPr lang="en-US" altLang="ko-KR" sz="6000" b="1" dirty="0">
                <a:latin typeface="Arial Black" charset="0"/>
                <a:ea typeface="ＭＳ Ｐゴシック" charset="0"/>
                <a:cs typeface="ＭＳ Ｐゴシック" charset="0"/>
              </a:rPr>
              <a:t> </a:t>
            </a:r>
            <a:r>
              <a:rPr lang="ko-KR" altLang="en-US" sz="6000" b="1" dirty="0">
                <a:latin typeface="Arial Black" charset="0"/>
                <a:ea typeface="ＭＳ Ｐゴシック" charset="0"/>
                <a:cs typeface="ＭＳ Ｐゴシック" charset="0"/>
              </a:rPr>
              <a:t>실제적</a:t>
            </a:r>
            <a:r>
              <a:rPr lang="en-US" altLang="ko-KR" sz="6000" b="1" dirty="0">
                <a:latin typeface="Arial Black" charset="0"/>
                <a:ea typeface="ＭＳ Ｐゴシック" charset="0"/>
                <a:cs typeface="ＭＳ Ｐゴシック" charset="0"/>
              </a:rPr>
              <a:t> </a:t>
            </a:r>
            <a:r>
              <a:rPr lang="ko-KR" altLang="en-US" sz="6000" b="1" dirty="0">
                <a:latin typeface="Arial Black" charset="0"/>
                <a:ea typeface="ＭＳ Ｐゴシック" charset="0"/>
                <a:cs typeface="ＭＳ Ｐゴシック" charset="0"/>
              </a:rPr>
              <a:t>논쟁</a:t>
            </a:r>
            <a:br>
              <a:rPr lang="en-US" sz="6000" b="1" dirty="0">
                <a:latin typeface="Arial Black" charset="0"/>
                <a:ea typeface="ＭＳ Ｐゴシック" charset="0"/>
                <a:cs typeface="ＭＳ Ｐゴシック" charset="0"/>
              </a:rPr>
            </a:br>
            <a:r>
              <a:rPr lang="en-US" sz="6000" b="1" dirty="0">
                <a:latin typeface="Arial Black" charset="0"/>
                <a:ea typeface="ＭＳ Ｐゴシック" charset="0"/>
                <a:cs typeface="ＭＳ Ｐゴシック" charset="0"/>
              </a:rPr>
              <a:t>(</a:t>
            </a:r>
            <a:r>
              <a:rPr lang="ko-KR" altLang="en-US" sz="6000" b="1" dirty="0">
                <a:latin typeface="Arial Black" charset="0"/>
                <a:ea typeface="ＭＳ Ｐゴシック" charset="0"/>
                <a:cs typeface="ＭＳ Ｐゴシック" charset="0"/>
              </a:rPr>
              <a:t>갈</a:t>
            </a:r>
            <a:r>
              <a:rPr lang="en-US" sz="6000" b="1" dirty="0">
                <a:latin typeface="Arial Black" charset="0"/>
                <a:ea typeface="ＭＳ Ｐゴシック" charset="0"/>
                <a:cs typeface="ＭＳ Ｐゴシック" charset="0"/>
              </a:rPr>
              <a:t> 5–6</a:t>
            </a:r>
            <a:r>
              <a:rPr lang="ko-KR" altLang="en-US" sz="6000" b="1" dirty="0">
                <a:latin typeface="Arial Black" charset="0"/>
                <a:ea typeface="ＭＳ Ｐゴシック" charset="0"/>
                <a:cs typeface="ＭＳ Ｐゴシック" charset="0"/>
              </a:rPr>
              <a:t>장</a:t>
            </a:r>
            <a:r>
              <a:rPr lang="en-US" sz="6000" b="1" dirty="0">
                <a:latin typeface="Arial Black" charset="0"/>
                <a:ea typeface="ＭＳ Ｐゴシック" charset="0"/>
                <a:cs typeface="ＭＳ Ｐゴシック" charset="0"/>
              </a:rPr>
              <a:t>)</a:t>
            </a:r>
          </a:p>
        </p:txBody>
      </p:sp>
      <p:sp>
        <p:nvSpPr>
          <p:cNvPr id="5" name="Title 1"/>
          <p:cNvSpPr txBox="1">
            <a:spLocks/>
          </p:cNvSpPr>
          <p:nvPr/>
        </p:nvSpPr>
        <p:spPr>
          <a:xfrm>
            <a:off x="0" y="4437112"/>
            <a:ext cx="4989513" cy="2396875"/>
          </a:xfrm>
          <a:prstGeom prst="rect">
            <a:avLst/>
          </a:prstGeom>
        </p:spPr>
        <p:txBody>
          <a:bodyP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a:defRPr/>
            </a:pPr>
            <a:r>
              <a:rPr lang="ko-KR" altLang="en-US" sz="3600" b="1" dirty="0">
                <a:effectLst>
                  <a:glow rad="279400">
                    <a:schemeClr val="bg1"/>
                  </a:glow>
                </a:effectLst>
                <a:latin typeface="Arial" charset="0"/>
                <a:ea typeface="ＭＳ Ｐゴシック" charset="0"/>
                <a:cs typeface="Arial" charset="0"/>
              </a:rPr>
              <a:t>바울은</a:t>
            </a:r>
            <a:r>
              <a:rPr lang="en-US" altLang="ko-KR" sz="3600" b="1" dirty="0">
                <a:effectLst>
                  <a:glow rad="279400">
                    <a:schemeClr val="bg1"/>
                  </a:glow>
                </a:effectLst>
                <a:latin typeface="Arial" charset="0"/>
                <a:ea typeface="ＭＳ Ｐゴシック" charset="0"/>
                <a:cs typeface="Arial" charset="0"/>
              </a:rPr>
              <a:t> </a:t>
            </a:r>
            <a:r>
              <a:rPr lang="ko-KR" altLang="en-US" sz="3600" b="1" dirty="0">
                <a:effectLst>
                  <a:glow rad="279400">
                    <a:schemeClr val="bg1"/>
                  </a:glow>
                </a:effectLst>
                <a:latin typeface="Arial" charset="0"/>
                <a:ea typeface="ＭＳ Ｐゴシック" charset="0"/>
                <a:cs typeface="Arial" charset="0"/>
              </a:rPr>
              <a:t>책임을</a:t>
            </a:r>
            <a:r>
              <a:rPr lang="en-US" altLang="ko-KR" sz="3600" b="1" dirty="0">
                <a:effectLst>
                  <a:glow rad="279400">
                    <a:schemeClr val="bg1"/>
                  </a:glow>
                </a:effectLst>
                <a:latin typeface="Arial" charset="0"/>
                <a:ea typeface="ＭＳ Ｐゴシック" charset="0"/>
                <a:cs typeface="Arial" charset="0"/>
              </a:rPr>
              <a:t> </a:t>
            </a:r>
            <a:r>
              <a:rPr lang="ko-KR" altLang="en-US" sz="3600" b="1" dirty="0">
                <a:effectLst>
                  <a:glow rad="279400">
                    <a:schemeClr val="bg1"/>
                  </a:glow>
                </a:effectLst>
                <a:latin typeface="Arial" charset="0"/>
                <a:ea typeface="ＭＳ Ｐゴシック" charset="0"/>
                <a:cs typeface="Arial" charset="0"/>
              </a:rPr>
              <a:t>옹호한다</a:t>
            </a:r>
            <a:r>
              <a:rPr lang="en-US" altLang="ko-KR" sz="3600" b="1" dirty="0">
                <a:effectLst>
                  <a:glow rad="279400">
                    <a:schemeClr val="bg1"/>
                  </a:glow>
                </a:effectLst>
                <a:latin typeface="Arial" charset="0"/>
                <a:ea typeface="ＭＳ Ｐゴシック" charset="0"/>
                <a:cs typeface="Arial" charset="0"/>
              </a:rPr>
              <a:t>.</a:t>
            </a:r>
            <a:endParaRPr lang="en-US" sz="3600" b="1" dirty="0">
              <a:effectLst>
                <a:glow rad="279400">
                  <a:schemeClr val="bg1"/>
                </a:glow>
              </a:effectLst>
              <a:latin typeface="Arial" charset="0"/>
              <a:ea typeface="ＭＳ Ｐゴシック" charset="0"/>
              <a:cs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Image result for galatians 5:1">
            <a:extLst>
              <a:ext uri="{FF2B5EF4-FFF2-40B4-BE49-F238E27FC236}">
                <a16:creationId xmlns:a16="http://schemas.microsoft.com/office/drawing/2014/main" id="{FD5799AA-B001-2049-A651-E387B636EE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699792" y="368300"/>
            <a:ext cx="6444208" cy="2412628"/>
          </a:xfrm>
          <a:effectLst/>
          <a:extLst/>
        </p:spPr>
        <p:txBody>
          <a:bodyPr/>
          <a:lstStyle/>
          <a:p>
            <a:pPr>
              <a:defRPr/>
            </a:pPr>
            <a:r>
              <a:rPr lang="en-US" altLang="ko-KR" sz="3600" b="1" dirty="0">
                <a:solidFill>
                  <a:schemeClr val="tx2"/>
                </a:solidFill>
                <a:effectLst>
                  <a:glow rad="127000">
                    <a:schemeClr val="bg1"/>
                  </a:glow>
                </a:effectLst>
                <a:latin typeface="Arial" charset="0"/>
                <a:ea typeface="ＭＳ Ｐゴシック" charset="0"/>
                <a:cs typeface="ＭＳ Ｐゴシック" charset="0"/>
              </a:rPr>
              <a:t>“</a:t>
            </a:r>
            <a:r>
              <a:rPr lang="ko-KR" altLang="en-US" sz="3600" b="1" dirty="0">
                <a:solidFill>
                  <a:schemeClr val="tx2"/>
                </a:solidFill>
                <a:effectLst>
                  <a:glow rad="127000">
                    <a:schemeClr val="bg1"/>
                  </a:glow>
                </a:effectLst>
                <a:latin typeface="Arial" charset="0"/>
                <a:ea typeface="ＭＳ Ｐゴシック" charset="0"/>
                <a:cs typeface="ＭＳ Ｐゴシック" charset="0"/>
              </a:rPr>
              <a:t>그리스도께서</a:t>
            </a:r>
            <a:r>
              <a:rPr lang="en-US" altLang="ko-KR" sz="3600" b="1" dirty="0">
                <a:solidFill>
                  <a:schemeClr val="tx2"/>
                </a:solidFill>
                <a:effectLst>
                  <a:glow rad="127000">
                    <a:schemeClr val="bg1"/>
                  </a:glow>
                </a:effectLst>
                <a:latin typeface="Arial" charset="0"/>
                <a:ea typeface="ＭＳ Ｐゴシック" charset="0"/>
                <a:cs typeface="ＭＳ Ｐゴシック" charset="0"/>
              </a:rPr>
              <a:t> </a:t>
            </a:r>
            <a:r>
              <a:rPr lang="ko-KR" altLang="en-US" sz="3600" b="1" dirty="0">
                <a:solidFill>
                  <a:schemeClr val="tx2"/>
                </a:solidFill>
                <a:effectLst>
                  <a:glow rad="127000">
                    <a:schemeClr val="bg1"/>
                  </a:glow>
                </a:effectLst>
                <a:latin typeface="Arial" charset="0"/>
                <a:ea typeface="ＭＳ Ｐゴシック" charset="0"/>
                <a:cs typeface="ＭＳ Ｐゴシック" charset="0"/>
              </a:rPr>
              <a:t>우리를</a:t>
            </a:r>
            <a:r>
              <a:rPr lang="en-US" altLang="ko-KR" sz="3600" b="1" dirty="0">
                <a:solidFill>
                  <a:schemeClr val="tx2"/>
                </a:solidFill>
                <a:effectLst>
                  <a:glow rad="127000">
                    <a:schemeClr val="bg1"/>
                  </a:glow>
                </a:effectLst>
                <a:latin typeface="Arial" charset="0"/>
                <a:ea typeface="ＭＳ Ｐゴシック" charset="0"/>
                <a:cs typeface="ＭＳ Ｐゴシック" charset="0"/>
              </a:rPr>
              <a:t> </a:t>
            </a:r>
            <a:r>
              <a:rPr lang="ko-KR" altLang="en-US" sz="3600" b="1" dirty="0">
                <a:solidFill>
                  <a:schemeClr val="tx2"/>
                </a:solidFill>
                <a:effectLst>
                  <a:glow rad="127000">
                    <a:schemeClr val="bg1"/>
                  </a:glow>
                </a:effectLst>
                <a:latin typeface="Arial" charset="0"/>
                <a:ea typeface="ＭＳ Ｐゴシック" charset="0"/>
                <a:cs typeface="ＭＳ Ｐゴシック" charset="0"/>
              </a:rPr>
              <a:t>자유롭게</a:t>
            </a:r>
            <a:r>
              <a:rPr lang="en-US" altLang="ko-KR" sz="3600" b="1" dirty="0">
                <a:solidFill>
                  <a:schemeClr val="tx2"/>
                </a:solidFill>
                <a:effectLst>
                  <a:glow rad="127000">
                    <a:schemeClr val="bg1"/>
                  </a:glow>
                </a:effectLst>
                <a:latin typeface="Arial" charset="0"/>
                <a:ea typeface="ＭＳ Ｐゴシック" charset="0"/>
                <a:cs typeface="ＭＳ Ｐゴシック" charset="0"/>
              </a:rPr>
              <a:t> </a:t>
            </a:r>
            <a:r>
              <a:rPr lang="ko-KR" altLang="en-US" sz="3600" b="1" dirty="0">
                <a:solidFill>
                  <a:schemeClr val="tx2"/>
                </a:solidFill>
                <a:effectLst>
                  <a:glow rad="127000">
                    <a:schemeClr val="bg1"/>
                  </a:glow>
                </a:effectLst>
                <a:latin typeface="Arial" charset="0"/>
                <a:ea typeface="ＭＳ Ｐゴシック" charset="0"/>
                <a:cs typeface="ＭＳ Ｐゴシック" charset="0"/>
              </a:rPr>
              <a:t>하려고</a:t>
            </a:r>
            <a:r>
              <a:rPr lang="en-US" altLang="ko-KR" sz="3600" b="1" dirty="0">
                <a:solidFill>
                  <a:schemeClr val="tx2"/>
                </a:solidFill>
                <a:effectLst>
                  <a:glow rad="127000">
                    <a:schemeClr val="bg1"/>
                  </a:glow>
                </a:effectLst>
                <a:latin typeface="Arial" charset="0"/>
                <a:ea typeface="ＭＳ Ｐゴシック" charset="0"/>
                <a:cs typeface="ＭＳ Ｐゴシック" charset="0"/>
              </a:rPr>
              <a:t> </a:t>
            </a:r>
            <a:r>
              <a:rPr lang="ko-KR" altLang="en-US" sz="3600" b="1" dirty="0">
                <a:solidFill>
                  <a:schemeClr val="tx2"/>
                </a:solidFill>
                <a:effectLst>
                  <a:glow rad="127000">
                    <a:schemeClr val="bg1"/>
                  </a:glow>
                </a:effectLst>
                <a:latin typeface="Arial" charset="0"/>
                <a:ea typeface="ＭＳ Ｐゴシック" charset="0"/>
                <a:cs typeface="ＭＳ Ｐゴシック" charset="0"/>
              </a:rPr>
              <a:t>자유를</a:t>
            </a:r>
            <a:r>
              <a:rPr lang="en-US" altLang="ko-KR" sz="3600" b="1" dirty="0">
                <a:solidFill>
                  <a:schemeClr val="tx2"/>
                </a:solidFill>
                <a:effectLst>
                  <a:glow rad="127000">
                    <a:schemeClr val="bg1"/>
                  </a:glow>
                </a:effectLst>
                <a:latin typeface="Arial" charset="0"/>
                <a:ea typeface="ＭＳ Ｐゴシック" charset="0"/>
                <a:cs typeface="ＭＳ Ｐゴシック" charset="0"/>
              </a:rPr>
              <a:t> </a:t>
            </a:r>
            <a:r>
              <a:rPr lang="ko-KR" altLang="en-US" sz="3600" b="1" dirty="0">
                <a:solidFill>
                  <a:schemeClr val="tx2"/>
                </a:solidFill>
                <a:effectLst>
                  <a:glow rad="127000">
                    <a:schemeClr val="bg1"/>
                  </a:glow>
                </a:effectLst>
                <a:latin typeface="Arial" charset="0"/>
                <a:ea typeface="ＭＳ Ｐゴシック" charset="0"/>
                <a:cs typeface="ＭＳ Ｐゴシック" charset="0"/>
              </a:rPr>
              <a:t>주셨으니</a:t>
            </a:r>
            <a:r>
              <a:rPr lang="en-US" altLang="ko-KR" sz="3600" b="1" dirty="0">
                <a:solidFill>
                  <a:schemeClr val="tx2"/>
                </a:solidFill>
                <a:effectLst>
                  <a:glow rad="127000">
                    <a:schemeClr val="bg1"/>
                  </a:glow>
                </a:effectLst>
                <a:latin typeface="Arial" charset="0"/>
                <a:ea typeface="ＭＳ Ｐゴシック" charset="0"/>
                <a:cs typeface="ＭＳ Ｐゴシック" charset="0"/>
              </a:rPr>
              <a:t> </a:t>
            </a:r>
            <a:r>
              <a:rPr lang="ko-KR" altLang="en-US" sz="3600" b="1" dirty="0">
                <a:solidFill>
                  <a:schemeClr val="tx2"/>
                </a:solidFill>
                <a:effectLst>
                  <a:glow rad="127000">
                    <a:schemeClr val="bg1"/>
                  </a:glow>
                </a:effectLst>
                <a:latin typeface="Arial" charset="0"/>
                <a:ea typeface="ＭＳ Ｐゴシック" charset="0"/>
                <a:cs typeface="ＭＳ Ｐゴシック" charset="0"/>
              </a:rPr>
              <a:t>그러므로</a:t>
            </a:r>
            <a:r>
              <a:rPr lang="en-US" altLang="ko-KR" sz="3600" b="1" dirty="0">
                <a:solidFill>
                  <a:schemeClr val="tx2"/>
                </a:solidFill>
                <a:effectLst>
                  <a:glow rad="127000">
                    <a:schemeClr val="bg1"/>
                  </a:glow>
                </a:effectLst>
                <a:latin typeface="Arial" charset="0"/>
                <a:ea typeface="ＭＳ Ｐゴシック" charset="0"/>
                <a:cs typeface="ＭＳ Ｐゴシック" charset="0"/>
              </a:rPr>
              <a:t> </a:t>
            </a:r>
            <a:r>
              <a:rPr lang="ko-KR" altLang="en-US" sz="3600" b="1" dirty="0">
                <a:solidFill>
                  <a:schemeClr val="tx2"/>
                </a:solidFill>
                <a:effectLst>
                  <a:glow rad="127000">
                    <a:schemeClr val="bg1"/>
                  </a:glow>
                </a:effectLst>
                <a:latin typeface="Arial" charset="0"/>
                <a:ea typeface="ＭＳ Ｐゴシック" charset="0"/>
                <a:cs typeface="ＭＳ Ｐゴシック" charset="0"/>
              </a:rPr>
              <a:t>굳건하게</a:t>
            </a:r>
            <a:r>
              <a:rPr lang="en-US" altLang="ko-KR" sz="3600" b="1" dirty="0">
                <a:solidFill>
                  <a:schemeClr val="tx2"/>
                </a:solidFill>
                <a:effectLst>
                  <a:glow rad="127000">
                    <a:schemeClr val="bg1"/>
                  </a:glow>
                </a:effectLst>
                <a:latin typeface="Arial" charset="0"/>
                <a:ea typeface="ＭＳ Ｐゴシック" charset="0"/>
                <a:cs typeface="ＭＳ Ｐゴシック" charset="0"/>
              </a:rPr>
              <a:t> </a:t>
            </a:r>
            <a:r>
              <a:rPr lang="ko-KR" altLang="en-US" sz="3600" b="1" dirty="0">
                <a:solidFill>
                  <a:schemeClr val="tx2"/>
                </a:solidFill>
                <a:effectLst>
                  <a:glow rad="127000">
                    <a:schemeClr val="bg1"/>
                  </a:glow>
                </a:effectLst>
                <a:latin typeface="Arial" charset="0"/>
                <a:ea typeface="ＭＳ Ｐゴシック" charset="0"/>
                <a:cs typeface="ＭＳ Ｐゴシック" charset="0"/>
              </a:rPr>
              <a:t>서서</a:t>
            </a:r>
            <a:r>
              <a:rPr lang="en-US" altLang="ko-KR" sz="3600" b="1" dirty="0">
                <a:solidFill>
                  <a:schemeClr val="tx2"/>
                </a:solidFill>
                <a:effectLst>
                  <a:glow rad="127000">
                    <a:schemeClr val="bg1"/>
                  </a:glow>
                </a:effectLst>
                <a:latin typeface="Arial" charset="0"/>
                <a:ea typeface="ＭＳ Ｐゴシック" charset="0"/>
                <a:cs typeface="ＭＳ Ｐゴシック" charset="0"/>
              </a:rPr>
              <a:t> </a:t>
            </a:r>
            <a:r>
              <a:rPr lang="ko-KR" altLang="en-US" sz="3600" b="1" dirty="0">
                <a:solidFill>
                  <a:schemeClr val="tx2"/>
                </a:solidFill>
                <a:effectLst>
                  <a:glow rad="127000">
                    <a:schemeClr val="bg1"/>
                  </a:glow>
                </a:effectLst>
                <a:latin typeface="Arial" charset="0"/>
                <a:ea typeface="ＭＳ Ｐゴシック" charset="0"/>
                <a:cs typeface="ＭＳ Ｐゴシック" charset="0"/>
              </a:rPr>
              <a:t>다시는</a:t>
            </a:r>
            <a:r>
              <a:rPr lang="en-US" altLang="ko-KR" sz="3600" b="1" dirty="0">
                <a:solidFill>
                  <a:schemeClr val="tx2"/>
                </a:solidFill>
                <a:effectLst>
                  <a:glow rad="127000">
                    <a:schemeClr val="bg1"/>
                  </a:glow>
                </a:effectLst>
                <a:latin typeface="Arial" charset="0"/>
                <a:ea typeface="ＭＳ Ｐゴシック" charset="0"/>
                <a:cs typeface="ＭＳ Ｐゴシック" charset="0"/>
              </a:rPr>
              <a:t> </a:t>
            </a:r>
            <a:r>
              <a:rPr lang="ko-KR" altLang="en-US" sz="3600" b="1" dirty="0">
                <a:solidFill>
                  <a:schemeClr val="tx2"/>
                </a:solidFill>
                <a:effectLst>
                  <a:glow rad="127000">
                    <a:schemeClr val="bg1"/>
                  </a:glow>
                </a:effectLst>
                <a:latin typeface="Arial" charset="0"/>
                <a:ea typeface="ＭＳ Ｐゴシック" charset="0"/>
                <a:cs typeface="ＭＳ Ｐゴシック" charset="0"/>
              </a:rPr>
              <a:t>종의</a:t>
            </a:r>
            <a:r>
              <a:rPr lang="en-US" altLang="ko-KR" sz="3600" b="1" dirty="0">
                <a:solidFill>
                  <a:schemeClr val="tx2"/>
                </a:solidFill>
                <a:effectLst>
                  <a:glow rad="127000">
                    <a:schemeClr val="bg1"/>
                  </a:glow>
                </a:effectLst>
                <a:latin typeface="Arial" charset="0"/>
                <a:ea typeface="ＭＳ Ｐゴシック" charset="0"/>
                <a:cs typeface="ＭＳ Ｐゴシック" charset="0"/>
              </a:rPr>
              <a:t> </a:t>
            </a:r>
            <a:r>
              <a:rPr lang="ko-KR" altLang="en-US" sz="3600" b="1" dirty="0">
                <a:solidFill>
                  <a:schemeClr val="tx2"/>
                </a:solidFill>
                <a:effectLst>
                  <a:glow rad="127000">
                    <a:schemeClr val="bg1"/>
                  </a:glow>
                </a:effectLst>
                <a:latin typeface="Arial" charset="0"/>
                <a:ea typeface="ＭＳ Ｐゴシック" charset="0"/>
                <a:cs typeface="ＭＳ Ｐゴシック" charset="0"/>
              </a:rPr>
              <a:t>멍에를</a:t>
            </a:r>
            <a:r>
              <a:rPr lang="en-US" altLang="ko-KR" sz="3600" b="1" dirty="0">
                <a:solidFill>
                  <a:schemeClr val="tx2"/>
                </a:solidFill>
                <a:effectLst>
                  <a:glow rad="127000">
                    <a:schemeClr val="bg1"/>
                  </a:glow>
                </a:effectLst>
                <a:latin typeface="Arial" charset="0"/>
                <a:ea typeface="ＭＳ Ｐゴシック" charset="0"/>
                <a:cs typeface="ＭＳ Ｐゴシック" charset="0"/>
              </a:rPr>
              <a:t> </a:t>
            </a:r>
            <a:r>
              <a:rPr lang="ko-KR" altLang="en-US" sz="3600" b="1" dirty="0">
                <a:solidFill>
                  <a:schemeClr val="tx2"/>
                </a:solidFill>
                <a:effectLst>
                  <a:glow rad="127000">
                    <a:schemeClr val="bg1"/>
                  </a:glow>
                </a:effectLst>
                <a:latin typeface="Arial" charset="0"/>
                <a:ea typeface="ＭＳ Ｐゴシック" charset="0"/>
                <a:cs typeface="ＭＳ Ｐゴシック" charset="0"/>
              </a:rPr>
              <a:t>메지</a:t>
            </a:r>
            <a:r>
              <a:rPr lang="en-US" altLang="ko-KR" sz="3600" b="1" dirty="0">
                <a:solidFill>
                  <a:schemeClr val="tx2"/>
                </a:solidFill>
                <a:effectLst>
                  <a:glow rad="127000">
                    <a:schemeClr val="bg1"/>
                  </a:glow>
                </a:effectLst>
                <a:latin typeface="Arial" charset="0"/>
                <a:ea typeface="ＭＳ Ｐゴシック" charset="0"/>
                <a:cs typeface="ＭＳ Ｐゴシック" charset="0"/>
              </a:rPr>
              <a:t> </a:t>
            </a:r>
            <a:r>
              <a:rPr lang="ko-KR" altLang="en-US" sz="3600" b="1" dirty="0">
                <a:solidFill>
                  <a:schemeClr val="tx2"/>
                </a:solidFill>
                <a:effectLst>
                  <a:glow rad="127000">
                    <a:schemeClr val="bg1"/>
                  </a:glow>
                </a:effectLst>
                <a:latin typeface="Arial" charset="0"/>
                <a:ea typeface="ＭＳ Ｐゴシック" charset="0"/>
                <a:cs typeface="ＭＳ Ｐゴシック" charset="0"/>
              </a:rPr>
              <a:t>말라</a:t>
            </a:r>
            <a:r>
              <a:rPr lang="en-US" altLang="ko-KR" sz="3600" b="1" dirty="0">
                <a:solidFill>
                  <a:schemeClr val="tx2"/>
                </a:solidFill>
                <a:effectLst>
                  <a:glow rad="127000">
                    <a:schemeClr val="bg1"/>
                  </a:glow>
                </a:effectLst>
                <a:latin typeface="Arial" charset="0"/>
                <a:ea typeface="ＭＳ Ｐゴシック" charset="0"/>
                <a:cs typeface="ＭＳ Ｐゴシック" charset="0"/>
              </a:rPr>
              <a:t>.”</a:t>
            </a:r>
            <a:r>
              <a:rPr lang="en-US" sz="3600" b="1" dirty="0">
                <a:solidFill>
                  <a:schemeClr val="tx2"/>
                </a:solidFill>
                <a:effectLst>
                  <a:glow rad="127000">
                    <a:schemeClr val="bg1"/>
                  </a:glow>
                </a:effectLst>
                <a:latin typeface="Arial" charset="0"/>
                <a:ea typeface="ＭＳ Ｐゴシック" charset="0"/>
                <a:cs typeface="ＭＳ Ｐゴシック" charset="0"/>
              </a:rPr>
              <a:t> (5</a:t>
            </a:r>
            <a:r>
              <a:rPr lang="ko-KR" altLang="en-US" sz="3600" b="1" dirty="0">
                <a:solidFill>
                  <a:schemeClr val="tx2"/>
                </a:solidFill>
                <a:effectLst>
                  <a:glow rad="127000">
                    <a:schemeClr val="bg1"/>
                  </a:glow>
                </a:effectLst>
                <a:latin typeface="Arial" charset="0"/>
                <a:ea typeface="ＭＳ Ｐゴシック" charset="0"/>
                <a:cs typeface="ＭＳ Ｐゴシック" charset="0"/>
              </a:rPr>
              <a:t>장</a:t>
            </a:r>
            <a:r>
              <a:rPr lang="en-US" altLang="ko-KR" sz="3600" b="1" dirty="0">
                <a:solidFill>
                  <a:schemeClr val="tx2"/>
                </a:solidFill>
                <a:effectLst>
                  <a:glow rad="127000">
                    <a:schemeClr val="bg1"/>
                  </a:glow>
                </a:effectLst>
                <a:latin typeface="Arial" charset="0"/>
                <a:ea typeface="ＭＳ Ｐゴシック" charset="0"/>
                <a:cs typeface="ＭＳ Ｐゴシック" charset="0"/>
              </a:rPr>
              <a:t> </a:t>
            </a:r>
            <a:r>
              <a:rPr lang="en-US" sz="3600" b="1" dirty="0">
                <a:solidFill>
                  <a:schemeClr val="tx2"/>
                </a:solidFill>
                <a:effectLst>
                  <a:glow rad="127000">
                    <a:schemeClr val="bg1"/>
                  </a:glow>
                </a:effectLst>
                <a:latin typeface="Arial" charset="0"/>
                <a:ea typeface="ＭＳ Ｐゴシック" charset="0"/>
                <a:cs typeface="ＭＳ Ｐゴシック" charset="0"/>
              </a:rPr>
              <a:t>1</a:t>
            </a:r>
            <a:r>
              <a:rPr lang="ko-KR" altLang="en-US" sz="3600" b="1" dirty="0">
                <a:solidFill>
                  <a:schemeClr val="tx2"/>
                </a:solidFill>
                <a:effectLst>
                  <a:glow rad="127000">
                    <a:schemeClr val="bg1"/>
                  </a:glow>
                </a:effectLst>
                <a:latin typeface="Arial" charset="0"/>
                <a:ea typeface="ＭＳ Ｐゴシック" charset="0"/>
                <a:cs typeface="ＭＳ Ｐゴシック" charset="0"/>
              </a:rPr>
              <a:t>절</a:t>
            </a:r>
            <a:r>
              <a:rPr lang="en-US" sz="3600" b="1" dirty="0">
                <a:solidFill>
                  <a:schemeClr val="tx2"/>
                </a:solidFill>
                <a:effectLst>
                  <a:glow rad="127000">
                    <a:schemeClr val="bg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41461472"/>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850" y="0"/>
            <a:ext cx="8404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6050" name="Title 1"/>
          <p:cNvSpPr>
            <a:spLocks noGrp="1"/>
          </p:cNvSpPr>
          <p:nvPr>
            <p:ph type="title"/>
          </p:nvPr>
        </p:nvSpPr>
        <p:spPr>
          <a:xfrm>
            <a:off x="0" y="6092825"/>
            <a:ext cx="9126538" cy="765175"/>
          </a:xfrm>
          <a:solidFill>
            <a:srgbClr val="000000"/>
          </a:solidFill>
        </p:spPr>
        <p:txBody>
          <a:bodyPr/>
          <a:lstStyle/>
          <a:p>
            <a:r>
              <a:rPr lang="en-US" sz="2000" b="1" dirty="0">
                <a:latin typeface="Arial" charset="0"/>
                <a:ea typeface="ＭＳ Ｐゴシック" charset="0"/>
                <a:cs typeface="Arial" charset="0"/>
              </a:rPr>
              <a:t>“</a:t>
            </a:r>
            <a:r>
              <a:rPr lang="ko-KR" altLang="en-US" sz="2000" b="1" dirty="0">
                <a:latin typeface="Arial" charset="0"/>
                <a:ea typeface="ＭＳ Ｐゴシック" charset="0"/>
                <a:cs typeface="Arial" charset="0"/>
              </a:rPr>
              <a:t>그리스도께서 우리를 자유롭게 하려고 주유를 주셨으니 그러므로 굳건하게 서서 다시는 종의 멍에를 메지 말라</a:t>
            </a:r>
            <a:r>
              <a:rPr lang="en-US" altLang="ko-KR" sz="2000" b="1" dirty="0">
                <a:latin typeface="Arial" charset="0"/>
                <a:ea typeface="ＭＳ Ｐゴシック" charset="0"/>
                <a:cs typeface="Arial" charset="0"/>
              </a:rPr>
              <a:t>.”</a:t>
            </a:r>
            <a:r>
              <a:rPr lang="en-US" altLang="ja-JP" sz="2000" b="1" dirty="0">
                <a:latin typeface="Arial" charset="0"/>
                <a:ea typeface="ＭＳ Ｐゴシック" charset="0"/>
                <a:cs typeface="Arial" charset="0"/>
              </a:rPr>
              <a:t>(</a:t>
            </a:r>
            <a:r>
              <a:rPr lang="ko-KR" altLang="en-US" sz="2000" b="1" dirty="0">
                <a:latin typeface="Arial" charset="0"/>
                <a:ea typeface="ＭＳ Ｐゴシック" charset="0"/>
                <a:cs typeface="Arial" charset="0"/>
              </a:rPr>
              <a:t>갈</a:t>
            </a:r>
            <a:r>
              <a:rPr lang="en-US" altLang="ja-JP" sz="2000" b="1" dirty="0">
                <a:latin typeface="Arial" charset="0"/>
                <a:ea typeface="ＭＳ Ｐゴシック" charset="0"/>
                <a:cs typeface="Arial" charset="0"/>
              </a:rPr>
              <a:t> 5:1).</a:t>
            </a:r>
            <a:endParaRPr lang="en-US" sz="2000" b="1" dirty="0">
              <a:latin typeface="Arial" charset="0"/>
              <a:ea typeface="ＭＳ Ｐゴシック" charset="0"/>
              <a:cs typeface="Arial" charset="0"/>
            </a:endParaRPr>
          </a:p>
        </p:txBody>
      </p:sp>
      <p:sp>
        <p:nvSpPr>
          <p:cNvPr id="6" name="Title 1"/>
          <p:cNvSpPr txBox="1">
            <a:spLocks/>
          </p:cNvSpPr>
          <p:nvPr/>
        </p:nvSpPr>
        <p:spPr bwMode="auto">
          <a:xfrm>
            <a:off x="323528" y="-10444"/>
            <a:ext cx="8424936" cy="703140"/>
          </a:xfrm>
          <a:prstGeom prst="rect">
            <a:avLst/>
          </a:prstGeom>
          <a:solidFill>
            <a:schemeClr val="tx1"/>
          </a:solidFill>
          <a:ln>
            <a:noFill/>
          </a:ln>
          <a:extLst>
            <a:ext uri="{FAA26D3D-D897-4be2-8F04-BA451C77F1D7}">
              <ma14:placeholderFlag xmlns:ma14="http://schemas.microsoft.com/office/mac/drawingml/2011/main" xmlns="" val="1"/>
            </a:ext>
          </a:extLst>
        </p:spPr>
        <p:txBody>
          <a:bodyPr lIns="91429" tIns="45714" rIns="91429" bIns="45714" anchor="ct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a:defRPr/>
            </a:pPr>
            <a:r>
              <a:rPr lang="ko-KR" altLang="en-US" b="1" dirty="0">
                <a:solidFill>
                  <a:srgbClr val="CB4CD3"/>
                </a:solidFill>
                <a:effectLst>
                  <a:glow rad="50800">
                    <a:srgbClr val="000000"/>
                  </a:glow>
                </a:effectLst>
                <a:latin typeface="Arial" charset="0"/>
                <a:ea typeface="ＭＳ Ｐゴシック" charset="0"/>
                <a:cs typeface="Arial" charset="0"/>
              </a:rPr>
              <a:t>모세의 율법에는 감옥이 없다</a:t>
            </a:r>
            <a:r>
              <a:rPr lang="en-US" altLang="ko-KR" b="1" dirty="0">
                <a:solidFill>
                  <a:srgbClr val="CB4CD3"/>
                </a:solidFill>
                <a:effectLst>
                  <a:glow rad="50800">
                    <a:srgbClr val="000000"/>
                  </a:glow>
                </a:effectLst>
                <a:latin typeface="Arial" charset="0"/>
                <a:ea typeface="ＭＳ Ｐゴシック" charset="0"/>
                <a:cs typeface="Arial" charset="0"/>
              </a:rPr>
              <a:t>.</a:t>
            </a:r>
            <a:r>
              <a:rPr lang="ko-KR" altLang="en-US" b="1" dirty="0">
                <a:solidFill>
                  <a:srgbClr val="CB4CD3"/>
                </a:solidFill>
                <a:effectLst>
                  <a:glow rad="50800">
                    <a:srgbClr val="000000"/>
                  </a:glow>
                </a:effectLst>
                <a:latin typeface="Arial" charset="0"/>
                <a:ea typeface="ＭＳ Ｐゴシック" charset="0"/>
                <a:cs typeface="Arial" charset="0"/>
              </a:rPr>
              <a:t> </a:t>
            </a:r>
            <a:endParaRPr lang="en-US" b="1" dirty="0">
              <a:solidFill>
                <a:srgbClr val="CB4CD3"/>
              </a:solidFill>
              <a:effectLst>
                <a:glow rad="50800">
                  <a:srgbClr val="000000"/>
                </a:glow>
              </a:effectLst>
              <a:latin typeface="Arial" charset="0"/>
              <a:ea typeface="ＭＳ Ｐゴシック" charset="0"/>
              <a:cs typeface="Arial" charset="0"/>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Title 1"/>
          <p:cNvSpPr>
            <a:spLocks noGrp="1"/>
          </p:cNvSpPr>
          <p:nvPr>
            <p:ph type="title"/>
          </p:nvPr>
        </p:nvSpPr>
        <p:spPr>
          <a:xfrm>
            <a:off x="144463" y="44450"/>
            <a:ext cx="4283075" cy="3455988"/>
          </a:xfrm>
        </p:spPr>
        <p:txBody>
          <a:bodyPr/>
          <a:lstStyle/>
          <a:p>
            <a:r>
              <a:rPr lang="en-US" sz="2400" b="1" dirty="0">
                <a:latin typeface="Arial" charset="0"/>
                <a:ea typeface="ＭＳ Ｐゴシック" charset="0"/>
                <a:cs typeface="Arial" charset="0"/>
              </a:rPr>
              <a:t>“</a:t>
            </a:r>
            <a:r>
              <a:rPr lang="ko-KR" altLang="en-US" sz="2400" b="1" dirty="0">
                <a:latin typeface="Arial" charset="0"/>
                <a:ea typeface="ＭＳ Ｐゴシック" charset="0"/>
                <a:cs typeface="Arial" charset="0"/>
              </a:rPr>
              <a:t>그리스도께서 우리를 자유롭게 하려고 주유를 주셨으니 그러므로 굳건하게 서서 다시는 종의 멍에를 메지 말라</a:t>
            </a:r>
            <a:r>
              <a:rPr lang="en-US" altLang="ko-KR" sz="2400" b="1" dirty="0">
                <a:latin typeface="Arial" charset="0"/>
                <a:ea typeface="ＭＳ Ｐゴシック" charset="0"/>
                <a:cs typeface="Arial" charset="0"/>
              </a:rPr>
              <a:t>.”</a:t>
            </a:r>
            <a:r>
              <a:rPr lang="en-US" altLang="ja-JP" sz="2400" b="1" dirty="0">
                <a:latin typeface="Arial" charset="0"/>
                <a:ea typeface="ＭＳ Ｐゴシック" charset="0"/>
                <a:cs typeface="Arial" charset="0"/>
              </a:rPr>
              <a:t>(</a:t>
            </a:r>
            <a:r>
              <a:rPr lang="ko-KR" altLang="en-US" sz="2400" b="1" dirty="0">
                <a:latin typeface="Arial" charset="0"/>
                <a:ea typeface="ＭＳ Ｐゴシック" charset="0"/>
                <a:cs typeface="Arial" charset="0"/>
              </a:rPr>
              <a:t>갈</a:t>
            </a:r>
            <a:r>
              <a:rPr lang="en-US" altLang="ja-JP" sz="2400" b="1" dirty="0">
                <a:latin typeface="Arial" charset="0"/>
                <a:ea typeface="ＭＳ Ｐゴシック" charset="0"/>
                <a:cs typeface="Arial" charset="0"/>
              </a:rPr>
              <a:t> 5:1)</a:t>
            </a:r>
            <a:endParaRPr lang="en-US" sz="2400" b="1" dirty="0">
              <a:latin typeface="Arial" charset="0"/>
              <a:ea typeface="ＭＳ Ｐゴシック" charset="0"/>
              <a:cs typeface="Arial" charset="0"/>
            </a:endParaRPr>
          </a:p>
        </p:txBody>
      </p:sp>
      <p:sp>
        <p:nvSpPr>
          <p:cNvPr id="3" name="Title 1"/>
          <p:cNvSpPr txBox="1">
            <a:spLocks/>
          </p:cNvSpPr>
          <p:nvPr/>
        </p:nvSpPr>
        <p:spPr bwMode="auto">
          <a:xfrm>
            <a:off x="0" y="3500438"/>
            <a:ext cx="9144000" cy="33575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altLang="ja-JP" b="1" dirty="0">
                <a:solidFill>
                  <a:srgbClr val="E3EBF1"/>
                </a:solidFill>
                <a:latin typeface="Arial" charset="0"/>
                <a:cs typeface="Arial" charset="0"/>
              </a:rPr>
              <a:t>“</a:t>
            </a:r>
            <a:r>
              <a:rPr lang="ko-KR" altLang="en-US" b="1" dirty="0">
                <a:solidFill>
                  <a:srgbClr val="E3EBF1"/>
                </a:solidFill>
                <a:latin typeface="Arial" charset="0"/>
                <a:cs typeface="Arial" charset="0"/>
              </a:rPr>
              <a:t>보라</a:t>
            </a:r>
            <a:r>
              <a:rPr lang="en-US" altLang="ko-KR" b="1" dirty="0">
                <a:solidFill>
                  <a:srgbClr val="E3EBF1"/>
                </a:solidFill>
                <a:latin typeface="Arial" charset="0"/>
                <a:cs typeface="Arial" charset="0"/>
              </a:rPr>
              <a:t>,</a:t>
            </a:r>
            <a:r>
              <a:rPr lang="ko-KR" altLang="en-US" b="1" dirty="0">
                <a:solidFill>
                  <a:srgbClr val="E3EBF1"/>
                </a:solidFill>
                <a:latin typeface="Arial" charset="0"/>
                <a:cs typeface="Arial" charset="0"/>
              </a:rPr>
              <a:t> 나 바울은 너희에게 말하노니</a:t>
            </a:r>
            <a:r>
              <a:rPr lang="en-US" altLang="ko-KR" b="1" dirty="0">
                <a:solidFill>
                  <a:srgbClr val="E3EBF1"/>
                </a:solidFill>
                <a:latin typeface="Arial" charset="0"/>
                <a:cs typeface="Arial" charset="0"/>
              </a:rPr>
              <a:t>,</a:t>
            </a:r>
            <a:r>
              <a:rPr lang="ko-KR" altLang="en-US" b="1" dirty="0">
                <a:solidFill>
                  <a:srgbClr val="E3EBF1"/>
                </a:solidFill>
                <a:latin typeface="Arial" charset="0"/>
                <a:cs typeface="Arial" charset="0"/>
              </a:rPr>
              <a:t> 너희가 만일 할례를 받으면 </a:t>
            </a:r>
            <a:endParaRPr lang="en-US" altLang="ko-KR" b="1" dirty="0">
              <a:solidFill>
                <a:srgbClr val="E3EBF1"/>
              </a:solidFill>
              <a:latin typeface="Arial" charset="0"/>
              <a:cs typeface="Arial" charset="0"/>
            </a:endParaRPr>
          </a:p>
          <a:p>
            <a:pPr algn="ctr"/>
            <a:r>
              <a:rPr lang="ko-KR" altLang="en-US" b="1" dirty="0">
                <a:solidFill>
                  <a:srgbClr val="E3EBF1"/>
                </a:solidFill>
                <a:latin typeface="Arial" charset="0"/>
                <a:cs typeface="Arial" charset="0"/>
              </a:rPr>
              <a:t>그리스도께서 너희에게 아무 유익이 없으리라</a:t>
            </a:r>
            <a:r>
              <a:rPr lang="en-US" altLang="ko-KR" b="1" dirty="0">
                <a:solidFill>
                  <a:srgbClr val="E3EBF1"/>
                </a:solidFill>
                <a:latin typeface="Arial" charset="0"/>
                <a:cs typeface="Arial" charset="0"/>
              </a:rPr>
              <a:t>.</a:t>
            </a:r>
            <a:r>
              <a:rPr lang="ko-KR" altLang="en-US" b="1" dirty="0">
                <a:solidFill>
                  <a:srgbClr val="E3EBF1"/>
                </a:solidFill>
                <a:latin typeface="Arial" charset="0"/>
                <a:cs typeface="Arial" charset="0"/>
              </a:rPr>
              <a:t> </a:t>
            </a:r>
            <a:endParaRPr lang="en-US" altLang="ko-KR" b="1" dirty="0">
              <a:solidFill>
                <a:srgbClr val="E3EBF1"/>
              </a:solidFill>
              <a:latin typeface="Arial" charset="0"/>
              <a:cs typeface="Arial" charset="0"/>
            </a:endParaRPr>
          </a:p>
          <a:p>
            <a:pPr algn="ctr"/>
            <a:r>
              <a:rPr lang="ko-KR" altLang="en-US" b="1" dirty="0">
                <a:solidFill>
                  <a:srgbClr val="E3EBF1"/>
                </a:solidFill>
                <a:latin typeface="Arial" charset="0"/>
                <a:cs typeface="Arial" charset="0"/>
              </a:rPr>
              <a:t>내가 할례를 받는 각 사람에게 다시 증언하노니</a:t>
            </a:r>
            <a:r>
              <a:rPr lang="en-US" altLang="ko-KR" b="1" dirty="0">
                <a:solidFill>
                  <a:srgbClr val="E3EBF1"/>
                </a:solidFill>
                <a:latin typeface="Arial" charset="0"/>
                <a:cs typeface="Arial" charset="0"/>
              </a:rPr>
              <a:t>,</a:t>
            </a:r>
            <a:r>
              <a:rPr lang="ko-KR" altLang="en-US" b="1" dirty="0">
                <a:solidFill>
                  <a:srgbClr val="E3EBF1"/>
                </a:solidFill>
                <a:latin typeface="Arial" charset="0"/>
                <a:cs typeface="Arial" charset="0"/>
              </a:rPr>
              <a:t> </a:t>
            </a:r>
            <a:endParaRPr lang="en-US" altLang="ko-KR" b="1" dirty="0">
              <a:solidFill>
                <a:srgbClr val="E3EBF1"/>
              </a:solidFill>
              <a:latin typeface="Arial" charset="0"/>
              <a:cs typeface="Arial" charset="0"/>
            </a:endParaRPr>
          </a:p>
          <a:p>
            <a:pPr algn="ctr"/>
            <a:r>
              <a:rPr lang="ko-KR" altLang="en-US" b="1" dirty="0">
                <a:solidFill>
                  <a:srgbClr val="E3EBF1"/>
                </a:solidFill>
                <a:latin typeface="Arial" charset="0"/>
                <a:cs typeface="Arial" charset="0"/>
              </a:rPr>
              <a:t>그는 율법 전체를 행할 의무를 가진 자라</a:t>
            </a:r>
            <a:r>
              <a:rPr lang="en-US" altLang="ko-KR" b="1" dirty="0">
                <a:solidFill>
                  <a:srgbClr val="E3EBF1"/>
                </a:solidFill>
                <a:latin typeface="Arial" charset="0"/>
                <a:cs typeface="Arial" charset="0"/>
              </a:rPr>
              <a:t>.</a:t>
            </a:r>
            <a:r>
              <a:rPr lang="ko-KR" altLang="en-US" b="1" dirty="0">
                <a:solidFill>
                  <a:srgbClr val="E3EBF1"/>
                </a:solidFill>
                <a:latin typeface="Arial" charset="0"/>
                <a:cs typeface="Arial" charset="0"/>
              </a:rPr>
              <a:t> </a:t>
            </a:r>
            <a:endParaRPr lang="en-US" altLang="ko-KR" b="1" dirty="0">
              <a:solidFill>
                <a:srgbClr val="E3EBF1"/>
              </a:solidFill>
              <a:latin typeface="Arial" charset="0"/>
              <a:cs typeface="Arial" charset="0"/>
            </a:endParaRPr>
          </a:p>
          <a:p>
            <a:pPr algn="ctr"/>
            <a:r>
              <a:rPr lang="ko-KR" altLang="en-US" b="1" dirty="0">
                <a:solidFill>
                  <a:srgbClr val="E3EBF1"/>
                </a:solidFill>
                <a:latin typeface="Arial" charset="0"/>
                <a:cs typeface="Arial" charset="0"/>
              </a:rPr>
              <a:t>율법 안에서 의롭다 함을 얻으려 하는 너희는 </a:t>
            </a:r>
            <a:endParaRPr lang="en-US" altLang="ko-KR" b="1" dirty="0">
              <a:solidFill>
                <a:srgbClr val="E3EBF1"/>
              </a:solidFill>
              <a:latin typeface="Arial" charset="0"/>
              <a:cs typeface="Arial" charset="0"/>
            </a:endParaRPr>
          </a:p>
          <a:p>
            <a:pPr algn="ctr"/>
            <a:r>
              <a:rPr lang="ko-KR" altLang="en-US" b="1" dirty="0">
                <a:solidFill>
                  <a:srgbClr val="E3EBF1"/>
                </a:solidFill>
                <a:latin typeface="Arial" charset="0"/>
                <a:cs typeface="Arial" charset="0"/>
              </a:rPr>
              <a:t>그리스도에게서 끊어지고 은혜에서 떨어진 자로다</a:t>
            </a:r>
            <a:r>
              <a:rPr lang="en-US" altLang="ko-KR" b="1" dirty="0">
                <a:solidFill>
                  <a:srgbClr val="E3EBF1"/>
                </a:solidFill>
                <a:latin typeface="Arial" charset="0"/>
                <a:cs typeface="Arial" charset="0"/>
              </a:rPr>
              <a:t>.”</a:t>
            </a:r>
            <a:r>
              <a:rPr lang="ko-KR" altLang="en-US" b="1" dirty="0">
                <a:solidFill>
                  <a:srgbClr val="E3EBF1"/>
                </a:solidFill>
                <a:latin typeface="Arial" charset="0"/>
                <a:cs typeface="Arial" charset="0"/>
              </a:rPr>
              <a:t> </a:t>
            </a:r>
            <a:r>
              <a:rPr lang="en-US" altLang="ja-JP" b="1" dirty="0">
                <a:solidFill>
                  <a:srgbClr val="E3EBF1"/>
                </a:solidFill>
                <a:latin typeface="Arial" charset="0"/>
                <a:cs typeface="Arial" charset="0"/>
              </a:rPr>
              <a:t>(5:2-4)</a:t>
            </a:r>
            <a:endParaRPr lang="en-US" b="1" dirty="0">
              <a:solidFill>
                <a:srgbClr val="E3EBF1"/>
              </a:solidFill>
              <a:latin typeface="Arial" charset="0"/>
              <a:cs typeface="Arial" charset="0"/>
            </a:endParaRPr>
          </a:p>
        </p:txBody>
      </p:sp>
      <p:pic>
        <p:nvPicPr>
          <p:cNvPr id="4" name="Picture 3" descr="circumcisi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572000" y="476250"/>
            <a:ext cx="4157663" cy="295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xmlns="">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a:extLst/>
        </p:spPr>
        <p:txBody>
          <a:bodyPr anchor="t"/>
          <a:lstStyle/>
          <a:p>
            <a:pPr>
              <a:defRPr/>
            </a:pPr>
            <a:r>
              <a:rPr lang="ko-KR" altLang="en-US" sz="5400" b="1" dirty="0">
                <a:effectLst>
                  <a:glow rad="127000">
                    <a:schemeClr val="tx1"/>
                  </a:glow>
                </a:effectLst>
                <a:latin typeface="Arial" charset="0"/>
                <a:ea typeface="ＭＳ Ｐゴシック" charset="0"/>
                <a:cs typeface="ＭＳ Ｐゴシック" charset="0"/>
              </a:rPr>
              <a:t>왜</a:t>
            </a:r>
            <a:r>
              <a:rPr lang="en-US" altLang="ko-KR" sz="5400" b="1" dirty="0">
                <a:effectLst>
                  <a:glow rad="127000">
                    <a:schemeClr val="tx1"/>
                  </a:glow>
                </a:effectLst>
                <a:latin typeface="Arial" charset="0"/>
                <a:ea typeface="ＭＳ Ｐゴシック" charset="0"/>
                <a:cs typeface="ＭＳ Ｐゴシック" charset="0"/>
              </a:rPr>
              <a:t> </a:t>
            </a:r>
            <a:r>
              <a:rPr lang="ko-KR" altLang="en-US" sz="5400" b="1" dirty="0">
                <a:effectLst>
                  <a:glow rad="127000">
                    <a:schemeClr val="tx1"/>
                  </a:glow>
                </a:effectLst>
                <a:latin typeface="Arial" charset="0"/>
                <a:ea typeface="ＭＳ Ｐゴシック" charset="0"/>
                <a:cs typeface="ＭＳ Ｐゴシック" charset="0"/>
              </a:rPr>
              <a:t>구원은</a:t>
            </a:r>
            <a:r>
              <a:rPr lang="en-US" altLang="ko-KR" sz="5400" b="1" dirty="0">
                <a:effectLst>
                  <a:glow rad="127000">
                    <a:schemeClr val="tx1"/>
                  </a:glow>
                </a:effectLst>
                <a:latin typeface="Arial" charset="0"/>
                <a:ea typeface="ＭＳ Ｐゴシック" charset="0"/>
                <a:cs typeface="ＭＳ Ｐゴシック" charset="0"/>
              </a:rPr>
              <a:t> </a:t>
            </a:r>
            <a:r>
              <a:rPr lang="ko-KR" altLang="en-US" sz="5400" b="1" dirty="0">
                <a:solidFill>
                  <a:srgbClr val="FFFF00"/>
                </a:solidFill>
                <a:effectLst>
                  <a:glow rad="127000">
                    <a:schemeClr val="tx1"/>
                  </a:glow>
                </a:effectLst>
                <a:latin typeface="Arial" charset="0"/>
                <a:ea typeface="ＭＳ Ｐゴシック" charset="0"/>
                <a:cs typeface="ＭＳ Ｐゴシック" charset="0"/>
              </a:rPr>
              <a:t>오직</a:t>
            </a:r>
            <a:r>
              <a:rPr lang="en-US" altLang="ko-KR" sz="5400" b="1" dirty="0">
                <a:effectLst>
                  <a:glow rad="127000">
                    <a:schemeClr val="tx1"/>
                  </a:glow>
                </a:effectLst>
                <a:latin typeface="Arial" charset="0"/>
                <a:ea typeface="ＭＳ Ｐゴシック" charset="0"/>
                <a:cs typeface="ＭＳ Ｐゴシック" charset="0"/>
              </a:rPr>
              <a:t> </a:t>
            </a:r>
            <a:r>
              <a:rPr lang="ko-KR" altLang="en-US" sz="5400" b="1" dirty="0">
                <a:effectLst>
                  <a:glow rad="127000">
                    <a:schemeClr val="tx1"/>
                  </a:glow>
                </a:effectLst>
                <a:latin typeface="Arial" charset="0"/>
                <a:ea typeface="ＭＳ Ｐゴシック" charset="0"/>
                <a:cs typeface="ＭＳ Ｐゴシック" charset="0"/>
              </a:rPr>
              <a:t>믿음으로만</a:t>
            </a:r>
            <a:r>
              <a:rPr lang="en-US" altLang="ko-KR" sz="5400" b="1" dirty="0">
                <a:effectLst>
                  <a:glow rad="127000">
                    <a:schemeClr val="tx1"/>
                  </a:glow>
                </a:effectLst>
                <a:latin typeface="Arial" charset="0"/>
                <a:ea typeface="ＭＳ Ｐゴシック" charset="0"/>
                <a:cs typeface="ＭＳ Ｐゴシック" charset="0"/>
              </a:rPr>
              <a:t> </a:t>
            </a:r>
            <a:br>
              <a:rPr lang="en-US" altLang="ko-KR" sz="5400" b="1" dirty="0">
                <a:effectLst>
                  <a:glow rad="127000">
                    <a:schemeClr val="tx1"/>
                  </a:glow>
                </a:effectLst>
                <a:latin typeface="Arial" charset="0"/>
                <a:ea typeface="ＭＳ Ｐゴシック" charset="0"/>
                <a:cs typeface="ＭＳ Ｐゴシック" charset="0"/>
              </a:rPr>
            </a:br>
            <a:r>
              <a:rPr lang="ko-KR" altLang="en-US" sz="5400" b="1" dirty="0">
                <a:effectLst>
                  <a:glow rad="127000">
                    <a:schemeClr val="tx1"/>
                  </a:glow>
                </a:effectLst>
                <a:latin typeface="Arial" charset="0"/>
                <a:ea typeface="ＭＳ Ｐゴシック" charset="0"/>
                <a:cs typeface="ＭＳ Ｐゴシック" charset="0"/>
              </a:rPr>
              <a:t>되어야</a:t>
            </a:r>
            <a:r>
              <a:rPr lang="en-US" altLang="ko-KR" sz="5400" b="1" dirty="0">
                <a:effectLst>
                  <a:glow rad="127000">
                    <a:schemeClr val="tx1"/>
                  </a:glow>
                </a:effectLst>
                <a:latin typeface="Arial" charset="0"/>
                <a:ea typeface="ＭＳ Ｐゴシック" charset="0"/>
                <a:cs typeface="ＭＳ Ｐゴシック" charset="0"/>
              </a:rPr>
              <a:t> </a:t>
            </a:r>
            <a:r>
              <a:rPr lang="ko-KR" altLang="en-US" sz="5400" b="1" dirty="0">
                <a:effectLst>
                  <a:glow rad="127000">
                    <a:schemeClr val="tx1"/>
                  </a:glow>
                </a:effectLst>
                <a:latin typeface="Arial" charset="0"/>
                <a:ea typeface="ＭＳ Ｐゴシック" charset="0"/>
                <a:cs typeface="ＭＳ Ｐゴシック" charset="0"/>
              </a:rPr>
              <a:t>하는가</a:t>
            </a:r>
            <a:r>
              <a:rPr lang="en-US" altLang="ko-KR"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kern="0" dirty="0">
                <a:effectLst>
                  <a:glow rad="127000">
                    <a:schemeClr val="tx1"/>
                  </a:glow>
                </a:effectLst>
                <a:latin typeface="Arial" charset="0"/>
                <a:ea typeface="ＭＳ Ｐゴシック" charset="0"/>
                <a:cs typeface="ＭＳ Ｐゴシック" charset="0"/>
              </a:rPr>
              <a:t>바울은</a:t>
            </a:r>
            <a:r>
              <a:rPr lang="en-US" altLang="ko-KR" sz="5400" b="1" kern="0" dirty="0">
                <a:effectLst>
                  <a:glow rad="127000">
                    <a:schemeClr val="tx1"/>
                  </a:glow>
                </a:effectLst>
                <a:latin typeface="Arial" charset="0"/>
                <a:ea typeface="ＭＳ Ｐゴシック" charset="0"/>
                <a:cs typeface="ＭＳ Ｐゴシック" charset="0"/>
              </a:rPr>
              <a:t> </a:t>
            </a:r>
            <a:r>
              <a:rPr lang="ko-KR" altLang="en-US" sz="5400" b="1" kern="0" dirty="0">
                <a:effectLst>
                  <a:glow rad="127000">
                    <a:schemeClr val="tx1"/>
                  </a:glow>
                </a:effectLst>
                <a:latin typeface="Arial" charset="0"/>
                <a:ea typeface="ＭＳ Ｐゴシック" charset="0"/>
                <a:cs typeface="ＭＳ Ｐゴシック" charset="0"/>
              </a:rPr>
              <a:t>세</a:t>
            </a:r>
            <a:r>
              <a:rPr lang="en-US" altLang="ko-KR" sz="5400" b="1" kern="0" dirty="0">
                <a:effectLst>
                  <a:glow rad="127000">
                    <a:schemeClr val="tx1"/>
                  </a:glow>
                </a:effectLst>
                <a:latin typeface="Arial" charset="0"/>
                <a:ea typeface="ＭＳ Ｐゴシック" charset="0"/>
                <a:cs typeface="ＭＳ Ｐゴシック" charset="0"/>
              </a:rPr>
              <a:t> </a:t>
            </a:r>
            <a:r>
              <a:rPr lang="ko-KR" altLang="en-US" sz="5400" b="1" kern="0" dirty="0">
                <a:effectLst>
                  <a:glow rad="127000">
                    <a:schemeClr val="tx1"/>
                  </a:glow>
                </a:effectLst>
                <a:latin typeface="Arial" charset="0"/>
                <a:ea typeface="ＭＳ Ｐゴシック" charset="0"/>
                <a:cs typeface="ＭＳ Ｐゴシック" charset="0"/>
              </a:rPr>
              <a:t>가지</a:t>
            </a:r>
            <a:r>
              <a:rPr lang="en-US" altLang="ko-KR" sz="5400" b="1" kern="0" dirty="0">
                <a:effectLst>
                  <a:glow rad="127000">
                    <a:schemeClr val="tx1"/>
                  </a:glow>
                </a:effectLst>
                <a:latin typeface="Arial" charset="0"/>
                <a:ea typeface="ＭＳ Ｐゴシック" charset="0"/>
                <a:cs typeface="ＭＳ Ｐゴシック" charset="0"/>
              </a:rPr>
              <a:t> </a:t>
            </a:r>
            <a:r>
              <a:rPr lang="ko-KR" altLang="en-US" sz="5400" b="1" kern="0" dirty="0">
                <a:effectLst>
                  <a:glow rad="127000">
                    <a:schemeClr val="tx1"/>
                  </a:glow>
                </a:effectLst>
                <a:latin typeface="Arial" charset="0"/>
                <a:ea typeface="ＭＳ Ｐゴシック" charset="0"/>
                <a:cs typeface="ＭＳ Ｐゴシック" charset="0"/>
              </a:rPr>
              <a:t>이유를</a:t>
            </a:r>
            <a:r>
              <a:rPr lang="en-US" altLang="ko-KR" sz="5400" b="1" kern="0" dirty="0">
                <a:effectLst>
                  <a:glow rad="127000">
                    <a:schemeClr val="tx1"/>
                  </a:glow>
                </a:effectLst>
                <a:latin typeface="Arial" charset="0"/>
                <a:ea typeface="ＭＳ Ｐゴシック" charset="0"/>
                <a:cs typeface="ＭＳ Ｐゴシック" charset="0"/>
              </a:rPr>
              <a:t> </a:t>
            </a:r>
            <a:r>
              <a:rPr lang="ko-KR" altLang="en-US" sz="5400" b="1" kern="0" dirty="0">
                <a:effectLst>
                  <a:glow rad="127000">
                    <a:schemeClr val="tx1"/>
                  </a:glow>
                </a:effectLst>
                <a:latin typeface="Arial" charset="0"/>
                <a:ea typeface="ＭＳ Ｐゴシック" charset="0"/>
                <a:cs typeface="ＭＳ Ｐゴシック" charset="0"/>
              </a:rPr>
              <a:t>제시한다</a:t>
            </a:r>
            <a:r>
              <a:rPr lang="en-US" altLang="ko-KR" sz="5400" b="1" kern="0" dirty="0">
                <a:effectLst>
                  <a:glow rad="127000">
                    <a:schemeClr val="tx1"/>
                  </a:glow>
                </a:effectLst>
                <a:latin typeface="Arial" charset="0"/>
                <a:ea typeface="ＭＳ Ｐゴシック" charset="0"/>
                <a:cs typeface="ＭＳ Ｐゴシック" charset="0"/>
              </a:rPr>
              <a:t>.</a:t>
            </a:r>
            <a:endParaRPr lang="en-US" sz="54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13582645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9121" name="Group 2"/>
          <p:cNvGrpSpPr>
            <a:grpSpLocks/>
          </p:cNvGrpSpPr>
          <p:nvPr/>
        </p:nvGrpSpPr>
        <p:grpSpPr bwMode="auto">
          <a:xfrm>
            <a:off x="-14288" y="765175"/>
            <a:ext cx="9123363" cy="6072188"/>
            <a:chOff x="-14288" y="765175"/>
            <a:chExt cx="9123363" cy="6072188"/>
          </a:xfrm>
        </p:grpSpPr>
        <p:pic>
          <p:nvPicPr>
            <p:cNvPr id="389127" name="Picture 2" descr="vitamin K circumcision prothrom.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765175"/>
              <a:ext cx="9123363" cy="6072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28" name="Rectangle 1"/>
            <p:cNvSpPr>
              <a:spLocks noChangeArrowheads="1"/>
            </p:cNvSpPr>
            <p:nvPr/>
          </p:nvSpPr>
          <p:spPr bwMode="auto">
            <a:xfrm rot="-687230">
              <a:off x="5436096" y="3855211"/>
              <a:ext cx="2160240" cy="432048"/>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sp>
          <p:nvSpPr>
            <p:cNvPr id="389129" name="Rectangle 8"/>
            <p:cNvSpPr>
              <a:spLocks noChangeArrowheads="1"/>
            </p:cNvSpPr>
            <p:nvPr/>
          </p:nvSpPr>
          <p:spPr bwMode="auto">
            <a:xfrm>
              <a:off x="6660232" y="3717032"/>
              <a:ext cx="2160240" cy="432048"/>
            </a:xfrm>
            <a:prstGeom prst="rect">
              <a:avLst/>
            </a:prstGeom>
            <a:solidFill>
              <a:srgbClr val="FFFFFF"/>
            </a:solidFill>
            <a:ln w="9525">
              <a:solidFill>
                <a:schemeClr val="tx1"/>
              </a:solidFill>
              <a:round/>
              <a:headEnd/>
              <a:tailEnd/>
            </a:ln>
          </p:spPr>
          <p:txBody>
            <a:bodyPr/>
            <a:lstStyle/>
            <a:p>
              <a:pPr eaLnBrk="0" hangingPunct="0"/>
              <a:endParaRPr lang="en-US">
                <a:latin typeface="BONES" charset="0"/>
              </a:endParaRPr>
            </a:p>
          </p:txBody>
        </p:sp>
      </p:grpSp>
      <p:sp>
        <p:nvSpPr>
          <p:cNvPr id="389122" name="Title 1"/>
          <p:cNvSpPr>
            <a:spLocks noGrp="1"/>
          </p:cNvSpPr>
          <p:nvPr>
            <p:ph type="title"/>
          </p:nvPr>
        </p:nvSpPr>
        <p:spPr>
          <a:xfrm>
            <a:off x="0" y="44450"/>
            <a:ext cx="9144000" cy="793750"/>
          </a:xfrm>
        </p:spPr>
        <p:txBody>
          <a:bodyPr/>
          <a:lstStyle/>
          <a:p>
            <a:r>
              <a:rPr lang="ko-KR" altLang="en-US" sz="3200" dirty="0">
                <a:latin typeface="Arial Black" charset="0"/>
                <a:ea typeface="ＭＳ Ｐゴシック" charset="0"/>
                <a:cs typeface="ＭＳ Ｐゴシック" charset="0"/>
              </a:rPr>
              <a:t>할례</a:t>
            </a:r>
            <a:r>
              <a:rPr lang="en-US" sz="3200" dirty="0">
                <a:latin typeface="Arial Black" charset="0"/>
                <a:ea typeface="ＭＳ Ｐゴシック" charset="0"/>
                <a:cs typeface="ＭＳ Ｐゴシック" charset="0"/>
              </a:rPr>
              <a:t>, </a:t>
            </a:r>
            <a:r>
              <a:rPr lang="ko-KR" altLang="en-US" sz="3200" dirty="0">
                <a:latin typeface="Arial Black" charset="0"/>
                <a:ea typeface="ＭＳ Ｐゴシック" charset="0"/>
                <a:cs typeface="ＭＳ Ｐゴシック" charset="0"/>
              </a:rPr>
              <a:t>비타민 </a:t>
            </a:r>
            <a:r>
              <a:rPr lang="en-US" altLang="ko-KR" sz="3200" dirty="0">
                <a:latin typeface="Arial Black" charset="0"/>
                <a:ea typeface="ＭＳ Ｐゴシック" charset="0"/>
                <a:cs typeface="ＭＳ Ｐゴシック" charset="0"/>
              </a:rPr>
              <a:t>K</a:t>
            </a:r>
            <a:r>
              <a:rPr lang="ko-KR" altLang="en-US" sz="3200" dirty="0">
                <a:latin typeface="Arial Black" charset="0"/>
                <a:ea typeface="ＭＳ Ｐゴシック" charset="0"/>
                <a:cs typeface="ＭＳ Ｐゴシック" charset="0"/>
              </a:rPr>
              <a:t>와 프로트롬빈</a:t>
            </a:r>
            <a:endParaRPr lang="en-US" sz="3200" dirty="0">
              <a:latin typeface="Arial Black" charset="0"/>
              <a:ea typeface="ＭＳ Ｐゴシック" charset="0"/>
              <a:cs typeface="ＭＳ Ｐゴシック" charset="0"/>
            </a:endParaRPr>
          </a:p>
        </p:txBody>
      </p:sp>
      <p:sp>
        <p:nvSpPr>
          <p:cNvPr id="389123" name="Title 1"/>
          <p:cNvSpPr txBox="1">
            <a:spLocks/>
          </p:cNvSpPr>
          <p:nvPr/>
        </p:nvSpPr>
        <p:spPr bwMode="auto">
          <a:xfrm rot="-5400000">
            <a:off x="-2642394" y="3513932"/>
            <a:ext cx="5788025" cy="4333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ko-KR" altLang="en-US" sz="2800" dirty="0">
                <a:solidFill>
                  <a:schemeClr val="bg1"/>
                </a:solidFill>
                <a:latin typeface="Arial Black" charset="0"/>
              </a:rPr>
              <a:t>프로트롬빈</a:t>
            </a:r>
            <a:r>
              <a:rPr lang="en-US" sz="2800" dirty="0">
                <a:solidFill>
                  <a:schemeClr val="bg1"/>
                </a:solidFill>
                <a:latin typeface="Arial Black" charset="0"/>
              </a:rPr>
              <a:t> (% </a:t>
            </a:r>
            <a:r>
              <a:rPr lang="ko-KR" altLang="en-US" sz="2800" dirty="0">
                <a:solidFill>
                  <a:schemeClr val="bg1"/>
                </a:solidFill>
                <a:latin typeface="Arial Black" charset="0"/>
              </a:rPr>
              <a:t>정상 백분율</a:t>
            </a:r>
            <a:r>
              <a:rPr lang="en-US" sz="2800" dirty="0">
                <a:solidFill>
                  <a:schemeClr val="bg1"/>
                </a:solidFill>
                <a:latin typeface="Arial Black" charset="0"/>
              </a:rPr>
              <a:t>)</a:t>
            </a:r>
          </a:p>
        </p:txBody>
      </p:sp>
      <p:sp>
        <p:nvSpPr>
          <p:cNvPr id="389124" name="Title 1"/>
          <p:cNvSpPr txBox="1">
            <a:spLocks/>
          </p:cNvSpPr>
          <p:nvPr/>
        </p:nvSpPr>
        <p:spPr bwMode="auto">
          <a:xfrm>
            <a:off x="2268538" y="6237288"/>
            <a:ext cx="5786437" cy="576262"/>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ko-KR" altLang="en-US" sz="2800" dirty="0">
                <a:solidFill>
                  <a:schemeClr val="bg1"/>
                </a:solidFill>
                <a:latin typeface="Arial Black" charset="0"/>
              </a:rPr>
              <a:t>날 수</a:t>
            </a:r>
            <a:endParaRPr lang="en-US" sz="2800" dirty="0">
              <a:solidFill>
                <a:schemeClr val="bg1"/>
              </a:solidFill>
              <a:latin typeface="Arial Black" charset="0"/>
            </a:endParaRPr>
          </a:p>
        </p:txBody>
      </p:sp>
      <p:sp>
        <p:nvSpPr>
          <p:cNvPr id="389125" name="Title 1"/>
          <p:cNvSpPr txBox="1">
            <a:spLocks/>
          </p:cNvSpPr>
          <p:nvPr/>
        </p:nvSpPr>
        <p:spPr bwMode="auto">
          <a:xfrm rot="-2487565">
            <a:off x="3773488" y="2317750"/>
            <a:ext cx="4070350" cy="652463"/>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ko-KR" altLang="en-US" dirty="0">
                <a:solidFill>
                  <a:schemeClr val="bg1"/>
                </a:solidFill>
                <a:latin typeface="Arial Black" charset="0"/>
              </a:rPr>
              <a:t>사용가능한 프로트롬빈</a:t>
            </a:r>
            <a:endParaRPr lang="en-US" dirty="0">
              <a:solidFill>
                <a:schemeClr val="bg1"/>
              </a:solidFill>
              <a:latin typeface="Arial Black" charset="0"/>
            </a:endParaRPr>
          </a:p>
        </p:txBody>
      </p:sp>
      <p:sp>
        <p:nvSpPr>
          <p:cNvPr id="389126" name="Title 1"/>
          <p:cNvSpPr txBox="1">
            <a:spLocks/>
          </p:cNvSpPr>
          <p:nvPr/>
        </p:nvSpPr>
        <p:spPr bwMode="auto">
          <a:xfrm rot="-718602">
            <a:off x="3921125" y="3787775"/>
            <a:ext cx="5392738" cy="51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ko-KR" altLang="en-US" dirty="0">
                <a:solidFill>
                  <a:schemeClr val="bg1"/>
                </a:solidFill>
                <a:latin typeface="Arial Black" charset="0"/>
              </a:rPr>
              <a:t>프로트롬빈 집중도</a:t>
            </a:r>
            <a:endParaRPr lang="en-US" dirty="0">
              <a:solidFill>
                <a:schemeClr val="bg1"/>
              </a:solidFill>
              <a:latin typeface="Arial Black"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1" descr="spiritwal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31750" y="0"/>
            <a:ext cx="5179814" cy="6885384"/>
          </a:xfrm>
          <a:solidFill>
            <a:srgbClr val="000000"/>
          </a:solidFill>
          <a:extLst/>
        </p:spPr>
        <p:txBody>
          <a:bodyPr/>
          <a:lstStyle/>
          <a:p>
            <a:pPr>
              <a:defRPr/>
            </a:pPr>
            <a:r>
              <a:rPr lang="ko-KR" altLang="en-US" sz="6000" dirty="0">
                <a:effectLst>
                  <a:glow rad="292100">
                    <a:schemeClr val="tx1">
                      <a:alpha val="92000"/>
                    </a:schemeClr>
                  </a:glow>
                </a:effectLst>
                <a:latin typeface="Arial" charset="0"/>
                <a:ea typeface="ＭＳ Ｐゴシック" charset="0"/>
                <a:cs typeface="ＭＳ Ｐゴシック" charset="0"/>
              </a:rPr>
              <a:t>성령</a:t>
            </a:r>
            <a:r>
              <a:rPr lang="en-US" altLang="ko-KR" sz="6000" dirty="0">
                <a:effectLst>
                  <a:glow rad="292100">
                    <a:schemeClr val="tx1">
                      <a:alpha val="92000"/>
                    </a:schemeClr>
                  </a:glow>
                </a:effectLst>
                <a:latin typeface="Arial" charset="0"/>
                <a:ea typeface="ＭＳ Ｐゴシック" charset="0"/>
                <a:cs typeface="ＭＳ Ｐゴシック" charset="0"/>
              </a:rPr>
              <a:t> </a:t>
            </a:r>
            <a:r>
              <a:rPr lang="ko-KR" altLang="en-US" sz="6000" dirty="0">
                <a:effectLst>
                  <a:glow rad="292100">
                    <a:schemeClr val="tx1">
                      <a:alpha val="92000"/>
                    </a:schemeClr>
                  </a:glow>
                </a:effectLst>
                <a:latin typeface="Arial" charset="0"/>
                <a:ea typeface="ＭＳ Ｐゴシック" charset="0"/>
                <a:cs typeface="ＭＳ Ｐゴシック" charset="0"/>
              </a:rPr>
              <a:t>안에서</a:t>
            </a:r>
            <a:r>
              <a:rPr lang="en-US" altLang="ko-KR" sz="6000" dirty="0">
                <a:effectLst>
                  <a:glow rad="292100">
                    <a:schemeClr val="tx1">
                      <a:alpha val="92000"/>
                    </a:schemeClr>
                  </a:glow>
                </a:effectLst>
                <a:latin typeface="Arial" charset="0"/>
                <a:ea typeface="ＭＳ Ｐゴシック" charset="0"/>
                <a:cs typeface="ＭＳ Ｐゴシック" charset="0"/>
              </a:rPr>
              <a:t> </a:t>
            </a:r>
            <a:br>
              <a:rPr lang="en-US" altLang="ko-KR" sz="6000" dirty="0">
                <a:effectLst>
                  <a:glow rad="292100">
                    <a:schemeClr val="tx1">
                      <a:alpha val="92000"/>
                    </a:schemeClr>
                  </a:glow>
                </a:effectLst>
                <a:latin typeface="Arial" charset="0"/>
                <a:ea typeface="ＭＳ Ｐゴシック" charset="0"/>
                <a:cs typeface="ＭＳ Ｐゴシック" charset="0"/>
              </a:rPr>
            </a:br>
            <a:r>
              <a:rPr lang="ko-KR" altLang="en-US" sz="6000" dirty="0">
                <a:effectLst>
                  <a:glow rad="292100">
                    <a:schemeClr val="tx1">
                      <a:alpha val="92000"/>
                    </a:schemeClr>
                  </a:glow>
                </a:effectLst>
                <a:latin typeface="Arial" charset="0"/>
                <a:ea typeface="ＭＳ Ｐゴシック" charset="0"/>
                <a:cs typeface="ＭＳ Ｐゴシック" charset="0"/>
              </a:rPr>
              <a:t>걸어가기</a:t>
            </a:r>
            <a:endParaRPr lang="en-US" sz="6000" dirty="0">
              <a:effectLst>
                <a:glow rad="292100">
                  <a:schemeClr val="tx1">
                    <a:alpha val="92000"/>
                  </a:schemeClr>
                </a:glow>
              </a:effectLst>
              <a:latin typeface="Arial" charset="0"/>
              <a:ea typeface="ＭＳ Ｐゴシック" charset="0"/>
              <a:cs typeface="ＭＳ Ｐゴシック" charset="0"/>
            </a:endParaRPr>
          </a:p>
        </p:txBody>
      </p:sp>
      <p:sp>
        <p:nvSpPr>
          <p:cNvPr id="3" name="Text Box 2"/>
          <p:cNvSpPr txBox="1">
            <a:spLocks noChangeArrowheads="1"/>
          </p:cNvSpPr>
          <p:nvPr/>
        </p:nvSpPr>
        <p:spPr bwMode="auto">
          <a:xfrm>
            <a:off x="9252520" y="116632"/>
            <a:ext cx="936104"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dirty="0">
                <a:solidFill>
                  <a:srgbClr val="FFFFFF"/>
                </a:solidFill>
                <a:effectLst>
                  <a:glow rad="292100">
                    <a:srgbClr val="000000">
                      <a:alpha val="92000"/>
                    </a:srgbClr>
                  </a:glow>
                </a:effectLst>
                <a:cs typeface="Arial" charset="0"/>
              </a:rPr>
              <a:t>xxiii</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0163"/>
            <a:ext cx="9158288" cy="682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2" name="Title 1"/>
          <p:cNvSpPr>
            <a:spLocks noGrp="1"/>
          </p:cNvSpPr>
          <p:nvPr>
            <p:ph type="ctrTitle"/>
          </p:nvPr>
        </p:nvSpPr>
        <p:spPr>
          <a:xfrm>
            <a:off x="-31750" y="6350"/>
            <a:ext cx="9144000" cy="1143000"/>
          </a:xfrm>
          <a:extLst/>
        </p:spPr>
        <p:txBody>
          <a:bodyPr/>
          <a:lstStyle/>
          <a:p>
            <a:pPr>
              <a:defRPr/>
            </a:pPr>
            <a:r>
              <a:rPr lang="ko-KR" altLang="en-US" dirty="0">
                <a:effectLst>
                  <a:glow rad="292100">
                    <a:schemeClr val="tx1">
                      <a:alpha val="92000"/>
                    </a:schemeClr>
                  </a:glow>
                </a:effectLst>
                <a:latin typeface="Arial" charset="0"/>
                <a:ea typeface="ＭＳ Ｐゴシック" charset="0"/>
                <a:cs typeface="ＭＳ Ｐゴシック" charset="0"/>
              </a:rPr>
              <a:t>어떻게</a:t>
            </a:r>
            <a:r>
              <a:rPr lang="en-US" altLang="ko-KR" dirty="0">
                <a:effectLst>
                  <a:glow rad="292100">
                    <a:schemeClr val="tx1">
                      <a:alpha val="92000"/>
                    </a:schemeClr>
                  </a:glow>
                </a:effectLst>
                <a:latin typeface="Arial" charset="0"/>
                <a:ea typeface="ＭＳ Ｐゴシック" charset="0"/>
                <a:cs typeface="ＭＳ Ｐゴシック" charset="0"/>
              </a:rPr>
              <a:t> </a:t>
            </a:r>
            <a:r>
              <a:rPr lang="ko-KR" altLang="en-US" dirty="0">
                <a:effectLst>
                  <a:glow rad="292100">
                    <a:schemeClr val="tx1">
                      <a:alpha val="92000"/>
                    </a:schemeClr>
                  </a:glow>
                </a:effectLst>
                <a:latin typeface="Arial" charset="0"/>
                <a:ea typeface="ＭＳ Ｐゴシック" charset="0"/>
                <a:cs typeface="ＭＳ Ｐゴシック" charset="0"/>
              </a:rPr>
              <a:t>성령이</a:t>
            </a:r>
            <a:r>
              <a:rPr lang="en-US" altLang="ko-KR" dirty="0">
                <a:effectLst>
                  <a:glow rad="292100">
                    <a:schemeClr val="tx1">
                      <a:alpha val="92000"/>
                    </a:schemeClr>
                  </a:glow>
                </a:effectLst>
                <a:latin typeface="Arial" charset="0"/>
                <a:ea typeface="ＭＳ Ｐゴシック" charset="0"/>
                <a:cs typeface="ＭＳ Ｐゴシック" charset="0"/>
              </a:rPr>
              <a:t> </a:t>
            </a:r>
            <a:r>
              <a:rPr lang="ko-KR" altLang="en-US" dirty="0">
                <a:effectLst>
                  <a:glow rad="292100">
                    <a:schemeClr val="tx1">
                      <a:alpha val="92000"/>
                    </a:schemeClr>
                  </a:glow>
                </a:effectLst>
                <a:latin typeface="Arial" charset="0"/>
                <a:ea typeface="ＭＳ Ｐゴシック" charset="0"/>
                <a:cs typeface="ＭＳ Ｐゴシック" charset="0"/>
              </a:rPr>
              <a:t>우리를</a:t>
            </a:r>
            <a:r>
              <a:rPr lang="en-US" altLang="ko-KR" dirty="0">
                <a:effectLst>
                  <a:glow rad="292100">
                    <a:schemeClr val="tx1">
                      <a:alpha val="92000"/>
                    </a:schemeClr>
                  </a:glow>
                </a:effectLst>
                <a:latin typeface="Arial" charset="0"/>
                <a:ea typeface="ＭＳ Ｐゴシック" charset="0"/>
                <a:cs typeface="ＭＳ Ｐゴシック" charset="0"/>
              </a:rPr>
              <a:t> </a:t>
            </a:r>
            <a:r>
              <a:rPr lang="ko-KR" altLang="en-US" dirty="0">
                <a:effectLst>
                  <a:glow rad="292100">
                    <a:schemeClr val="tx1">
                      <a:alpha val="92000"/>
                    </a:schemeClr>
                  </a:glow>
                </a:effectLst>
                <a:latin typeface="Arial" charset="0"/>
                <a:ea typeface="ＭＳ Ｐゴシック" charset="0"/>
                <a:cs typeface="ＭＳ Ｐゴシック" charset="0"/>
              </a:rPr>
              <a:t>인도하시는가</a:t>
            </a:r>
            <a:r>
              <a:rPr lang="en-US" altLang="ko-KR" dirty="0">
                <a:effectLst>
                  <a:glow rad="292100">
                    <a:schemeClr val="tx1">
                      <a:alpha val="92000"/>
                    </a:schemeClr>
                  </a:glow>
                </a:effectLst>
                <a:latin typeface="Arial" charset="0"/>
                <a:ea typeface="ＭＳ Ｐゴシック" charset="0"/>
                <a:cs typeface="ＭＳ Ｐゴシック" charset="0"/>
              </a:rPr>
              <a:t>?</a:t>
            </a:r>
            <a:endParaRPr lang="en-US" dirty="0">
              <a:effectLst>
                <a:glow rad="292100">
                  <a:schemeClr val="tx1">
                    <a:alpha val="92000"/>
                  </a:schemeClr>
                </a:glow>
              </a:effectLst>
              <a:latin typeface="Arial" charset="0"/>
              <a:ea typeface="ＭＳ Ｐゴシック" charset="0"/>
              <a:cs typeface="ＭＳ Ｐゴシック" charset="0"/>
            </a:endParaRPr>
          </a:p>
        </p:txBody>
      </p:sp>
      <p:sp>
        <p:nvSpPr>
          <p:cNvPr id="3" name="Text Box 2"/>
          <p:cNvSpPr txBox="1">
            <a:spLocks noChangeArrowheads="1"/>
          </p:cNvSpPr>
          <p:nvPr/>
        </p:nvSpPr>
        <p:spPr bwMode="auto">
          <a:xfrm>
            <a:off x="9324528" y="116632"/>
            <a:ext cx="936104"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dirty="0">
                <a:solidFill>
                  <a:srgbClr val="FFFFFF"/>
                </a:solidFill>
                <a:effectLst>
                  <a:glow rad="292100">
                    <a:srgbClr val="000000">
                      <a:alpha val="92000"/>
                    </a:srgbClr>
                  </a:glow>
                </a:effectLst>
                <a:cs typeface="Arial" charset="0"/>
              </a:rPr>
              <a:t>xxiv</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17" name="Picture 2" descr="prayhands002 ppt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0" name="Rectangle 4"/>
          <p:cNvSpPr>
            <a:spLocks noGrp="1" noChangeArrowheads="1"/>
          </p:cNvSpPr>
          <p:nvPr>
            <p:ph type="ctrTitle"/>
          </p:nvPr>
        </p:nvSpPr>
        <p:spPr>
          <a:xfrm>
            <a:off x="0" y="761879"/>
            <a:ext cx="9144000" cy="1298817"/>
          </a:xfrm>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lIns="548640" rIns="548640">
            <a:spAutoFit/>
          </a:bodyPr>
          <a:lstStyle/>
          <a:p>
            <a:pPr eaLnBrk="1" hangingPunct="1">
              <a:lnSpc>
                <a:spcPct val="80000"/>
              </a:lnSpc>
              <a:defRPr/>
            </a:pPr>
            <a:r>
              <a:rPr lang="ko-KR" altLang="en-US" sz="4800" b="1" i="1" dirty="0">
                <a:solidFill>
                  <a:prstClr val="white"/>
                </a:solidFill>
                <a:effectLst>
                  <a:outerShdw blurRad="50800" dist="101600" dir="2700000" algn="tl" rotWithShape="0">
                    <a:srgbClr val="000000">
                      <a:alpha val="70000"/>
                    </a:srgbClr>
                  </a:outerShdw>
                </a:effectLst>
                <a:latin typeface="Arial" charset="0"/>
                <a:cs typeface="Arial" charset="0"/>
              </a:rPr>
              <a:t>죠지 뮬러의 </a:t>
            </a:r>
            <a:br>
              <a:rPr lang="en-US" altLang="ko-KR" sz="4800" b="1" i="1" dirty="0">
                <a:solidFill>
                  <a:prstClr val="white"/>
                </a:solidFill>
                <a:effectLst>
                  <a:outerShdw blurRad="50800" dist="101600" dir="2700000" algn="tl" rotWithShape="0">
                    <a:srgbClr val="000000">
                      <a:alpha val="70000"/>
                    </a:srgbClr>
                  </a:outerShdw>
                </a:effectLst>
                <a:latin typeface="Arial" charset="0"/>
                <a:cs typeface="Arial" charset="0"/>
              </a:rPr>
            </a:br>
            <a:r>
              <a:rPr lang="ko-KR" altLang="en-US" sz="4800" b="1" i="1" dirty="0">
                <a:solidFill>
                  <a:prstClr val="white"/>
                </a:solidFill>
                <a:effectLst>
                  <a:outerShdw blurRad="50800" dist="101600" dir="2700000" algn="tl" rotWithShape="0">
                    <a:srgbClr val="000000">
                      <a:alpha val="70000"/>
                    </a:srgbClr>
                  </a:outerShdw>
                </a:effectLst>
                <a:latin typeface="Arial" charset="0"/>
                <a:cs typeface="Arial" charset="0"/>
              </a:rPr>
              <a:t>하나님의 뜻을 발견하는 단계 </a:t>
            </a:r>
            <a:r>
              <a:rPr lang="en-US" altLang="ko-KR" sz="4800" b="1" i="1" dirty="0">
                <a:solidFill>
                  <a:prstClr val="white"/>
                </a:solidFill>
                <a:effectLst>
                  <a:outerShdw blurRad="50800" dist="101600" dir="2700000" algn="tl" rotWithShape="0">
                    <a:srgbClr val="000000">
                      <a:alpha val="70000"/>
                    </a:srgbClr>
                  </a:outerShdw>
                </a:effectLst>
                <a:latin typeface="Arial" charset="0"/>
                <a:cs typeface="Arial" charset="0"/>
              </a:rPr>
              <a:t>#1</a:t>
            </a:r>
            <a:endParaRPr lang="en-US" sz="4800" b="1" i="1" dirty="0">
              <a:solidFill>
                <a:prstClr val="white"/>
              </a:solidFill>
              <a:effectLst>
                <a:outerShdw blurRad="50800" dist="101600" dir="2700000" algn="tl" rotWithShape="0">
                  <a:srgbClr val="000000">
                    <a:alpha val="70000"/>
                  </a:srgbClr>
                </a:outerShdw>
              </a:effectLst>
              <a:latin typeface="Arial" charset="0"/>
              <a:cs typeface="Arial" charset="0"/>
            </a:endParaRPr>
          </a:p>
        </p:txBody>
      </p:sp>
      <p:sp>
        <p:nvSpPr>
          <p:cNvPr id="4101" name="Rectangle 5"/>
          <p:cNvSpPr>
            <a:spLocks noChangeArrowheads="1"/>
          </p:cNvSpPr>
          <p:nvPr/>
        </p:nvSpPr>
        <p:spPr bwMode="auto">
          <a:xfrm>
            <a:off x="685800" y="2635250"/>
            <a:ext cx="6629400" cy="22816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548640" rIns="548640">
            <a:spAutoFit/>
          </a:bodyPr>
          <a:lstStyle/>
          <a:p>
            <a:pPr algn="ctr">
              <a:lnSpc>
                <a:spcPct val="80000"/>
              </a:lnSpc>
              <a:defRPr/>
            </a:pPr>
            <a:r>
              <a:rPr lang="en-US" altLang="ko-KR" sz="4400" b="1" dirty="0">
                <a:solidFill>
                  <a:prstClr val="white"/>
                </a:solidFill>
                <a:effectLst>
                  <a:outerShdw blurRad="50800" dist="101600" dir="2700000" algn="tl" rotWithShape="0">
                    <a:srgbClr val="000000">
                      <a:alpha val="70000"/>
                    </a:srgbClr>
                  </a:outerShdw>
                </a:effectLst>
                <a:latin typeface="Arial" charset="0"/>
                <a:cs typeface="Arial" charset="0"/>
              </a:rPr>
              <a:t>“</a:t>
            </a:r>
            <a:r>
              <a:rPr lang="ko-KR" altLang="en-US" sz="4400" b="1" dirty="0">
                <a:solidFill>
                  <a:prstClr val="white"/>
                </a:solidFill>
                <a:effectLst>
                  <a:outerShdw blurRad="50800" dist="101600" dir="2700000" algn="tl" rotWithShape="0">
                    <a:srgbClr val="000000">
                      <a:alpha val="70000"/>
                    </a:srgbClr>
                  </a:outerShdw>
                </a:effectLst>
                <a:latin typeface="Arial" charset="0"/>
                <a:cs typeface="Arial" charset="0"/>
              </a:rPr>
              <a:t>주어진 일에 관하여서는</a:t>
            </a:r>
            <a:r>
              <a:rPr lang="en-US" altLang="ko-KR" sz="4400" b="1" dirty="0">
                <a:solidFill>
                  <a:prstClr val="white"/>
                </a:solidFill>
                <a:effectLst>
                  <a:outerShdw blurRad="50800" dist="101600" dir="2700000" algn="tl" rotWithShape="0">
                    <a:srgbClr val="000000">
                      <a:alpha val="70000"/>
                    </a:srgbClr>
                  </a:outerShdw>
                </a:effectLst>
                <a:latin typeface="Arial" charset="0"/>
                <a:cs typeface="Arial" charset="0"/>
              </a:rPr>
              <a:t>,</a:t>
            </a:r>
            <a:r>
              <a:rPr lang="ko-KR" altLang="en-US" sz="4400" b="1" dirty="0">
                <a:solidFill>
                  <a:prstClr val="white"/>
                </a:solidFill>
                <a:effectLst>
                  <a:outerShdw blurRad="50800" dist="101600" dir="2700000" algn="tl" rotWithShape="0">
                    <a:srgbClr val="000000">
                      <a:alpha val="70000"/>
                    </a:srgbClr>
                  </a:outerShdw>
                </a:effectLst>
                <a:latin typeface="Arial" charset="0"/>
                <a:cs typeface="Arial" charset="0"/>
              </a:rPr>
              <a:t> 내 자신의 의지가 </a:t>
            </a:r>
            <a:endParaRPr lang="en-US" altLang="ko-KR" sz="4400" b="1" dirty="0">
              <a:solidFill>
                <a:prstClr val="white"/>
              </a:solidFill>
              <a:effectLst>
                <a:outerShdw blurRad="50800" dist="101600" dir="2700000" algn="tl" rotWithShape="0">
                  <a:srgbClr val="000000">
                    <a:alpha val="70000"/>
                  </a:srgbClr>
                </a:outerShdw>
              </a:effectLst>
              <a:latin typeface="Arial" charset="0"/>
              <a:cs typeface="Arial" charset="0"/>
            </a:endParaRPr>
          </a:p>
          <a:p>
            <a:pPr algn="ctr">
              <a:lnSpc>
                <a:spcPct val="80000"/>
              </a:lnSpc>
              <a:defRPr/>
            </a:pPr>
            <a:r>
              <a:rPr lang="ko-KR" altLang="en-US" sz="4400" b="1" dirty="0">
                <a:solidFill>
                  <a:prstClr val="white"/>
                </a:solidFill>
                <a:effectLst>
                  <a:outerShdw blurRad="50800" dist="101600" dir="2700000" algn="tl" rotWithShape="0">
                    <a:srgbClr val="000000">
                      <a:alpha val="70000"/>
                    </a:srgbClr>
                  </a:outerShdw>
                </a:effectLst>
                <a:latin typeface="Arial" charset="0"/>
                <a:cs typeface="Arial" charset="0"/>
              </a:rPr>
              <a:t>없는 것과 같은 상태에 </a:t>
            </a:r>
            <a:endParaRPr lang="en-US" altLang="ko-KR" sz="4400" b="1" dirty="0">
              <a:solidFill>
                <a:prstClr val="white"/>
              </a:solidFill>
              <a:effectLst>
                <a:outerShdw blurRad="50800" dist="101600" dir="2700000" algn="tl" rotWithShape="0">
                  <a:srgbClr val="000000">
                    <a:alpha val="70000"/>
                  </a:srgbClr>
                </a:outerShdw>
              </a:effectLst>
              <a:latin typeface="Arial" charset="0"/>
              <a:cs typeface="Arial" charset="0"/>
            </a:endParaRPr>
          </a:p>
          <a:p>
            <a:pPr algn="ctr">
              <a:lnSpc>
                <a:spcPct val="80000"/>
              </a:lnSpc>
              <a:defRPr/>
            </a:pPr>
            <a:r>
              <a:rPr lang="ko-KR" altLang="en-US" sz="4400" b="1" dirty="0">
                <a:solidFill>
                  <a:prstClr val="white"/>
                </a:solidFill>
                <a:effectLst>
                  <a:outerShdw blurRad="50800" dist="101600" dir="2700000" algn="tl" rotWithShape="0">
                    <a:srgbClr val="000000">
                      <a:alpha val="70000"/>
                    </a:srgbClr>
                  </a:outerShdw>
                </a:effectLst>
                <a:latin typeface="Arial" charset="0"/>
                <a:cs typeface="Arial" charset="0"/>
              </a:rPr>
              <a:t>내 마음을 둔다</a:t>
            </a:r>
            <a:r>
              <a:rPr lang="en-US" altLang="ko-KR" sz="4400" b="1" dirty="0">
                <a:solidFill>
                  <a:prstClr val="white"/>
                </a:solidFill>
                <a:effectLst>
                  <a:outerShdw blurRad="50800" dist="101600" dir="2700000" algn="tl" rotWithShape="0">
                    <a:srgbClr val="000000">
                      <a:alpha val="70000"/>
                    </a:srgbClr>
                  </a:outerShdw>
                </a:effectLst>
                <a:latin typeface="Arial" charset="0"/>
                <a:cs typeface="Arial" charset="0"/>
              </a:rPr>
              <a:t>.”</a:t>
            </a:r>
            <a:endParaRPr lang="en-US" sz="4400" dirty="0">
              <a:solidFill>
                <a:prstClr val="white"/>
              </a:solidFill>
              <a:effectLst>
                <a:outerShdw blurRad="50800" dist="101600" dir="2700000" algn="tl" rotWithShape="0">
                  <a:srgbClr val="000000">
                    <a:alpha val="70000"/>
                  </a:srgbClr>
                </a:outerShdw>
              </a:effectLst>
              <a:latin typeface="Arial" charset="0"/>
              <a:cs typeface="Arial" charset="0"/>
            </a:endParaRPr>
          </a:p>
        </p:txBody>
      </p:sp>
      <p:sp>
        <p:nvSpPr>
          <p:cNvPr id="5" name="Text Box 2"/>
          <p:cNvSpPr txBox="1">
            <a:spLocks noChangeArrowheads="1"/>
          </p:cNvSpPr>
          <p:nvPr/>
        </p:nvSpPr>
        <p:spPr bwMode="auto">
          <a:xfrm>
            <a:off x="9252520" y="10910"/>
            <a:ext cx="936104"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dirty="0">
                <a:solidFill>
                  <a:srgbClr val="FFFFFF"/>
                </a:solidFill>
                <a:effectLst>
                  <a:glow rad="292100">
                    <a:srgbClr val="000000">
                      <a:alpha val="92000"/>
                    </a:srgbClr>
                  </a:glow>
                </a:effectLst>
                <a:cs typeface="Arial" charset="0"/>
              </a:rPr>
              <a:t>xxiv</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101">
                                            <p:txEl>
                                              <p:pRg st="0" end="0"/>
                                            </p:txEl>
                                          </p:spTgt>
                                        </p:tgtEl>
                                        <p:attrNameLst>
                                          <p:attrName>style.visibility</p:attrName>
                                        </p:attrNameLst>
                                      </p:cBhvr>
                                      <p:to>
                                        <p:strVal val="visible"/>
                                      </p:to>
                                    </p:set>
                                    <p:animEffect transition="in" filter="dissolve">
                                      <p:cBhvr>
                                        <p:cTn id="7" dur="500"/>
                                        <p:tgtEl>
                                          <p:spTgt spid="41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101">
                                            <p:txEl>
                                              <p:pRg st="1" end="1"/>
                                            </p:txEl>
                                          </p:spTgt>
                                        </p:tgtEl>
                                        <p:attrNameLst>
                                          <p:attrName>style.visibility</p:attrName>
                                        </p:attrNameLst>
                                      </p:cBhvr>
                                      <p:to>
                                        <p:strVal val="visible"/>
                                      </p:to>
                                    </p:set>
                                    <p:animEffect transition="in" filter="dissolve">
                                      <p:cBhvr>
                                        <p:cTn id="12" dur="500"/>
                                        <p:tgtEl>
                                          <p:spTgt spid="410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101">
                                            <p:txEl>
                                              <p:pRg st="2" end="2"/>
                                            </p:txEl>
                                          </p:spTgt>
                                        </p:tgtEl>
                                        <p:attrNameLst>
                                          <p:attrName>style.visibility</p:attrName>
                                        </p:attrNameLst>
                                      </p:cBhvr>
                                      <p:to>
                                        <p:strVal val="visible"/>
                                      </p:to>
                                    </p:set>
                                    <p:animEffect transition="in" filter="dissolve">
                                      <p:cBhvr>
                                        <p:cTn id="17" dur="500"/>
                                        <p:tgtEl>
                                          <p:spTgt spid="410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build="p"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4" descr="spirituality.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4763"/>
            <a:ext cx="9180513" cy="6889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5266" name="Title 1"/>
          <p:cNvSpPr>
            <a:spLocks noGrp="1"/>
          </p:cNvSpPr>
          <p:nvPr>
            <p:ph type="title"/>
          </p:nvPr>
        </p:nvSpPr>
        <p:spPr>
          <a:xfrm>
            <a:off x="323850" y="5876925"/>
            <a:ext cx="7772400" cy="865188"/>
          </a:xfrm>
        </p:spPr>
        <p:txBody>
          <a:bodyPr/>
          <a:lstStyle/>
          <a:p>
            <a:r>
              <a:rPr lang="ko-KR" altLang="en-US" dirty="0">
                <a:solidFill>
                  <a:srgbClr val="FFFFFF"/>
                </a:solidFill>
                <a:latin typeface="Arial" charset="0"/>
                <a:ea typeface="Osaka" charset="0"/>
                <a:cs typeface="Osaka" charset="0"/>
              </a:rPr>
              <a:t>성령의 은사 </a:t>
            </a:r>
            <a:r>
              <a:rPr lang="ko-KR" altLang="en-US" sz="3200" dirty="0">
                <a:solidFill>
                  <a:srgbClr val="FFFFFF"/>
                </a:solidFill>
                <a:latin typeface="Arial" charset="0"/>
                <a:ea typeface="Osaka" charset="0"/>
                <a:cs typeface="Osaka" charset="0"/>
              </a:rPr>
              <a:t>대</a:t>
            </a:r>
            <a:r>
              <a:rPr lang="ko-KR" altLang="en-US" dirty="0">
                <a:solidFill>
                  <a:srgbClr val="FFFFFF"/>
                </a:solidFill>
                <a:latin typeface="Arial" charset="0"/>
                <a:ea typeface="Osaka" charset="0"/>
                <a:cs typeface="Osaka" charset="0"/>
              </a:rPr>
              <a:t> 성령의 열매</a:t>
            </a:r>
            <a:endParaRPr lang="en-US" dirty="0">
              <a:solidFill>
                <a:srgbClr val="FFFFFF"/>
              </a:solidFill>
              <a:latin typeface="Arial" charset="0"/>
              <a:ea typeface="Osaka" charset="0"/>
              <a:cs typeface="Osaka" charset="0"/>
            </a:endParaRPr>
          </a:p>
        </p:txBody>
      </p:sp>
      <p:sp>
        <p:nvSpPr>
          <p:cNvPr id="395267" name="Text Box 123"/>
          <p:cNvSpPr txBox="1">
            <a:spLocks noChangeArrowheads="1"/>
          </p:cNvSpPr>
          <p:nvPr/>
        </p:nvSpPr>
        <p:spPr bwMode="auto">
          <a:xfrm>
            <a:off x="9540875" y="7938"/>
            <a:ext cx="88423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rPr>
              <a:t>xlii</a:t>
            </a:r>
            <a:endParaRPr lang="en-US">
              <a:solidFill>
                <a:srgbClr val="FFFFFF"/>
              </a:solidFill>
              <a:latin typeface="Arial" charset="0"/>
            </a:endParaRPr>
          </a:p>
        </p:txBody>
      </p:sp>
      <p:graphicFrame>
        <p:nvGraphicFramePr>
          <p:cNvPr id="6" name="Group 46"/>
          <p:cNvGraphicFramePr>
            <a:graphicFrameLocks/>
          </p:cNvGraphicFramePr>
          <p:nvPr>
            <p:extLst>
              <p:ext uri="{D42A27DB-BD31-4B8C-83A1-F6EECF244321}">
                <p14:modId xmlns:p14="http://schemas.microsoft.com/office/powerpoint/2010/main" val="3392002347"/>
              </p:ext>
            </p:extLst>
          </p:nvPr>
        </p:nvGraphicFramePr>
        <p:xfrm>
          <a:off x="107950" y="333375"/>
          <a:ext cx="8223250" cy="4111624"/>
        </p:xfrm>
        <a:graphic>
          <a:graphicData uri="http://schemas.openxmlformats.org/drawingml/2006/table">
            <a:tbl>
              <a:tblPr/>
              <a:tblGrid>
                <a:gridCol w="4111625">
                  <a:extLst>
                    <a:ext uri="{9D8B030D-6E8A-4147-A177-3AD203B41FA5}">
                      <a16:colId xmlns:a16="http://schemas.microsoft.com/office/drawing/2014/main" val="20000"/>
                    </a:ext>
                  </a:extLst>
                </a:gridCol>
                <a:gridCol w="4111625">
                  <a:extLst>
                    <a:ext uri="{9D8B030D-6E8A-4147-A177-3AD203B41FA5}">
                      <a16:colId xmlns:a16="http://schemas.microsoft.com/office/drawing/2014/main" val="20001"/>
                    </a:ext>
                  </a:extLst>
                </a:gridCol>
              </a:tblGrid>
              <a:tr h="822960">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ko-KR" altLang="en-US" sz="3600" b="1" dirty="0">
                          <a:solidFill>
                            <a:srgbClr val="FFFFFF"/>
                          </a:solidFill>
                          <a:effectLst/>
                          <a:latin typeface="Arial"/>
                          <a:ea typeface="Times New Roman"/>
                          <a:cs typeface="Arial"/>
                        </a:rPr>
                        <a:t>은사</a:t>
                      </a:r>
                      <a:endParaRPr lang="en-US" sz="3600" b="1" dirty="0">
                        <a:solidFill>
                          <a:srgbClr val="FFFFFF"/>
                        </a:solidFill>
                        <a:effectLst/>
                        <a:latin typeface="Arial"/>
                        <a:ea typeface="Times New Roman"/>
                        <a:cs typeface="Arial"/>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ko-KR" altLang="en-US" sz="3600" b="1" dirty="0">
                          <a:solidFill>
                            <a:srgbClr val="FFFFFF"/>
                          </a:solidFill>
                          <a:effectLst/>
                          <a:latin typeface="Arial"/>
                          <a:ea typeface="Times New Roman"/>
                          <a:cs typeface="Arial"/>
                        </a:rPr>
                        <a:t>열매</a:t>
                      </a:r>
                      <a:endParaRPr lang="en-US" sz="3600" b="1" dirty="0">
                        <a:solidFill>
                          <a:srgbClr val="FFFFFF"/>
                        </a:solidFill>
                        <a:effectLst/>
                        <a:latin typeface="Arial"/>
                        <a:ea typeface="Times New Roman"/>
                        <a:cs typeface="Arial"/>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ko-KR" altLang="en-US" sz="2400" b="1" dirty="0">
                          <a:effectLst/>
                          <a:latin typeface="Times"/>
                          <a:ea typeface="Times New Roman"/>
                          <a:cs typeface="Times New Roman"/>
                        </a:rPr>
                        <a:t>능력</a:t>
                      </a:r>
                      <a:endParaRPr lang="en-US" sz="2400" b="1" dirty="0">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ko-KR" altLang="en-US" sz="2400" b="1" dirty="0">
                          <a:effectLst/>
                          <a:latin typeface="Times"/>
                          <a:ea typeface="Times New Roman"/>
                          <a:cs typeface="Times New Roman"/>
                        </a:rPr>
                        <a:t>그리스도의 형상</a:t>
                      </a:r>
                      <a:endParaRPr lang="en-US" sz="2400" b="1" dirty="0">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ko-KR" altLang="en-US" sz="2400" b="1" dirty="0">
                          <a:effectLst/>
                          <a:latin typeface="Times"/>
                          <a:ea typeface="Times New Roman"/>
                          <a:cs typeface="Times New Roman"/>
                        </a:rPr>
                        <a:t>섬김과 관련</a:t>
                      </a:r>
                      <a:endParaRPr lang="en-US" sz="2400" b="1" dirty="0">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ko-KR" altLang="en-US" sz="2400" b="1" dirty="0">
                          <a:effectLst/>
                          <a:latin typeface="Times"/>
                          <a:ea typeface="Times New Roman"/>
                          <a:cs typeface="Times New Roman"/>
                        </a:rPr>
                        <a:t>성품과 관련</a:t>
                      </a:r>
                      <a:endParaRPr lang="en-US" sz="2400" b="1" dirty="0">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ko-KR" altLang="en-US" sz="2400" b="1" dirty="0">
                          <a:effectLst/>
                          <a:latin typeface="Times"/>
                          <a:ea typeface="Times New Roman"/>
                          <a:cs typeface="Times New Roman"/>
                        </a:rPr>
                        <a:t>목표를 위한 수단</a:t>
                      </a:r>
                      <a:endParaRPr lang="en-US" sz="2400" b="1" dirty="0">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ko-KR" altLang="en-US" sz="2400" b="1" dirty="0">
                          <a:effectLst/>
                          <a:latin typeface="Times"/>
                          <a:ea typeface="Times New Roman"/>
                          <a:cs typeface="Times New Roman"/>
                        </a:rPr>
                        <a:t>목표 그 자체</a:t>
                      </a:r>
                      <a:endParaRPr lang="en-US" sz="2400" b="1" dirty="0">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ko-KR" altLang="en-US" sz="2400" b="1" dirty="0">
                          <a:effectLst/>
                          <a:latin typeface="Times"/>
                          <a:ea typeface="Times New Roman"/>
                          <a:cs typeface="Times New Roman"/>
                        </a:rPr>
                        <a:t>소유</a:t>
                      </a:r>
                      <a:endParaRPr lang="en-US" sz="2400" b="1" dirty="0">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ko-KR" altLang="en-US" sz="2400" b="1" dirty="0">
                          <a:effectLst/>
                          <a:latin typeface="Times"/>
                          <a:ea typeface="Times New Roman"/>
                          <a:cs typeface="Times New Roman"/>
                        </a:rPr>
                        <a:t>정체성</a:t>
                      </a:r>
                      <a:endParaRPr lang="en-US" sz="2400" b="1" dirty="0">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395288" name="Picture 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1619250" cy="1212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5289" name="Picture 8"/>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9925" y="0"/>
            <a:ext cx="12969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4" descr="spirituality.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4763"/>
            <a:ext cx="9180513" cy="6889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6290" name="Title 1"/>
          <p:cNvSpPr>
            <a:spLocks noGrp="1"/>
          </p:cNvSpPr>
          <p:nvPr>
            <p:ph type="title"/>
          </p:nvPr>
        </p:nvSpPr>
        <p:spPr>
          <a:xfrm>
            <a:off x="323850" y="5876925"/>
            <a:ext cx="7772400" cy="865188"/>
          </a:xfrm>
        </p:spPr>
        <p:txBody>
          <a:bodyPr/>
          <a:lstStyle/>
          <a:p>
            <a:r>
              <a:rPr lang="ko-KR" altLang="en-US" dirty="0">
                <a:solidFill>
                  <a:srgbClr val="FFFFFF"/>
                </a:solidFill>
                <a:latin typeface="Arial" charset="0"/>
                <a:ea typeface="Osaka" charset="0"/>
                <a:cs typeface="Osaka" charset="0"/>
              </a:rPr>
              <a:t>성령의 은사 </a:t>
            </a:r>
            <a:r>
              <a:rPr lang="ko-KR" altLang="en-US" sz="3200" dirty="0">
                <a:solidFill>
                  <a:srgbClr val="FFFFFF"/>
                </a:solidFill>
                <a:latin typeface="Arial" charset="0"/>
                <a:ea typeface="Osaka" charset="0"/>
                <a:cs typeface="Osaka" charset="0"/>
              </a:rPr>
              <a:t>대</a:t>
            </a:r>
            <a:r>
              <a:rPr lang="ko-KR" altLang="en-US" dirty="0">
                <a:solidFill>
                  <a:srgbClr val="FFFFFF"/>
                </a:solidFill>
                <a:latin typeface="Arial" charset="0"/>
                <a:ea typeface="Osaka" charset="0"/>
                <a:cs typeface="Osaka" charset="0"/>
              </a:rPr>
              <a:t> 성령의 열매</a:t>
            </a:r>
            <a:endParaRPr lang="en-US" dirty="0">
              <a:solidFill>
                <a:srgbClr val="FFFFFF"/>
              </a:solidFill>
              <a:latin typeface="Arial" charset="0"/>
              <a:ea typeface="Osaka" charset="0"/>
              <a:cs typeface="Osaka" charset="0"/>
            </a:endParaRPr>
          </a:p>
        </p:txBody>
      </p:sp>
      <p:sp>
        <p:nvSpPr>
          <p:cNvPr id="396291" name="Text Box 123"/>
          <p:cNvSpPr txBox="1">
            <a:spLocks noChangeArrowheads="1"/>
          </p:cNvSpPr>
          <p:nvPr/>
        </p:nvSpPr>
        <p:spPr bwMode="auto">
          <a:xfrm>
            <a:off x="9251950" y="-30163"/>
            <a:ext cx="8842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rPr>
              <a:t>xlii</a:t>
            </a:r>
            <a:endParaRPr lang="en-US">
              <a:solidFill>
                <a:srgbClr val="FFFFFF"/>
              </a:solidFill>
              <a:latin typeface="Arial" charset="0"/>
            </a:endParaRPr>
          </a:p>
        </p:txBody>
      </p:sp>
      <p:graphicFrame>
        <p:nvGraphicFramePr>
          <p:cNvPr id="6" name="Group 46"/>
          <p:cNvGraphicFramePr>
            <a:graphicFrameLocks/>
          </p:cNvGraphicFramePr>
          <p:nvPr>
            <p:extLst>
              <p:ext uri="{D42A27DB-BD31-4B8C-83A1-F6EECF244321}">
                <p14:modId xmlns:p14="http://schemas.microsoft.com/office/powerpoint/2010/main" val="1273555429"/>
              </p:ext>
            </p:extLst>
          </p:nvPr>
        </p:nvGraphicFramePr>
        <p:xfrm>
          <a:off x="107950" y="333375"/>
          <a:ext cx="8223250" cy="4854577"/>
        </p:xfrm>
        <a:graphic>
          <a:graphicData uri="http://schemas.openxmlformats.org/drawingml/2006/table">
            <a:tbl>
              <a:tblPr/>
              <a:tblGrid>
                <a:gridCol w="4111625">
                  <a:extLst>
                    <a:ext uri="{9D8B030D-6E8A-4147-A177-3AD203B41FA5}">
                      <a16:colId xmlns:a16="http://schemas.microsoft.com/office/drawing/2014/main" val="20000"/>
                    </a:ext>
                  </a:extLst>
                </a:gridCol>
                <a:gridCol w="4111625">
                  <a:extLst>
                    <a:ext uri="{9D8B030D-6E8A-4147-A177-3AD203B41FA5}">
                      <a16:colId xmlns:a16="http://schemas.microsoft.com/office/drawing/2014/main" val="20001"/>
                    </a:ext>
                  </a:extLst>
                </a:gridCol>
              </a:tblGrid>
              <a:tr h="822960">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ko-KR" altLang="en-US" sz="3600" b="1" dirty="0">
                          <a:solidFill>
                            <a:srgbClr val="FFFFFF"/>
                          </a:solidFill>
                          <a:effectLst/>
                          <a:latin typeface="Arial"/>
                          <a:ea typeface="Times New Roman"/>
                          <a:cs typeface="Arial"/>
                        </a:rPr>
                        <a:t>은사</a:t>
                      </a:r>
                      <a:endParaRPr lang="en-US" sz="3600" b="1" dirty="0">
                        <a:solidFill>
                          <a:srgbClr val="FFFFFF"/>
                        </a:solidFill>
                        <a:effectLst/>
                        <a:latin typeface="Arial"/>
                        <a:ea typeface="Times New Roman"/>
                        <a:cs typeface="Arial"/>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ko-KR" altLang="en-US" sz="3600" b="1" dirty="0">
                          <a:solidFill>
                            <a:srgbClr val="FFFFFF"/>
                          </a:solidFill>
                          <a:effectLst/>
                          <a:latin typeface="Arial"/>
                          <a:ea typeface="Times New Roman"/>
                          <a:cs typeface="Arial"/>
                        </a:rPr>
                        <a:t>열매</a:t>
                      </a:r>
                      <a:endParaRPr lang="en-US" sz="3600" b="1" dirty="0">
                        <a:solidFill>
                          <a:srgbClr val="FFFFFF"/>
                        </a:solidFill>
                        <a:effectLst/>
                        <a:latin typeface="Arial"/>
                        <a:ea typeface="Times New Roman"/>
                        <a:cs typeface="Arial"/>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1049197">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ko-KR" altLang="en-US" sz="2400" b="1" dirty="0">
                          <a:effectLst/>
                          <a:latin typeface="Times"/>
                          <a:ea typeface="Times New Roman"/>
                          <a:cs typeface="Times New Roman"/>
                        </a:rPr>
                        <a:t>복수 </a:t>
                      </a:r>
                      <a:r>
                        <a:rPr lang="en-US" altLang="ko-KR" sz="2400" b="1" dirty="0">
                          <a:effectLst/>
                          <a:latin typeface="Times"/>
                          <a:ea typeface="Times New Roman"/>
                          <a:cs typeface="Times New Roman"/>
                        </a:rPr>
                        <a:t>:</a:t>
                      </a:r>
                      <a:r>
                        <a:rPr lang="ko-KR" altLang="en-US" sz="2400" b="1" dirty="0">
                          <a:effectLst/>
                          <a:latin typeface="Times"/>
                          <a:ea typeface="Times New Roman"/>
                          <a:cs typeface="Times New Roman"/>
                        </a:rPr>
                        <a:t> 많음</a:t>
                      </a:r>
                      <a:endParaRPr lang="en-US" sz="2400" b="1" dirty="0">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ko-KR" altLang="en-US" sz="2800" b="1" dirty="0">
                          <a:effectLst/>
                          <a:latin typeface="Arial"/>
                          <a:ea typeface="Times New Roman"/>
                          <a:cs typeface="Times New Roman"/>
                        </a:rPr>
                        <a:t>단수 </a:t>
                      </a:r>
                      <a:r>
                        <a:rPr lang="en-US" altLang="ko-KR" sz="2800" b="1" dirty="0">
                          <a:effectLst/>
                          <a:latin typeface="Arial"/>
                          <a:ea typeface="Times New Roman"/>
                          <a:cs typeface="Times New Roman"/>
                        </a:rPr>
                        <a:t>:</a:t>
                      </a:r>
                      <a:r>
                        <a:rPr lang="ko-KR" altLang="en-US" sz="2800" b="1" dirty="0">
                          <a:effectLst/>
                          <a:latin typeface="Arial"/>
                          <a:ea typeface="Times New Roman"/>
                          <a:cs typeface="Times New Roman"/>
                        </a:rPr>
                        <a:t> 하나 </a:t>
                      </a:r>
                      <a:r>
                        <a:rPr lang="en-US" altLang="ko-KR" sz="2800" b="1" dirty="0">
                          <a:effectLst/>
                          <a:latin typeface="Arial"/>
                          <a:ea typeface="Times New Roman"/>
                          <a:cs typeface="Times New Roman"/>
                        </a:rPr>
                        <a:t>(</a:t>
                      </a:r>
                      <a:r>
                        <a:rPr lang="ko-KR" altLang="en-US" sz="2800" b="1" dirty="0">
                          <a:effectLst/>
                          <a:latin typeface="Arial"/>
                          <a:ea typeface="Times New Roman"/>
                          <a:cs typeface="Times New Roman"/>
                        </a:rPr>
                        <a:t>사랑</a:t>
                      </a:r>
                      <a:r>
                        <a:rPr lang="en-US" altLang="ko-KR" sz="2800" b="1" dirty="0">
                          <a:effectLst/>
                          <a:latin typeface="Arial"/>
                          <a:ea typeface="Times New Roman"/>
                          <a:cs typeface="Times New Roman"/>
                        </a:rPr>
                        <a:t>)</a:t>
                      </a:r>
                      <a:endParaRPr lang="en-US" sz="2800" b="1" dirty="0">
                        <a:effectLst/>
                        <a:latin typeface="Arial"/>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80068">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ko-KR" altLang="en-US" sz="2800" b="1" dirty="0">
                          <a:effectLst/>
                          <a:latin typeface="Times"/>
                          <a:ea typeface="Times New Roman"/>
                          <a:cs typeface="Times New Roman"/>
                        </a:rPr>
                        <a:t>교회에서 종종 오용됨</a:t>
                      </a:r>
                      <a:endParaRPr lang="en-US" sz="2800" b="1" dirty="0">
                        <a:effectLst/>
                        <a:latin typeface="Times"/>
                        <a:ea typeface="Times New Roman"/>
                        <a:cs typeface="Times New Roman"/>
                      </a:endParaRPr>
                    </a:p>
                  </a:txBody>
                  <a:tcPr marL="68578" marR="6857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ko-KR" altLang="en-US" sz="2800" b="1" dirty="0">
                          <a:effectLst/>
                          <a:latin typeface="Times"/>
                          <a:ea typeface="Times New Roman"/>
                          <a:cs typeface="Times New Roman"/>
                        </a:rPr>
                        <a:t>교회에서 오용되는 일이 거의 없음</a:t>
                      </a:r>
                      <a:endParaRPr lang="en-US" sz="2800" b="1" dirty="0">
                        <a:effectLst/>
                        <a:latin typeface="Times"/>
                        <a:ea typeface="Times New Roman"/>
                        <a:cs typeface="Times New Roman"/>
                      </a:endParaRPr>
                    </a:p>
                  </a:txBody>
                  <a:tcPr marL="68578" marR="6857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80068">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ko-KR" altLang="en-US" sz="2800" b="1" dirty="0">
                          <a:effectLst/>
                          <a:latin typeface="Times"/>
                          <a:ea typeface="Times New Roman"/>
                          <a:cs typeface="Times New Roman"/>
                        </a:rPr>
                        <a:t>모두를 소유한 성도는 </a:t>
                      </a:r>
                      <a:endParaRPr lang="en-US" altLang="ko-KR" sz="2800" b="1" dirty="0">
                        <a:effectLst/>
                        <a:latin typeface="Times"/>
                        <a:ea typeface="Times New Roman"/>
                        <a:cs typeface="Times New Roman"/>
                      </a:endParaRPr>
                    </a:p>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ko-KR" altLang="en-US" sz="2800" b="1" dirty="0">
                          <a:effectLst/>
                          <a:latin typeface="Times"/>
                          <a:ea typeface="Times New Roman"/>
                          <a:cs typeface="Times New Roman"/>
                        </a:rPr>
                        <a:t>없음</a:t>
                      </a:r>
                      <a:endParaRPr lang="en-US" sz="2800" b="1" dirty="0">
                        <a:effectLst/>
                        <a:latin typeface="Times"/>
                        <a:ea typeface="Times New Roman"/>
                        <a:cs typeface="Times New Roman"/>
                      </a:endParaRPr>
                    </a:p>
                  </a:txBody>
                  <a:tcPr marL="68578" marR="6857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ko-KR" altLang="en-US" sz="2800" b="1" dirty="0">
                          <a:effectLst/>
                          <a:latin typeface="Times"/>
                          <a:ea typeface="Times New Roman"/>
                          <a:cs typeface="Times New Roman"/>
                        </a:rPr>
                        <a:t>각 성도들이 모두를 </a:t>
                      </a:r>
                      <a:endParaRPr lang="en-US" altLang="ko-KR" sz="2800" b="1" dirty="0">
                        <a:effectLst/>
                        <a:latin typeface="Times"/>
                        <a:ea typeface="Times New Roman"/>
                        <a:cs typeface="Times New Roman"/>
                      </a:endParaRPr>
                    </a:p>
                    <a:p>
                      <a:pPr algn="ctr">
                        <a:lnSpc>
                          <a:spcPct val="10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ko-KR" altLang="en-US" sz="2800" b="1" dirty="0">
                          <a:effectLst/>
                          <a:latin typeface="Times"/>
                          <a:ea typeface="Times New Roman"/>
                          <a:cs typeface="Times New Roman"/>
                        </a:rPr>
                        <a:t>열망해야 함</a:t>
                      </a:r>
                      <a:endParaRPr lang="en-US" sz="2800" b="1" dirty="0">
                        <a:effectLst/>
                        <a:latin typeface="Times"/>
                        <a:ea typeface="Times New Roman"/>
                        <a:cs typeface="Times New Roman"/>
                      </a:endParaRPr>
                    </a:p>
                  </a:txBody>
                  <a:tcPr marL="68578" marR="6857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284">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ko-KR" altLang="en-US" sz="2800" b="1" dirty="0">
                          <a:effectLst/>
                          <a:latin typeface="Times"/>
                          <a:ea typeface="Times New Roman"/>
                          <a:cs typeface="Times New Roman"/>
                        </a:rPr>
                        <a:t>멈춤 </a:t>
                      </a:r>
                      <a:r>
                        <a:rPr lang="en-US" altLang="ko-KR" sz="2800" b="1" dirty="0">
                          <a:effectLst/>
                          <a:latin typeface="Times"/>
                          <a:ea typeface="Times New Roman"/>
                          <a:cs typeface="Times New Roman"/>
                        </a:rPr>
                        <a:t>(</a:t>
                      </a:r>
                      <a:r>
                        <a:rPr lang="ko-KR" altLang="en-US" sz="2800" b="1" dirty="0">
                          <a:effectLst/>
                          <a:latin typeface="Times"/>
                          <a:ea typeface="Times New Roman"/>
                          <a:cs typeface="Times New Roman"/>
                        </a:rPr>
                        <a:t>제한적</a:t>
                      </a:r>
                      <a:r>
                        <a:rPr lang="en-US" altLang="ko-KR" sz="2800" b="1" dirty="0">
                          <a:effectLst/>
                          <a:latin typeface="Times"/>
                          <a:ea typeface="Times New Roman"/>
                          <a:cs typeface="Times New Roman"/>
                        </a:rPr>
                        <a:t>)</a:t>
                      </a:r>
                      <a:endParaRPr lang="en-US" sz="2800" b="1" dirty="0">
                        <a:effectLst/>
                        <a:latin typeface="Times"/>
                        <a:ea typeface="Times New Roman"/>
                        <a:cs typeface="Times New Roman"/>
                      </a:endParaRPr>
                    </a:p>
                  </a:txBody>
                  <a:tcPr marL="68578" marR="68578"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ko-KR" altLang="en-US" sz="2800" b="1" dirty="0">
                          <a:effectLst/>
                          <a:latin typeface="Times"/>
                          <a:ea typeface="Times New Roman"/>
                          <a:cs typeface="Times New Roman"/>
                        </a:rPr>
                        <a:t>지속 </a:t>
                      </a:r>
                      <a:r>
                        <a:rPr lang="en-US" altLang="ko-KR" sz="2800" b="1" dirty="0">
                          <a:effectLst/>
                          <a:latin typeface="Times"/>
                          <a:ea typeface="Times New Roman"/>
                          <a:cs typeface="Times New Roman"/>
                        </a:rPr>
                        <a:t>(</a:t>
                      </a:r>
                      <a:r>
                        <a:rPr lang="ko-KR" altLang="en-US" sz="2800" b="1" dirty="0">
                          <a:effectLst/>
                          <a:latin typeface="Times"/>
                          <a:ea typeface="Times New Roman"/>
                          <a:cs typeface="Times New Roman"/>
                        </a:rPr>
                        <a:t>영구적</a:t>
                      </a:r>
                      <a:r>
                        <a:rPr lang="en-US" altLang="ko-KR" sz="2800" b="1" dirty="0">
                          <a:effectLst/>
                          <a:latin typeface="Times"/>
                          <a:ea typeface="Times New Roman"/>
                          <a:cs typeface="Times New Roman"/>
                        </a:rPr>
                        <a:t>)</a:t>
                      </a:r>
                      <a:endParaRPr lang="en-US" sz="2800" b="1" dirty="0">
                        <a:effectLst/>
                        <a:latin typeface="Times"/>
                        <a:ea typeface="Times New Roman"/>
                        <a:cs typeface="Times New Roman"/>
                      </a:endParaRPr>
                    </a:p>
                  </a:txBody>
                  <a:tcPr marL="68578" marR="68578" marT="0" marB="0">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396312" name="Picture 6"/>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7463"/>
            <a:ext cx="1619250" cy="12128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6313" name="Picture 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9925" y="0"/>
            <a:ext cx="12969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Title 1"/>
          <p:cNvSpPr>
            <a:spLocks noGrp="1"/>
          </p:cNvSpPr>
          <p:nvPr>
            <p:ph type="title"/>
          </p:nvPr>
        </p:nvSpPr>
        <p:spPr>
          <a:xfrm>
            <a:off x="-36513" y="-100013"/>
            <a:ext cx="9251951" cy="1143001"/>
          </a:xfrm>
          <a:solidFill>
            <a:srgbClr val="000000"/>
          </a:solidFill>
        </p:spPr>
        <p:txBody>
          <a:bodyPr/>
          <a:lstStyle/>
          <a:p>
            <a:r>
              <a:rPr lang="ko-KR" altLang="en-US" dirty="0">
                <a:solidFill>
                  <a:srgbClr val="FFFFFF"/>
                </a:solidFill>
                <a:latin typeface="Apple Chancery" charset="0"/>
                <a:ea typeface="Osaka" charset="0"/>
                <a:cs typeface="Apple Chancery" charset="0"/>
              </a:rPr>
              <a:t>성령의</a:t>
            </a:r>
            <a:r>
              <a:rPr lang="en-US" altLang="ko-KR" dirty="0">
                <a:solidFill>
                  <a:srgbClr val="FFFFFF"/>
                </a:solidFill>
                <a:latin typeface="Apple Chancery" charset="0"/>
                <a:ea typeface="Osaka" charset="0"/>
                <a:cs typeface="Apple Chancery" charset="0"/>
              </a:rPr>
              <a:t> </a:t>
            </a:r>
            <a:r>
              <a:rPr lang="ko-KR" altLang="en-US" dirty="0">
                <a:solidFill>
                  <a:srgbClr val="FFFFFF"/>
                </a:solidFill>
                <a:latin typeface="Apple Chancery" charset="0"/>
                <a:ea typeface="Osaka" charset="0"/>
                <a:cs typeface="Apple Chancery" charset="0"/>
              </a:rPr>
              <a:t>열매</a:t>
            </a:r>
            <a:endParaRPr lang="en-US" dirty="0">
              <a:solidFill>
                <a:srgbClr val="FFFFFF"/>
              </a:solidFill>
              <a:latin typeface="Apple Chancery" charset="0"/>
              <a:ea typeface="Osaka" charset="0"/>
              <a:cs typeface="Apple Chancery" charset="0"/>
            </a:endParaRPr>
          </a:p>
        </p:txBody>
      </p:sp>
      <p:pic>
        <p:nvPicPr>
          <p:cNvPr id="397314" name="Picture 2" descr="fruit of Spiri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1014413"/>
            <a:ext cx="9174163" cy="5870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7315" name="Text Box 123"/>
          <p:cNvSpPr txBox="1">
            <a:spLocks noChangeArrowheads="1"/>
          </p:cNvSpPr>
          <p:nvPr/>
        </p:nvSpPr>
        <p:spPr bwMode="auto">
          <a:xfrm>
            <a:off x="9324975" y="0"/>
            <a:ext cx="8842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rPr>
              <a:t>xliii</a:t>
            </a:r>
            <a:endParaRPr lang="en-US">
              <a:solidFill>
                <a:srgbClr val="FFFFFF"/>
              </a:solidFill>
              <a:latin typeface="Arial" charset="0"/>
            </a:endParaRPr>
          </a:p>
        </p:txBody>
      </p:sp>
      <p:sp>
        <p:nvSpPr>
          <p:cNvPr id="2" name="TextBox 1"/>
          <p:cNvSpPr txBox="1"/>
          <p:nvPr/>
        </p:nvSpPr>
        <p:spPr>
          <a:xfrm>
            <a:off x="251520" y="1052736"/>
            <a:ext cx="1728192" cy="707886"/>
          </a:xfrm>
          <a:prstGeom prst="rect">
            <a:avLst/>
          </a:prstGeom>
          <a:solidFill>
            <a:schemeClr val="tx1"/>
          </a:solidFill>
        </p:spPr>
        <p:txBody>
          <a:bodyPr wrap="square" rtlCol="0">
            <a:spAutoFit/>
          </a:bodyPr>
          <a:lstStyle/>
          <a:p>
            <a:pPr algn="ctr"/>
            <a:r>
              <a:rPr lang="ko-KR" altLang="en-US" sz="4000" dirty="0">
                <a:solidFill>
                  <a:schemeClr val="bg1"/>
                </a:solidFill>
              </a:rPr>
              <a:t>사랑</a:t>
            </a:r>
            <a:endParaRPr lang="en-US" sz="4000" dirty="0">
              <a:solidFill>
                <a:schemeClr val="bg1"/>
              </a:solidFill>
            </a:endParaRPr>
          </a:p>
        </p:txBody>
      </p:sp>
      <p:sp>
        <p:nvSpPr>
          <p:cNvPr id="6" name="TextBox 5"/>
          <p:cNvSpPr txBox="1"/>
          <p:nvPr/>
        </p:nvSpPr>
        <p:spPr>
          <a:xfrm>
            <a:off x="1547664" y="1628800"/>
            <a:ext cx="1728192" cy="707886"/>
          </a:xfrm>
          <a:prstGeom prst="rect">
            <a:avLst/>
          </a:prstGeom>
          <a:solidFill>
            <a:schemeClr val="tx1"/>
          </a:solidFill>
        </p:spPr>
        <p:txBody>
          <a:bodyPr wrap="square" rtlCol="0">
            <a:spAutoFit/>
          </a:bodyPr>
          <a:lstStyle/>
          <a:p>
            <a:pPr algn="ctr"/>
            <a:r>
              <a:rPr lang="ko-KR" altLang="en-US" sz="4000" dirty="0">
                <a:solidFill>
                  <a:schemeClr val="bg1"/>
                </a:solidFill>
              </a:rPr>
              <a:t>희락</a:t>
            </a:r>
            <a:endParaRPr lang="en-US" sz="4000" dirty="0">
              <a:solidFill>
                <a:schemeClr val="bg1"/>
              </a:solidFill>
            </a:endParaRPr>
          </a:p>
        </p:txBody>
      </p:sp>
      <p:sp>
        <p:nvSpPr>
          <p:cNvPr id="7" name="TextBox 6"/>
          <p:cNvSpPr txBox="1"/>
          <p:nvPr/>
        </p:nvSpPr>
        <p:spPr>
          <a:xfrm>
            <a:off x="2627784" y="920914"/>
            <a:ext cx="2016224" cy="707886"/>
          </a:xfrm>
          <a:prstGeom prst="rect">
            <a:avLst/>
          </a:prstGeom>
          <a:solidFill>
            <a:schemeClr val="tx1"/>
          </a:solidFill>
        </p:spPr>
        <p:txBody>
          <a:bodyPr wrap="square" rtlCol="0">
            <a:spAutoFit/>
          </a:bodyPr>
          <a:lstStyle/>
          <a:p>
            <a:pPr algn="ctr"/>
            <a:r>
              <a:rPr lang="ko-KR" altLang="en-US" sz="4000" dirty="0">
                <a:solidFill>
                  <a:schemeClr val="bg1"/>
                </a:solidFill>
              </a:rPr>
              <a:t>화평</a:t>
            </a:r>
            <a:endParaRPr lang="en-US" sz="4000" dirty="0">
              <a:solidFill>
                <a:schemeClr val="bg1"/>
              </a:solidFill>
            </a:endParaRPr>
          </a:p>
        </p:txBody>
      </p:sp>
      <p:sp>
        <p:nvSpPr>
          <p:cNvPr id="8" name="TextBox 7"/>
          <p:cNvSpPr txBox="1"/>
          <p:nvPr/>
        </p:nvSpPr>
        <p:spPr>
          <a:xfrm>
            <a:off x="7020272" y="908720"/>
            <a:ext cx="2088232" cy="707886"/>
          </a:xfrm>
          <a:prstGeom prst="rect">
            <a:avLst/>
          </a:prstGeom>
          <a:solidFill>
            <a:schemeClr val="tx1"/>
          </a:solidFill>
        </p:spPr>
        <p:txBody>
          <a:bodyPr wrap="square" rtlCol="0">
            <a:spAutoFit/>
          </a:bodyPr>
          <a:lstStyle/>
          <a:p>
            <a:pPr algn="ctr"/>
            <a:r>
              <a:rPr lang="ko-KR" altLang="en-US" sz="4000" dirty="0">
                <a:solidFill>
                  <a:schemeClr val="bg1"/>
                </a:solidFill>
              </a:rPr>
              <a:t>오래참음</a:t>
            </a:r>
            <a:endParaRPr lang="en-US" sz="4000" dirty="0">
              <a:solidFill>
                <a:schemeClr val="bg1"/>
              </a:solidFill>
            </a:endParaRPr>
          </a:p>
        </p:txBody>
      </p:sp>
      <p:sp>
        <p:nvSpPr>
          <p:cNvPr id="9" name="TextBox 8"/>
          <p:cNvSpPr txBox="1"/>
          <p:nvPr/>
        </p:nvSpPr>
        <p:spPr>
          <a:xfrm>
            <a:off x="251520" y="2780928"/>
            <a:ext cx="2376264" cy="707886"/>
          </a:xfrm>
          <a:prstGeom prst="rect">
            <a:avLst/>
          </a:prstGeom>
          <a:solidFill>
            <a:schemeClr val="tx1"/>
          </a:solidFill>
        </p:spPr>
        <p:txBody>
          <a:bodyPr wrap="square" rtlCol="0">
            <a:spAutoFit/>
          </a:bodyPr>
          <a:lstStyle/>
          <a:p>
            <a:pPr algn="ctr"/>
            <a:r>
              <a:rPr lang="ko-KR" altLang="en-US" sz="4000" dirty="0">
                <a:solidFill>
                  <a:schemeClr val="bg1"/>
                </a:solidFill>
              </a:rPr>
              <a:t>자비</a:t>
            </a:r>
            <a:endParaRPr lang="en-US" sz="4000" dirty="0">
              <a:solidFill>
                <a:schemeClr val="bg1"/>
              </a:solidFill>
            </a:endParaRPr>
          </a:p>
        </p:txBody>
      </p:sp>
      <p:sp>
        <p:nvSpPr>
          <p:cNvPr id="10" name="TextBox 9"/>
          <p:cNvSpPr txBox="1"/>
          <p:nvPr/>
        </p:nvSpPr>
        <p:spPr>
          <a:xfrm>
            <a:off x="0" y="4062961"/>
            <a:ext cx="2915816" cy="707886"/>
          </a:xfrm>
          <a:prstGeom prst="rect">
            <a:avLst/>
          </a:prstGeom>
          <a:solidFill>
            <a:schemeClr val="tx1"/>
          </a:solidFill>
        </p:spPr>
        <p:txBody>
          <a:bodyPr wrap="square" rtlCol="0">
            <a:spAutoFit/>
          </a:bodyPr>
          <a:lstStyle/>
          <a:p>
            <a:pPr algn="ctr"/>
            <a:r>
              <a:rPr lang="ko-KR" altLang="en-US" sz="4000" dirty="0">
                <a:solidFill>
                  <a:schemeClr val="bg1"/>
                </a:solidFill>
              </a:rPr>
              <a:t>양선</a:t>
            </a:r>
            <a:endParaRPr lang="en-US" sz="4000" dirty="0">
              <a:solidFill>
                <a:schemeClr val="bg1"/>
              </a:solidFill>
            </a:endParaRPr>
          </a:p>
        </p:txBody>
      </p:sp>
      <p:sp>
        <p:nvSpPr>
          <p:cNvPr id="11" name="TextBox 10"/>
          <p:cNvSpPr txBox="1"/>
          <p:nvPr/>
        </p:nvSpPr>
        <p:spPr>
          <a:xfrm>
            <a:off x="1584176" y="5141164"/>
            <a:ext cx="2915816" cy="707886"/>
          </a:xfrm>
          <a:prstGeom prst="rect">
            <a:avLst/>
          </a:prstGeom>
          <a:solidFill>
            <a:schemeClr val="tx1"/>
          </a:solidFill>
        </p:spPr>
        <p:txBody>
          <a:bodyPr wrap="square" rtlCol="0">
            <a:spAutoFit/>
          </a:bodyPr>
          <a:lstStyle/>
          <a:p>
            <a:pPr algn="ctr"/>
            <a:r>
              <a:rPr lang="ko-KR" altLang="en-US" sz="4000" dirty="0">
                <a:solidFill>
                  <a:schemeClr val="bg1"/>
                </a:solidFill>
              </a:rPr>
              <a:t>충성</a:t>
            </a:r>
            <a:endParaRPr lang="en-US" sz="4000" dirty="0">
              <a:solidFill>
                <a:schemeClr val="bg1"/>
              </a:solidFill>
            </a:endParaRPr>
          </a:p>
        </p:txBody>
      </p:sp>
      <p:sp>
        <p:nvSpPr>
          <p:cNvPr id="12" name="TextBox 11"/>
          <p:cNvSpPr txBox="1"/>
          <p:nvPr/>
        </p:nvSpPr>
        <p:spPr>
          <a:xfrm>
            <a:off x="755576" y="5949280"/>
            <a:ext cx="3456384" cy="707886"/>
          </a:xfrm>
          <a:prstGeom prst="rect">
            <a:avLst/>
          </a:prstGeom>
          <a:solidFill>
            <a:schemeClr val="tx1"/>
          </a:solidFill>
        </p:spPr>
        <p:txBody>
          <a:bodyPr wrap="square" rtlCol="0">
            <a:spAutoFit/>
          </a:bodyPr>
          <a:lstStyle/>
          <a:p>
            <a:pPr algn="ctr"/>
            <a:r>
              <a:rPr lang="ko-KR" altLang="en-US" sz="4000" dirty="0">
                <a:solidFill>
                  <a:schemeClr val="bg1"/>
                </a:solidFill>
              </a:rPr>
              <a:t>온유</a:t>
            </a:r>
            <a:endParaRPr lang="en-US" sz="4000" dirty="0">
              <a:solidFill>
                <a:schemeClr val="bg1"/>
              </a:solidFill>
            </a:endParaRPr>
          </a:p>
        </p:txBody>
      </p:sp>
      <p:sp>
        <p:nvSpPr>
          <p:cNvPr id="13" name="TextBox 12"/>
          <p:cNvSpPr txBox="1"/>
          <p:nvPr/>
        </p:nvSpPr>
        <p:spPr>
          <a:xfrm>
            <a:off x="6444208" y="5373216"/>
            <a:ext cx="2699792" cy="707886"/>
          </a:xfrm>
          <a:prstGeom prst="rect">
            <a:avLst/>
          </a:prstGeom>
          <a:solidFill>
            <a:schemeClr val="tx1"/>
          </a:solidFill>
        </p:spPr>
        <p:txBody>
          <a:bodyPr wrap="square" rtlCol="0">
            <a:spAutoFit/>
          </a:bodyPr>
          <a:lstStyle/>
          <a:p>
            <a:pPr algn="ctr"/>
            <a:r>
              <a:rPr lang="ko-KR" altLang="en-US" sz="4000" dirty="0">
                <a:solidFill>
                  <a:schemeClr val="bg1"/>
                </a:solidFill>
              </a:rPr>
              <a:t>절제</a:t>
            </a:r>
            <a:endParaRPr lang="en-US" sz="4000" dirty="0">
              <a:solidFill>
                <a:schemeClr val="bg1"/>
              </a:solidFil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086" y="-99392"/>
            <a:ext cx="9131913" cy="1143000"/>
          </a:xfrm>
          <a:extLst/>
        </p:spPr>
        <p:txBody>
          <a:bodyPr/>
          <a:lstStyle/>
          <a:p>
            <a:pPr>
              <a:defRPr/>
            </a:pPr>
            <a:r>
              <a:rPr lang="ko-KR" altLang="en-US" b="1" dirty="0">
                <a:solidFill>
                  <a:srgbClr val="FFFFFF"/>
                </a:solidFill>
                <a:effectLst>
                  <a:glow rad="317500">
                    <a:schemeClr val="tx1">
                      <a:alpha val="91000"/>
                    </a:schemeClr>
                  </a:glow>
                </a:effectLst>
                <a:latin typeface="Apple Chancery"/>
                <a:cs typeface="Apple Chancery"/>
              </a:rPr>
              <a:t>성령의 열매</a:t>
            </a:r>
            <a:endParaRPr lang="en-US" b="1" dirty="0">
              <a:solidFill>
                <a:srgbClr val="FFFFFF"/>
              </a:solidFill>
              <a:effectLst>
                <a:glow rad="317500">
                  <a:schemeClr val="tx1">
                    <a:alpha val="91000"/>
                  </a:schemeClr>
                </a:glow>
              </a:effectLst>
              <a:latin typeface="Apple Chancery"/>
              <a:cs typeface="Apple Chancery"/>
            </a:endParaRPr>
          </a:p>
        </p:txBody>
      </p:sp>
      <p:sp>
        <p:nvSpPr>
          <p:cNvPr id="398339" name="Text Box 123"/>
          <p:cNvSpPr txBox="1">
            <a:spLocks noChangeArrowheads="1"/>
          </p:cNvSpPr>
          <p:nvPr/>
        </p:nvSpPr>
        <p:spPr bwMode="auto">
          <a:xfrm>
            <a:off x="9174163" y="19050"/>
            <a:ext cx="8842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rPr>
              <a:t>xliii</a:t>
            </a:r>
            <a:endParaRPr lang="en-US">
              <a:solidFill>
                <a:srgbClr val="FFFFFF"/>
              </a:solidFill>
              <a:latin typeface="Arial" charset="0"/>
            </a:endParaRPr>
          </a:p>
        </p:txBody>
      </p:sp>
      <p:pic>
        <p:nvPicPr>
          <p:cNvPr id="398340" name="Picture 4" descr="O_Come_Holy_Spirit_by_LordShadowblad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47875" y="1125538"/>
            <a:ext cx="5619750" cy="521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3239852" y="2996952"/>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b="1" dirty="0">
                <a:solidFill>
                  <a:srgbClr val="FFFFFF"/>
                </a:solidFill>
                <a:effectLst>
                  <a:glow rad="317500">
                    <a:srgbClr val="000000">
                      <a:alpha val="91000"/>
                    </a:srgbClr>
                  </a:glow>
                </a:effectLst>
                <a:latin typeface="Apple Chancery"/>
                <a:ea typeface="Osaka"/>
                <a:cs typeface="Apple Chancery"/>
              </a:rPr>
              <a:t>사랑</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7" name="Title 1"/>
          <p:cNvSpPr txBox="1">
            <a:spLocks/>
          </p:cNvSpPr>
          <p:nvPr/>
        </p:nvSpPr>
        <p:spPr bwMode="auto">
          <a:xfrm>
            <a:off x="3419872" y="1196752"/>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b="1" dirty="0">
                <a:solidFill>
                  <a:srgbClr val="FFFFFF"/>
                </a:solidFill>
                <a:effectLst>
                  <a:glow rad="317500">
                    <a:srgbClr val="000000">
                      <a:alpha val="91000"/>
                    </a:srgbClr>
                  </a:glow>
                </a:effectLst>
                <a:latin typeface="Apple Chancery"/>
                <a:ea typeface="Osaka"/>
                <a:cs typeface="Apple Chancery"/>
              </a:rPr>
              <a:t>희락</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8" name="Title 1"/>
          <p:cNvSpPr txBox="1">
            <a:spLocks/>
          </p:cNvSpPr>
          <p:nvPr/>
        </p:nvSpPr>
        <p:spPr bwMode="auto">
          <a:xfrm>
            <a:off x="5724128" y="1916832"/>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ko-KR" altLang="en-US" b="1" dirty="0">
                <a:solidFill>
                  <a:srgbClr val="FFFFFF"/>
                </a:solidFill>
                <a:effectLst>
                  <a:glow rad="317500">
                    <a:srgbClr val="000000">
                      <a:alpha val="91000"/>
                    </a:srgbClr>
                  </a:glow>
                </a:effectLst>
                <a:latin typeface="Apple Chancery"/>
                <a:ea typeface="Osaka"/>
                <a:cs typeface="Apple Chancery"/>
              </a:rPr>
              <a:t>화평</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9" name="Title 1"/>
          <p:cNvSpPr txBox="1">
            <a:spLocks/>
          </p:cNvSpPr>
          <p:nvPr/>
        </p:nvSpPr>
        <p:spPr bwMode="auto">
          <a:xfrm>
            <a:off x="6372200" y="3212976"/>
            <a:ext cx="2592288"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ko-KR" altLang="en-US" b="1" dirty="0">
                <a:solidFill>
                  <a:srgbClr val="FFFFFF"/>
                </a:solidFill>
                <a:effectLst>
                  <a:glow rad="317500">
                    <a:srgbClr val="000000">
                      <a:alpha val="91000"/>
                    </a:srgbClr>
                  </a:glow>
                </a:effectLst>
                <a:latin typeface="Apple Chancery"/>
                <a:ea typeface="Osaka"/>
                <a:cs typeface="Apple Chancery"/>
              </a:rPr>
              <a:t>오래참음</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0" name="Title 1"/>
          <p:cNvSpPr txBox="1">
            <a:spLocks/>
          </p:cNvSpPr>
          <p:nvPr/>
        </p:nvSpPr>
        <p:spPr bwMode="auto">
          <a:xfrm>
            <a:off x="5652120" y="436510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ko-KR" altLang="en-US" b="1" dirty="0">
                <a:solidFill>
                  <a:srgbClr val="FFFFFF"/>
                </a:solidFill>
                <a:effectLst>
                  <a:glow rad="317500">
                    <a:srgbClr val="000000">
                      <a:alpha val="91000"/>
                    </a:srgbClr>
                  </a:glow>
                </a:effectLst>
                <a:latin typeface="Apple Chancery"/>
                <a:ea typeface="Osaka"/>
                <a:cs typeface="Apple Chancery"/>
              </a:rPr>
              <a:t>자비</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1" name="Title 1"/>
          <p:cNvSpPr txBox="1">
            <a:spLocks/>
          </p:cNvSpPr>
          <p:nvPr/>
        </p:nvSpPr>
        <p:spPr bwMode="auto">
          <a:xfrm>
            <a:off x="3239852" y="5301208"/>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b="1" dirty="0">
                <a:solidFill>
                  <a:srgbClr val="FFFFFF"/>
                </a:solidFill>
                <a:effectLst>
                  <a:glow rad="317500">
                    <a:srgbClr val="000000">
                      <a:alpha val="91000"/>
                    </a:srgbClr>
                  </a:glow>
                </a:effectLst>
                <a:latin typeface="Apple Chancery"/>
                <a:ea typeface="Osaka"/>
                <a:cs typeface="Apple Chancery"/>
              </a:rPr>
              <a:t>양선</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2" name="Title 1"/>
          <p:cNvSpPr txBox="1">
            <a:spLocks/>
          </p:cNvSpPr>
          <p:nvPr/>
        </p:nvSpPr>
        <p:spPr bwMode="auto">
          <a:xfrm>
            <a:off x="899592" y="4509120"/>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b="1" dirty="0">
                <a:solidFill>
                  <a:srgbClr val="FFFFFF"/>
                </a:solidFill>
                <a:effectLst>
                  <a:glow rad="317500">
                    <a:srgbClr val="000000">
                      <a:alpha val="91000"/>
                    </a:srgbClr>
                  </a:glow>
                </a:effectLst>
                <a:latin typeface="Apple Chancery"/>
                <a:ea typeface="Osaka"/>
                <a:cs typeface="Apple Chancery"/>
              </a:rPr>
              <a:t>충성</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3" name="Title 1"/>
          <p:cNvSpPr txBox="1">
            <a:spLocks/>
          </p:cNvSpPr>
          <p:nvPr/>
        </p:nvSpPr>
        <p:spPr bwMode="auto">
          <a:xfrm>
            <a:off x="395536" y="310496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b="1" dirty="0">
                <a:solidFill>
                  <a:srgbClr val="FFFFFF"/>
                </a:solidFill>
                <a:effectLst>
                  <a:glow rad="317500">
                    <a:srgbClr val="000000">
                      <a:alpha val="91000"/>
                    </a:srgbClr>
                  </a:glow>
                </a:effectLst>
                <a:latin typeface="Apple Chancery"/>
                <a:ea typeface="Osaka"/>
                <a:cs typeface="Apple Chancery"/>
              </a:rPr>
              <a:t>온유</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4" name="Title 1"/>
          <p:cNvSpPr txBox="1">
            <a:spLocks/>
          </p:cNvSpPr>
          <p:nvPr/>
        </p:nvSpPr>
        <p:spPr bwMode="auto">
          <a:xfrm>
            <a:off x="755576" y="1700808"/>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b="1" dirty="0">
                <a:solidFill>
                  <a:srgbClr val="FFFFFF"/>
                </a:solidFill>
                <a:effectLst>
                  <a:glow rad="317500">
                    <a:srgbClr val="000000">
                      <a:alpha val="91000"/>
                    </a:srgbClr>
                  </a:glow>
                </a:effectLst>
                <a:latin typeface="Apple Chancery"/>
                <a:ea typeface="Osaka"/>
                <a:cs typeface="Apple Chancery"/>
              </a:rPr>
              <a:t>절제</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5" name="Oval 14"/>
          <p:cNvSpPr>
            <a:spLocks noChangeArrowheads="1"/>
          </p:cNvSpPr>
          <p:nvPr/>
        </p:nvSpPr>
        <p:spPr bwMode="auto">
          <a:xfrm rot="-1103677">
            <a:off x="3589338" y="1190625"/>
            <a:ext cx="3600450" cy="2747963"/>
          </a:xfrm>
          <a:prstGeom prst="ellipse">
            <a:avLst/>
          </a:pr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ndParaRPr>
          </a:p>
        </p:txBody>
      </p:sp>
      <p:sp>
        <p:nvSpPr>
          <p:cNvPr id="16" name="Title 1"/>
          <p:cNvSpPr txBox="1">
            <a:spLocks/>
          </p:cNvSpPr>
          <p:nvPr/>
        </p:nvSpPr>
        <p:spPr bwMode="auto">
          <a:xfrm>
            <a:off x="5724128" y="908720"/>
            <a:ext cx="2232248" cy="648072"/>
          </a:xfrm>
          <a:prstGeom prst="rect">
            <a:avLst/>
          </a:prstGeom>
          <a:solidFill>
            <a:srgbClr val="0000FF"/>
          </a:solid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sz="3200" b="1" i="1" dirty="0">
                <a:solidFill>
                  <a:srgbClr val="FFFFFF"/>
                </a:solidFill>
                <a:effectLst>
                  <a:glow rad="317500">
                    <a:srgbClr val="000000">
                      <a:alpha val="91000"/>
                    </a:srgbClr>
                  </a:glow>
                </a:effectLst>
                <a:latin typeface="Arial"/>
                <a:ea typeface="Osaka"/>
                <a:cs typeface="Arial"/>
              </a:rPr>
              <a:t>내적인 삶</a:t>
            </a:r>
            <a:endParaRPr lang="en-US" sz="3200" b="1" i="1" dirty="0">
              <a:solidFill>
                <a:srgbClr val="FFFFFF"/>
              </a:solidFill>
              <a:effectLst>
                <a:glow rad="317500">
                  <a:srgbClr val="000000">
                    <a:alpha val="91000"/>
                  </a:srgbClr>
                </a:glow>
              </a:effectLst>
              <a:latin typeface="Arial"/>
              <a:ea typeface="Osaka"/>
              <a:cs typeface="Arial"/>
            </a:endParaRPr>
          </a:p>
        </p:txBody>
      </p:sp>
      <p:sp>
        <p:nvSpPr>
          <p:cNvPr id="17" name="Oval 16"/>
          <p:cNvSpPr>
            <a:spLocks noChangeArrowheads="1"/>
          </p:cNvSpPr>
          <p:nvPr/>
        </p:nvSpPr>
        <p:spPr bwMode="auto">
          <a:xfrm rot="-1103677">
            <a:off x="3436938" y="3611563"/>
            <a:ext cx="5688012" cy="2643187"/>
          </a:xfrm>
          <a:prstGeom prst="ellipse">
            <a:avLst/>
          </a:prstGeom>
          <a:noFill/>
          <a:ln w="76200">
            <a:solidFill>
              <a:srgbClr val="8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ndParaRPr>
          </a:p>
        </p:txBody>
      </p:sp>
      <p:sp>
        <p:nvSpPr>
          <p:cNvPr id="18" name="Title 1"/>
          <p:cNvSpPr txBox="1">
            <a:spLocks/>
          </p:cNvSpPr>
          <p:nvPr/>
        </p:nvSpPr>
        <p:spPr bwMode="auto">
          <a:xfrm>
            <a:off x="5940152" y="5445224"/>
            <a:ext cx="3131840" cy="1079982"/>
          </a:xfrm>
          <a:prstGeom prst="rect">
            <a:avLst/>
          </a:prstGeom>
          <a:solidFill>
            <a:srgbClr val="800000"/>
          </a:solid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sz="3200" b="1" i="1" dirty="0">
                <a:solidFill>
                  <a:srgbClr val="FFFFFF"/>
                </a:solidFill>
                <a:effectLst>
                  <a:glow rad="317500">
                    <a:srgbClr val="000000">
                      <a:alpha val="91000"/>
                    </a:srgbClr>
                  </a:glow>
                </a:effectLst>
                <a:latin typeface="Arial"/>
                <a:ea typeface="Osaka"/>
                <a:cs typeface="Arial"/>
              </a:rPr>
              <a:t>사회적 관계</a:t>
            </a:r>
            <a:endParaRPr lang="en-US" sz="3200" b="1" i="1" dirty="0">
              <a:solidFill>
                <a:srgbClr val="FFFFFF"/>
              </a:solidFill>
              <a:effectLst>
                <a:glow rad="317500">
                  <a:srgbClr val="000000">
                    <a:alpha val="91000"/>
                  </a:srgbClr>
                </a:glow>
              </a:effectLst>
              <a:latin typeface="Arial"/>
              <a:ea typeface="Osaka"/>
              <a:cs typeface="Arial"/>
            </a:endParaRPr>
          </a:p>
        </p:txBody>
      </p:sp>
      <p:sp>
        <p:nvSpPr>
          <p:cNvPr id="19" name="Oval 18"/>
          <p:cNvSpPr/>
          <p:nvPr/>
        </p:nvSpPr>
        <p:spPr bwMode="auto">
          <a:xfrm rot="17724361">
            <a:off x="31751" y="1700212"/>
            <a:ext cx="4144962" cy="4132263"/>
          </a:xfrm>
          <a:prstGeom prst="ellipse">
            <a:avLst/>
          </a:prstGeom>
          <a:noFill/>
          <a:ln w="76200" cap="flat" cmpd="sng" algn="ctr">
            <a:solidFill>
              <a:schemeClr val="accent5">
                <a:lumMod val="25000"/>
              </a:schemeClr>
            </a:solidFill>
            <a:prstDash val="solid"/>
            <a:round/>
            <a:headEnd type="none" w="med" len="med"/>
            <a:tailEnd type="none" w="med" len="med"/>
          </a:ln>
          <a:effectLst/>
          <a:extLst/>
        </p:spPr>
        <p:txBody>
          <a:bodyPr/>
          <a:lstStyle/>
          <a:p>
            <a:pPr>
              <a:defRPr/>
            </a:pPr>
            <a:endParaRPr lang="en-US">
              <a:solidFill>
                <a:srgbClr val="000000"/>
              </a:solidFill>
              <a:cs typeface="Arial" charset="0"/>
            </a:endParaRPr>
          </a:p>
        </p:txBody>
      </p:sp>
      <p:sp>
        <p:nvSpPr>
          <p:cNvPr id="20" name="Title 1"/>
          <p:cNvSpPr txBox="1">
            <a:spLocks/>
          </p:cNvSpPr>
          <p:nvPr/>
        </p:nvSpPr>
        <p:spPr bwMode="auto">
          <a:xfrm>
            <a:off x="0" y="1052736"/>
            <a:ext cx="2952328" cy="1008112"/>
          </a:xfrm>
          <a:prstGeom prst="rect">
            <a:avLst/>
          </a:prstGeom>
          <a:solidFill>
            <a:schemeClr val="accent5">
              <a:lumMod val="25000"/>
            </a:schemeClr>
          </a:solid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sz="3200" b="1" i="1" dirty="0">
                <a:solidFill>
                  <a:srgbClr val="FFFFFF"/>
                </a:solidFill>
                <a:effectLst>
                  <a:glow rad="317500">
                    <a:srgbClr val="000000">
                      <a:alpha val="91000"/>
                    </a:srgbClr>
                  </a:glow>
                </a:effectLst>
                <a:latin typeface="Arial"/>
                <a:ea typeface="Osaka"/>
                <a:cs typeface="Arial"/>
              </a:rPr>
              <a:t>행동의 원칙</a:t>
            </a:r>
            <a:endParaRPr lang="en-US" sz="3200" b="1" i="1" dirty="0">
              <a:solidFill>
                <a:srgbClr val="FFFFFF"/>
              </a:solidFill>
              <a:effectLst>
                <a:glow rad="317500">
                  <a:srgbClr val="000000">
                    <a:alpha val="91000"/>
                  </a:srgbClr>
                </a:glow>
              </a:effectLst>
              <a:latin typeface="Arial"/>
              <a:ea typeface="Osaka"/>
              <a:cs typeface="Arial"/>
            </a:endParaRPr>
          </a:p>
        </p:txBody>
      </p:sp>
      <p:sp>
        <p:nvSpPr>
          <p:cNvPr id="21" name="Title 1"/>
          <p:cNvSpPr txBox="1">
            <a:spLocks/>
          </p:cNvSpPr>
          <p:nvPr/>
        </p:nvSpPr>
        <p:spPr bwMode="auto">
          <a:xfrm>
            <a:off x="1" y="6093296"/>
            <a:ext cx="3995936" cy="764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sz="3600" b="1" dirty="0">
                <a:solidFill>
                  <a:srgbClr val="FFFFFF"/>
                </a:solidFill>
                <a:effectLst>
                  <a:glow rad="317500">
                    <a:srgbClr val="000000">
                      <a:alpha val="91000"/>
                    </a:srgbClr>
                  </a:glow>
                </a:effectLst>
                <a:latin typeface="Apple Chancery"/>
                <a:ea typeface="Osaka"/>
                <a:cs typeface="Apple Chancery"/>
              </a:rPr>
              <a:t>갈라디아서</a:t>
            </a:r>
            <a:r>
              <a:rPr lang="en-US" sz="3600" b="1" dirty="0">
                <a:solidFill>
                  <a:srgbClr val="FFFFFF"/>
                </a:solidFill>
                <a:effectLst>
                  <a:glow rad="317500">
                    <a:srgbClr val="000000">
                      <a:alpha val="91000"/>
                    </a:srgbClr>
                  </a:glow>
                </a:effectLst>
                <a:latin typeface="Apple Chancery"/>
                <a:ea typeface="Osaka"/>
                <a:cs typeface="Apple Chancery"/>
              </a:rPr>
              <a:t>5:</a:t>
            </a:r>
            <a:r>
              <a:rPr lang="ko-KR" altLang="en-US" sz="3600" b="1" dirty="0">
                <a:solidFill>
                  <a:srgbClr val="FFFFFF"/>
                </a:solidFill>
                <a:effectLst>
                  <a:glow rad="317500">
                    <a:srgbClr val="000000">
                      <a:alpha val="91000"/>
                    </a:srgbClr>
                  </a:glow>
                </a:effectLst>
                <a:latin typeface="Apple Chancery"/>
                <a:ea typeface="Osaka"/>
                <a:cs typeface="Apple Chancery"/>
              </a:rPr>
              <a:t> </a:t>
            </a:r>
            <a:r>
              <a:rPr lang="en-US" sz="3600" b="1" dirty="0">
                <a:solidFill>
                  <a:srgbClr val="FFFFFF"/>
                </a:solidFill>
                <a:effectLst>
                  <a:glow rad="317500">
                    <a:srgbClr val="000000">
                      <a:alpha val="91000"/>
                    </a:srgbClr>
                  </a:glow>
                </a:effectLst>
                <a:latin typeface="Apple Chancery"/>
                <a:ea typeface="Osaka"/>
                <a:cs typeface="Apple Chancery"/>
              </a:rPr>
              <a:t>22-23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16"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16"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ntr" presetSubtype="16"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Effect transition="in" filter="fade">
                                      <p:cBhvr>
                                        <p:cTn id="65" dur="500"/>
                                        <p:tgtEl>
                                          <p:spTgt spid="14"/>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p:cTn id="70" dur="500" fill="hold"/>
                                        <p:tgtEl>
                                          <p:spTgt spid="15"/>
                                        </p:tgtEl>
                                        <p:attrNameLst>
                                          <p:attrName>ppt_w</p:attrName>
                                        </p:attrNameLst>
                                      </p:cBhvr>
                                      <p:tavLst>
                                        <p:tav tm="0">
                                          <p:val>
                                            <p:fltVal val="0"/>
                                          </p:val>
                                        </p:tav>
                                        <p:tav tm="100000">
                                          <p:val>
                                            <p:strVal val="#ppt_w"/>
                                          </p:val>
                                        </p:tav>
                                      </p:tavLst>
                                    </p:anim>
                                    <p:anim calcmode="lin" valueType="num">
                                      <p:cBhvr>
                                        <p:cTn id="71" dur="500" fill="hold"/>
                                        <p:tgtEl>
                                          <p:spTgt spid="15"/>
                                        </p:tgtEl>
                                        <p:attrNameLst>
                                          <p:attrName>ppt_h</p:attrName>
                                        </p:attrNameLst>
                                      </p:cBhvr>
                                      <p:tavLst>
                                        <p:tav tm="0">
                                          <p:val>
                                            <p:fltVal val="0"/>
                                          </p:val>
                                        </p:tav>
                                        <p:tav tm="100000">
                                          <p:val>
                                            <p:strVal val="#ppt_h"/>
                                          </p:val>
                                        </p:tav>
                                      </p:tavLst>
                                    </p:anim>
                                    <p:animEffect transition="in" filter="fade">
                                      <p:cBhvr>
                                        <p:cTn id="72" dur="500"/>
                                        <p:tgtEl>
                                          <p:spTgt spid="1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53" presetClass="entr" presetSubtype="16" fill="hold" nodeType="click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p:cTn id="77" dur="500" fill="hold"/>
                                        <p:tgtEl>
                                          <p:spTgt spid="16"/>
                                        </p:tgtEl>
                                        <p:attrNameLst>
                                          <p:attrName>ppt_w</p:attrName>
                                        </p:attrNameLst>
                                      </p:cBhvr>
                                      <p:tavLst>
                                        <p:tav tm="0">
                                          <p:val>
                                            <p:fltVal val="0"/>
                                          </p:val>
                                        </p:tav>
                                        <p:tav tm="100000">
                                          <p:val>
                                            <p:strVal val="#ppt_w"/>
                                          </p:val>
                                        </p:tav>
                                      </p:tavLst>
                                    </p:anim>
                                    <p:anim calcmode="lin" valueType="num">
                                      <p:cBhvr>
                                        <p:cTn id="78" dur="500" fill="hold"/>
                                        <p:tgtEl>
                                          <p:spTgt spid="16"/>
                                        </p:tgtEl>
                                        <p:attrNameLst>
                                          <p:attrName>ppt_h</p:attrName>
                                        </p:attrNameLst>
                                      </p:cBhvr>
                                      <p:tavLst>
                                        <p:tav tm="0">
                                          <p:val>
                                            <p:fltVal val="0"/>
                                          </p:val>
                                        </p:tav>
                                        <p:tav tm="100000">
                                          <p:val>
                                            <p:strVal val="#ppt_h"/>
                                          </p:val>
                                        </p:tav>
                                      </p:tavLst>
                                    </p:anim>
                                    <p:animEffect transition="in" filter="fade">
                                      <p:cBhvr>
                                        <p:cTn id="79" dur="500"/>
                                        <p:tgtEl>
                                          <p:spTgt spid="16"/>
                                        </p:tgtEl>
                                      </p:cBhvr>
                                    </p:animEffect>
                                  </p:childTnLst>
                                </p:cTn>
                              </p:par>
                              <p:par>
                                <p:cTn id="80" presetID="53" presetClass="entr" presetSubtype="16" fill="hold" nodeType="with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p:cTn id="82" dur="500" fill="hold"/>
                                        <p:tgtEl>
                                          <p:spTgt spid="16"/>
                                        </p:tgtEl>
                                        <p:attrNameLst>
                                          <p:attrName>ppt_w</p:attrName>
                                        </p:attrNameLst>
                                      </p:cBhvr>
                                      <p:tavLst>
                                        <p:tav tm="0">
                                          <p:val>
                                            <p:fltVal val="0"/>
                                          </p:val>
                                        </p:tav>
                                        <p:tav tm="100000">
                                          <p:val>
                                            <p:strVal val="#ppt_w"/>
                                          </p:val>
                                        </p:tav>
                                      </p:tavLst>
                                    </p:anim>
                                    <p:anim calcmode="lin" valueType="num">
                                      <p:cBhvr>
                                        <p:cTn id="83" dur="500" fill="hold"/>
                                        <p:tgtEl>
                                          <p:spTgt spid="16"/>
                                        </p:tgtEl>
                                        <p:attrNameLst>
                                          <p:attrName>ppt_h</p:attrName>
                                        </p:attrNameLst>
                                      </p:cBhvr>
                                      <p:tavLst>
                                        <p:tav tm="0">
                                          <p:val>
                                            <p:fltVal val="0"/>
                                          </p:val>
                                        </p:tav>
                                        <p:tav tm="100000">
                                          <p:val>
                                            <p:strVal val="#ppt_h"/>
                                          </p:val>
                                        </p:tav>
                                      </p:tavLst>
                                    </p:anim>
                                    <p:animEffect transition="in" filter="fade">
                                      <p:cBhvr>
                                        <p:cTn id="84" dur="500"/>
                                        <p:tgtEl>
                                          <p:spTgt spid="16"/>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17"/>
                                        </p:tgtEl>
                                        <p:attrNameLst>
                                          <p:attrName>style.visibility</p:attrName>
                                        </p:attrNameLst>
                                      </p:cBhvr>
                                      <p:to>
                                        <p:strVal val="visible"/>
                                      </p:to>
                                    </p:set>
                                    <p:anim calcmode="lin" valueType="num">
                                      <p:cBhvr>
                                        <p:cTn id="89" dur="500" fill="hold"/>
                                        <p:tgtEl>
                                          <p:spTgt spid="17"/>
                                        </p:tgtEl>
                                        <p:attrNameLst>
                                          <p:attrName>ppt_w</p:attrName>
                                        </p:attrNameLst>
                                      </p:cBhvr>
                                      <p:tavLst>
                                        <p:tav tm="0">
                                          <p:val>
                                            <p:fltVal val="0"/>
                                          </p:val>
                                        </p:tav>
                                        <p:tav tm="100000">
                                          <p:val>
                                            <p:strVal val="#ppt_w"/>
                                          </p:val>
                                        </p:tav>
                                      </p:tavLst>
                                    </p:anim>
                                    <p:anim calcmode="lin" valueType="num">
                                      <p:cBhvr>
                                        <p:cTn id="90" dur="500" fill="hold"/>
                                        <p:tgtEl>
                                          <p:spTgt spid="17"/>
                                        </p:tgtEl>
                                        <p:attrNameLst>
                                          <p:attrName>ppt_h</p:attrName>
                                        </p:attrNameLst>
                                      </p:cBhvr>
                                      <p:tavLst>
                                        <p:tav tm="0">
                                          <p:val>
                                            <p:fltVal val="0"/>
                                          </p:val>
                                        </p:tav>
                                        <p:tav tm="100000">
                                          <p:val>
                                            <p:strVal val="#ppt_h"/>
                                          </p:val>
                                        </p:tav>
                                      </p:tavLst>
                                    </p:anim>
                                    <p:animEffect transition="in" filter="fade">
                                      <p:cBhvr>
                                        <p:cTn id="91" dur="500"/>
                                        <p:tgtEl>
                                          <p:spTgt spid="1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53" presetClass="entr" presetSubtype="16" fill="hold" nodeType="clickEffect">
                                  <p:stCondLst>
                                    <p:cond delay="0"/>
                                  </p:stCondLst>
                                  <p:childTnLst>
                                    <p:set>
                                      <p:cBhvr>
                                        <p:cTn id="95" dur="1" fill="hold">
                                          <p:stCondLst>
                                            <p:cond delay="0"/>
                                          </p:stCondLst>
                                        </p:cTn>
                                        <p:tgtEl>
                                          <p:spTgt spid="18"/>
                                        </p:tgtEl>
                                        <p:attrNameLst>
                                          <p:attrName>style.visibility</p:attrName>
                                        </p:attrNameLst>
                                      </p:cBhvr>
                                      <p:to>
                                        <p:strVal val="visible"/>
                                      </p:to>
                                    </p:set>
                                    <p:anim calcmode="lin" valueType="num">
                                      <p:cBhvr>
                                        <p:cTn id="96" dur="500" fill="hold"/>
                                        <p:tgtEl>
                                          <p:spTgt spid="18"/>
                                        </p:tgtEl>
                                        <p:attrNameLst>
                                          <p:attrName>ppt_w</p:attrName>
                                        </p:attrNameLst>
                                      </p:cBhvr>
                                      <p:tavLst>
                                        <p:tav tm="0">
                                          <p:val>
                                            <p:fltVal val="0"/>
                                          </p:val>
                                        </p:tav>
                                        <p:tav tm="100000">
                                          <p:val>
                                            <p:strVal val="#ppt_w"/>
                                          </p:val>
                                        </p:tav>
                                      </p:tavLst>
                                    </p:anim>
                                    <p:anim calcmode="lin" valueType="num">
                                      <p:cBhvr>
                                        <p:cTn id="97" dur="500" fill="hold"/>
                                        <p:tgtEl>
                                          <p:spTgt spid="18"/>
                                        </p:tgtEl>
                                        <p:attrNameLst>
                                          <p:attrName>ppt_h</p:attrName>
                                        </p:attrNameLst>
                                      </p:cBhvr>
                                      <p:tavLst>
                                        <p:tav tm="0">
                                          <p:val>
                                            <p:fltVal val="0"/>
                                          </p:val>
                                        </p:tav>
                                        <p:tav tm="100000">
                                          <p:val>
                                            <p:strVal val="#ppt_h"/>
                                          </p:val>
                                        </p:tav>
                                      </p:tavLst>
                                    </p:anim>
                                    <p:animEffect transition="in" filter="fade">
                                      <p:cBhvr>
                                        <p:cTn id="98" dur="500"/>
                                        <p:tgtEl>
                                          <p:spTgt spid="18"/>
                                        </p:tgtEl>
                                      </p:cBhvr>
                                    </p:animEffect>
                                  </p:childTnLst>
                                </p:cTn>
                              </p:par>
                              <p:par>
                                <p:cTn id="99" presetID="53" presetClass="entr" presetSubtype="16" fill="hold" nodeType="withEffect">
                                  <p:stCondLst>
                                    <p:cond delay="0"/>
                                  </p:stCondLst>
                                  <p:childTnLst>
                                    <p:set>
                                      <p:cBhvr>
                                        <p:cTn id="100" dur="1" fill="hold">
                                          <p:stCondLst>
                                            <p:cond delay="0"/>
                                          </p:stCondLst>
                                        </p:cTn>
                                        <p:tgtEl>
                                          <p:spTgt spid="18"/>
                                        </p:tgtEl>
                                        <p:attrNameLst>
                                          <p:attrName>style.visibility</p:attrName>
                                        </p:attrNameLst>
                                      </p:cBhvr>
                                      <p:to>
                                        <p:strVal val="visible"/>
                                      </p:to>
                                    </p:set>
                                    <p:anim calcmode="lin" valueType="num">
                                      <p:cBhvr>
                                        <p:cTn id="101" dur="500" fill="hold"/>
                                        <p:tgtEl>
                                          <p:spTgt spid="18"/>
                                        </p:tgtEl>
                                        <p:attrNameLst>
                                          <p:attrName>ppt_w</p:attrName>
                                        </p:attrNameLst>
                                      </p:cBhvr>
                                      <p:tavLst>
                                        <p:tav tm="0">
                                          <p:val>
                                            <p:fltVal val="0"/>
                                          </p:val>
                                        </p:tav>
                                        <p:tav tm="100000">
                                          <p:val>
                                            <p:strVal val="#ppt_w"/>
                                          </p:val>
                                        </p:tav>
                                      </p:tavLst>
                                    </p:anim>
                                    <p:anim calcmode="lin" valueType="num">
                                      <p:cBhvr>
                                        <p:cTn id="102" dur="500" fill="hold"/>
                                        <p:tgtEl>
                                          <p:spTgt spid="18"/>
                                        </p:tgtEl>
                                        <p:attrNameLst>
                                          <p:attrName>ppt_h</p:attrName>
                                        </p:attrNameLst>
                                      </p:cBhvr>
                                      <p:tavLst>
                                        <p:tav tm="0">
                                          <p:val>
                                            <p:fltVal val="0"/>
                                          </p:val>
                                        </p:tav>
                                        <p:tav tm="100000">
                                          <p:val>
                                            <p:strVal val="#ppt_h"/>
                                          </p:val>
                                        </p:tav>
                                      </p:tavLst>
                                    </p:anim>
                                    <p:animEffect transition="in" filter="fade">
                                      <p:cBhvr>
                                        <p:cTn id="103" dur="500"/>
                                        <p:tgtEl>
                                          <p:spTgt spid="18"/>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53" presetClass="entr" presetSubtype="16" fill="hold" grpId="0" nodeType="clickEffect">
                                  <p:stCondLst>
                                    <p:cond delay="0"/>
                                  </p:stCondLst>
                                  <p:childTnLst>
                                    <p:set>
                                      <p:cBhvr>
                                        <p:cTn id="107" dur="1" fill="hold">
                                          <p:stCondLst>
                                            <p:cond delay="0"/>
                                          </p:stCondLst>
                                        </p:cTn>
                                        <p:tgtEl>
                                          <p:spTgt spid="19"/>
                                        </p:tgtEl>
                                        <p:attrNameLst>
                                          <p:attrName>style.visibility</p:attrName>
                                        </p:attrNameLst>
                                      </p:cBhvr>
                                      <p:to>
                                        <p:strVal val="visible"/>
                                      </p:to>
                                    </p:set>
                                    <p:anim calcmode="lin" valueType="num">
                                      <p:cBhvr>
                                        <p:cTn id="108" dur="500" fill="hold"/>
                                        <p:tgtEl>
                                          <p:spTgt spid="19"/>
                                        </p:tgtEl>
                                        <p:attrNameLst>
                                          <p:attrName>ppt_w</p:attrName>
                                        </p:attrNameLst>
                                      </p:cBhvr>
                                      <p:tavLst>
                                        <p:tav tm="0">
                                          <p:val>
                                            <p:fltVal val="0"/>
                                          </p:val>
                                        </p:tav>
                                        <p:tav tm="100000">
                                          <p:val>
                                            <p:strVal val="#ppt_w"/>
                                          </p:val>
                                        </p:tav>
                                      </p:tavLst>
                                    </p:anim>
                                    <p:anim calcmode="lin" valueType="num">
                                      <p:cBhvr>
                                        <p:cTn id="109" dur="500" fill="hold"/>
                                        <p:tgtEl>
                                          <p:spTgt spid="19"/>
                                        </p:tgtEl>
                                        <p:attrNameLst>
                                          <p:attrName>ppt_h</p:attrName>
                                        </p:attrNameLst>
                                      </p:cBhvr>
                                      <p:tavLst>
                                        <p:tav tm="0">
                                          <p:val>
                                            <p:fltVal val="0"/>
                                          </p:val>
                                        </p:tav>
                                        <p:tav tm="100000">
                                          <p:val>
                                            <p:strVal val="#ppt_h"/>
                                          </p:val>
                                        </p:tav>
                                      </p:tavLst>
                                    </p:anim>
                                    <p:animEffect transition="in" filter="fade">
                                      <p:cBhvr>
                                        <p:cTn id="110" dur="500"/>
                                        <p:tgtEl>
                                          <p:spTgt spid="19"/>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53" presetClass="entr" presetSubtype="16" fill="hold" nodeType="clickEffect">
                                  <p:stCondLst>
                                    <p:cond delay="0"/>
                                  </p:stCondLst>
                                  <p:childTnLst>
                                    <p:set>
                                      <p:cBhvr>
                                        <p:cTn id="114" dur="1" fill="hold">
                                          <p:stCondLst>
                                            <p:cond delay="0"/>
                                          </p:stCondLst>
                                        </p:cTn>
                                        <p:tgtEl>
                                          <p:spTgt spid="20"/>
                                        </p:tgtEl>
                                        <p:attrNameLst>
                                          <p:attrName>style.visibility</p:attrName>
                                        </p:attrNameLst>
                                      </p:cBhvr>
                                      <p:to>
                                        <p:strVal val="visible"/>
                                      </p:to>
                                    </p:set>
                                    <p:anim calcmode="lin" valueType="num">
                                      <p:cBhvr>
                                        <p:cTn id="115" dur="500" fill="hold"/>
                                        <p:tgtEl>
                                          <p:spTgt spid="20"/>
                                        </p:tgtEl>
                                        <p:attrNameLst>
                                          <p:attrName>ppt_w</p:attrName>
                                        </p:attrNameLst>
                                      </p:cBhvr>
                                      <p:tavLst>
                                        <p:tav tm="0">
                                          <p:val>
                                            <p:fltVal val="0"/>
                                          </p:val>
                                        </p:tav>
                                        <p:tav tm="100000">
                                          <p:val>
                                            <p:strVal val="#ppt_w"/>
                                          </p:val>
                                        </p:tav>
                                      </p:tavLst>
                                    </p:anim>
                                    <p:anim calcmode="lin" valueType="num">
                                      <p:cBhvr>
                                        <p:cTn id="116" dur="500" fill="hold"/>
                                        <p:tgtEl>
                                          <p:spTgt spid="20"/>
                                        </p:tgtEl>
                                        <p:attrNameLst>
                                          <p:attrName>ppt_h</p:attrName>
                                        </p:attrNameLst>
                                      </p:cBhvr>
                                      <p:tavLst>
                                        <p:tav tm="0">
                                          <p:val>
                                            <p:fltVal val="0"/>
                                          </p:val>
                                        </p:tav>
                                        <p:tav tm="100000">
                                          <p:val>
                                            <p:strVal val="#ppt_h"/>
                                          </p:val>
                                        </p:tav>
                                      </p:tavLst>
                                    </p:anim>
                                    <p:animEffect transition="in" filter="fade">
                                      <p:cBhvr>
                                        <p:cTn id="117" dur="500"/>
                                        <p:tgtEl>
                                          <p:spTgt spid="20"/>
                                        </p:tgtEl>
                                      </p:cBhvr>
                                    </p:animEffect>
                                  </p:childTnLst>
                                </p:cTn>
                              </p:par>
                              <p:par>
                                <p:cTn id="118" presetID="53" presetClass="entr" presetSubtype="16" fill="hold" nodeType="withEffect">
                                  <p:stCondLst>
                                    <p:cond delay="0"/>
                                  </p:stCondLst>
                                  <p:childTnLst>
                                    <p:set>
                                      <p:cBhvr>
                                        <p:cTn id="119" dur="1" fill="hold">
                                          <p:stCondLst>
                                            <p:cond delay="0"/>
                                          </p:stCondLst>
                                        </p:cTn>
                                        <p:tgtEl>
                                          <p:spTgt spid="20"/>
                                        </p:tgtEl>
                                        <p:attrNameLst>
                                          <p:attrName>style.visibility</p:attrName>
                                        </p:attrNameLst>
                                      </p:cBhvr>
                                      <p:to>
                                        <p:strVal val="visible"/>
                                      </p:to>
                                    </p:set>
                                    <p:anim calcmode="lin" valueType="num">
                                      <p:cBhvr>
                                        <p:cTn id="120" dur="500" fill="hold"/>
                                        <p:tgtEl>
                                          <p:spTgt spid="20"/>
                                        </p:tgtEl>
                                        <p:attrNameLst>
                                          <p:attrName>ppt_w</p:attrName>
                                        </p:attrNameLst>
                                      </p:cBhvr>
                                      <p:tavLst>
                                        <p:tav tm="0">
                                          <p:val>
                                            <p:fltVal val="0"/>
                                          </p:val>
                                        </p:tav>
                                        <p:tav tm="100000">
                                          <p:val>
                                            <p:strVal val="#ppt_w"/>
                                          </p:val>
                                        </p:tav>
                                      </p:tavLst>
                                    </p:anim>
                                    <p:anim calcmode="lin" valueType="num">
                                      <p:cBhvr>
                                        <p:cTn id="121" dur="500" fill="hold"/>
                                        <p:tgtEl>
                                          <p:spTgt spid="20"/>
                                        </p:tgtEl>
                                        <p:attrNameLst>
                                          <p:attrName>ppt_h</p:attrName>
                                        </p:attrNameLst>
                                      </p:cBhvr>
                                      <p:tavLst>
                                        <p:tav tm="0">
                                          <p:val>
                                            <p:fltVal val="0"/>
                                          </p:val>
                                        </p:tav>
                                        <p:tav tm="100000">
                                          <p:val>
                                            <p:strVal val="#ppt_h"/>
                                          </p:val>
                                        </p:tav>
                                      </p:tavLst>
                                    </p:anim>
                                    <p:animEffect transition="in" filter="fade">
                                      <p:cBhvr>
                                        <p:cTn id="1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86" y="-99392"/>
            <a:ext cx="9131913" cy="1143000"/>
          </a:xfrm>
          <a:extLst/>
        </p:spPr>
        <p:txBody>
          <a:bodyPr/>
          <a:lstStyle/>
          <a:p>
            <a:pPr>
              <a:defRPr/>
            </a:pPr>
            <a:r>
              <a:rPr lang="ko-KR" altLang="en-US" b="1" dirty="0">
                <a:solidFill>
                  <a:srgbClr val="FFFFFF"/>
                </a:solidFill>
                <a:effectLst>
                  <a:glow rad="317500">
                    <a:schemeClr val="tx1">
                      <a:alpha val="91000"/>
                    </a:schemeClr>
                  </a:glow>
                </a:effectLst>
                <a:latin typeface="Apple Chancery"/>
                <a:cs typeface="Apple Chancery"/>
              </a:rPr>
              <a:t>성령의 열매</a:t>
            </a:r>
            <a:endParaRPr lang="en-US" b="1" dirty="0">
              <a:solidFill>
                <a:srgbClr val="FFFFFF"/>
              </a:solidFill>
              <a:effectLst>
                <a:glow rad="317500">
                  <a:schemeClr val="tx1">
                    <a:alpha val="91000"/>
                  </a:schemeClr>
                </a:glow>
              </a:effectLst>
              <a:latin typeface="Apple Chancery"/>
              <a:cs typeface="Apple Chancery"/>
            </a:endParaRPr>
          </a:p>
        </p:txBody>
      </p:sp>
      <p:sp>
        <p:nvSpPr>
          <p:cNvPr id="398339" name="Text Box 123"/>
          <p:cNvSpPr txBox="1">
            <a:spLocks noChangeArrowheads="1"/>
          </p:cNvSpPr>
          <p:nvPr/>
        </p:nvSpPr>
        <p:spPr bwMode="auto">
          <a:xfrm>
            <a:off x="9174163" y="19050"/>
            <a:ext cx="8842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rPr>
              <a:t>xliii</a:t>
            </a:r>
            <a:endParaRPr lang="en-US">
              <a:solidFill>
                <a:srgbClr val="FFFFFF"/>
              </a:solidFill>
              <a:latin typeface="Arial" charset="0"/>
            </a:endParaRPr>
          </a:p>
        </p:txBody>
      </p:sp>
      <p:pic>
        <p:nvPicPr>
          <p:cNvPr id="398340" name="Picture 4" descr="O_Come_Holy_Spirit_by_LordShadowblad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47875" y="1125538"/>
            <a:ext cx="5619750" cy="521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3239852" y="2996952"/>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b="1" dirty="0">
                <a:solidFill>
                  <a:srgbClr val="FFFFFF"/>
                </a:solidFill>
                <a:effectLst>
                  <a:glow rad="317500">
                    <a:srgbClr val="000000">
                      <a:alpha val="91000"/>
                    </a:srgbClr>
                  </a:glow>
                </a:effectLst>
                <a:latin typeface="Apple Chancery"/>
                <a:ea typeface="Osaka"/>
                <a:cs typeface="Apple Chancery"/>
              </a:rPr>
              <a:t>사랑</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7" name="Title 1"/>
          <p:cNvSpPr txBox="1">
            <a:spLocks/>
          </p:cNvSpPr>
          <p:nvPr/>
        </p:nvSpPr>
        <p:spPr bwMode="auto">
          <a:xfrm>
            <a:off x="3419872" y="1196752"/>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b="1" dirty="0">
                <a:solidFill>
                  <a:srgbClr val="FFFFFF"/>
                </a:solidFill>
                <a:effectLst>
                  <a:glow rad="317500">
                    <a:srgbClr val="000000">
                      <a:alpha val="91000"/>
                    </a:srgbClr>
                  </a:glow>
                </a:effectLst>
                <a:latin typeface="Apple Chancery"/>
                <a:ea typeface="Osaka"/>
                <a:cs typeface="Apple Chancery"/>
              </a:rPr>
              <a:t>희락</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8" name="Title 1"/>
          <p:cNvSpPr txBox="1">
            <a:spLocks/>
          </p:cNvSpPr>
          <p:nvPr/>
        </p:nvSpPr>
        <p:spPr bwMode="auto">
          <a:xfrm>
            <a:off x="5724128" y="1916832"/>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ko-KR" altLang="en-US" b="1" dirty="0">
                <a:solidFill>
                  <a:srgbClr val="FFFFFF"/>
                </a:solidFill>
                <a:effectLst>
                  <a:glow rad="317500">
                    <a:srgbClr val="000000">
                      <a:alpha val="91000"/>
                    </a:srgbClr>
                  </a:glow>
                </a:effectLst>
                <a:latin typeface="Apple Chancery"/>
                <a:ea typeface="Osaka"/>
                <a:cs typeface="Apple Chancery"/>
              </a:rPr>
              <a:t>화평</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9" name="Title 1"/>
          <p:cNvSpPr txBox="1">
            <a:spLocks/>
          </p:cNvSpPr>
          <p:nvPr/>
        </p:nvSpPr>
        <p:spPr bwMode="auto">
          <a:xfrm>
            <a:off x="6372200" y="3212976"/>
            <a:ext cx="2592288"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ko-KR" altLang="en-US" b="1" dirty="0">
                <a:solidFill>
                  <a:srgbClr val="FFFFFF"/>
                </a:solidFill>
                <a:effectLst>
                  <a:glow rad="317500">
                    <a:srgbClr val="000000">
                      <a:alpha val="91000"/>
                    </a:srgbClr>
                  </a:glow>
                </a:effectLst>
                <a:latin typeface="Apple Chancery"/>
                <a:ea typeface="Osaka"/>
                <a:cs typeface="Apple Chancery"/>
              </a:rPr>
              <a:t>오래참음</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0" name="Title 1"/>
          <p:cNvSpPr txBox="1">
            <a:spLocks/>
          </p:cNvSpPr>
          <p:nvPr/>
        </p:nvSpPr>
        <p:spPr bwMode="auto">
          <a:xfrm>
            <a:off x="5652120" y="436510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ko-KR" altLang="en-US" b="1" dirty="0">
                <a:solidFill>
                  <a:srgbClr val="FFFFFF"/>
                </a:solidFill>
                <a:effectLst>
                  <a:glow rad="317500">
                    <a:srgbClr val="000000">
                      <a:alpha val="91000"/>
                    </a:srgbClr>
                  </a:glow>
                </a:effectLst>
                <a:latin typeface="Apple Chancery"/>
                <a:ea typeface="Osaka"/>
                <a:cs typeface="Apple Chancery"/>
              </a:rPr>
              <a:t>자비</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1" name="Title 1"/>
          <p:cNvSpPr txBox="1">
            <a:spLocks/>
          </p:cNvSpPr>
          <p:nvPr/>
        </p:nvSpPr>
        <p:spPr bwMode="auto">
          <a:xfrm>
            <a:off x="3239852" y="5301208"/>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b="1" dirty="0">
                <a:solidFill>
                  <a:srgbClr val="FFFFFF"/>
                </a:solidFill>
                <a:effectLst>
                  <a:glow rad="317500">
                    <a:srgbClr val="000000">
                      <a:alpha val="91000"/>
                    </a:srgbClr>
                  </a:glow>
                </a:effectLst>
                <a:latin typeface="Apple Chancery"/>
                <a:ea typeface="Osaka"/>
                <a:cs typeface="Apple Chancery"/>
              </a:rPr>
              <a:t>양선</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2" name="Title 1"/>
          <p:cNvSpPr txBox="1">
            <a:spLocks/>
          </p:cNvSpPr>
          <p:nvPr/>
        </p:nvSpPr>
        <p:spPr bwMode="auto">
          <a:xfrm>
            <a:off x="899592" y="4509120"/>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b="1" dirty="0">
                <a:solidFill>
                  <a:srgbClr val="FFFFFF"/>
                </a:solidFill>
                <a:effectLst>
                  <a:glow rad="317500">
                    <a:srgbClr val="000000">
                      <a:alpha val="91000"/>
                    </a:srgbClr>
                  </a:glow>
                </a:effectLst>
                <a:latin typeface="Apple Chancery"/>
                <a:ea typeface="Osaka"/>
                <a:cs typeface="Apple Chancery"/>
              </a:rPr>
              <a:t>충성</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3" name="Title 1"/>
          <p:cNvSpPr txBox="1">
            <a:spLocks/>
          </p:cNvSpPr>
          <p:nvPr/>
        </p:nvSpPr>
        <p:spPr bwMode="auto">
          <a:xfrm>
            <a:off x="395536" y="310496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b="1" dirty="0">
                <a:solidFill>
                  <a:srgbClr val="FFFFFF"/>
                </a:solidFill>
                <a:effectLst>
                  <a:glow rad="317500">
                    <a:srgbClr val="000000">
                      <a:alpha val="91000"/>
                    </a:srgbClr>
                  </a:glow>
                </a:effectLst>
                <a:latin typeface="Apple Chancery"/>
                <a:ea typeface="Osaka"/>
                <a:cs typeface="Apple Chancery"/>
              </a:rPr>
              <a:t>온유</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4" name="Title 1"/>
          <p:cNvSpPr txBox="1">
            <a:spLocks/>
          </p:cNvSpPr>
          <p:nvPr/>
        </p:nvSpPr>
        <p:spPr bwMode="auto">
          <a:xfrm>
            <a:off x="755576" y="1700808"/>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b="1" dirty="0">
                <a:solidFill>
                  <a:srgbClr val="FFFFFF"/>
                </a:solidFill>
                <a:effectLst>
                  <a:glow rad="317500">
                    <a:srgbClr val="000000">
                      <a:alpha val="91000"/>
                    </a:srgbClr>
                  </a:glow>
                </a:effectLst>
                <a:latin typeface="Apple Chancery"/>
                <a:ea typeface="Osaka"/>
                <a:cs typeface="Apple Chancery"/>
              </a:rPr>
              <a:t>절제</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21" name="Title 1"/>
          <p:cNvSpPr txBox="1">
            <a:spLocks/>
          </p:cNvSpPr>
          <p:nvPr/>
        </p:nvSpPr>
        <p:spPr bwMode="auto">
          <a:xfrm>
            <a:off x="1" y="6093296"/>
            <a:ext cx="3995936" cy="764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sz="3600" b="1" dirty="0">
                <a:solidFill>
                  <a:srgbClr val="FFFFFF"/>
                </a:solidFill>
                <a:effectLst>
                  <a:glow rad="317500">
                    <a:srgbClr val="000000">
                      <a:alpha val="91000"/>
                    </a:srgbClr>
                  </a:glow>
                </a:effectLst>
                <a:latin typeface="Apple Chancery"/>
                <a:ea typeface="Osaka"/>
                <a:cs typeface="Apple Chancery"/>
              </a:rPr>
              <a:t>갈라디아서</a:t>
            </a:r>
            <a:r>
              <a:rPr lang="en-US" sz="3600" b="1" dirty="0">
                <a:solidFill>
                  <a:srgbClr val="FFFFFF"/>
                </a:solidFill>
                <a:effectLst>
                  <a:glow rad="317500">
                    <a:srgbClr val="000000">
                      <a:alpha val="91000"/>
                    </a:srgbClr>
                  </a:glow>
                </a:effectLst>
                <a:latin typeface="Apple Chancery"/>
                <a:ea typeface="Osaka"/>
                <a:cs typeface="Apple Chancery"/>
              </a:rPr>
              <a:t>5:</a:t>
            </a:r>
            <a:r>
              <a:rPr lang="ko-KR" altLang="en-US" sz="3600" b="1" dirty="0">
                <a:solidFill>
                  <a:srgbClr val="FFFFFF"/>
                </a:solidFill>
                <a:effectLst>
                  <a:glow rad="317500">
                    <a:srgbClr val="000000">
                      <a:alpha val="91000"/>
                    </a:srgbClr>
                  </a:glow>
                </a:effectLst>
                <a:latin typeface="Apple Chancery"/>
                <a:ea typeface="Osaka"/>
                <a:cs typeface="Apple Chancery"/>
              </a:rPr>
              <a:t> </a:t>
            </a:r>
            <a:r>
              <a:rPr lang="en-US" sz="3600" b="1" dirty="0">
                <a:solidFill>
                  <a:srgbClr val="FFFFFF"/>
                </a:solidFill>
                <a:effectLst>
                  <a:glow rad="317500">
                    <a:srgbClr val="000000">
                      <a:alpha val="91000"/>
                    </a:srgbClr>
                  </a:glow>
                </a:effectLst>
                <a:latin typeface="Apple Chancery"/>
                <a:ea typeface="Osaka"/>
                <a:cs typeface="Apple Chancery"/>
              </a:rPr>
              <a:t>22-23</a:t>
            </a:r>
          </a:p>
        </p:txBody>
      </p:sp>
      <p:sp>
        <p:nvSpPr>
          <p:cNvPr id="22" name="Oval 21"/>
          <p:cNvSpPr>
            <a:spLocks noChangeArrowheads="1"/>
          </p:cNvSpPr>
          <p:nvPr/>
        </p:nvSpPr>
        <p:spPr bwMode="auto">
          <a:xfrm rot="17724361">
            <a:off x="847726" y="1184275"/>
            <a:ext cx="2563812" cy="3436937"/>
          </a:xfrm>
          <a:prstGeom prst="ellipse">
            <a:avLst/>
          </a:prstGeom>
          <a:noFill/>
          <a:ln w="76200">
            <a:solidFill>
              <a:srgbClr val="80008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ndParaRPr>
          </a:p>
        </p:txBody>
      </p:sp>
      <p:sp>
        <p:nvSpPr>
          <p:cNvPr id="23" name="Oval 22"/>
          <p:cNvSpPr>
            <a:spLocks noChangeArrowheads="1"/>
          </p:cNvSpPr>
          <p:nvPr/>
        </p:nvSpPr>
        <p:spPr bwMode="auto">
          <a:xfrm rot="1099226">
            <a:off x="4081463" y="1144588"/>
            <a:ext cx="3140075" cy="1689100"/>
          </a:xfrm>
          <a:prstGeom prst="ellipse">
            <a:avLst/>
          </a:pr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ndParaRPr>
          </a:p>
        </p:txBody>
      </p:sp>
      <p:sp>
        <p:nvSpPr>
          <p:cNvPr id="24" name="Oval 23"/>
          <p:cNvSpPr>
            <a:spLocks noChangeArrowheads="1"/>
          </p:cNvSpPr>
          <p:nvPr/>
        </p:nvSpPr>
        <p:spPr bwMode="auto">
          <a:xfrm rot="20496323">
            <a:off x="5446713" y="3141663"/>
            <a:ext cx="3625850" cy="2644775"/>
          </a:xfrm>
          <a:prstGeom prst="ellipse">
            <a:avLst/>
          </a:prstGeom>
          <a:noFill/>
          <a:ln w="76200">
            <a:solidFill>
              <a:srgbClr val="80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solidFill>
                <a:srgbClr val="000000"/>
              </a:solidFill>
            </a:endParaRPr>
          </a:p>
        </p:txBody>
      </p:sp>
      <p:sp>
        <p:nvSpPr>
          <p:cNvPr id="25" name="Oval 24"/>
          <p:cNvSpPr/>
          <p:nvPr/>
        </p:nvSpPr>
        <p:spPr bwMode="auto">
          <a:xfrm rot="16689425">
            <a:off x="1984375" y="2709863"/>
            <a:ext cx="2562225" cy="5527675"/>
          </a:xfrm>
          <a:prstGeom prst="ellipse">
            <a:avLst/>
          </a:prstGeom>
          <a:noFill/>
          <a:ln w="76200" cap="flat" cmpd="sng" algn="ctr">
            <a:solidFill>
              <a:schemeClr val="accent5">
                <a:lumMod val="25000"/>
              </a:schemeClr>
            </a:solidFill>
            <a:prstDash val="solid"/>
            <a:round/>
            <a:headEnd type="none" w="med" len="med"/>
            <a:tailEnd type="none" w="med" len="med"/>
          </a:ln>
          <a:effectLst/>
          <a:extLst/>
        </p:spPr>
        <p:txBody>
          <a:bodyPr/>
          <a:lstStyle/>
          <a:p>
            <a:pPr>
              <a:defRPr/>
            </a:pPr>
            <a:endParaRPr lang="en-US">
              <a:solidFill>
                <a:srgbClr val="000000"/>
              </a:solidFill>
              <a:cs typeface="Arial" charset="0"/>
            </a:endParaRPr>
          </a:p>
        </p:txBody>
      </p:sp>
      <p:sp>
        <p:nvSpPr>
          <p:cNvPr id="26" name="Title 1"/>
          <p:cNvSpPr txBox="1">
            <a:spLocks/>
          </p:cNvSpPr>
          <p:nvPr/>
        </p:nvSpPr>
        <p:spPr bwMode="auto">
          <a:xfrm>
            <a:off x="5436096" y="1268760"/>
            <a:ext cx="2232248" cy="648072"/>
          </a:xfrm>
          <a:prstGeom prst="rect">
            <a:avLst/>
          </a:prstGeom>
          <a:solidFill>
            <a:srgbClr val="0000FF"/>
          </a:solid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sz="3200" b="1" i="1" dirty="0">
                <a:solidFill>
                  <a:srgbClr val="FFFFFF"/>
                </a:solidFill>
                <a:effectLst>
                  <a:glow rad="317500">
                    <a:srgbClr val="000000">
                      <a:alpha val="91000"/>
                    </a:srgbClr>
                  </a:glow>
                </a:effectLst>
                <a:latin typeface="Arial"/>
                <a:ea typeface="Osaka"/>
                <a:cs typeface="Arial"/>
              </a:rPr>
              <a:t>감정</a:t>
            </a:r>
            <a:endParaRPr lang="en-US" sz="3200" b="1" i="1" dirty="0">
              <a:solidFill>
                <a:srgbClr val="FFFFFF"/>
              </a:solidFill>
              <a:effectLst>
                <a:glow rad="317500">
                  <a:srgbClr val="000000">
                    <a:alpha val="91000"/>
                  </a:srgbClr>
                </a:glow>
              </a:effectLst>
              <a:latin typeface="Arial"/>
              <a:ea typeface="Osaka"/>
              <a:cs typeface="Arial"/>
            </a:endParaRPr>
          </a:p>
        </p:txBody>
      </p:sp>
      <p:sp>
        <p:nvSpPr>
          <p:cNvPr id="27" name="Title 1"/>
          <p:cNvSpPr txBox="1">
            <a:spLocks/>
          </p:cNvSpPr>
          <p:nvPr/>
        </p:nvSpPr>
        <p:spPr bwMode="auto">
          <a:xfrm>
            <a:off x="6648530" y="4005064"/>
            <a:ext cx="2520280" cy="576064"/>
          </a:xfrm>
          <a:prstGeom prst="rect">
            <a:avLst/>
          </a:prstGeom>
          <a:solidFill>
            <a:srgbClr val="800000"/>
          </a:solid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sz="3200" b="1" i="1" dirty="0">
                <a:solidFill>
                  <a:srgbClr val="FFFFFF"/>
                </a:solidFill>
                <a:effectLst>
                  <a:glow rad="317500">
                    <a:srgbClr val="000000">
                      <a:alpha val="91000"/>
                    </a:srgbClr>
                  </a:glow>
                </a:effectLst>
                <a:latin typeface="Arial"/>
                <a:ea typeface="Osaka"/>
                <a:cs typeface="Arial"/>
              </a:rPr>
              <a:t>태도</a:t>
            </a:r>
            <a:endParaRPr lang="en-US" sz="3200" b="1" i="1" dirty="0">
              <a:solidFill>
                <a:srgbClr val="FFFFFF"/>
              </a:solidFill>
              <a:effectLst>
                <a:glow rad="317500">
                  <a:srgbClr val="000000">
                    <a:alpha val="91000"/>
                  </a:srgbClr>
                </a:glow>
              </a:effectLst>
              <a:latin typeface="Arial"/>
              <a:ea typeface="Osaka"/>
              <a:cs typeface="Arial"/>
            </a:endParaRPr>
          </a:p>
        </p:txBody>
      </p:sp>
      <p:sp>
        <p:nvSpPr>
          <p:cNvPr id="28" name="Title 1"/>
          <p:cNvSpPr txBox="1">
            <a:spLocks/>
          </p:cNvSpPr>
          <p:nvPr/>
        </p:nvSpPr>
        <p:spPr bwMode="auto">
          <a:xfrm>
            <a:off x="1043608" y="5445224"/>
            <a:ext cx="2483768" cy="720080"/>
          </a:xfrm>
          <a:prstGeom prst="rect">
            <a:avLst/>
          </a:prstGeom>
          <a:solidFill>
            <a:schemeClr val="accent5">
              <a:lumMod val="25000"/>
            </a:schemeClr>
          </a:solid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sz="3200" b="1" i="1" dirty="0">
                <a:solidFill>
                  <a:srgbClr val="FFFFFF"/>
                </a:solidFill>
                <a:effectLst>
                  <a:glow rad="317500">
                    <a:srgbClr val="000000">
                      <a:alpha val="91000"/>
                    </a:srgbClr>
                  </a:glow>
                </a:effectLst>
                <a:latin typeface="Arial"/>
                <a:ea typeface="Osaka"/>
                <a:cs typeface="Arial"/>
              </a:rPr>
              <a:t>성격</a:t>
            </a:r>
            <a:endParaRPr lang="en-US" sz="3200" b="1" i="1" dirty="0">
              <a:solidFill>
                <a:srgbClr val="FFFFFF"/>
              </a:solidFill>
              <a:effectLst>
                <a:glow rad="317500">
                  <a:srgbClr val="000000">
                    <a:alpha val="91000"/>
                  </a:srgbClr>
                </a:glow>
              </a:effectLst>
              <a:latin typeface="Arial"/>
              <a:ea typeface="Osaka"/>
              <a:cs typeface="Arial"/>
            </a:endParaRPr>
          </a:p>
        </p:txBody>
      </p:sp>
      <p:sp>
        <p:nvSpPr>
          <p:cNvPr id="29" name="Title 1"/>
          <p:cNvSpPr txBox="1">
            <a:spLocks/>
          </p:cNvSpPr>
          <p:nvPr/>
        </p:nvSpPr>
        <p:spPr bwMode="auto">
          <a:xfrm>
            <a:off x="0" y="2780928"/>
            <a:ext cx="2483768" cy="720080"/>
          </a:xfrm>
          <a:prstGeom prst="rect">
            <a:avLst/>
          </a:prstGeom>
          <a:solidFill>
            <a:srgbClr val="660066"/>
          </a:solid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sz="3200" b="1" i="1" dirty="0">
                <a:solidFill>
                  <a:srgbClr val="FFFFFF"/>
                </a:solidFill>
                <a:effectLst>
                  <a:glow rad="317500">
                    <a:srgbClr val="000000">
                      <a:alpha val="91000"/>
                    </a:srgbClr>
                  </a:glow>
                </a:effectLst>
                <a:latin typeface="Arial"/>
                <a:ea typeface="Osaka"/>
                <a:cs typeface="Arial"/>
              </a:rPr>
              <a:t>행위</a:t>
            </a:r>
            <a:endParaRPr lang="en-US" sz="3200" b="1" i="1" dirty="0">
              <a:solidFill>
                <a:srgbClr val="FFFFFF"/>
              </a:solidFill>
              <a:effectLst>
                <a:glow rad="317500">
                  <a:srgbClr val="000000">
                    <a:alpha val="91000"/>
                  </a:srgbClr>
                </a:glow>
              </a:effectLst>
              <a:latin typeface="Arial"/>
              <a:ea typeface="Osaka"/>
              <a:cs typeface="Arial"/>
            </a:endParaRPr>
          </a:p>
        </p:txBody>
      </p:sp>
    </p:spTree>
    <p:extLst>
      <p:ext uri="{BB962C8B-B14F-4D97-AF65-F5344CB8AC3E}">
        <p14:creationId xmlns:p14="http://schemas.microsoft.com/office/powerpoint/2010/main" val="3244511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16"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16"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ntr" presetSubtype="16"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Effect transition="in" filter="fade">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 calcmode="lin" valueType="num">
                                      <p:cBhvr>
                                        <p:cTn id="70" dur="500" fill="hold"/>
                                        <p:tgtEl>
                                          <p:spTgt spid="22"/>
                                        </p:tgtEl>
                                        <p:attrNameLst>
                                          <p:attrName>ppt_w</p:attrName>
                                        </p:attrNameLst>
                                      </p:cBhvr>
                                      <p:tavLst>
                                        <p:tav tm="0">
                                          <p:val>
                                            <p:fltVal val="0"/>
                                          </p:val>
                                        </p:tav>
                                        <p:tav tm="100000">
                                          <p:val>
                                            <p:strVal val="#ppt_w"/>
                                          </p:val>
                                        </p:tav>
                                      </p:tavLst>
                                    </p:anim>
                                    <p:anim calcmode="lin" valueType="num">
                                      <p:cBhvr>
                                        <p:cTn id="71" dur="500" fill="hold"/>
                                        <p:tgtEl>
                                          <p:spTgt spid="22"/>
                                        </p:tgtEl>
                                        <p:attrNameLst>
                                          <p:attrName>ppt_h</p:attrName>
                                        </p:attrNameLst>
                                      </p:cBhvr>
                                      <p:tavLst>
                                        <p:tav tm="0">
                                          <p:val>
                                            <p:fltVal val="0"/>
                                          </p:val>
                                        </p:tav>
                                        <p:tav tm="100000">
                                          <p:val>
                                            <p:strVal val="#ppt_h"/>
                                          </p:val>
                                        </p:tav>
                                      </p:tavLst>
                                    </p:anim>
                                    <p:animEffect transition="in" filter="fade">
                                      <p:cBhvr>
                                        <p:cTn id="72" dur="500"/>
                                        <p:tgtEl>
                                          <p:spTgt spid="22"/>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p:cTn id="77" dur="500" fill="hold"/>
                                        <p:tgtEl>
                                          <p:spTgt spid="23"/>
                                        </p:tgtEl>
                                        <p:attrNameLst>
                                          <p:attrName>ppt_w</p:attrName>
                                        </p:attrNameLst>
                                      </p:cBhvr>
                                      <p:tavLst>
                                        <p:tav tm="0">
                                          <p:val>
                                            <p:fltVal val="0"/>
                                          </p:val>
                                        </p:tav>
                                        <p:tav tm="100000">
                                          <p:val>
                                            <p:strVal val="#ppt_w"/>
                                          </p:val>
                                        </p:tav>
                                      </p:tavLst>
                                    </p:anim>
                                    <p:anim calcmode="lin" valueType="num">
                                      <p:cBhvr>
                                        <p:cTn id="78" dur="500" fill="hold"/>
                                        <p:tgtEl>
                                          <p:spTgt spid="23"/>
                                        </p:tgtEl>
                                        <p:attrNameLst>
                                          <p:attrName>ppt_h</p:attrName>
                                        </p:attrNameLst>
                                      </p:cBhvr>
                                      <p:tavLst>
                                        <p:tav tm="0">
                                          <p:val>
                                            <p:fltVal val="0"/>
                                          </p:val>
                                        </p:tav>
                                        <p:tav tm="100000">
                                          <p:val>
                                            <p:strVal val="#ppt_h"/>
                                          </p:val>
                                        </p:tav>
                                      </p:tavLst>
                                    </p:anim>
                                    <p:animEffect transition="in" filter="fade">
                                      <p:cBhvr>
                                        <p:cTn id="79" dur="5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grpId="0" nodeType="clickEffect">
                                  <p:stCondLst>
                                    <p:cond delay="0"/>
                                  </p:stCondLst>
                                  <p:childTnLst>
                                    <p:set>
                                      <p:cBhvr>
                                        <p:cTn id="83" dur="1" fill="hold">
                                          <p:stCondLst>
                                            <p:cond delay="0"/>
                                          </p:stCondLst>
                                        </p:cTn>
                                        <p:tgtEl>
                                          <p:spTgt spid="24"/>
                                        </p:tgtEl>
                                        <p:attrNameLst>
                                          <p:attrName>style.visibility</p:attrName>
                                        </p:attrNameLst>
                                      </p:cBhvr>
                                      <p:to>
                                        <p:strVal val="visible"/>
                                      </p:to>
                                    </p:set>
                                    <p:anim calcmode="lin" valueType="num">
                                      <p:cBhvr>
                                        <p:cTn id="84" dur="500" fill="hold"/>
                                        <p:tgtEl>
                                          <p:spTgt spid="24"/>
                                        </p:tgtEl>
                                        <p:attrNameLst>
                                          <p:attrName>ppt_w</p:attrName>
                                        </p:attrNameLst>
                                      </p:cBhvr>
                                      <p:tavLst>
                                        <p:tav tm="0">
                                          <p:val>
                                            <p:fltVal val="0"/>
                                          </p:val>
                                        </p:tav>
                                        <p:tav tm="100000">
                                          <p:val>
                                            <p:strVal val="#ppt_w"/>
                                          </p:val>
                                        </p:tav>
                                      </p:tavLst>
                                    </p:anim>
                                    <p:anim calcmode="lin" valueType="num">
                                      <p:cBhvr>
                                        <p:cTn id="85" dur="500" fill="hold"/>
                                        <p:tgtEl>
                                          <p:spTgt spid="24"/>
                                        </p:tgtEl>
                                        <p:attrNameLst>
                                          <p:attrName>ppt_h</p:attrName>
                                        </p:attrNameLst>
                                      </p:cBhvr>
                                      <p:tavLst>
                                        <p:tav tm="0">
                                          <p:val>
                                            <p:fltVal val="0"/>
                                          </p:val>
                                        </p:tav>
                                        <p:tav tm="100000">
                                          <p:val>
                                            <p:strVal val="#ppt_h"/>
                                          </p:val>
                                        </p:tav>
                                      </p:tavLst>
                                    </p:anim>
                                    <p:animEffect transition="in" filter="fade">
                                      <p:cBhvr>
                                        <p:cTn id="86" dur="500"/>
                                        <p:tgtEl>
                                          <p:spTgt spid="24"/>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p:cTn id="91" dur="500" fill="hold"/>
                                        <p:tgtEl>
                                          <p:spTgt spid="25"/>
                                        </p:tgtEl>
                                        <p:attrNameLst>
                                          <p:attrName>ppt_w</p:attrName>
                                        </p:attrNameLst>
                                      </p:cBhvr>
                                      <p:tavLst>
                                        <p:tav tm="0">
                                          <p:val>
                                            <p:fltVal val="0"/>
                                          </p:val>
                                        </p:tav>
                                        <p:tav tm="100000">
                                          <p:val>
                                            <p:strVal val="#ppt_w"/>
                                          </p:val>
                                        </p:tav>
                                      </p:tavLst>
                                    </p:anim>
                                    <p:anim calcmode="lin" valueType="num">
                                      <p:cBhvr>
                                        <p:cTn id="92" dur="500" fill="hold"/>
                                        <p:tgtEl>
                                          <p:spTgt spid="25"/>
                                        </p:tgtEl>
                                        <p:attrNameLst>
                                          <p:attrName>ppt_h</p:attrName>
                                        </p:attrNameLst>
                                      </p:cBhvr>
                                      <p:tavLst>
                                        <p:tav tm="0">
                                          <p:val>
                                            <p:fltVal val="0"/>
                                          </p:val>
                                        </p:tav>
                                        <p:tav tm="100000">
                                          <p:val>
                                            <p:strVal val="#ppt_h"/>
                                          </p:val>
                                        </p:tav>
                                      </p:tavLst>
                                    </p:anim>
                                    <p:animEffect transition="in" filter="fade">
                                      <p:cBhvr>
                                        <p:cTn id="93" dur="500"/>
                                        <p:tgtEl>
                                          <p:spTgt spid="25"/>
                                        </p:tgtEl>
                                      </p:cBhvr>
                                    </p:animEffect>
                                  </p:childTnLst>
                                </p:cTn>
                              </p:par>
                              <p:par>
                                <p:cTn id="94" presetID="53" presetClass="entr" presetSubtype="16" fill="hold" nodeType="withEffect">
                                  <p:stCondLst>
                                    <p:cond delay="0"/>
                                  </p:stCondLst>
                                  <p:childTnLst>
                                    <p:set>
                                      <p:cBhvr>
                                        <p:cTn id="95" dur="1" fill="hold">
                                          <p:stCondLst>
                                            <p:cond delay="0"/>
                                          </p:stCondLst>
                                        </p:cTn>
                                        <p:tgtEl>
                                          <p:spTgt spid="26"/>
                                        </p:tgtEl>
                                        <p:attrNameLst>
                                          <p:attrName>style.visibility</p:attrName>
                                        </p:attrNameLst>
                                      </p:cBhvr>
                                      <p:to>
                                        <p:strVal val="visible"/>
                                      </p:to>
                                    </p:set>
                                    <p:anim calcmode="lin" valueType="num">
                                      <p:cBhvr>
                                        <p:cTn id="96" dur="500" fill="hold"/>
                                        <p:tgtEl>
                                          <p:spTgt spid="26"/>
                                        </p:tgtEl>
                                        <p:attrNameLst>
                                          <p:attrName>ppt_w</p:attrName>
                                        </p:attrNameLst>
                                      </p:cBhvr>
                                      <p:tavLst>
                                        <p:tav tm="0">
                                          <p:val>
                                            <p:fltVal val="0"/>
                                          </p:val>
                                        </p:tav>
                                        <p:tav tm="100000">
                                          <p:val>
                                            <p:strVal val="#ppt_w"/>
                                          </p:val>
                                        </p:tav>
                                      </p:tavLst>
                                    </p:anim>
                                    <p:anim calcmode="lin" valueType="num">
                                      <p:cBhvr>
                                        <p:cTn id="97" dur="500" fill="hold"/>
                                        <p:tgtEl>
                                          <p:spTgt spid="26"/>
                                        </p:tgtEl>
                                        <p:attrNameLst>
                                          <p:attrName>ppt_h</p:attrName>
                                        </p:attrNameLst>
                                      </p:cBhvr>
                                      <p:tavLst>
                                        <p:tav tm="0">
                                          <p:val>
                                            <p:fltVal val="0"/>
                                          </p:val>
                                        </p:tav>
                                        <p:tav tm="100000">
                                          <p:val>
                                            <p:strVal val="#ppt_h"/>
                                          </p:val>
                                        </p:tav>
                                      </p:tavLst>
                                    </p:anim>
                                    <p:animEffect transition="in" filter="fade">
                                      <p:cBhvr>
                                        <p:cTn id="98" dur="500"/>
                                        <p:tgtEl>
                                          <p:spTgt spid="26"/>
                                        </p:tgtEl>
                                      </p:cBhvr>
                                    </p:animEffect>
                                  </p:childTnLst>
                                </p:cTn>
                              </p:par>
                              <p:par>
                                <p:cTn id="99" presetID="53" presetClass="entr" presetSubtype="16" fill="hold" nodeType="withEffect">
                                  <p:stCondLst>
                                    <p:cond delay="0"/>
                                  </p:stCondLst>
                                  <p:childTnLst>
                                    <p:set>
                                      <p:cBhvr>
                                        <p:cTn id="100" dur="1" fill="hold">
                                          <p:stCondLst>
                                            <p:cond delay="0"/>
                                          </p:stCondLst>
                                        </p:cTn>
                                        <p:tgtEl>
                                          <p:spTgt spid="26"/>
                                        </p:tgtEl>
                                        <p:attrNameLst>
                                          <p:attrName>style.visibility</p:attrName>
                                        </p:attrNameLst>
                                      </p:cBhvr>
                                      <p:to>
                                        <p:strVal val="visible"/>
                                      </p:to>
                                    </p:set>
                                    <p:anim calcmode="lin" valueType="num">
                                      <p:cBhvr>
                                        <p:cTn id="101" dur="500" fill="hold"/>
                                        <p:tgtEl>
                                          <p:spTgt spid="26"/>
                                        </p:tgtEl>
                                        <p:attrNameLst>
                                          <p:attrName>ppt_w</p:attrName>
                                        </p:attrNameLst>
                                      </p:cBhvr>
                                      <p:tavLst>
                                        <p:tav tm="0">
                                          <p:val>
                                            <p:fltVal val="0"/>
                                          </p:val>
                                        </p:tav>
                                        <p:tav tm="100000">
                                          <p:val>
                                            <p:strVal val="#ppt_w"/>
                                          </p:val>
                                        </p:tav>
                                      </p:tavLst>
                                    </p:anim>
                                    <p:anim calcmode="lin" valueType="num">
                                      <p:cBhvr>
                                        <p:cTn id="102" dur="500" fill="hold"/>
                                        <p:tgtEl>
                                          <p:spTgt spid="26"/>
                                        </p:tgtEl>
                                        <p:attrNameLst>
                                          <p:attrName>ppt_h</p:attrName>
                                        </p:attrNameLst>
                                      </p:cBhvr>
                                      <p:tavLst>
                                        <p:tav tm="0">
                                          <p:val>
                                            <p:fltVal val="0"/>
                                          </p:val>
                                        </p:tav>
                                        <p:tav tm="100000">
                                          <p:val>
                                            <p:strVal val="#ppt_h"/>
                                          </p:val>
                                        </p:tav>
                                      </p:tavLst>
                                    </p:anim>
                                    <p:animEffect transition="in" filter="fade">
                                      <p:cBhvr>
                                        <p:cTn id="103" dur="500"/>
                                        <p:tgtEl>
                                          <p:spTgt spid="26"/>
                                        </p:tgtEl>
                                      </p:cBhvr>
                                    </p:animEffect>
                                  </p:childTnLst>
                                </p:cTn>
                              </p:par>
                              <p:par>
                                <p:cTn id="104" presetID="53" presetClass="entr" presetSubtype="16" fill="hold" nodeType="withEffect">
                                  <p:stCondLst>
                                    <p:cond delay="0"/>
                                  </p:stCondLst>
                                  <p:childTnLst>
                                    <p:set>
                                      <p:cBhvr>
                                        <p:cTn id="105" dur="1" fill="hold">
                                          <p:stCondLst>
                                            <p:cond delay="0"/>
                                          </p:stCondLst>
                                        </p:cTn>
                                        <p:tgtEl>
                                          <p:spTgt spid="27"/>
                                        </p:tgtEl>
                                        <p:attrNameLst>
                                          <p:attrName>style.visibility</p:attrName>
                                        </p:attrNameLst>
                                      </p:cBhvr>
                                      <p:to>
                                        <p:strVal val="visible"/>
                                      </p:to>
                                    </p:set>
                                    <p:anim calcmode="lin" valueType="num">
                                      <p:cBhvr>
                                        <p:cTn id="106" dur="500" fill="hold"/>
                                        <p:tgtEl>
                                          <p:spTgt spid="27"/>
                                        </p:tgtEl>
                                        <p:attrNameLst>
                                          <p:attrName>ppt_w</p:attrName>
                                        </p:attrNameLst>
                                      </p:cBhvr>
                                      <p:tavLst>
                                        <p:tav tm="0">
                                          <p:val>
                                            <p:fltVal val="0"/>
                                          </p:val>
                                        </p:tav>
                                        <p:tav tm="100000">
                                          <p:val>
                                            <p:strVal val="#ppt_w"/>
                                          </p:val>
                                        </p:tav>
                                      </p:tavLst>
                                    </p:anim>
                                    <p:anim calcmode="lin" valueType="num">
                                      <p:cBhvr>
                                        <p:cTn id="107" dur="500" fill="hold"/>
                                        <p:tgtEl>
                                          <p:spTgt spid="27"/>
                                        </p:tgtEl>
                                        <p:attrNameLst>
                                          <p:attrName>ppt_h</p:attrName>
                                        </p:attrNameLst>
                                      </p:cBhvr>
                                      <p:tavLst>
                                        <p:tav tm="0">
                                          <p:val>
                                            <p:fltVal val="0"/>
                                          </p:val>
                                        </p:tav>
                                        <p:tav tm="100000">
                                          <p:val>
                                            <p:strVal val="#ppt_h"/>
                                          </p:val>
                                        </p:tav>
                                      </p:tavLst>
                                    </p:anim>
                                    <p:animEffect transition="in" filter="fade">
                                      <p:cBhvr>
                                        <p:cTn id="108" dur="500"/>
                                        <p:tgtEl>
                                          <p:spTgt spid="27"/>
                                        </p:tgtEl>
                                      </p:cBhvr>
                                    </p:animEffect>
                                  </p:childTnLst>
                                </p:cTn>
                              </p:par>
                              <p:par>
                                <p:cTn id="109" presetID="53" presetClass="entr" presetSubtype="16" fill="hold" nodeType="withEffect">
                                  <p:stCondLst>
                                    <p:cond delay="0"/>
                                  </p:stCondLst>
                                  <p:childTnLst>
                                    <p:set>
                                      <p:cBhvr>
                                        <p:cTn id="110" dur="1" fill="hold">
                                          <p:stCondLst>
                                            <p:cond delay="0"/>
                                          </p:stCondLst>
                                        </p:cTn>
                                        <p:tgtEl>
                                          <p:spTgt spid="27"/>
                                        </p:tgtEl>
                                        <p:attrNameLst>
                                          <p:attrName>style.visibility</p:attrName>
                                        </p:attrNameLst>
                                      </p:cBhvr>
                                      <p:to>
                                        <p:strVal val="visible"/>
                                      </p:to>
                                    </p:set>
                                    <p:anim calcmode="lin" valueType="num">
                                      <p:cBhvr>
                                        <p:cTn id="111" dur="500" fill="hold"/>
                                        <p:tgtEl>
                                          <p:spTgt spid="27"/>
                                        </p:tgtEl>
                                        <p:attrNameLst>
                                          <p:attrName>ppt_w</p:attrName>
                                        </p:attrNameLst>
                                      </p:cBhvr>
                                      <p:tavLst>
                                        <p:tav tm="0">
                                          <p:val>
                                            <p:fltVal val="0"/>
                                          </p:val>
                                        </p:tav>
                                        <p:tav tm="100000">
                                          <p:val>
                                            <p:strVal val="#ppt_w"/>
                                          </p:val>
                                        </p:tav>
                                      </p:tavLst>
                                    </p:anim>
                                    <p:anim calcmode="lin" valueType="num">
                                      <p:cBhvr>
                                        <p:cTn id="112" dur="500" fill="hold"/>
                                        <p:tgtEl>
                                          <p:spTgt spid="27"/>
                                        </p:tgtEl>
                                        <p:attrNameLst>
                                          <p:attrName>ppt_h</p:attrName>
                                        </p:attrNameLst>
                                      </p:cBhvr>
                                      <p:tavLst>
                                        <p:tav tm="0">
                                          <p:val>
                                            <p:fltVal val="0"/>
                                          </p:val>
                                        </p:tav>
                                        <p:tav tm="100000">
                                          <p:val>
                                            <p:strVal val="#ppt_h"/>
                                          </p:val>
                                        </p:tav>
                                      </p:tavLst>
                                    </p:anim>
                                    <p:animEffect transition="in" filter="fade">
                                      <p:cBhvr>
                                        <p:cTn id="113" dur="500"/>
                                        <p:tgtEl>
                                          <p:spTgt spid="27"/>
                                        </p:tgtEl>
                                      </p:cBhvr>
                                    </p:animEffect>
                                  </p:childTnLst>
                                </p:cTn>
                              </p:par>
                              <p:par>
                                <p:cTn id="114" presetID="53" presetClass="entr" presetSubtype="16" fill="hold" nodeType="withEffect">
                                  <p:stCondLst>
                                    <p:cond delay="0"/>
                                  </p:stCondLst>
                                  <p:childTnLst>
                                    <p:set>
                                      <p:cBhvr>
                                        <p:cTn id="115" dur="1" fill="hold">
                                          <p:stCondLst>
                                            <p:cond delay="0"/>
                                          </p:stCondLst>
                                        </p:cTn>
                                        <p:tgtEl>
                                          <p:spTgt spid="28"/>
                                        </p:tgtEl>
                                        <p:attrNameLst>
                                          <p:attrName>style.visibility</p:attrName>
                                        </p:attrNameLst>
                                      </p:cBhvr>
                                      <p:to>
                                        <p:strVal val="visible"/>
                                      </p:to>
                                    </p:set>
                                    <p:anim calcmode="lin" valueType="num">
                                      <p:cBhvr>
                                        <p:cTn id="116" dur="500" fill="hold"/>
                                        <p:tgtEl>
                                          <p:spTgt spid="28"/>
                                        </p:tgtEl>
                                        <p:attrNameLst>
                                          <p:attrName>ppt_w</p:attrName>
                                        </p:attrNameLst>
                                      </p:cBhvr>
                                      <p:tavLst>
                                        <p:tav tm="0">
                                          <p:val>
                                            <p:fltVal val="0"/>
                                          </p:val>
                                        </p:tav>
                                        <p:tav tm="100000">
                                          <p:val>
                                            <p:strVal val="#ppt_w"/>
                                          </p:val>
                                        </p:tav>
                                      </p:tavLst>
                                    </p:anim>
                                    <p:anim calcmode="lin" valueType="num">
                                      <p:cBhvr>
                                        <p:cTn id="117" dur="500" fill="hold"/>
                                        <p:tgtEl>
                                          <p:spTgt spid="28"/>
                                        </p:tgtEl>
                                        <p:attrNameLst>
                                          <p:attrName>ppt_h</p:attrName>
                                        </p:attrNameLst>
                                      </p:cBhvr>
                                      <p:tavLst>
                                        <p:tav tm="0">
                                          <p:val>
                                            <p:fltVal val="0"/>
                                          </p:val>
                                        </p:tav>
                                        <p:tav tm="100000">
                                          <p:val>
                                            <p:strVal val="#ppt_h"/>
                                          </p:val>
                                        </p:tav>
                                      </p:tavLst>
                                    </p:anim>
                                    <p:animEffect transition="in" filter="fade">
                                      <p:cBhvr>
                                        <p:cTn id="118" dur="500"/>
                                        <p:tgtEl>
                                          <p:spTgt spid="28"/>
                                        </p:tgtEl>
                                      </p:cBhvr>
                                    </p:animEffect>
                                  </p:childTnLst>
                                </p:cTn>
                              </p:par>
                              <p:par>
                                <p:cTn id="119" presetID="53" presetClass="entr" presetSubtype="16" fill="hold" nodeType="withEffect">
                                  <p:stCondLst>
                                    <p:cond delay="0"/>
                                  </p:stCondLst>
                                  <p:childTnLst>
                                    <p:set>
                                      <p:cBhvr>
                                        <p:cTn id="120" dur="1" fill="hold">
                                          <p:stCondLst>
                                            <p:cond delay="0"/>
                                          </p:stCondLst>
                                        </p:cTn>
                                        <p:tgtEl>
                                          <p:spTgt spid="28"/>
                                        </p:tgtEl>
                                        <p:attrNameLst>
                                          <p:attrName>style.visibility</p:attrName>
                                        </p:attrNameLst>
                                      </p:cBhvr>
                                      <p:to>
                                        <p:strVal val="visible"/>
                                      </p:to>
                                    </p:set>
                                    <p:anim calcmode="lin" valueType="num">
                                      <p:cBhvr>
                                        <p:cTn id="121" dur="500" fill="hold"/>
                                        <p:tgtEl>
                                          <p:spTgt spid="28"/>
                                        </p:tgtEl>
                                        <p:attrNameLst>
                                          <p:attrName>ppt_w</p:attrName>
                                        </p:attrNameLst>
                                      </p:cBhvr>
                                      <p:tavLst>
                                        <p:tav tm="0">
                                          <p:val>
                                            <p:fltVal val="0"/>
                                          </p:val>
                                        </p:tav>
                                        <p:tav tm="100000">
                                          <p:val>
                                            <p:strVal val="#ppt_w"/>
                                          </p:val>
                                        </p:tav>
                                      </p:tavLst>
                                    </p:anim>
                                    <p:anim calcmode="lin" valueType="num">
                                      <p:cBhvr>
                                        <p:cTn id="122" dur="500" fill="hold"/>
                                        <p:tgtEl>
                                          <p:spTgt spid="28"/>
                                        </p:tgtEl>
                                        <p:attrNameLst>
                                          <p:attrName>ppt_h</p:attrName>
                                        </p:attrNameLst>
                                      </p:cBhvr>
                                      <p:tavLst>
                                        <p:tav tm="0">
                                          <p:val>
                                            <p:fltVal val="0"/>
                                          </p:val>
                                        </p:tav>
                                        <p:tav tm="100000">
                                          <p:val>
                                            <p:strVal val="#ppt_h"/>
                                          </p:val>
                                        </p:tav>
                                      </p:tavLst>
                                    </p:anim>
                                    <p:animEffect transition="in" filter="fade">
                                      <p:cBhvr>
                                        <p:cTn id="123" dur="500"/>
                                        <p:tgtEl>
                                          <p:spTgt spid="28"/>
                                        </p:tgtEl>
                                      </p:cBhvr>
                                    </p:animEffect>
                                  </p:childTnLst>
                                </p:cTn>
                              </p:par>
                              <p:par>
                                <p:cTn id="124" presetID="53" presetClass="entr" presetSubtype="16" fill="hold" nodeType="withEffect">
                                  <p:stCondLst>
                                    <p:cond delay="0"/>
                                  </p:stCondLst>
                                  <p:childTnLst>
                                    <p:set>
                                      <p:cBhvr>
                                        <p:cTn id="125" dur="1" fill="hold">
                                          <p:stCondLst>
                                            <p:cond delay="0"/>
                                          </p:stCondLst>
                                        </p:cTn>
                                        <p:tgtEl>
                                          <p:spTgt spid="29"/>
                                        </p:tgtEl>
                                        <p:attrNameLst>
                                          <p:attrName>style.visibility</p:attrName>
                                        </p:attrNameLst>
                                      </p:cBhvr>
                                      <p:to>
                                        <p:strVal val="visible"/>
                                      </p:to>
                                    </p:set>
                                    <p:anim calcmode="lin" valueType="num">
                                      <p:cBhvr>
                                        <p:cTn id="126" dur="500" fill="hold"/>
                                        <p:tgtEl>
                                          <p:spTgt spid="29"/>
                                        </p:tgtEl>
                                        <p:attrNameLst>
                                          <p:attrName>ppt_w</p:attrName>
                                        </p:attrNameLst>
                                      </p:cBhvr>
                                      <p:tavLst>
                                        <p:tav tm="0">
                                          <p:val>
                                            <p:fltVal val="0"/>
                                          </p:val>
                                        </p:tav>
                                        <p:tav tm="100000">
                                          <p:val>
                                            <p:strVal val="#ppt_w"/>
                                          </p:val>
                                        </p:tav>
                                      </p:tavLst>
                                    </p:anim>
                                    <p:anim calcmode="lin" valueType="num">
                                      <p:cBhvr>
                                        <p:cTn id="127" dur="500" fill="hold"/>
                                        <p:tgtEl>
                                          <p:spTgt spid="29"/>
                                        </p:tgtEl>
                                        <p:attrNameLst>
                                          <p:attrName>ppt_h</p:attrName>
                                        </p:attrNameLst>
                                      </p:cBhvr>
                                      <p:tavLst>
                                        <p:tav tm="0">
                                          <p:val>
                                            <p:fltVal val="0"/>
                                          </p:val>
                                        </p:tav>
                                        <p:tav tm="100000">
                                          <p:val>
                                            <p:strVal val="#ppt_h"/>
                                          </p:val>
                                        </p:tav>
                                      </p:tavLst>
                                    </p:anim>
                                    <p:animEffect transition="in" filter="fade">
                                      <p:cBhvr>
                                        <p:cTn id="128" dur="500"/>
                                        <p:tgtEl>
                                          <p:spTgt spid="29"/>
                                        </p:tgtEl>
                                      </p:cBhvr>
                                    </p:animEffect>
                                  </p:childTnLst>
                                </p:cTn>
                              </p:par>
                              <p:par>
                                <p:cTn id="129" presetID="53" presetClass="entr" presetSubtype="16" fill="hold" nodeType="withEffect">
                                  <p:stCondLst>
                                    <p:cond delay="0"/>
                                  </p:stCondLst>
                                  <p:childTnLst>
                                    <p:set>
                                      <p:cBhvr>
                                        <p:cTn id="130" dur="1" fill="hold">
                                          <p:stCondLst>
                                            <p:cond delay="0"/>
                                          </p:stCondLst>
                                        </p:cTn>
                                        <p:tgtEl>
                                          <p:spTgt spid="29"/>
                                        </p:tgtEl>
                                        <p:attrNameLst>
                                          <p:attrName>style.visibility</p:attrName>
                                        </p:attrNameLst>
                                      </p:cBhvr>
                                      <p:to>
                                        <p:strVal val="visible"/>
                                      </p:to>
                                    </p:set>
                                    <p:anim calcmode="lin" valueType="num">
                                      <p:cBhvr>
                                        <p:cTn id="131" dur="500" fill="hold"/>
                                        <p:tgtEl>
                                          <p:spTgt spid="29"/>
                                        </p:tgtEl>
                                        <p:attrNameLst>
                                          <p:attrName>ppt_w</p:attrName>
                                        </p:attrNameLst>
                                      </p:cBhvr>
                                      <p:tavLst>
                                        <p:tav tm="0">
                                          <p:val>
                                            <p:fltVal val="0"/>
                                          </p:val>
                                        </p:tav>
                                        <p:tav tm="100000">
                                          <p:val>
                                            <p:strVal val="#ppt_w"/>
                                          </p:val>
                                        </p:tav>
                                      </p:tavLst>
                                    </p:anim>
                                    <p:anim calcmode="lin" valueType="num">
                                      <p:cBhvr>
                                        <p:cTn id="132" dur="500" fill="hold"/>
                                        <p:tgtEl>
                                          <p:spTgt spid="29"/>
                                        </p:tgtEl>
                                        <p:attrNameLst>
                                          <p:attrName>ppt_h</p:attrName>
                                        </p:attrNameLst>
                                      </p:cBhvr>
                                      <p:tavLst>
                                        <p:tav tm="0">
                                          <p:val>
                                            <p:fltVal val="0"/>
                                          </p:val>
                                        </p:tav>
                                        <p:tav tm="100000">
                                          <p:val>
                                            <p:strVal val="#ppt_h"/>
                                          </p:val>
                                        </p:tav>
                                      </p:tavLst>
                                    </p:anim>
                                    <p:animEffect transition="in" filter="fade">
                                      <p:cBhvr>
                                        <p:cTn id="1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86" y="-99392"/>
            <a:ext cx="9131913" cy="1143000"/>
          </a:xfrm>
          <a:extLst/>
        </p:spPr>
        <p:txBody>
          <a:bodyPr/>
          <a:lstStyle/>
          <a:p>
            <a:pPr>
              <a:defRPr/>
            </a:pPr>
            <a:r>
              <a:rPr lang="ko-KR" altLang="en-US" b="1" dirty="0">
                <a:solidFill>
                  <a:srgbClr val="FFFFFF"/>
                </a:solidFill>
                <a:effectLst>
                  <a:glow rad="317500">
                    <a:schemeClr val="tx1">
                      <a:alpha val="91000"/>
                    </a:schemeClr>
                  </a:glow>
                </a:effectLst>
                <a:latin typeface="Apple Chancery"/>
                <a:cs typeface="Apple Chancery"/>
              </a:rPr>
              <a:t>성령의 열매</a:t>
            </a:r>
            <a:endParaRPr lang="en-US" b="1" dirty="0">
              <a:solidFill>
                <a:srgbClr val="FFFFFF"/>
              </a:solidFill>
              <a:effectLst>
                <a:glow rad="317500">
                  <a:schemeClr val="tx1">
                    <a:alpha val="91000"/>
                  </a:schemeClr>
                </a:glow>
              </a:effectLst>
              <a:latin typeface="Apple Chancery"/>
              <a:cs typeface="Apple Chancery"/>
            </a:endParaRPr>
          </a:p>
        </p:txBody>
      </p:sp>
      <p:sp>
        <p:nvSpPr>
          <p:cNvPr id="398339" name="Text Box 123"/>
          <p:cNvSpPr txBox="1">
            <a:spLocks noChangeArrowheads="1"/>
          </p:cNvSpPr>
          <p:nvPr/>
        </p:nvSpPr>
        <p:spPr bwMode="auto">
          <a:xfrm>
            <a:off x="9174163" y="19050"/>
            <a:ext cx="8842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r>
              <a:rPr lang="en-US" b="1">
                <a:solidFill>
                  <a:srgbClr val="FFFFFF"/>
                </a:solidFill>
                <a:latin typeface="Arial" charset="0"/>
              </a:rPr>
              <a:t>xliii</a:t>
            </a:r>
            <a:endParaRPr lang="en-US">
              <a:solidFill>
                <a:srgbClr val="FFFFFF"/>
              </a:solidFill>
              <a:latin typeface="Arial" charset="0"/>
            </a:endParaRPr>
          </a:p>
        </p:txBody>
      </p:sp>
      <p:pic>
        <p:nvPicPr>
          <p:cNvPr id="398340" name="Picture 4" descr="O_Come_Holy_Spirit_by_LordShadowblad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47875" y="1125538"/>
            <a:ext cx="5619750" cy="521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3239852" y="2996952"/>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b="1" dirty="0">
                <a:solidFill>
                  <a:srgbClr val="FFFF00"/>
                </a:solidFill>
                <a:effectLst>
                  <a:glow rad="317500">
                    <a:srgbClr val="000000">
                      <a:alpha val="91000"/>
                    </a:srgbClr>
                  </a:glow>
                </a:effectLst>
                <a:latin typeface="Apple Chancery"/>
                <a:ea typeface="Osaka"/>
                <a:cs typeface="Apple Chancery"/>
              </a:rPr>
              <a:t>사랑의</a:t>
            </a:r>
            <a:endParaRPr lang="en-US" b="1" dirty="0">
              <a:solidFill>
                <a:srgbClr val="FFFF00"/>
              </a:solidFill>
              <a:effectLst>
                <a:glow rad="317500">
                  <a:srgbClr val="000000">
                    <a:alpha val="91000"/>
                  </a:srgbClr>
                </a:glow>
              </a:effectLst>
              <a:latin typeface="Apple Chancery"/>
              <a:ea typeface="Osaka"/>
              <a:cs typeface="Apple Chancery"/>
            </a:endParaRPr>
          </a:p>
        </p:txBody>
      </p:sp>
      <p:sp>
        <p:nvSpPr>
          <p:cNvPr id="7" name="Title 1"/>
          <p:cNvSpPr txBox="1">
            <a:spLocks/>
          </p:cNvSpPr>
          <p:nvPr/>
        </p:nvSpPr>
        <p:spPr bwMode="auto">
          <a:xfrm>
            <a:off x="3419872" y="1196752"/>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b="1" dirty="0">
                <a:solidFill>
                  <a:srgbClr val="FFFFFF"/>
                </a:solidFill>
                <a:effectLst>
                  <a:glow rad="317500">
                    <a:srgbClr val="000000">
                      <a:alpha val="91000"/>
                    </a:srgbClr>
                  </a:glow>
                </a:effectLst>
                <a:latin typeface="Apple Chancery"/>
                <a:ea typeface="Osaka"/>
                <a:cs typeface="Apple Chancery"/>
              </a:rPr>
              <a:t>희락</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8" name="Title 1"/>
          <p:cNvSpPr txBox="1">
            <a:spLocks/>
          </p:cNvSpPr>
          <p:nvPr/>
        </p:nvSpPr>
        <p:spPr bwMode="auto">
          <a:xfrm>
            <a:off x="5724128" y="1916832"/>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ko-KR" altLang="en-US" b="1" dirty="0">
                <a:solidFill>
                  <a:srgbClr val="FFFFFF"/>
                </a:solidFill>
                <a:effectLst>
                  <a:glow rad="317500">
                    <a:srgbClr val="000000">
                      <a:alpha val="91000"/>
                    </a:srgbClr>
                  </a:glow>
                </a:effectLst>
                <a:latin typeface="Apple Chancery"/>
                <a:ea typeface="Osaka"/>
                <a:cs typeface="Apple Chancery"/>
              </a:rPr>
              <a:t>화평</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9" name="Title 1"/>
          <p:cNvSpPr txBox="1">
            <a:spLocks/>
          </p:cNvSpPr>
          <p:nvPr/>
        </p:nvSpPr>
        <p:spPr bwMode="auto">
          <a:xfrm>
            <a:off x="6372200" y="3212976"/>
            <a:ext cx="2592288"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ko-KR" altLang="en-US" b="1" dirty="0">
                <a:solidFill>
                  <a:srgbClr val="FFFFFF"/>
                </a:solidFill>
                <a:effectLst>
                  <a:glow rad="317500">
                    <a:srgbClr val="000000">
                      <a:alpha val="91000"/>
                    </a:srgbClr>
                  </a:glow>
                </a:effectLst>
                <a:latin typeface="Apple Chancery"/>
                <a:ea typeface="Osaka"/>
                <a:cs typeface="Apple Chancery"/>
              </a:rPr>
              <a:t>오래참음</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0" name="Title 1"/>
          <p:cNvSpPr txBox="1">
            <a:spLocks/>
          </p:cNvSpPr>
          <p:nvPr/>
        </p:nvSpPr>
        <p:spPr bwMode="auto">
          <a:xfrm>
            <a:off x="5652120" y="436510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lgn="l">
              <a:defRPr/>
            </a:pPr>
            <a:r>
              <a:rPr lang="ko-KR" altLang="en-US" b="1" dirty="0">
                <a:solidFill>
                  <a:srgbClr val="FFFFFF"/>
                </a:solidFill>
                <a:effectLst>
                  <a:glow rad="317500">
                    <a:srgbClr val="000000">
                      <a:alpha val="91000"/>
                    </a:srgbClr>
                  </a:glow>
                </a:effectLst>
                <a:latin typeface="Apple Chancery"/>
                <a:ea typeface="Osaka"/>
                <a:cs typeface="Apple Chancery"/>
              </a:rPr>
              <a:t>자비</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1" name="Title 1"/>
          <p:cNvSpPr txBox="1">
            <a:spLocks/>
          </p:cNvSpPr>
          <p:nvPr/>
        </p:nvSpPr>
        <p:spPr bwMode="auto">
          <a:xfrm>
            <a:off x="3239852" y="5301208"/>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b="1" dirty="0">
                <a:solidFill>
                  <a:srgbClr val="FFFFFF"/>
                </a:solidFill>
                <a:effectLst>
                  <a:glow rad="317500">
                    <a:srgbClr val="000000">
                      <a:alpha val="91000"/>
                    </a:srgbClr>
                  </a:glow>
                </a:effectLst>
                <a:latin typeface="Apple Chancery"/>
                <a:ea typeface="Osaka"/>
                <a:cs typeface="Apple Chancery"/>
              </a:rPr>
              <a:t>양선</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2" name="Title 1"/>
          <p:cNvSpPr txBox="1">
            <a:spLocks/>
          </p:cNvSpPr>
          <p:nvPr/>
        </p:nvSpPr>
        <p:spPr bwMode="auto">
          <a:xfrm>
            <a:off x="899592" y="4509120"/>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b="1" dirty="0">
                <a:solidFill>
                  <a:srgbClr val="FFFFFF"/>
                </a:solidFill>
                <a:effectLst>
                  <a:glow rad="317500">
                    <a:srgbClr val="000000">
                      <a:alpha val="91000"/>
                    </a:srgbClr>
                  </a:glow>
                </a:effectLst>
                <a:latin typeface="Apple Chancery"/>
                <a:ea typeface="Osaka"/>
                <a:cs typeface="Apple Chancery"/>
              </a:rPr>
              <a:t>충성</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3" name="Title 1"/>
          <p:cNvSpPr txBox="1">
            <a:spLocks/>
          </p:cNvSpPr>
          <p:nvPr/>
        </p:nvSpPr>
        <p:spPr bwMode="auto">
          <a:xfrm>
            <a:off x="395536" y="3104964"/>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b="1" dirty="0">
                <a:solidFill>
                  <a:srgbClr val="FFFFFF"/>
                </a:solidFill>
                <a:effectLst>
                  <a:glow rad="317500">
                    <a:srgbClr val="000000">
                      <a:alpha val="91000"/>
                    </a:srgbClr>
                  </a:glow>
                </a:effectLst>
                <a:latin typeface="Apple Chancery"/>
                <a:ea typeface="Osaka"/>
                <a:cs typeface="Apple Chancery"/>
              </a:rPr>
              <a:t>온유</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14" name="Title 1"/>
          <p:cNvSpPr txBox="1">
            <a:spLocks/>
          </p:cNvSpPr>
          <p:nvPr/>
        </p:nvSpPr>
        <p:spPr bwMode="auto">
          <a:xfrm>
            <a:off x="755576" y="1700808"/>
            <a:ext cx="3528392"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b="1" dirty="0">
                <a:solidFill>
                  <a:srgbClr val="FFFFFF"/>
                </a:solidFill>
                <a:effectLst>
                  <a:glow rad="317500">
                    <a:srgbClr val="000000">
                      <a:alpha val="91000"/>
                    </a:srgbClr>
                  </a:glow>
                </a:effectLst>
                <a:latin typeface="Apple Chancery"/>
                <a:ea typeface="Osaka"/>
                <a:cs typeface="Apple Chancery"/>
              </a:rPr>
              <a:t>절제</a:t>
            </a:r>
            <a:endParaRPr lang="en-US" b="1" dirty="0">
              <a:solidFill>
                <a:srgbClr val="FFFFFF"/>
              </a:solidFill>
              <a:effectLst>
                <a:glow rad="317500">
                  <a:srgbClr val="000000">
                    <a:alpha val="91000"/>
                  </a:srgbClr>
                </a:glow>
              </a:effectLst>
              <a:latin typeface="Apple Chancery"/>
              <a:ea typeface="Osaka"/>
              <a:cs typeface="Apple Chancery"/>
            </a:endParaRPr>
          </a:p>
        </p:txBody>
      </p:sp>
      <p:sp>
        <p:nvSpPr>
          <p:cNvPr id="21" name="Title 1"/>
          <p:cNvSpPr txBox="1">
            <a:spLocks/>
          </p:cNvSpPr>
          <p:nvPr/>
        </p:nvSpPr>
        <p:spPr bwMode="auto">
          <a:xfrm>
            <a:off x="1" y="6093296"/>
            <a:ext cx="3995936" cy="764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sz="3600" b="1" dirty="0">
                <a:solidFill>
                  <a:srgbClr val="FFFFFF"/>
                </a:solidFill>
                <a:effectLst>
                  <a:glow rad="317500">
                    <a:srgbClr val="000000">
                      <a:alpha val="91000"/>
                    </a:srgbClr>
                  </a:glow>
                </a:effectLst>
                <a:latin typeface="Apple Chancery"/>
                <a:ea typeface="Osaka"/>
                <a:cs typeface="Apple Chancery"/>
              </a:rPr>
              <a:t>갈라디아서</a:t>
            </a:r>
            <a:r>
              <a:rPr lang="en-US" sz="3600" b="1" dirty="0">
                <a:solidFill>
                  <a:srgbClr val="FFFFFF"/>
                </a:solidFill>
                <a:effectLst>
                  <a:glow rad="317500">
                    <a:srgbClr val="000000">
                      <a:alpha val="91000"/>
                    </a:srgbClr>
                  </a:glow>
                </a:effectLst>
                <a:latin typeface="Apple Chancery"/>
                <a:ea typeface="Osaka"/>
                <a:cs typeface="Apple Chancery"/>
              </a:rPr>
              <a:t>5:</a:t>
            </a:r>
            <a:r>
              <a:rPr lang="ko-KR" altLang="en-US" sz="3600" b="1" dirty="0">
                <a:solidFill>
                  <a:srgbClr val="FFFFFF"/>
                </a:solidFill>
                <a:effectLst>
                  <a:glow rad="317500">
                    <a:srgbClr val="000000">
                      <a:alpha val="91000"/>
                    </a:srgbClr>
                  </a:glow>
                </a:effectLst>
                <a:latin typeface="Apple Chancery"/>
                <a:ea typeface="Osaka"/>
                <a:cs typeface="Apple Chancery"/>
              </a:rPr>
              <a:t> </a:t>
            </a:r>
            <a:r>
              <a:rPr lang="en-US" sz="3600" b="1" dirty="0">
                <a:solidFill>
                  <a:srgbClr val="FFFFFF"/>
                </a:solidFill>
                <a:effectLst>
                  <a:glow rad="317500">
                    <a:srgbClr val="000000">
                      <a:alpha val="91000"/>
                    </a:srgbClr>
                  </a:glow>
                </a:effectLst>
                <a:latin typeface="Apple Chancery"/>
                <a:ea typeface="Osaka"/>
                <a:cs typeface="Apple Chancery"/>
              </a:rPr>
              <a:t>22-23</a:t>
            </a:r>
          </a:p>
        </p:txBody>
      </p:sp>
      <p:sp>
        <p:nvSpPr>
          <p:cNvPr id="30" name="Title 1"/>
          <p:cNvSpPr txBox="1">
            <a:spLocks/>
          </p:cNvSpPr>
          <p:nvPr/>
        </p:nvSpPr>
        <p:spPr bwMode="auto">
          <a:xfrm>
            <a:off x="3203848" y="548680"/>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b="1" dirty="0">
                <a:solidFill>
                  <a:srgbClr val="FFFF00"/>
                </a:solidFill>
                <a:effectLst>
                  <a:glow rad="317500">
                    <a:srgbClr val="000000">
                      <a:alpha val="91000"/>
                    </a:srgbClr>
                  </a:glow>
                </a:effectLst>
                <a:latin typeface="Apple Chancery"/>
                <a:ea typeface="Osaka"/>
                <a:cs typeface="Apple Chancery"/>
              </a:rPr>
              <a:t>세기</a:t>
            </a:r>
            <a:endParaRPr lang="en-US" b="1" dirty="0">
              <a:solidFill>
                <a:srgbClr val="FFFF00"/>
              </a:solidFill>
              <a:effectLst>
                <a:glow rad="317500">
                  <a:srgbClr val="000000">
                    <a:alpha val="91000"/>
                  </a:srgbClr>
                </a:glow>
              </a:effectLst>
              <a:latin typeface="Apple Chancery"/>
              <a:ea typeface="Osaka"/>
              <a:cs typeface="Apple Chancery"/>
            </a:endParaRPr>
          </a:p>
        </p:txBody>
      </p:sp>
      <p:sp>
        <p:nvSpPr>
          <p:cNvPr id="31" name="Title 1"/>
          <p:cNvSpPr txBox="1">
            <a:spLocks/>
          </p:cNvSpPr>
          <p:nvPr/>
        </p:nvSpPr>
        <p:spPr bwMode="auto">
          <a:xfrm>
            <a:off x="5508104" y="1340768"/>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b="1" dirty="0">
                <a:solidFill>
                  <a:srgbClr val="FFFF00"/>
                </a:solidFill>
                <a:effectLst>
                  <a:glow rad="317500">
                    <a:srgbClr val="000000">
                      <a:alpha val="91000"/>
                    </a:srgbClr>
                  </a:glow>
                </a:effectLst>
                <a:latin typeface="Apple Chancery"/>
                <a:ea typeface="Osaka"/>
                <a:cs typeface="Apple Chancery"/>
              </a:rPr>
              <a:t>안정</a:t>
            </a:r>
            <a:endParaRPr lang="en-US" b="1" dirty="0">
              <a:solidFill>
                <a:srgbClr val="FFFF00"/>
              </a:solidFill>
              <a:effectLst>
                <a:glow rad="317500">
                  <a:srgbClr val="000000">
                    <a:alpha val="91000"/>
                  </a:srgbClr>
                </a:glow>
              </a:effectLst>
              <a:latin typeface="Apple Chancery"/>
              <a:ea typeface="Osaka"/>
              <a:cs typeface="Apple Chancery"/>
            </a:endParaRPr>
          </a:p>
        </p:txBody>
      </p:sp>
      <p:sp>
        <p:nvSpPr>
          <p:cNvPr id="32" name="Title 1"/>
          <p:cNvSpPr txBox="1">
            <a:spLocks/>
          </p:cNvSpPr>
          <p:nvPr/>
        </p:nvSpPr>
        <p:spPr bwMode="auto">
          <a:xfrm>
            <a:off x="6047656" y="364502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b="1" dirty="0">
                <a:solidFill>
                  <a:srgbClr val="FFFF00"/>
                </a:solidFill>
                <a:effectLst>
                  <a:glow rad="317500">
                    <a:srgbClr val="000000">
                      <a:alpha val="91000"/>
                    </a:srgbClr>
                  </a:glow>
                </a:effectLst>
                <a:latin typeface="Apple Chancery"/>
                <a:ea typeface="Osaka"/>
                <a:cs typeface="Apple Chancery"/>
              </a:rPr>
              <a:t>인내</a:t>
            </a:r>
            <a:endParaRPr lang="en-US" b="1" dirty="0">
              <a:solidFill>
                <a:srgbClr val="FFFF00"/>
              </a:solidFill>
              <a:effectLst>
                <a:glow rad="317500">
                  <a:srgbClr val="000000">
                    <a:alpha val="91000"/>
                  </a:srgbClr>
                </a:glow>
              </a:effectLst>
              <a:latin typeface="Apple Chancery"/>
              <a:ea typeface="Osaka"/>
              <a:cs typeface="Apple Chancery"/>
            </a:endParaRPr>
          </a:p>
        </p:txBody>
      </p:sp>
      <p:sp>
        <p:nvSpPr>
          <p:cNvPr id="33" name="Title 1"/>
          <p:cNvSpPr txBox="1">
            <a:spLocks/>
          </p:cNvSpPr>
          <p:nvPr/>
        </p:nvSpPr>
        <p:spPr bwMode="auto">
          <a:xfrm>
            <a:off x="5652120" y="4797152"/>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b="1" dirty="0">
                <a:solidFill>
                  <a:srgbClr val="FFFF00"/>
                </a:solidFill>
                <a:effectLst>
                  <a:glow rad="317500">
                    <a:srgbClr val="000000">
                      <a:alpha val="91000"/>
                    </a:srgbClr>
                  </a:glow>
                </a:effectLst>
                <a:latin typeface="Apple Chancery"/>
                <a:ea typeface="Osaka"/>
                <a:cs typeface="Apple Chancery"/>
              </a:rPr>
              <a:t>행위</a:t>
            </a:r>
            <a:endParaRPr lang="en-US" b="1" dirty="0">
              <a:solidFill>
                <a:srgbClr val="FFFF00"/>
              </a:solidFill>
              <a:effectLst>
                <a:glow rad="317500">
                  <a:srgbClr val="000000">
                    <a:alpha val="91000"/>
                  </a:srgbClr>
                </a:glow>
              </a:effectLst>
              <a:latin typeface="Apple Chancery"/>
              <a:ea typeface="Osaka"/>
              <a:cs typeface="Apple Chancery"/>
            </a:endParaRPr>
          </a:p>
        </p:txBody>
      </p:sp>
      <p:sp>
        <p:nvSpPr>
          <p:cNvPr id="34" name="Title 1"/>
          <p:cNvSpPr txBox="1">
            <a:spLocks/>
          </p:cNvSpPr>
          <p:nvPr/>
        </p:nvSpPr>
        <p:spPr bwMode="auto">
          <a:xfrm>
            <a:off x="3851920" y="5661248"/>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b="1" dirty="0">
                <a:solidFill>
                  <a:srgbClr val="FFFF00"/>
                </a:solidFill>
                <a:effectLst>
                  <a:glow rad="317500">
                    <a:srgbClr val="000000">
                      <a:alpha val="91000"/>
                    </a:srgbClr>
                  </a:glow>
                </a:effectLst>
                <a:latin typeface="Apple Chancery"/>
                <a:ea typeface="Osaka"/>
                <a:cs typeface="Apple Chancery"/>
              </a:rPr>
              <a:t>성격</a:t>
            </a:r>
            <a:endParaRPr lang="en-US" b="1" dirty="0">
              <a:solidFill>
                <a:srgbClr val="FFFF00"/>
              </a:solidFill>
              <a:effectLst>
                <a:glow rad="317500">
                  <a:srgbClr val="000000">
                    <a:alpha val="91000"/>
                  </a:srgbClr>
                </a:glow>
              </a:effectLst>
              <a:latin typeface="Apple Chancery"/>
              <a:ea typeface="Osaka"/>
              <a:cs typeface="Apple Chancery"/>
            </a:endParaRPr>
          </a:p>
        </p:txBody>
      </p:sp>
      <p:sp>
        <p:nvSpPr>
          <p:cNvPr id="35" name="Title 1"/>
          <p:cNvSpPr txBox="1">
            <a:spLocks/>
          </p:cNvSpPr>
          <p:nvPr/>
        </p:nvSpPr>
        <p:spPr bwMode="auto">
          <a:xfrm>
            <a:off x="755576" y="508518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b="1" dirty="0">
                <a:solidFill>
                  <a:srgbClr val="FFFF00"/>
                </a:solidFill>
                <a:effectLst>
                  <a:glow rad="317500">
                    <a:srgbClr val="000000">
                      <a:alpha val="91000"/>
                    </a:srgbClr>
                  </a:glow>
                </a:effectLst>
                <a:latin typeface="Apple Chancery"/>
                <a:ea typeface="Osaka"/>
                <a:cs typeface="Apple Chancery"/>
              </a:rPr>
              <a:t>자신감</a:t>
            </a:r>
            <a:endParaRPr lang="en-US" b="1" dirty="0">
              <a:solidFill>
                <a:srgbClr val="FFFF00"/>
              </a:solidFill>
              <a:effectLst>
                <a:glow rad="317500">
                  <a:srgbClr val="000000">
                    <a:alpha val="91000"/>
                  </a:srgbClr>
                </a:glow>
              </a:effectLst>
              <a:latin typeface="Apple Chancery"/>
              <a:ea typeface="Osaka"/>
              <a:cs typeface="Apple Chancery"/>
            </a:endParaRPr>
          </a:p>
        </p:txBody>
      </p:sp>
      <p:sp>
        <p:nvSpPr>
          <p:cNvPr id="36" name="Title 1"/>
          <p:cNvSpPr txBox="1">
            <a:spLocks/>
          </p:cNvSpPr>
          <p:nvPr/>
        </p:nvSpPr>
        <p:spPr bwMode="auto">
          <a:xfrm>
            <a:off x="251520" y="3645024"/>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b="1" dirty="0">
                <a:solidFill>
                  <a:srgbClr val="FFFF00"/>
                </a:solidFill>
                <a:effectLst>
                  <a:glow rad="317500">
                    <a:srgbClr val="000000">
                      <a:alpha val="91000"/>
                    </a:srgbClr>
                  </a:glow>
                </a:effectLst>
                <a:latin typeface="Apple Chancery"/>
                <a:ea typeface="Osaka"/>
                <a:cs typeface="Apple Chancery"/>
              </a:rPr>
              <a:t>겸손</a:t>
            </a:r>
            <a:endParaRPr lang="en-US" b="1" dirty="0">
              <a:solidFill>
                <a:srgbClr val="FFFF00"/>
              </a:solidFill>
              <a:effectLst>
                <a:glow rad="317500">
                  <a:srgbClr val="000000">
                    <a:alpha val="91000"/>
                  </a:srgbClr>
                </a:glow>
              </a:effectLst>
              <a:latin typeface="Apple Chancery"/>
              <a:ea typeface="Osaka"/>
              <a:cs typeface="Apple Chancery"/>
            </a:endParaRPr>
          </a:p>
        </p:txBody>
      </p:sp>
      <p:sp>
        <p:nvSpPr>
          <p:cNvPr id="37" name="Title 1"/>
          <p:cNvSpPr txBox="1">
            <a:spLocks/>
          </p:cNvSpPr>
          <p:nvPr/>
        </p:nvSpPr>
        <p:spPr bwMode="auto">
          <a:xfrm>
            <a:off x="395536" y="2276872"/>
            <a:ext cx="3096344" cy="1080120"/>
          </a:xfrm>
          <a:prstGeom prst="rect">
            <a:avLst/>
          </a:prstGeom>
          <a:noFill/>
          <a:ln>
            <a:noFill/>
          </a:ln>
          <a:extLst>
            <a:ext uri="{FAA26D3D-D897-4be2-8F04-BA451C77F1D7}">
              <ma14:placeholderFlag xmlns:ma14="http://schemas.microsoft.com/office/mac/drawingml/2011/main" xmlns="" val="1"/>
            </a:ext>
          </a:extLst>
        </p:spPr>
        <p:txBody>
          <a:bodyPr lIns="91416" tIns="45709" rIns="91416" bIns="45709"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082" algn="ctr" rtl="0" eaLnBrk="0" fontAlgn="base" hangingPunct="0">
              <a:spcBef>
                <a:spcPct val="0"/>
              </a:spcBef>
              <a:spcAft>
                <a:spcPct val="0"/>
              </a:spcAft>
              <a:defRPr sz="4400">
                <a:solidFill>
                  <a:schemeClr val="tx2"/>
                </a:solidFill>
                <a:latin typeface="Arial" charset="0"/>
                <a:ea typeface="Osaka" charset="0"/>
                <a:cs typeface="Osaka" charset="0"/>
              </a:defRPr>
            </a:lvl6pPr>
            <a:lvl7pPr marL="914165" algn="ctr" rtl="0" eaLnBrk="0" fontAlgn="base" hangingPunct="0">
              <a:spcBef>
                <a:spcPct val="0"/>
              </a:spcBef>
              <a:spcAft>
                <a:spcPct val="0"/>
              </a:spcAft>
              <a:defRPr sz="4400">
                <a:solidFill>
                  <a:schemeClr val="tx2"/>
                </a:solidFill>
                <a:latin typeface="Arial" charset="0"/>
                <a:ea typeface="Osaka" charset="0"/>
                <a:cs typeface="Osaka" charset="0"/>
              </a:defRPr>
            </a:lvl7pPr>
            <a:lvl8pPr marL="1371250" algn="ctr" rtl="0" eaLnBrk="0" fontAlgn="base" hangingPunct="0">
              <a:spcBef>
                <a:spcPct val="0"/>
              </a:spcBef>
              <a:spcAft>
                <a:spcPct val="0"/>
              </a:spcAft>
              <a:defRPr sz="4400">
                <a:solidFill>
                  <a:schemeClr val="tx2"/>
                </a:solidFill>
                <a:latin typeface="Arial" charset="0"/>
                <a:ea typeface="Osaka" charset="0"/>
                <a:cs typeface="Osaka" charset="0"/>
              </a:defRPr>
            </a:lvl8pPr>
            <a:lvl9pPr marL="1828332" algn="ctr" rtl="0" eaLnBrk="0" fontAlgn="base" hangingPunct="0">
              <a:spcBef>
                <a:spcPct val="0"/>
              </a:spcBef>
              <a:spcAft>
                <a:spcPct val="0"/>
              </a:spcAft>
              <a:defRPr sz="4400">
                <a:solidFill>
                  <a:schemeClr val="tx2"/>
                </a:solidFill>
                <a:latin typeface="Arial" charset="0"/>
                <a:ea typeface="Osaka" charset="0"/>
                <a:cs typeface="Osaka" charset="0"/>
              </a:defRPr>
            </a:lvl9pPr>
          </a:lstStyle>
          <a:p>
            <a:pPr>
              <a:defRPr/>
            </a:pPr>
            <a:r>
              <a:rPr lang="ko-KR" altLang="en-US" b="1" dirty="0">
                <a:solidFill>
                  <a:srgbClr val="FFFF00"/>
                </a:solidFill>
                <a:effectLst>
                  <a:glow rad="317500">
                    <a:srgbClr val="000000">
                      <a:alpha val="91000"/>
                    </a:srgbClr>
                  </a:glow>
                </a:effectLst>
                <a:latin typeface="Apple Chancery"/>
                <a:ea typeface="Osaka"/>
                <a:cs typeface="Apple Chancery"/>
              </a:rPr>
              <a:t>승리</a:t>
            </a:r>
            <a:endParaRPr lang="en-US" b="1" dirty="0">
              <a:solidFill>
                <a:srgbClr val="FFFF00"/>
              </a:solidFill>
              <a:effectLst>
                <a:glow rad="317500">
                  <a:srgbClr val="000000">
                    <a:alpha val="91000"/>
                  </a:srgbClr>
                </a:glow>
              </a:effectLst>
              <a:latin typeface="Apple Chancery"/>
              <a:ea typeface="Osaka"/>
              <a:cs typeface="Apple Chancery"/>
            </a:endParaRPr>
          </a:p>
        </p:txBody>
      </p:sp>
    </p:spTree>
    <p:extLst>
      <p:ext uri="{BB962C8B-B14F-4D97-AF65-F5344CB8AC3E}">
        <p14:creationId xmlns:p14="http://schemas.microsoft.com/office/powerpoint/2010/main" val="22973334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ppt_w</p:attrName>
                                        </p:attrNameLst>
                                      </p:cBhvr>
                                      <p:tavLst>
                                        <p:tav tm="0">
                                          <p:val>
                                            <p:fltVal val="0"/>
                                          </p:val>
                                        </p:tav>
                                        <p:tav tm="100000">
                                          <p:val>
                                            <p:strVal val="#ppt_w"/>
                                          </p:val>
                                        </p:tav>
                                      </p:tavLst>
                                    </p:anim>
                                    <p:anim calcmode="lin" valueType="num">
                                      <p:cBhvr>
                                        <p:cTn id="36" dur="500" fill="hold"/>
                                        <p:tgtEl>
                                          <p:spTgt spid="10"/>
                                        </p:tgtEl>
                                        <p:attrNameLst>
                                          <p:attrName>ppt_h</p:attrName>
                                        </p:attrNameLst>
                                      </p:cBhvr>
                                      <p:tavLst>
                                        <p:tav tm="0">
                                          <p:val>
                                            <p:fltVal val="0"/>
                                          </p:val>
                                        </p:tav>
                                        <p:tav tm="100000">
                                          <p:val>
                                            <p:strVal val="#ppt_h"/>
                                          </p:val>
                                        </p:tav>
                                      </p:tavLst>
                                    </p:anim>
                                    <p:animEffect transition="in" filter="fade">
                                      <p:cBhvr>
                                        <p:cTn id="37" dur="500"/>
                                        <p:tgtEl>
                                          <p:spTgt spid="10"/>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16"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16"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ntr" presetSubtype="16"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500" fill="hold"/>
                                        <p:tgtEl>
                                          <p:spTgt spid="13"/>
                                        </p:tgtEl>
                                        <p:attrNameLst>
                                          <p:attrName>ppt_w</p:attrName>
                                        </p:attrNameLst>
                                      </p:cBhvr>
                                      <p:tavLst>
                                        <p:tav tm="0">
                                          <p:val>
                                            <p:fltVal val="0"/>
                                          </p:val>
                                        </p:tav>
                                        <p:tav tm="100000">
                                          <p:val>
                                            <p:strVal val="#ppt_w"/>
                                          </p:val>
                                        </p:tav>
                                      </p:tavLst>
                                    </p:anim>
                                    <p:anim calcmode="lin" valueType="num">
                                      <p:cBhvr>
                                        <p:cTn id="57" dur="500" fill="hold"/>
                                        <p:tgtEl>
                                          <p:spTgt spid="13"/>
                                        </p:tgtEl>
                                        <p:attrNameLst>
                                          <p:attrName>ppt_h</p:attrName>
                                        </p:attrNameLst>
                                      </p:cBhvr>
                                      <p:tavLst>
                                        <p:tav tm="0">
                                          <p:val>
                                            <p:fltVal val="0"/>
                                          </p:val>
                                        </p:tav>
                                        <p:tav tm="100000">
                                          <p:val>
                                            <p:strVal val="#ppt_h"/>
                                          </p:val>
                                        </p:tav>
                                      </p:tavLst>
                                    </p:anim>
                                    <p:animEffect transition="in" filter="fade">
                                      <p:cBhvr>
                                        <p:cTn id="58" dur="500"/>
                                        <p:tgtEl>
                                          <p:spTgt spid="13"/>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ntr" presetSubtype="16"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Effect transition="in" filter="fade">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3" presetClass="entr" presetSubtype="10" fill="hold" nodeType="click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blinds(horizontal)">
                                      <p:cBhvr>
                                        <p:cTn id="70" dur="50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blinds(horizontal)">
                                      <p:cBhvr>
                                        <p:cTn id="75" dur="500"/>
                                        <p:tgtEl>
                                          <p:spTgt spid="31"/>
                                        </p:tgtEl>
                                      </p:cBhvr>
                                    </p:animEffect>
                                  </p:childTnLst>
                                </p:cTn>
                              </p:par>
                            </p:childTnLst>
                          </p:cTn>
                        </p:par>
                      </p:childTnLst>
                    </p:cTn>
                  </p:par>
                  <p:par>
                    <p:cTn id="76" fill="hold">
                      <p:stCondLst>
                        <p:cond delay="indefinite"/>
                      </p:stCondLst>
                      <p:childTnLst>
                        <p:par>
                          <p:cTn id="77" fill="hold">
                            <p:stCondLst>
                              <p:cond delay="0"/>
                            </p:stCondLst>
                            <p:childTnLst>
                              <p:par>
                                <p:cTn id="78" presetID="3" presetClass="entr" presetSubtype="10" fill="hold" nodeType="clickEffect">
                                  <p:stCondLst>
                                    <p:cond delay="0"/>
                                  </p:stCondLst>
                                  <p:childTnLst>
                                    <p:set>
                                      <p:cBhvr>
                                        <p:cTn id="79" dur="1" fill="hold">
                                          <p:stCondLst>
                                            <p:cond delay="0"/>
                                          </p:stCondLst>
                                        </p:cTn>
                                        <p:tgtEl>
                                          <p:spTgt spid="32"/>
                                        </p:tgtEl>
                                        <p:attrNameLst>
                                          <p:attrName>style.visibility</p:attrName>
                                        </p:attrNameLst>
                                      </p:cBhvr>
                                      <p:to>
                                        <p:strVal val="visible"/>
                                      </p:to>
                                    </p:set>
                                    <p:animEffect transition="in" filter="blinds(horizontal)">
                                      <p:cBhvr>
                                        <p:cTn id="80" dur="500"/>
                                        <p:tgtEl>
                                          <p:spTgt spid="32"/>
                                        </p:tgtEl>
                                      </p:cBhvr>
                                    </p:animEffect>
                                  </p:childTnLst>
                                </p:cTn>
                              </p:par>
                            </p:childTnLst>
                          </p:cTn>
                        </p:par>
                      </p:childTnLst>
                    </p:cTn>
                  </p:par>
                  <p:par>
                    <p:cTn id="81" fill="hold">
                      <p:stCondLst>
                        <p:cond delay="indefinite"/>
                      </p:stCondLst>
                      <p:childTnLst>
                        <p:par>
                          <p:cTn id="82" fill="hold">
                            <p:stCondLst>
                              <p:cond delay="0"/>
                            </p:stCondLst>
                            <p:childTnLst>
                              <p:par>
                                <p:cTn id="83" presetID="3" presetClass="entr" presetSubtype="10" fill="hold" nodeType="click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blinds(horizontal)">
                                      <p:cBhvr>
                                        <p:cTn id="85" dur="500"/>
                                        <p:tgtEl>
                                          <p:spTgt spid="33"/>
                                        </p:tgtEl>
                                      </p:cBhvr>
                                    </p:animEffect>
                                  </p:childTnLst>
                                </p:cTn>
                              </p:par>
                            </p:childTnLst>
                          </p:cTn>
                        </p:par>
                      </p:childTnLst>
                    </p:cTn>
                  </p:par>
                  <p:par>
                    <p:cTn id="86" fill="hold">
                      <p:stCondLst>
                        <p:cond delay="indefinite"/>
                      </p:stCondLst>
                      <p:childTnLst>
                        <p:par>
                          <p:cTn id="87" fill="hold">
                            <p:stCondLst>
                              <p:cond delay="0"/>
                            </p:stCondLst>
                            <p:childTnLst>
                              <p:par>
                                <p:cTn id="88" presetID="3" presetClass="entr" presetSubtype="10" fill="hold" nodeType="clickEffect">
                                  <p:stCondLst>
                                    <p:cond delay="0"/>
                                  </p:stCondLst>
                                  <p:childTnLst>
                                    <p:set>
                                      <p:cBhvr>
                                        <p:cTn id="89" dur="1" fill="hold">
                                          <p:stCondLst>
                                            <p:cond delay="0"/>
                                          </p:stCondLst>
                                        </p:cTn>
                                        <p:tgtEl>
                                          <p:spTgt spid="34"/>
                                        </p:tgtEl>
                                        <p:attrNameLst>
                                          <p:attrName>style.visibility</p:attrName>
                                        </p:attrNameLst>
                                      </p:cBhvr>
                                      <p:to>
                                        <p:strVal val="visible"/>
                                      </p:to>
                                    </p:set>
                                    <p:animEffect transition="in" filter="blinds(horizontal)">
                                      <p:cBhvr>
                                        <p:cTn id="90" dur="500"/>
                                        <p:tgtEl>
                                          <p:spTgt spid="34"/>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nodeType="clickEffect">
                                  <p:stCondLst>
                                    <p:cond delay="0"/>
                                  </p:stCondLst>
                                  <p:childTnLst>
                                    <p:set>
                                      <p:cBhvr>
                                        <p:cTn id="94" dur="1" fill="hold">
                                          <p:stCondLst>
                                            <p:cond delay="0"/>
                                          </p:stCondLst>
                                        </p:cTn>
                                        <p:tgtEl>
                                          <p:spTgt spid="35"/>
                                        </p:tgtEl>
                                        <p:attrNameLst>
                                          <p:attrName>style.visibility</p:attrName>
                                        </p:attrNameLst>
                                      </p:cBhvr>
                                      <p:to>
                                        <p:strVal val="visible"/>
                                      </p:to>
                                    </p:set>
                                    <p:animEffect transition="in" filter="blinds(horizontal)">
                                      <p:cBhvr>
                                        <p:cTn id="95" dur="500"/>
                                        <p:tgtEl>
                                          <p:spTgt spid="35"/>
                                        </p:tgtEl>
                                      </p:cBhvr>
                                    </p:animEffect>
                                  </p:childTnLst>
                                </p:cTn>
                              </p:par>
                            </p:childTnLst>
                          </p:cTn>
                        </p:par>
                      </p:childTnLst>
                    </p:cTn>
                  </p:par>
                  <p:par>
                    <p:cTn id="96" fill="hold">
                      <p:stCondLst>
                        <p:cond delay="indefinite"/>
                      </p:stCondLst>
                      <p:childTnLst>
                        <p:par>
                          <p:cTn id="97" fill="hold">
                            <p:stCondLst>
                              <p:cond delay="0"/>
                            </p:stCondLst>
                            <p:childTnLst>
                              <p:par>
                                <p:cTn id="98" presetID="3" presetClass="entr" presetSubtype="10" fill="hold" nodeType="click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blinds(horizontal)">
                                      <p:cBhvr>
                                        <p:cTn id="100" dur="500"/>
                                        <p:tgtEl>
                                          <p:spTgt spid="36"/>
                                        </p:tgtEl>
                                      </p:cBhvr>
                                    </p:animEffect>
                                  </p:childTnLst>
                                </p:cTn>
                              </p:par>
                            </p:childTnLst>
                          </p:cTn>
                        </p:par>
                      </p:childTnLst>
                    </p:cTn>
                  </p:par>
                  <p:par>
                    <p:cTn id="101" fill="hold">
                      <p:stCondLst>
                        <p:cond delay="indefinite"/>
                      </p:stCondLst>
                      <p:childTnLst>
                        <p:par>
                          <p:cTn id="102" fill="hold">
                            <p:stCondLst>
                              <p:cond delay="0"/>
                            </p:stCondLst>
                            <p:childTnLst>
                              <p:par>
                                <p:cTn id="103" presetID="3" presetClass="entr" presetSubtype="10" fill="hold" nodeType="clickEffect">
                                  <p:stCondLst>
                                    <p:cond delay="0"/>
                                  </p:stCondLst>
                                  <p:childTnLst>
                                    <p:set>
                                      <p:cBhvr>
                                        <p:cTn id="104" dur="1" fill="hold">
                                          <p:stCondLst>
                                            <p:cond delay="0"/>
                                          </p:stCondLst>
                                        </p:cTn>
                                        <p:tgtEl>
                                          <p:spTgt spid="37"/>
                                        </p:tgtEl>
                                        <p:attrNameLst>
                                          <p:attrName>style.visibility</p:attrName>
                                        </p:attrNameLst>
                                      </p:cBhvr>
                                      <p:to>
                                        <p:strVal val="visible"/>
                                      </p:to>
                                    </p:set>
                                    <p:animEffect transition="in" filter="blinds(horizontal)">
                                      <p:cBhvr>
                                        <p:cTn id="10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ko-KR" altLang="en-US" sz="4800" b="1" dirty="0">
                <a:effectLst>
                  <a:glow rad="127000">
                    <a:schemeClr val="tx1"/>
                  </a:glow>
                </a:effectLst>
                <a:latin typeface="Arial" charset="0"/>
                <a:ea typeface="ＭＳ Ｐゴシック" charset="0"/>
                <a:cs typeface="ＭＳ Ｐゴシック" charset="0"/>
              </a:rPr>
              <a:t>예수님은</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solidFill>
                  <a:srgbClr val="FFFF00"/>
                </a:solidFill>
                <a:effectLst>
                  <a:glow rad="127000">
                    <a:schemeClr val="tx1"/>
                  </a:glow>
                </a:effectLst>
                <a:latin typeface="Arial" charset="0"/>
                <a:ea typeface="ＭＳ Ｐゴシック" charset="0"/>
                <a:cs typeface="ＭＳ Ｐゴシック" charset="0"/>
              </a:rPr>
              <a:t>바울</a:t>
            </a:r>
            <a:r>
              <a:rPr lang="ko-KR" altLang="en-US" sz="4800" b="1" dirty="0">
                <a:effectLst>
                  <a:glow rad="127000">
                    <a:schemeClr val="tx1"/>
                  </a:glow>
                </a:effectLst>
                <a:latin typeface="Arial" charset="0"/>
                <a:ea typeface="ＭＳ Ｐゴシック" charset="0"/>
                <a:cs typeface="ＭＳ Ｐゴシック" charset="0"/>
              </a:rPr>
              <a:t>을</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믿음에</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의한</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구원을</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가르치도록</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부르셨다</a:t>
            </a:r>
            <a:r>
              <a:rPr lang="en-US" sz="4800" b="1" dirty="0">
                <a:effectLst>
                  <a:glow rad="127000">
                    <a:schemeClr val="tx1"/>
                  </a:glow>
                </a:effectLst>
                <a:latin typeface="Arial" charset="0"/>
                <a:ea typeface="ＭＳ Ｐゴシック" charset="0"/>
                <a:cs typeface="ＭＳ Ｐゴシック" charset="0"/>
              </a:rPr>
              <a:t>(</a:t>
            </a:r>
            <a:r>
              <a:rPr lang="ko-KR" altLang="en-US" sz="4800" b="1" dirty="0">
                <a:effectLst>
                  <a:glow rad="127000">
                    <a:schemeClr val="tx1"/>
                  </a:glow>
                </a:effectLst>
                <a:latin typeface="Arial" charset="0"/>
                <a:ea typeface="ＭＳ Ｐゴシック" charset="0"/>
                <a:cs typeface="ＭＳ Ｐゴシック" charset="0"/>
              </a:rPr>
              <a:t>갈</a:t>
            </a:r>
            <a:r>
              <a:rPr lang="en-US" sz="4800" b="1" dirty="0">
                <a:effectLst>
                  <a:glow rad="127000">
                    <a:schemeClr val="tx1"/>
                  </a:glow>
                </a:effectLst>
                <a:latin typeface="Arial" charset="0"/>
                <a:ea typeface="ＭＳ Ｐゴシック" charset="0"/>
                <a:cs typeface="ＭＳ Ｐゴシック" charset="0"/>
              </a:rPr>
              <a:t> 1–2).</a:t>
            </a: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2385905"/>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spirituality-300x20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8100" y="188640"/>
            <a:ext cx="9142413" cy="1143000"/>
          </a:xfrm>
          <a:extLst/>
        </p:spPr>
        <p:txBody>
          <a:bodyPr lIns="91416" tIns="45709" rIns="91416" bIns="45709"/>
          <a:lstStyle/>
          <a:p>
            <a:pPr>
              <a:defRPr/>
            </a:pPr>
            <a:r>
              <a:rPr lang="ko-KR" altLang="en-US" sz="5400" dirty="0">
                <a:solidFill>
                  <a:srgbClr val="FFFF00"/>
                </a:solidFill>
                <a:effectLst>
                  <a:glow rad="317500">
                    <a:schemeClr val="tx1">
                      <a:alpha val="91000"/>
                    </a:schemeClr>
                  </a:glow>
                </a:effectLst>
                <a:latin typeface="Apple Chancery"/>
                <a:cs typeface="Apple Chancery"/>
              </a:rPr>
              <a:t>당신은</a:t>
            </a:r>
            <a:r>
              <a:rPr lang="en-US" altLang="ko-KR" sz="5400" dirty="0">
                <a:solidFill>
                  <a:srgbClr val="FFFFFF"/>
                </a:solidFill>
                <a:effectLst>
                  <a:glow rad="317500">
                    <a:schemeClr val="tx1">
                      <a:alpha val="91000"/>
                    </a:schemeClr>
                  </a:glow>
                </a:effectLst>
                <a:latin typeface="Apple Chancery"/>
                <a:cs typeface="Apple Chancery"/>
              </a:rPr>
              <a:t> </a:t>
            </a:r>
            <a:r>
              <a:rPr lang="ko-KR" altLang="en-US" sz="5400" dirty="0">
                <a:solidFill>
                  <a:srgbClr val="FFFFFF"/>
                </a:solidFill>
                <a:effectLst>
                  <a:glow rad="317500">
                    <a:schemeClr val="tx1">
                      <a:alpha val="91000"/>
                    </a:schemeClr>
                  </a:glow>
                </a:effectLst>
                <a:latin typeface="Apple Chancery"/>
                <a:cs typeface="Apple Chancery"/>
              </a:rPr>
              <a:t>그리스도께</a:t>
            </a:r>
            <a:r>
              <a:rPr lang="en-US" altLang="ko-KR" sz="5400" dirty="0">
                <a:solidFill>
                  <a:srgbClr val="FFFFFF"/>
                </a:solidFill>
                <a:effectLst>
                  <a:glow rad="317500">
                    <a:schemeClr val="tx1">
                      <a:alpha val="91000"/>
                    </a:schemeClr>
                  </a:glow>
                </a:effectLst>
                <a:latin typeface="Apple Chancery"/>
                <a:cs typeface="Apple Chancery"/>
              </a:rPr>
              <a:t> </a:t>
            </a:r>
            <a:r>
              <a:rPr lang="ko-KR" altLang="en-US" sz="5400" dirty="0">
                <a:solidFill>
                  <a:srgbClr val="FFFFFF"/>
                </a:solidFill>
                <a:effectLst>
                  <a:glow rad="317500">
                    <a:schemeClr val="tx1">
                      <a:alpha val="91000"/>
                    </a:schemeClr>
                  </a:glow>
                </a:effectLst>
                <a:latin typeface="Apple Chancery"/>
                <a:cs typeface="Apple Chancery"/>
              </a:rPr>
              <a:t>굴복하는가</a:t>
            </a:r>
            <a:r>
              <a:rPr lang="en-US" altLang="ko-KR" sz="5400" dirty="0">
                <a:solidFill>
                  <a:srgbClr val="FFFFFF"/>
                </a:solidFill>
                <a:effectLst>
                  <a:glow rad="317500">
                    <a:schemeClr val="tx1">
                      <a:alpha val="91000"/>
                    </a:schemeClr>
                  </a:glow>
                </a:effectLst>
                <a:latin typeface="Apple Chancery"/>
                <a:cs typeface="Apple Chancery"/>
              </a:rPr>
              <a:t>?</a:t>
            </a:r>
            <a:endParaRPr lang="en-US" sz="5400" dirty="0">
              <a:solidFill>
                <a:srgbClr val="FFFFFF"/>
              </a:solidFill>
              <a:effectLst>
                <a:glow rad="317500">
                  <a:schemeClr val="tx1">
                    <a:alpha val="91000"/>
                  </a:schemeClr>
                </a:glow>
              </a:effectLst>
              <a:latin typeface="Apple Chancery"/>
              <a:cs typeface="Apple Chancery"/>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899592" y="1916832"/>
            <a:ext cx="7344816" cy="2401711"/>
          </a:xfrm>
        </p:spPr>
        <p:txBody>
          <a:bodyPr/>
          <a:lstStyle/>
          <a:p>
            <a:r>
              <a:rPr lang="en-US" sz="8800" dirty="0">
                <a:latin typeface="Arial" charset="0"/>
                <a:ea typeface="Osaka" charset="0"/>
                <a:cs typeface="Arial" charset="0"/>
              </a:rPr>
              <a:t> </a:t>
            </a:r>
            <a:r>
              <a:rPr lang="ko-KR" altLang="en-US" sz="8800" dirty="0">
                <a:latin typeface="Arial" charset="0"/>
                <a:ea typeface="Osaka" charset="0"/>
                <a:cs typeface="Arial" charset="0"/>
              </a:rPr>
              <a:t>갈라디아서</a:t>
            </a:r>
            <a:r>
              <a:rPr lang="en-US" sz="8800" dirty="0">
                <a:latin typeface="Arial" charset="0"/>
                <a:ea typeface="Osaka" charset="0"/>
                <a:cs typeface="Arial" charset="0"/>
              </a:rPr>
              <a:t> 6</a:t>
            </a:r>
            <a:r>
              <a:rPr lang="ko-KR" altLang="en-US" sz="8800" dirty="0">
                <a:latin typeface="Arial" charset="0"/>
                <a:ea typeface="Osaka" charset="0"/>
                <a:cs typeface="Arial" charset="0"/>
              </a:rPr>
              <a:t>장</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77022703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243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43000"/>
            <a:ext cx="4445000" cy="332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2435"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b="13741"/>
          <a:stretch>
            <a:fillRect/>
          </a:stretch>
        </p:blipFill>
        <p:spPr bwMode="auto">
          <a:xfrm>
            <a:off x="3886200" y="3987800"/>
            <a:ext cx="4445000" cy="287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2436" name="Rectangle 4"/>
          <p:cNvSpPr>
            <a:spLocks noGrp="1" noChangeArrowheads="1"/>
          </p:cNvSpPr>
          <p:nvPr>
            <p:ph type="title"/>
          </p:nvPr>
        </p:nvSpPr>
        <p:spPr>
          <a:xfrm>
            <a:off x="1828800" y="0"/>
            <a:ext cx="7239000" cy="1524000"/>
          </a:xfrm>
          <a:solidFill>
            <a:schemeClr val="tx1"/>
          </a:solidFill>
        </p:spPr>
        <p:txBody>
          <a:bodyPr/>
          <a:lstStyle/>
          <a:p>
            <a:pPr algn="r" eaLnBrk="1" hangingPunct="1"/>
            <a:r>
              <a:rPr lang="en-US" b="1">
                <a:latin typeface="Arial" charset="0"/>
                <a:ea typeface="ＭＳ Ｐゴシック" charset="0"/>
              </a:rPr>
              <a:t>Restore People in Sin</a:t>
            </a:r>
            <a:endParaRPr lang="en-US" sz="3600">
              <a:latin typeface="Arial" charset="0"/>
              <a:ea typeface="ＭＳ Ｐゴシック" charset="0"/>
            </a:endParaRPr>
          </a:p>
        </p:txBody>
      </p:sp>
      <p:sp>
        <p:nvSpPr>
          <p:cNvPr id="402437" name="Rectangle 7"/>
          <p:cNvSpPr>
            <a:spLocks noChangeArrowheads="1"/>
          </p:cNvSpPr>
          <p:nvPr/>
        </p:nvSpPr>
        <p:spPr bwMode="auto">
          <a:xfrm>
            <a:off x="1115616" y="2996952"/>
            <a:ext cx="7967464" cy="1981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a:lnSpc>
                <a:spcPct val="90000"/>
              </a:lnSpc>
              <a:spcBef>
                <a:spcPct val="20000"/>
              </a:spcBef>
            </a:pPr>
            <a:r>
              <a:rPr lang="en-US" altLang="ko-KR" sz="3600" b="1" dirty="0">
                <a:solidFill>
                  <a:srgbClr val="FFFFFF"/>
                </a:solidFill>
                <a:latin typeface="Arial" charset="0"/>
                <a:cs typeface="Arial" charset="0"/>
              </a:rPr>
              <a:t>“</a:t>
            </a:r>
            <a:r>
              <a:rPr lang="ko-KR" altLang="en-US" sz="3600" b="1" dirty="0">
                <a:solidFill>
                  <a:srgbClr val="FFFFFF"/>
                </a:solidFill>
                <a:latin typeface="Arial" charset="0"/>
                <a:cs typeface="Arial" charset="0"/>
              </a:rPr>
              <a:t>형제들아</a:t>
            </a:r>
            <a:r>
              <a:rPr lang="en-US" altLang="ko-KR" sz="3600" b="1" dirty="0">
                <a:solidFill>
                  <a:srgbClr val="FFFFFF"/>
                </a:solidFill>
                <a:latin typeface="Arial" charset="0"/>
                <a:cs typeface="Arial" charset="0"/>
              </a:rPr>
              <a:t>, </a:t>
            </a:r>
            <a:r>
              <a:rPr lang="ko-KR" altLang="en-US" sz="3600" b="1" dirty="0">
                <a:solidFill>
                  <a:srgbClr val="FFFFFF"/>
                </a:solidFill>
                <a:latin typeface="Arial" charset="0"/>
                <a:cs typeface="Arial" charset="0"/>
              </a:rPr>
              <a:t>사람이</a:t>
            </a:r>
            <a:r>
              <a:rPr lang="en-US" altLang="ko-KR" sz="3600" b="1" dirty="0">
                <a:solidFill>
                  <a:srgbClr val="FFFFFF"/>
                </a:solidFill>
                <a:latin typeface="Arial" charset="0"/>
                <a:cs typeface="Arial" charset="0"/>
              </a:rPr>
              <a:t> </a:t>
            </a:r>
            <a:r>
              <a:rPr lang="ko-KR" altLang="en-US" sz="3600" b="1" dirty="0">
                <a:solidFill>
                  <a:srgbClr val="FFFFFF"/>
                </a:solidFill>
                <a:latin typeface="Arial" charset="0"/>
                <a:cs typeface="Arial" charset="0"/>
              </a:rPr>
              <a:t>만일</a:t>
            </a:r>
            <a:r>
              <a:rPr lang="en-US" altLang="ko-KR" sz="3600" b="1" dirty="0">
                <a:solidFill>
                  <a:srgbClr val="FFFFFF"/>
                </a:solidFill>
                <a:latin typeface="Arial" charset="0"/>
                <a:cs typeface="Arial" charset="0"/>
              </a:rPr>
              <a:t> </a:t>
            </a:r>
            <a:r>
              <a:rPr lang="ko-KR" altLang="en-US" sz="3600" b="1" dirty="0">
                <a:solidFill>
                  <a:srgbClr val="FFFFFF"/>
                </a:solidFill>
                <a:latin typeface="Arial" charset="0"/>
                <a:cs typeface="Arial" charset="0"/>
              </a:rPr>
              <a:t>무슨</a:t>
            </a:r>
            <a:r>
              <a:rPr lang="en-US" altLang="ko-KR" sz="3600" b="1" dirty="0">
                <a:solidFill>
                  <a:srgbClr val="FFFFFF"/>
                </a:solidFill>
                <a:latin typeface="Arial" charset="0"/>
                <a:cs typeface="Arial" charset="0"/>
              </a:rPr>
              <a:t> </a:t>
            </a:r>
            <a:r>
              <a:rPr lang="ko-KR" altLang="en-US" sz="3600" b="1" dirty="0">
                <a:solidFill>
                  <a:srgbClr val="FFFFFF"/>
                </a:solidFill>
                <a:latin typeface="Arial" charset="0"/>
                <a:cs typeface="Arial" charset="0"/>
              </a:rPr>
              <a:t>범죄한</a:t>
            </a:r>
            <a:r>
              <a:rPr lang="en-US" altLang="ko-KR" sz="3600" b="1" dirty="0">
                <a:solidFill>
                  <a:srgbClr val="FFFFFF"/>
                </a:solidFill>
                <a:latin typeface="Arial" charset="0"/>
                <a:cs typeface="Arial" charset="0"/>
              </a:rPr>
              <a:t> </a:t>
            </a:r>
            <a:r>
              <a:rPr lang="ko-KR" altLang="en-US" sz="3600" b="1" dirty="0">
                <a:solidFill>
                  <a:srgbClr val="FFFFFF"/>
                </a:solidFill>
                <a:latin typeface="Arial" charset="0"/>
                <a:cs typeface="Arial" charset="0"/>
              </a:rPr>
              <a:t>일이</a:t>
            </a:r>
            <a:r>
              <a:rPr lang="en-US" altLang="ko-KR" sz="3600" b="1" dirty="0">
                <a:solidFill>
                  <a:srgbClr val="FFFFFF"/>
                </a:solidFill>
                <a:latin typeface="Arial" charset="0"/>
                <a:cs typeface="Arial" charset="0"/>
              </a:rPr>
              <a:t> </a:t>
            </a:r>
            <a:r>
              <a:rPr lang="ko-KR" altLang="en-US" sz="3600" b="1" dirty="0">
                <a:solidFill>
                  <a:srgbClr val="FFFFFF"/>
                </a:solidFill>
                <a:latin typeface="Arial" charset="0"/>
                <a:cs typeface="Arial" charset="0"/>
              </a:rPr>
              <a:t>드러나거든</a:t>
            </a:r>
            <a:r>
              <a:rPr lang="en-US" altLang="ko-KR" sz="3600" b="1" dirty="0">
                <a:solidFill>
                  <a:srgbClr val="FFFFFF"/>
                </a:solidFill>
                <a:latin typeface="Arial" charset="0"/>
                <a:cs typeface="Arial" charset="0"/>
              </a:rPr>
              <a:t> </a:t>
            </a:r>
            <a:r>
              <a:rPr lang="ko-KR" altLang="en-US" sz="3600" b="1" dirty="0">
                <a:solidFill>
                  <a:srgbClr val="FFFFFF"/>
                </a:solidFill>
                <a:latin typeface="Arial" charset="0"/>
                <a:cs typeface="Arial" charset="0"/>
              </a:rPr>
              <a:t>신령한</a:t>
            </a:r>
            <a:r>
              <a:rPr lang="en-US" altLang="ko-KR" sz="3600" b="1" dirty="0">
                <a:solidFill>
                  <a:srgbClr val="FFFFFF"/>
                </a:solidFill>
                <a:latin typeface="Arial" charset="0"/>
                <a:cs typeface="Arial" charset="0"/>
              </a:rPr>
              <a:t> </a:t>
            </a:r>
            <a:r>
              <a:rPr lang="ko-KR" altLang="en-US" sz="3600" b="1" dirty="0">
                <a:solidFill>
                  <a:srgbClr val="FFFFFF"/>
                </a:solidFill>
                <a:latin typeface="Arial" charset="0"/>
                <a:cs typeface="Arial" charset="0"/>
              </a:rPr>
              <a:t>너희는</a:t>
            </a:r>
            <a:r>
              <a:rPr lang="en-US" altLang="ko-KR" sz="3600" b="1" dirty="0">
                <a:solidFill>
                  <a:srgbClr val="FFFFFF"/>
                </a:solidFill>
                <a:latin typeface="Arial" charset="0"/>
                <a:cs typeface="Arial" charset="0"/>
              </a:rPr>
              <a:t> </a:t>
            </a:r>
            <a:r>
              <a:rPr lang="ko-KR" altLang="en-US" sz="3600" b="1" dirty="0">
                <a:solidFill>
                  <a:srgbClr val="FFFFFF"/>
                </a:solidFill>
                <a:latin typeface="Arial" charset="0"/>
                <a:cs typeface="Arial" charset="0"/>
              </a:rPr>
              <a:t>온유한</a:t>
            </a:r>
            <a:r>
              <a:rPr lang="en-US" altLang="ko-KR" sz="3600" b="1" dirty="0">
                <a:solidFill>
                  <a:srgbClr val="FFFFFF"/>
                </a:solidFill>
                <a:latin typeface="Arial" charset="0"/>
                <a:cs typeface="Arial" charset="0"/>
              </a:rPr>
              <a:t> </a:t>
            </a:r>
            <a:r>
              <a:rPr lang="ko-KR" altLang="en-US" sz="3600" b="1" dirty="0">
                <a:solidFill>
                  <a:srgbClr val="FFFFFF"/>
                </a:solidFill>
                <a:latin typeface="Arial" charset="0"/>
                <a:cs typeface="Arial" charset="0"/>
              </a:rPr>
              <a:t>심령으로</a:t>
            </a:r>
            <a:r>
              <a:rPr lang="en-US" altLang="ko-KR" sz="3600" b="1" dirty="0">
                <a:solidFill>
                  <a:srgbClr val="FFFFFF"/>
                </a:solidFill>
                <a:latin typeface="Arial" charset="0"/>
                <a:cs typeface="Arial" charset="0"/>
              </a:rPr>
              <a:t> </a:t>
            </a:r>
            <a:r>
              <a:rPr lang="ko-KR" altLang="en-US" sz="3600" b="1" dirty="0">
                <a:solidFill>
                  <a:srgbClr val="FFFFFF"/>
                </a:solidFill>
                <a:latin typeface="Arial" charset="0"/>
                <a:cs typeface="Arial" charset="0"/>
              </a:rPr>
              <a:t>그러한</a:t>
            </a:r>
            <a:r>
              <a:rPr lang="en-US" altLang="ko-KR" sz="3600" b="1" dirty="0">
                <a:solidFill>
                  <a:srgbClr val="FFFFFF"/>
                </a:solidFill>
                <a:latin typeface="Arial" charset="0"/>
                <a:cs typeface="Arial" charset="0"/>
              </a:rPr>
              <a:t> </a:t>
            </a:r>
            <a:r>
              <a:rPr lang="ko-KR" altLang="en-US" sz="3600" b="1" dirty="0">
                <a:solidFill>
                  <a:srgbClr val="FFFFFF"/>
                </a:solidFill>
                <a:latin typeface="Arial" charset="0"/>
                <a:cs typeface="Arial" charset="0"/>
              </a:rPr>
              <a:t>자를</a:t>
            </a:r>
            <a:r>
              <a:rPr lang="en-US" altLang="ko-KR" sz="3600" b="1" dirty="0">
                <a:solidFill>
                  <a:srgbClr val="FFFFFF"/>
                </a:solidFill>
                <a:latin typeface="Arial" charset="0"/>
                <a:cs typeface="Arial" charset="0"/>
              </a:rPr>
              <a:t> </a:t>
            </a:r>
            <a:r>
              <a:rPr lang="ko-KR" altLang="en-US" sz="3600" b="1" dirty="0">
                <a:solidFill>
                  <a:srgbClr val="FFFFFF"/>
                </a:solidFill>
                <a:latin typeface="Arial" charset="0"/>
                <a:cs typeface="Arial" charset="0"/>
              </a:rPr>
              <a:t>바로잡고</a:t>
            </a:r>
            <a:r>
              <a:rPr lang="en-US" altLang="ko-KR" sz="3600" b="1" dirty="0">
                <a:solidFill>
                  <a:srgbClr val="FFFFFF"/>
                </a:solidFill>
                <a:latin typeface="Arial" charset="0"/>
                <a:cs typeface="Arial" charset="0"/>
              </a:rPr>
              <a:t>” </a:t>
            </a:r>
            <a:br>
              <a:rPr lang="en-US" altLang="ko-KR" sz="3600" b="1" dirty="0">
                <a:solidFill>
                  <a:srgbClr val="FFFFFF"/>
                </a:solidFill>
                <a:latin typeface="Arial" charset="0"/>
                <a:cs typeface="Arial" charset="0"/>
              </a:rPr>
            </a:br>
            <a:r>
              <a:rPr lang="ko-KR" altLang="en-US" sz="3600" b="1" dirty="0">
                <a:solidFill>
                  <a:srgbClr val="FFFFFF"/>
                </a:solidFill>
                <a:latin typeface="Arial" charset="0"/>
                <a:cs typeface="Arial" charset="0"/>
              </a:rPr>
              <a:t>갈라디아서</a:t>
            </a:r>
            <a:r>
              <a:rPr lang="en-US" sz="3600" b="1" dirty="0">
                <a:solidFill>
                  <a:srgbClr val="FFFFFF"/>
                </a:solidFill>
                <a:latin typeface="Arial" charset="0"/>
                <a:cs typeface="Arial" charset="0"/>
              </a:rPr>
              <a:t> 6:1</a:t>
            </a:r>
          </a:p>
        </p:txBody>
      </p:sp>
      <p:sp>
        <p:nvSpPr>
          <p:cNvPr id="402438" name="Rectangle 9"/>
          <p:cNvSpPr>
            <a:spLocks noChangeArrowheads="1"/>
          </p:cNvSpPr>
          <p:nvPr/>
        </p:nvSpPr>
        <p:spPr bwMode="auto">
          <a:xfrm>
            <a:off x="1752600" y="76200"/>
            <a:ext cx="678180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r"/>
            <a:r>
              <a:rPr lang="ko-KR" altLang="en-US" sz="3600" dirty="0">
                <a:solidFill>
                  <a:srgbClr val="FFFFFF"/>
                </a:solidFill>
                <a:latin typeface="Arial" charset="0"/>
                <a:cs typeface="Arial" charset="0"/>
              </a:rPr>
              <a:t>죄</a:t>
            </a:r>
            <a:r>
              <a:rPr lang="en-US" altLang="ko-KR" sz="3600" dirty="0">
                <a:solidFill>
                  <a:srgbClr val="FFFFFF"/>
                </a:solidFill>
                <a:latin typeface="Arial" charset="0"/>
                <a:cs typeface="Arial" charset="0"/>
              </a:rPr>
              <a:t> </a:t>
            </a:r>
            <a:r>
              <a:rPr lang="ko-KR" altLang="en-US" sz="3600" dirty="0">
                <a:solidFill>
                  <a:srgbClr val="FFFFFF"/>
                </a:solidFill>
                <a:latin typeface="Arial" charset="0"/>
                <a:cs typeface="Arial" charset="0"/>
              </a:rPr>
              <a:t>안에</a:t>
            </a:r>
            <a:r>
              <a:rPr lang="en-US" altLang="ko-KR" sz="3600" dirty="0">
                <a:solidFill>
                  <a:srgbClr val="FFFFFF"/>
                </a:solidFill>
                <a:latin typeface="Arial" charset="0"/>
                <a:cs typeface="Arial" charset="0"/>
              </a:rPr>
              <a:t> </a:t>
            </a:r>
            <a:r>
              <a:rPr lang="ko-KR" altLang="en-US" sz="3600" dirty="0">
                <a:solidFill>
                  <a:srgbClr val="FFFFFF"/>
                </a:solidFill>
                <a:latin typeface="Arial" charset="0"/>
                <a:cs typeface="Arial" charset="0"/>
              </a:rPr>
              <a:t>있는</a:t>
            </a:r>
            <a:r>
              <a:rPr lang="en-US" altLang="ko-KR" sz="3600" dirty="0">
                <a:solidFill>
                  <a:srgbClr val="FFFFFF"/>
                </a:solidFill>
                <a:latin typeface="Arial" charset="0"/>
                <a:cs typeface="Arial" charset="0"/>
              </a:rPr>
              <a:t> </a:t>
            </a:r>
            <a:r>
              <a:rPr lang="ko-KR" altLang="en-US" sz="3600" dirty="0">
                <a:solidFill>
                  <a:srgbClr val="FFFFFF"/>
                </a:solidFill>
                <a:latin typeface="Arial" charset="0"/>
                <a:cs typeface="Arial" charset="0"/>
              </a:rPr>
              <a:t>인간을</a:t>
            </a:r>
            <a:r>
              <a:rPr lang="en-US" altLang="ko-KR" sz="3600" dirty="0">
                <a:solidFill>
                  <a:srgbClr val="FFFFFF"/>
                </a:solidFill>
                <a:latin typeface="Arial" charset="0"/>
                <a:cs typeface="Arial" charset="0"/>
              </a:rPr>
              <a:t> </a:t>
            </a:r>
            <a:r>
              <a:rPr lang="ko-KR" altLang="en-US" sz="3600" dirty="0">
                <a:solidFill>
                  <a:srgbClr val="FFFFFF"/>
                </a:solidFill>
                <a:latin typeface="Arial" charset="0"/>
                <a:cs typeface="Arial" charset="0"/>
              </a:rPr>
              <a:t>회복시키는</a:t>
            </a:r>
            <a:r>
              <a:rPr lang="en-US" altLang="ko-KR" sz="3600" dirty="0">
                <a:solidFill>
                  <a:srgbClr val="FFFFFF"/>
                </a:solidFill>
                <a:latin typeface="Arial" charset="0"/>
                <a:cs typeface="Arial" charset="0"/>
              </a:rPr>
              <a:t> </a:t>
            </a:r>
            <a:r>
              <a:rPr lang="ko-KR" altLang="en-US" sz="3600" dirty="0">
                <a:solidFill>
                  <a:srgbClr val="FFFFFF"/>
                </a:solidFill>
                <a:latin typeface="Arial" charset="0"/>
                <a:cs typeface="Arial" charset="0"/>
              </a:rPr>
              <a:t>것</a:t>
            </a:r>
            <a:endParaRPr lang="en-US" sz="3600" dirty="0">
              <a:solidFill>
                <a:srgbClr val="FFFFFF"/>
              </a:solidFill>
              <a:latin typeface="Arial" charset="0"/>
              <a:cs typeface="Arial" charset="0"/>
            </a:endParaRPr>
          </a:p>
        </p:txBody>
      </p:sp>
    </p:spTree>
  </p:cSld>
  <p:clrMapOvr>
    <a:masterClrMapping/>
  </p:clrMapOvr>
  <p:transition>
    <p:random/>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5" descr="leave nets beh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4624"/>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4338" name="Rectangle 2"/>
          <p:cNvSpPr>
            <a:spLocks noGrp="1" noChangeArrowheads="1"/>
          </p:cNvSpPr>
          <p:nvPr>
            <p:ph type="title"/>
          </p:nvPr>
        </p:nvSpPr>
        <p:spPr>
          <a:xfrm>
            <a:off x="179512" y="228600"/>
            <a:ext cx="8964488" cy="1219200"/>
          </a:xfrm>
        </p:spPr>
        <p:txBody>
          <a:bodyPr/>
          <a:lstStyle/>
          <a:p>
            <a:pPr marL="533400" indent="-533400" algn="ctr" eaLnBrk="1" hangingPunct="1">
              <a:defRPr/>
            </a:pPr>
            <a:r>
              <a:rPr lang="ko-KR" altLang="en-US" sz="3200" i="0" dirty="0">
                <a:effectLst>
                  <a:glow rad="139700">
                    <a:schemeClr val="bg1">
                      <a:alpha val="75000"/>
                    </a:schemeClr>
                  </a:glow>
                </a:effectLst>
              </a:rPr>
              <a:t>갈라디아서</a:t>
            </a:r>
            <a:r>
              <a:rPr lang="en-US" altLang="ko-KR" sz="3200" i="0" dirty="0">
                <a:effectLst>
                  <a:glow rad="139700">
                    <a:schemeClr val="bg1">
                      <a:alpha val="75000"/>
                    </a:schemeClr>
                  </a:glow>
                </a:effectLst>
              </a:rPr>
              <a:t> </a:t>
            </a:r>
            <a:r>
              <a:rPr lang="en-US" sz="3200" i="0" dirty="0">
                <a:effectLst>
                  <a:glow rad="139700">
                    <a:schemeClr val="bg1">
                      <a:alpha val="75000"/>
                    </a:schemeClr>
                  </a:glow>
                </a:effectLst>
              </a:rPr>
              <a:t>6:1</a:t>
            </a:r>
            <a:r>
              <a:rPr lang="ko-KR" altLang="en-US" sz="3200" i="0" dirty="0">
                <a:effectLst>
                  <a:glow rad="139700">
                    <a:schemeClr val="bg1">
                      <a:alpha val="75000"/>
                    </a:schemeClr>
                  </a:glow>
                </a:effectLst>
              </a:rPr>
              <a:t>에</a:t>
            </a:r>
            <a:r>
              <a:rPr lang="en-US" altLang="ko-KR" sz="3200" i="0" dirty="0">
                <a:effectLst>
                  <a:glow rad="139700">
                    <a:schemeClr val="bg1">
                      <a:alpha val="75000"/>
                    </a:schemeClr>
                  </a:glow>
                </a:effectLst>
              </a:rPr>
              <a:t> </a:t>
            </a:r>
            <a:r>
              <a:rPr lang="ko-KR" altLang="en-US" sz="3200" i="0" dirty="0">
                <a:effectLst>
                  <a:glow rad="139700">
                    <a:schemeClr val="bg1">
                      <a:alpha val="75000"/>
                    </a:schemeClr>
                  </a:glow>
                </a:effectLst>
              </a:rPr>
              <a:t>언급된</a:t>
            </a:r>
            <a:r>
              <a:rPr lang="en-US" altLang="ko-KR" sz="3200" i="0" dirty="0">
                <a:effectLst>
                  <a:glow rad="139700">
                    <a:schemeClr val="bg1">
                      <a:alpha val="75000"/>
                    </a:schemeClr>
                  </a:glow>
                </a:effectLst>
              </a:rPr>
              <a:t> “</a:t>
            </a:r>
            <a:r>
              <a:rPr lang="ko-KR" altLang="en-US" sz="3200" i="0" dirty="0">
                <a:effectLst>
                  <a:glow rad="139700">
                    <a:schemeClr val="bg1">
                      <a:alpha val="75000"/>
                    </a:schemeClr>
                  </a:glow>
                </a:effectLst>
              </a:rPr>
              <a:t>바로잡다</a:t>
            </a:r>
            <a:r>
              <a:rPr lang="en-US" altLang="ko-KR" sz="3200" i="0" dirty="0">
                <a:effectLst>
                  <a:glow rad="139700">
                    <a:schemeClr val="bg1">
                      <a:alpha val="75000"/>
                    </a:schemeClr>
                  </a:glow>
                </a:effectLst>
              </a:rPr>
              <a:t>”</a:t>
            </a:r>
            <a:r>
              <a:rPr lang="ko-KR" altLang="en-US" sz="3200" i="0" dirty="0">
                <a:effectLst>
                  <a:glow rad="139700">
                    <a:schemeClr val="bg1">
                      <a:alpha val="75000"/>
                    </a:schemeClr>
                  </a:glow>
                </a:effectLst>
              </a:rPr>
              <a:t>라는</a:t>
            </a:r>
            <a:r>
              <a:rPr lang="en-US" altLang="ko-KR" sz="3200" i="0" dirty="0">
                <a:effectLst>
                  <a:glow rad="139700">
                    <a:schemeClr val="bg1">
                      <a:alpha val="75000"/>
                    </a:schemeClr>
                  </a:glow>
                </a:effectLst>
              </a:rPr>
              <a:t> </a:t>
            </a:r>
            <a:r>
              <a:rPr lang="ko-KR" altLang="en-US" sz="3200" i="0" dirty="0">
                <a:effectLst>
                  <a:glow rad="139700">
                    <a:schemeClr val="bg1">
                      <a:alpha val="75000"/>
                    </a:schemeClr>
                  </a:glow>
                </a:effectLst>
              </a:rPr>
              <a:t>용어는</a:t>
            </a:r>
            <a:r>
              <a:rPr lang="en-US" altLang="ko-KR" sz="3200" i="0" dirty="0">
                <a:effectLst>
                  <a:glow rad="139700">
                    <a:schemeClr val="bg1">
                      <a:alpha val="75000"/>
                    </a:schemeClr>
                  </a:glow>
                </a:effectLst>
              </a:rPr>
              <a:t> </a:t>
            </a:r>
            <a:br>
              <a:rPr lang="en-US" altLang="ko-KR" sz="3200" i="0" dirty="0">
                <a:effectLst>
                  <a:glow rad="139700">
                    <a:schemeClr val="bg1">
                      <a:alpha val="75000"/>
                    </a:schemeClr>
                  </a:glow>
                </a:effectLst>
              </a:rPr>
            </a:br>
            <a:r>
              <a:rPr lang="ko-KR" altLang="en-US" sz="3200" i="0" dirty="0">
                <a:effectLst>
                  <a:glow rad="139700">
                    <a:schemeClr val="bg1">
                      <a:alpha val="75000"/>
                    </a:schemeClr>
                  </a:glow>
                </a:effectLst>
              </a:rPr>
              <a:t>어부들이</a:t>
            </a:r>
            <a:r>
              <a:rPr lang="en-US" altLang="ko-KR" sz="3200" i="0" dirty="0">
                <a:effectLst>
                  <a:glow rad="139700">
                    <a:schemeClr val="bg1">
                      <a:alpha val="75000"/>
                    </a:schemeClr>
                  </a:glow>
                </a:effectLst>
              </a:rPr>
              <a:t> </a:t>
            </a:r>
            <a:r>
              <a:rPr lang="ko-KR" altLang="en-US" sz="3200" i="0" dirty="0">
                <a:effectLst>
                  <a:glow rad="139700">
                    <a:schemeClr val="bg1">
                      <a:alpha val="75000"/>
                    </a:schemeClr>
                  </a:glow>
                </a:effectLst>
              </a:rPr>
              <a:t>그물을</a:t>
            </a:r>
            <a:r>
              <a:rPr lang="en-US" altLang="ko-KR" sz="3200" i="0" dirty="0">
                <a:effectLst>
                  <a:glow rad="139700">
                    <a:schemeClr val="bg1">
                      <a:alpha val="75000"/>
                    </a:schemeClr>
                  </a:glow>
                </a:effectLst>
              </a:rPr>
              <a:t> </a:t>
            </a:r>
            <a:r>
              <a:rPr lang="ko-KR" altLang="en-US" sz="3200" i="0" dirty="0">
                <a:effectLst>
                  <a:glow rad="139700">
                    <a:schemeClr val="bg1">
                      <a:alpha val="75000"/>
                    </a:schemeClr>
                  </a:glow>
                </a:effectLst>
              </a:rPr>
              <a:t>수선하는</a:t>
            </a:r>
            <a:r>
              <a:rPr lang="en-US" altLang="ko-KR" sz="3200" i="0" dirty="0">
                <a:effectLst>
                  <a:glow rad="139700">
                    <a:schemeClr val="bg1">
                      <a:alpha val="75000"/>
                    </a:schemeClr>
                  </a:glow>
                </a:effectLst>
              </a:rPr>
              <a:t> </a:t>
            </a:r>
            <a:r>
              <a:rPr lang="ko-KR" altLang="en-US" sz="3200" i="0" dirty="0">
                <a:effectLst>
                  <a:glow rad="139700">
                    <a:schemeClr val="bg1">
                      <a:alpha val="75000"/>
                    </a:schemeClr>
                  </a:glow>
                </a:effectLst>
              </a:rPr>
              <a:t>다른</a:t>
            </a:r>
            <a:r>
              <a:rPr lang="en-US" altLang="ko-KR" sz="3200" i="0" dirty="0">
                <a:effectLst>
                  <a:glow rad="139700">
                    <a:schemeClr val="bg1">
                      <a:alpha val="75000"/>
                    </a:schemeClr>
                  </a:glow>
                </a:effectLst>
              </a:rPr>
              <a:t> </a:t>
            </a:r>
            <a:r>
              <a:rPr lang="ko-KR" altLang="en-US" sz="3200" i="0" dirty="0">
                <a:effectLst>
                  <a:glow rad="139700">
                    <a:schemeClr val="bg1">
                      <a:alpha val="75000"/>
                    </a:schemeClr>
                  </a:glow>
                </a:effectLst>
              </a:rPr>
              <a:t>맥락에서</a:t>
            </a:r>
            <a:r>
              <a:rPr lang="en-US" altLang="ko-KR" sz="3200" i="0" dirty="0">
                <a:effectLst>
                  <a:glow rad="139700">
                    <a:schemeClr val="bg1">
                      <a:alpha val="75000"/>
                    </a:schemeClr>
                  </a:glow>
                </a:effectLst>
              </a:rPr>
              <a:t> </a:t>
            </a:r>
            <a:br>
              <a:rPr lang="en-US" altLang="ko-KR" sz="3200" i="0" dirty="0">
                <a:effectLst>
                  <a:glow rad="139700">
                    <a:schemeClr val="bg1">
                      <a:alpha val="75000"/>
                    </a:schemeClr>
                  </a:glow>
                </a:effectLst>
              </a:rPr>
            </a:br>
            <a:r>
              <a:rPr lang="ko-KR" altLang="en-US" sz="3200" i="0" dirty="0">
                <a:effectLst>
                  <a:glow rad="139700">
                    <a:schemeClr val="bg1">
                      <a:alpha val="75000"/>
                    </a:schemeClr>
                  </a:glow>
                </a:effectLst>
              </a:rPr>
              <a:t>언급된</a:t>
            </a:r>
            <a:r>
              <a:rPr lang="en-US" altLang="ko-KR" sz="3200" i="0" dirty="0">
                <a:effectLst>
                  <a:glow rad="139700">
                    <a:schemeClr val="bg1">
                      <a:alpha val="75000"/>
                    </a:schemeClr>
                  </a:glow>
                </a:effectLst>
              </a:rPr>
              <a:t> </a:t>
            </a:r>
            <a:r>
              <a:rPr lang="ko-KR" altLang="en-US" sz="3200" i="0" dirty="0">
                <a:effectLst>
                  <a:glow rad="139700">
                    <a:schemeClr val="bg1">
                      <a:alpha val="75000"/>
                    </a:schemeClr>
                  </a:glow>
                </a:effectLst>
              </a:rPr>
              <a:t>것이다</a:t>
            </a:r>
            <a:r>
              <a:rPr lang="en-US" altLang="ko-KR" sz="3200" i="0" dirty="0">
                <a:effectLst>
                  <a:glow rad="139700">
                    <a:schemeClr val="bg1">
                      <a:alpha val="75000"/>
                    </a:schemeClr>
                  </a:glow>
                </a:effectLst>
              </a:rPr>
              <a:t>. </a:t>
            </a:r>
            <a:endParaRPr lang="en-US" sz="3200" i="0" dirty="0">
              <a:effectLst>
                <a:glow rad="139700">
                  <a:schemeClr val="bg1">
                    <a:alpha val="75000"/>
                  </a:schemeClr>
                </a:glow>
              </a:effectLst>
            </a:endParaRPr>
          </a:p>
        </p:txBody>
      </p:sp>
      <p:sp>
        <p:nvSpPr>
          <p:cNvPr id="1294339" name="Rectangle 3"/>
          <p:cNvSpPr>
            <a:spLocks noGrp="1" noChangeArrowheads="1"/>
          </p:cNvSpPr>
          <p:nvPr>
            <p:ph type="body" idx="1"/>
          </p:nvPr>
        </p:nvSpPr>
        <p:spPr>
          <a:xfrm>
            <a:off x="0" y="3200400"/>
            <a:ext cx="7884368" cy="914400"/>
          </a:xfrm>
        </p:spPr>
        <p:txBody>
          <a:bodyPr/>
          <a:lstStyle/>
          <a:p>
            <a:pPr marL="0" indent="0" algn="r" eaLnBrk="1" hangingPunct="1">
              <a:spcBef>
                <a:spcPct val="0"/>
              </a:spcBef>
              <a:buFont typeface="Monotype Sorts" charset="2"/>
              <a:buNone/>
              <a:defRPr/>
            </a:pPr>
            <a:r>
              <a:rPr lang="ko-KR" altLang="en-US" sz="6000" i="1" dirty="0">
                <a:solidFill>
                  <a:schemeClr val="tx2"/>
                </a:solidFill>
                <a:effectLst>
                  <a:glow rad="139700">
                    <a:schemeClr val="bg1">
                      <a:alpha val="75000"/>
                    </a:schemeClr>
                  </a:glow>
                </a:effectLst>
              </a:rPr>
              <a:t>그물을</a:t>
            </a:r>
            <a:r>
              <a:rPr lang="en-US" altLang="ko-KR" sz="6000" i="1" dirty="0">
                <a:solidFill>
                  <a:schemeClr val="tx2"/>
                </a:solidFill>
                <a:effectLst>
                  <a:glow rad="139700">
                    <a:schemeClr val="bg1">
                      <a:alpha val="75000"/>
                    </a:schemeClr>
                  </a:glow>
                </a:effectLst>
              </a:rPr>
              <a:t> </a:t>
            </a:r>
            <a:r>
              <a:rPr lang="ko-KR" altLang="en-US" sz="6000" i="1" dirty="0">
                <a:solidFill>
                  <a:schemeClr val="tx2"/>
                </a:solidFill>
                <a:effectLst>
                  <a:glow rad="139700">
                    <a:schemeClr val="bg1">
                      <a:alpha val="75000"/>
                    </a:schemeClr>
                  </a:glow>
                </a:effectLst>
              </a:rPr>
              <a:t>수선하는</a:t>
            </a:r>
            <a:r>
              <a:rPr lang="en-US" altLang="ko-KR" sz="6000" i="1" dirty="0">
                <a:solidFill>
                  <a:schemeClr val="tx2"/>
                </a:solidFill>
                <a:effectLst>
                  <a:glow rad="139700">
                    <a:schemeClr val="bg1">
                      <a:alpha val="75000"/>
                    </a:schemeClr>
                  </a:glow>
                </a:effectLst>
              </a:rPr>
              <a:t> </a:t>
            </a:r>
            <a:r>
              <a:rPr lang="ko-KR" altLang="en-US" sz="6000" i="1" dirty="0">
                <a:solidFill>
                  <a:schemeClr val="tx2"/>
                </a:solidFill>
                <a:effectLst>
                  <a:glow rad="139700">
                    <a:schemeClr val="bg1">
                      <a:alpha val="75000"/>
                    </a:schemeClr>
                  </a:glow>
                </a:effectLst>
              </a:rPr>
              <a:t>것</a:t>
            </a:r>
            <a:endParaRPr lang="en-US" sz="6000" i="1" dirty="0">
              <a:solidFill>
                <a:schemeClr val="tx2"/>
              </a:solidFill>
              <a:effectLst>
                <a:glow rad="139700">
                  <a:schemeClr val="bg1">
                    <a:alpha val="75000"/>
                  </a:schemeClr>
                </a:glow>
              </a:effectLst>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5" descr="leave nets behin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 descr="step 2 with 3 people browner.3.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2" y="-25400"/>
            <a:ext cx="9144000"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94338" name="Rectangle 2"/>
          <p:cNvSpPr>
            <a:spLocks noGrp="1" noChangeArrowheads="1"/>
          </p:cNvSpPr>
          <p:nvPr>
            <p:ph type="title"/>
          </p:nvPr>
        </p:nvSpPr>
        <p:spPr>
          <a:xfrm>
            <a:off x="228600" y="228600"/>
            <a:ext cx="8915400" cy="680120"/>
          </a:xfrm>
        </p:spPr>
        <p:txBody>
          <a:bodyPr/>
          <a:lstStyle/>
          <a:p>
            <a:pPr marL="533400" indent="-533400" algn="l" eaLnBrk="1" hangingPunct="1">
              <a:defRPr/>
            </a:pPr>
            <a:r>
              <a:rPr lang="ko-KR" altLang="en-US" sz="3200" dirty="0">
                <a:effectLst>
                  <a:glow rad="139700">
                    <a:schemeClr val="bg1">
                      <a:alpha val="75000"/>
                    </a:schemeClr>
                  </a:glow>
                </a:effectLst>
              </a:rPr>
              <a:t>그물을</a:t>
            </a:r>
            <a:r>
              <a:rPr lang="en-US" altLang="ko-KR" sz="3200" dirty="0">
                <a:effectLst>
                  <a:glow rad="139700">
                    <a:schemeClr val="bg1">
                      <a:alpha val="75000"/>
                    </a:schemeClr>
                  </a:glow>
                </a:effectLst>
              </a:rPr>
              <a:t> </a:t>
            </a:r>
            <a:r>
              <a:rPr lang="ko-KR" altLang="en-US" sz="3200" dirty="0">
                <a:effectLst>
                  <a:glow rad="139700">
                    <a:schemeClr val="bg1">
                      <a:alpha val="75000"/>
                    </a:schemeClr>
                  </a:glow>
                </a:effectLst>
              </a:rPr>
              <a:t>수선하는</a:t>
            </a:r>
            <a:r>
              <a:rPr lang="en-US" altLang="ko-KR" sz="3200" dirty="0">
                <a:effectLst>
                  <a:glow rad="139700">
                    <a:schemeClr val="bg1">
                      <a:alpha val="75000"/>
                    </a:schemeClr>
                  </a:glow>
                </a:effectLst>
              </a:rPr>
              <a:t> </a:t>
            </a:r>
            <a:r>
              <a:rPr lang="ko-KR" altLang="en-US" sz="3200" dirty="0">
                <a:effectLst>
                  <a:glow rad="139700">
                    <a:schemeClr val="bg1">
                      <a:alpha val="75000"/>
                    </a:schemeClr>
                  </a:glow>
                </a:effectLst>
              </a:rPr>
              <a:t>데에</a:t>
            </a:r>
            <a:r>
              <a:rPr lang="en-US" altLang="ko-KR" sz="3200" dirty="0">
                <a:effectLst>
                  <a:glow rad="139700">
                    <a:schemeClr val="bg1">
                      <a:alpha val="75000"/>
                    </a:schemeClr>
                  </a:glow>
                </a:effectLst>
              </a:rPr>
              <a:t> </a:t>
            </a:r>
            <a:r>
              <a:rPr lang="ko-KR" altLang="en-US" sz="3200" dirty="0">
                <a:effectLst>
                  <a:glow rad="139700">
                    <a:schemeClr val="bg1">
                      <a:alpha val="75000"/>
                    </a:schemeClr>
                  </a:glow>
                </a:effectLst>
              </a:rPr>
              <a:t>우선순위를</a:t>
            </a:r>
            <a:r>
              <a:rPr lang="en-US" altLang="ko-KR" sz="3200" dirty="0">
                <a:effectLst>
                  <a:glow rad="139700">
                    <a:schemeClr val="bg1">
                      <a:alpha val="75000"/>
                    </a:schemeClr>
                  </a:glow>
                </a:effectLst>
              </a:rPr>
              <a:t> </a:t>
            </a:r>
            <a:r>
              <a:rPr lang="ko-KR" altLang="en-US" sz="3200" dirty="0">
                <a:effectLst>
                  <a:glow rad="139700">
                    <a:schemeClr val="bg1">
                      <a:alpha val="75000"/>
                    </a:schemeClr>
                  </a:glow>
                </a:effectLst>
              </a:rPr>
              <a:t>두지</a:t>
            </a:r>
            <a:r>
              <a:rPr lang="en-US" altLang="ko-KR" sz="3200" dirty="0">
                <a:effectLst>
                  <a:glow rad="139700">
                    <a:schemeClr val="bg1">
                      <a:alpha val="75000"/>
                    </a:schemeClr>
                  </a:glow>
                </a:effectLst>
              </a:rPr>
              <a:t> </a:t>
            </a:r>
            <a:r>
              <a:rPr lang="ko-KR" altLang="en-US" sz="3200" dirty="0">
                <a:effectLst>
                  <a:glow rad="139700">
                    <a:schemeClr val="bg1">
                      <a:alpha val="75000"/>
                    </a:schemeClr>
                  </a:glow>
                </a:effectLst>
              </a:rPr>
              <a:t>마라</a:t>
            </a:r>
            <a:r>
              <a:rPr lang="en-US" altLang="ko-KR" sz="3200" dirty="0">
                <a:effectLst>
                  <a:glow rad="139700">
                    <a:schemeClr val="bg1">
                      <a:alpha val="75000"/>
                    </a:schemeClr>
                  </a:glow>
                </a:effectLst>
              </a:rPr>
              <a:t>!</a:t>
            </a:r>
            <a:endParaRPr lang="en-US" sz="3200" dirty="0">
              <a:effectLst>
                <a:glow rad="139700">
                  <a:schemeClr val="bg1">
                    <a:alpha val="75000"/>
                  </a:schemeClr>
                </a:glow>
              </a:effectLst>
            </a:endParaRPr>
          </a:p>
        </p:txBody>
      </p:sp>
      <p:sp>
        <p:nvSpPr>
          <p:cNvPr id="5" name="Rectangle 2"/>
          <p:cNvSpPr txBox="1">
            <a:spLocks noChangeArrowheads="1"/>
          </p:cNvSpPr>
          <p:nvPr/>
        </p:nvSpPr>
        <p:spPr bwMode="auto">
          <a:xfrm>
            <a:off x="3276600" y="4343400"/>
            <a:ext cx="51054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anchor="ctr"/>
          <a:lstStyle/>
          <a:p>
            <a:pPr algn="r">
              <a:defRPr/>
            </a:pPr>
            <a:endParaRPr lang="en-US" sz="4400" i="1" kern="0" dirty="0">
              <a:solidFill>
                <a:srgbClr val="FFFFFF"/>
              </a:solidFill>
              <a:effectLst>
                <a:glow rad="139700">
                  <a:srgbClr val="000000">
                    <a:alpha val="75000"/>
                  </a:srgbClr>
                </a:glow>
              </a:effectLst>
              <a:latin typeface="Tahoma"/>
              <a:ea typeface="ＭＳ Ｐゴシック"/>
              <a:cs typeface="ＭＳ Ｐゴシック"/>
            </a:endParaRPr>
          </a:p>
        </p:txBody>
      </p:sp>
      <p:sp>
        <p:nvSpPr>
          <p:cNvPr id="7" name="Rectangle 3"/>
          <p:cNvSpPr txBox="1">
            <a:spLocks noChangeArrowheads="1"/>
          </p:cNvSpPr>
          <p:nvPr/>
        </p:nvSpPr>
        <p:spPr bwMode="auto">
          <a:xfrm>
            <a:off x="1524000" y="5105400"/>
            <a:ext cx="7620000" cy="914400"/>
          </a:xfrm>
          <a:prstGeom prst="rect">
            <a:avLst/>
          </a:prstGeom>
          <a:noFill/>
          <a:ln w="9525">
            <a:noFill/>
            <a:miter lim="800000"/>
            <a:headEnd/>
            <a:tailEnd/>
          </a:ln>
          <a:effectLst>
            <a:outerShdw blurRad="25400" dist="25399" dir="2700000" algn="ctr" rotWithShape="0">
              <a:schemeClr val="bg2">
                <a:alpha val="99962"/>
              </a:schemeClr>
            </a:outerShdw>
          </a:effectLst>
        </p:spPr>
        <p:txBody>
          <a:bodyPr/>
          <a:lstStyle/>
          <a:p>
            <a:pPr>
              <a:buFont typeface="Monotype Sorts" charset="2"/>
              <a:buNone/>
              <a:defRPr/>
            </a:pPr>
            <a:r>
              <a:rPr lang="ko-KR" altLang="en-US" sz="6000" i="1" kern="0" dirty="0">
                <a:solidFill>
                  <a:srgbClr val="FFFFFF"/>
                </a:solidFill>
                <a:effectLst>
                  <a:glow rad="139700">
                    <a:srgbClr val="000000">
                      <a:alpha val="75000"/>
                    </a:srgbClr>
                  </a:glow>
                </a:effectLst>
                <a:latin typeface="Tahoma"/>
                <a:ea typeface="ＭＳ Ｐゴシック"/>
                <a:cs typeface="ＭＳ Ｐゴシック"/>
              </a:rPr>
              <a:t>사람들을</a:t>
            </a:r>
            <a:r>
              <a:rPr lang="en-US" altLang="ko-KR" sz="6000" i="1" kern="0" dirty="0">
                <a:solidFill>
                  <a:srgbClr val="FFFFFF"/>
                </a:solidFill>
                <a:effectLst>
                  <a:glow rad="139700">
                    <a:srgbClr val="000000">
                      <a:alpha val="75000"/>
                    </a:srgbClr>
                  </a:glow>
                </a:effectLst>
                <a:latin typeface="Tahoma"/>
                <a:ea typeface="ＭＳ Ｐゴシック"/>
                <a:cs typeface="ＭＳ Ｐゴシック"/>
              </a:rPr>
              <a:t> </a:t>
            </a:r>
            <a:r>
              <a:rPr lang="ko-KR" altLang="en-US" sz="6000" i="1" kern="0" dirty="0">
                <a:solidFill>
                  <a:srgbClr val="FFFFFF"/>
                </a:solidFill>
                <a:effectLst>
                  <a:glow rad="139700">
                    <a:srgbClr val="000000">
                      <a:alpha val="75000"/>
                    </a:srgbClr>
                  </a:glow>
                </a:effectLst>
                <a:latin typeface="Tahoma"/>
                <a:ea typeface="ＭＳ Ｐゴシック"/>
                <a:cs typeface="ＭＳ Ｐゴシック"/>
              </a:rPr>
              <a:t>회복시키라</a:t>
            </a:r>
            <a:r>
              <a:rPr lang="en-US" altLang="ko-KR" sz="6000" i="1" kern="0" dirty="0">
                <a:solidFill>
                  <a:srgbClr val="FFFFFF"/>
                </a:solidFill>
                <a:effectLst>
                  <a:glow rad="139700">
                    <a:srgbClr val="000000">
                      <a:alpha val="75000"/>
                    </a:srgbClr>
                  </a:glow>
                </a:effectLst>
                <a:latin typeface="Tahoma"/>
                <a:ea typeface="ＭＳ Ｐゴシック"/>
                <a:cs typeface="ＭＳ Ｐゴシック"/>
              </a:rPr>
              <a:t>!</a:t>
            </a:r>
            <a:endParaRPr lang="en-US" sz="6000" i="1" kern="0" dirty="0">
              <a:solidFill>
                <a:srgbClr val="FFFFFF"/>
              </a:solidFill>
              <a:effectLst>
                <a:glow rad="139700">
                  <a:srgbClr val="000000">
                    <a:alpha val="75000"/>
                  </a:srgbClr>
                </a:glow>
              </a:effectLst>
              <a:latin typeface="Tahoma"/>
              <a:ea typeface="ＭＳ Ｐゴシック"/>
              <a:cs typeface="ＭＳ Ｐゴシック"/>
            </a:endParaRPr>
          </a:p>
        </p:txBody>
      </p:sp>
      <p:sp>
        <p:nvSpPr>
          <p:cNvPr id="406535" name="Text Box 4"/>
          <p:cNvSpPr txBox="1">
            <a:spLocks noChangeArrowheads="1"/>
          </p:cNvSpPr>
          <p:nvPr/>
        </p:nvSpPr>
        <p:spPr bwMode="auto">
          <a:xfrm>
            <a:off x="8543925" y="76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rPr>
              <a:t>72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CA53D2-FCD3-CB42-82B4-9D13FD647730}"/>
              </a:ext>
            </a:extLst>
          </p:cNvPr>
          <p:cNvPicPr>
            <a:picLocks noChangeAspect="1"/>
          </p:cNvPicPr>
          <p:nvPr/>
        </p:nvPicPr>
        <p:blipFill>
          <a:blip r:embed="rId4"/>
          <a:stretch>
            <a:fillRect/>
          </a:stretch>
        </p:blipFill>
        <p:spPr>
          <a:xfrm>
            <a:off x="9252520" y="11129"/>
            <a:ext cx="9144000" cy="6855881"/>
          </a:xfrm>
          <a:prstGeom prst="rect">
            <a:avLst/>
          </a:prstGeom>
        </p:spPr>
      </p:pic>
      <p:sp>
        <p:nvSpPr>
          <p:cNvPr id="2" name="Title 1">
            <a:extLst>
              <a:ext uri="{FF2B5EF4-FFF2-40B4-BE49-F238E27FC236}">
                <a16:creationId xmlns:a16="http://schemas.microsoft.com/office/drawing/2014/main" id="{B667417C-48DB-8B49-A110-99DA0C9FB69A}"/>
              </a:ext>
            </a:extLst>
          </p:cNvPr>
          <p:cNvSpPr>
            <a:spLocks noGrp="1"/>
          </p:cNvSpPr>
          <p:nvPr>
            <p:ph type="title"/>
          </p:nvPr>
        </p:nvSpPr>
        <p:spPr>
          <a:xfrm>
            <a:off x="-36512" y="2348880"/>
            <a:ext cx="9143999" cy="1800200"/>
          </a:xfrm>
        </p:spPr>
        <p:txBody>
          <a:bodyPr anchor="ctr"/>
          <a:lstStyle/>
          <a:p>
            <a:r>
              <a:rPr lang="ko-KR" altLang="en-US" sz="13800" spc="-200" dirty="0">
                <a:solidFill>
                  <a:schemeClr val="bg1"/>
                </a:solidFill>
                <a:effectLst>
                  <a:glow rad="127000">
                    <a:srgbClr val="C00000">
                      <a:alpha val="38000"/>
                    </a:srgbClr>
                  </a:glow>
                </a:effectLst>
                <a:latin typeface="Helvetica" pitchFamily="2" charset="0"/>
                <a:cs typeface="Arial" panose="020B0604020202020204" pitchFamily="34" charset="0"/>
              </a:rPr>
              <a:t>영원한</a:t>
            </a:r>
            <a:r>
              <a:rPr lang="en-US" sz="13800" spc="-200" dirty="0">
                <a:solidFill>
                  <a:schemeClr val="bg1"/>
                </a:solidFill>
                <a:effectLst>
                  <a:glow rad="127000">
                    <a:srgbClr val="C00000">
                      <a:alpha val="38000"/>
                    </a:srgbClr>
                  </a:glow>
                </a:effectLst>
                <a:latin typeface="Helvetica" pitchFamily="2" charset="0"/>
                <a:cs typeface="Arial" panose="020B0604020202020204" pitchFamily="34" charset="0"/>
              </a:rPr>
              <a:t> </a:t>
            </a:r>
          </a:p>
        </p:txBody>
      </p:sp>
      <p:sp>
        <p:nvSpPr>
          <p:cNvPr id="5" name="Title 1">
            <a:extLst>
              <a:ext uri="{FF2B5EF4-FFF2-40B4-BE49-F238E27FC236}">
                <a16:creationId xmlns:a16="http://schemas.microsoft.com/office/drawing/2014/main" id="{96239B32-040A-2142-992A-C446EBFEA53B}"/>
              </a:ext>
            </a:extLst>
          </p:cNvPr>
          <p:cNvSpPr txBox="1">
            <a:spLocks/>
          </p:cNvSpPr>
          <p:nvPr/>
        </p:nvSpPr>
        <p:spPr bwMode="auto">
          <a:xfrm>
            <a:off x="971600" y="1772816"/>
            <a:ext cx="7358063" cy="76472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r>
              <a:rPr lang="ko-KR" altLang="en-US" sz="3200" dirty="0">
                <a:solidFill>
                  <a:schemeClr val="bg1"/>
                </a:solidFill>
                <a:latin typeface="Helvetica" pitchFamily="2" charset="0"/>
                <a:ea typeface="ヒラギノ角ゴ ProN W3" panose="020B0300000000000000" pitchFamily="34" charset="-128"/>
                <a:cs typeface="Arial" panose="020B0604020202020204" pitchFamily="34" charset="0"/>
              </a:rPr>
              <a:t>갈라디아서</a:t>
            </a:r>
            <a:r>
              <a:rPr lang="en-US" sz="3200" dirty="0">
                <a:solidFill>
                  <a:schemeClr val="bg1"/>
                </a:solidFill>
                <a:latin typeface="Helvetica" pitchFamily="2" charset="0"/>
                <a:ea typeface="ヒラギノ角ゴ ProN W3" panose="020B0300000000000000" pitchFamily="34" charset="-128"/>
                <a:cs typeface="Arial" panose="020B0604020202020204" pitchFamily="34" charset="0"/>
              </a:rPr>
              <a:t> 6:8</a:t>
            </a:r>
            <a:endParaRPr lang="en-US" sz="3200" dirty="0">
              <a:solidFill>
                <a:schemeClr val="bg1"/>
              </a:solidFill>
              <a:latin typeface="Helvetica" pitchFamily="2" charset="0"/>
              <a:cs typeface="Arial" panose="020B0604020202020204" pitchFamily="34" charset="0"/>
            </a:endParaRPr>
          </a:p>
        </p:txBody>
      </p:sp>
      <p:sp>
        <p:nvSpPr>
          <p:cNvPr id="7" name="Title 1">
            <a:extLst>
              <a:ext uri="{FF2B5EF4-FFF2-40B4-BE49-F238E27FC236}">
                <a16:creationId xmlns:a16="http://schemas.microsoft.com/office/drawing/2014/main" id="{966061AA-BD5B-0B40-92F2-631E412B1531}"/>
              </a:ext>
            </a:extLst>
          </p:cNvPr>
          <p:cNvSpPr txBox="1">
            <a:spLocks/>
          </p:cNvSpPr>
          <p:nvPr/>
        </p:nvSpPr>
        <p:spPr bwMode="auto">
          <a:xfrm>
            <a:off x="3707904" y="3553217"/>
            <a:ext cx="4515135" cy="18002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50800" tIns="50800" rIns="50800" bIns="50800" numCol="1" anchor="ctr" anchorCtr="0" compatLnSpc="1">
            <a:prstTxWarp prst="textNoShape">
              <a:avLst/>
            </a:prstTxWarp>
          </a:bodyPr>
          <a:lst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r>
              <a:rPr lang="ko-KR" altLang="en-US" sz="13800" i="1" spc="-200" dirty="0">
                <a:solidFill>
                  <a:schemeClr val="bg1"/>
                </a:solidFill>
                <a:effectLst>
                  <a:glow rad="127000">
                    <a:srgbClr val="C00000">
                      <a:alpha val="38000"/>
                    </a:srgbClr>
                  </a:glow>
                </a:effectLst>
                <a:latin typeface="Apple Chancery" panose="03020702040506060504" pitchFamily="66" charset="-79"/>
                <a:cs typeface="Apple Chancery" panose="03020702040506060504" pitchFamily="66" charset="-79"/>
              </a:rPr>
              <a:t>삶</a:t>
            </a:r>
            <a:endParaRPr lang="en-US" sz="13800" i="1" spc="-200" dirty="0">
              <a:solidFill>
                <a:schemeClr val="bg1"/>
              </a:solidFill>
              <a:effectLst>
                <a:glow rad="127000">
                  <a:srgbClr val="C00000">
                    <a:alpha val="38000"/>
                  </a:srgbClr>
                </a:glow>
              </a:effectLst>
              <a:latin typeface="Apple Chancery" panose="03020702040506060504" pitchFamily="66" charset="-79"/>
              <a:cs typeface="Apple Chancery" panose="03020702040506060504" pitchFamily="66" charset="-79"/>
            </a:endParaRPr>
          </a:p>
        </p:txBody>
      </p:sp>
    </p:spTree>
    <p:extLst>
      <p:ext uri="{BB962C8B-B14F-4D97-AF65-F5344CB8AC3E}">
        <p14:creationId xmlns:p14="http://schemas.microsoft.com/office/powerpoint/2010/main" val="1976490753"/>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E153A5-B4C3-7B45-9B1F-42573D548082}"/>
              </a:ext>
            </a:extLst>
          </p:cNvPr>
          <p:cNvPicPr>
            <a:picLocks noChangeAspect="1"/>
          </p:cNvPicPr>
          <p:nvPr/>
        </p:nvPicPr>
        <p:blipFill>
          <a:blip r:embed="rId4"/>
          <a:stretch>
            <a:fillRect/>
          </a:stretch>
        </p:blipFill>
        <p:spPr>
          <a:xfrm>
            <a:off x="9324528" y="2119"/>
            <a:ext cx="9144000" cy="6855881"/>
          </a:xfrm>
          <a:prstGeom prst="rect">
            <a:avLst/>
          </a:prstGeom>
        </p:spPr>
      </p:pic>
      <p:sp>
        <p:nvSpPr>
          <p:cNvPr id="2" name="Title 1">
            <a:extLst>
              <a:ext uri="{FF2B5EF4-FFF2-40B4-BE49-F238E27FC236}">
                <a16:creationId xmlns:a16="http://schemas.microsoft.com/office/drawing/2014/main" id="{DDBD6AE4-806B-0D41-932A-371B0DB041BF}"/>
              </a:ext>
            </a:extLst>
          </p:cNvPr>
          <p:cNvSpPr>
            <a:spLocks noGrp="1"/>
          </p:cNvSpPr>
          <p:nvPr>
            <p:ph type="title"/>
          </p:nvPr>
        </p:nvSpPr>
        <p:spPr>
          <a:xfrm>
            <a:off x="24925" y="3717032"/>
            <a:ext cx="4572000" cy="332680"/>
          </a:xfrm>
        </p:spPr>
        <p:txBody>
          <a:bodyPr anchor="ctr"/>
          <a:lstStyle/>
          <a:p>
            <a:r>
              <a:rPr lang="ko-KR" altLang="en-US" sz="3600" dirty="0">
                <a:solidFill>
                  <a:srgbClr val="ED8883"/>
                </a:solidFill>
                <a:latin typeface="Arial" panose="020B0604020202020204" pitchFamily="34" charset="0"/>
                <a:cs typeface="Arial" panose="020B0604020202020204" pitchFamily="34" charset="0"/>
              </a:rPr>
              <a:t>갈라디아서</a:t>
            </a:r>
            <a:r>
              <a:rPr lang="en-US" sz="3600" dirty="0">
                <a:solidFill>
                  <a:srgbClr val="ED8883"/>
                </a:solidFill>
                <a:latin typeface="Arial" panose="020B0604020202020204" pitchFamily="34" charset="0"/>
                <a:cs typeface="Arial" panose="020B0604020202020204" pitchFamily="34" charset="0"/>
              </a:rPr>
              <a:t> 6:8</a:t>
            </a:r>
          </a:p>
        </p:txBody>
      </p:sp>
      <p:sp>
        <p:nvSpPr>
          <p:cNvPr id="5" name="Title 1">
            <a:extLst>
              <a:ext uri="{FF2B5EF4-FFF2-40B4-BE49-F238E27FC236}">
                <a16:creationId xmlns:a16="http://schemas.microsoft.com/office/drawing/2014/main" id="{3087A555-9F1E-B040-B2E4-8A251A827393}"/>
              </a:ext>
            </a:extLst>
          </p:cNvPr>
          <p:cNvSpPr txBox="1">
            <a:spLocks/>
          </p:cNvSpPr>
          <p:nvPr/>
        </p:nvSpPr>
        <p:spPr bwMode="auto">
          <a:xfrm>
            <a:off x="4769536" y="3645024"/>
            <a:ext cx="4122944" cy="288032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vert="horz" wrap="square" lIns="50800" tIns="50800" rIns="50800" bIns="50800" numCol="1" anchor="t" anchorCtr="0" compatLnSpc="1">
            <a:prstTxWarp prst="textNoShape">
              <a:avLst/>
            </a:prstTxWarp>
          </a:bodyPr>
          <a:lstStyle>
            <a:lvl1pPr algn="ctr" rtl="0" fontAlgn="base">
              <a:spcBef>
                <a:spcPct val="0"/>
              </a:spcBef>
              <a:spcAft>
                <a:spcPct val="0"/>
              </a:spcAft>
              <a:defRPr sz="5906" kern="1200">
                <a:solidFill>
                  <a:schemeClr val="tx1"/>
                </a:solidFill>
                <a:latin typeface="+mj-lt"/>
                <a:ea typeface="+mj-ea"/>
                <a:cs typeface="+mj-cs"/>
                <a:sym typeface="Gill Sans" panose="020B0502020104020203" pitchFamily="34" charset="-79"/>
              </a:defRPr>
            </a:lvl1pPr>
            <a:lvl2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2pPr>
            <a:lvl3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3pPr>
            <a:lvl4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4pPr>
            <a:lvl5pPr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5pPr>
            <a:lvl6pPr marL="321457"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6pPr>
            <a:lvl7pPr marL="642915"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7pPr>
            <a:lvl8pPr marL="964372"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8pPr>
            <a:lvl9pPr marL="1285829" algn="ctr" rtl="0" fontAlgn="base">
              <a:spcBef>
                <a:spcPct val="0"/>
              </a:spcBef>
              <a:spcAft>
                <a:spcPct val="0"/>
              </a:spcAft>
              <a:defRPr sz="5906">
                <a:solidFill>
                  <a:schemeClr val="tx1"/>
                </a:solidFill>
                <a:latin typeface="Gill Sans" panose="020B0502020104020203" pitchFamily="34" charset="-79"/>
                <a:ea typeface="ヒラギノ角ゴ ProN W3" panose="020B0300000000000000" pitchFamily="34" charset="-128"/>
                <a:sym typeface="Gill Sans" panose="020B0502020104020203" pitchFamily="34" charset="-79"/>
              </a:defRPr>
            </a:lvl9pPr>
          </a:lstStyle>
          <a:p>
            <a:pPr algn="l"/>
            <a:r>
              <a:rPr lang="ko-KR" altLang="en-US" sz="2400" dirty="0">
                <a:solidFill>
                  <a:schemeClr val="bg1"/>
                </a:solidFill>
                <a:latin typeface="Arial" panose="020B0604020202020204" pitchFamily="34" charset="0"/>
                <a:cs typeface="Arial" panose="020B0604020202020204" pitchFamily="34" charset="0"/>
              </a:rPr>
              <a:t>자기의 육체를 위하여 심는 자는 </a:t>
            </a:r>
            <a:endParaRPr lang="en-US" altLang="ko-KR" sz="2400" dirty="0">
              <a:solidFill>
                <a:schemeClr val="bg1"/>
              </a:solidFill>
              <a:latin typeface="Arial" panose="020B0604020202020204" pitchFamily="34" charset="0"/>
              <a:cs typeface="Arial" panose="020B0604020202020204" pitchFamily="34" charset="0"/>
            </a:endParaRPr>
          </a:p>
          <a:p>
            <a:pPr algn="l"/>
            <a:r>
              <a:rPr lang="ko-KR" altLang="en-US" sz="2400" dirty="0">
                <a:solidFill>
                  <a:schemeClr val="bg1"/>
                </a:solidFill>
                <a:latin typeface="Arial" panose="020B0604020202020204" pitchFamily="34" charset="0"/>
                <a:cs typeface="Arial" panose="020B0604020202020204" pitchFamily="34" charset="0"/>
              </a:rPr>
              <a:t>육체로부터 썩어질 것을 거두고</a:t>
            </a:r>
            <a:endParaRPr lang="en-US" altLang="ko-KR" sz="2400" dirty="0">
              <a:solidFill>
                <a:schemeClr val="bg1"/>
              </a:solidFill>
              <a:latin typeface="Arial" panose="020B0604020202020204" pitchFamily="34" charset="0"/>
              <a:cs typeface="Arial" panose="020B0604020202020204" pitchFamily="34" charset="0"/>
            </a:endParaRPr>
          </a:p>
          <a:p>
            <a:pPr algn="l"/>
            <a:r>
              <a:rPr lang="ko-KR" altLang="en-US" sz="2400" dirty="0">
                <a:solidFill>
                  <a:schemeClr val="bg1"/>
                </a:solidFill>
                <a:latin typeface="Arial" panose="020B0604020202020204" pitchFamily="34" charset="0"/>
                <a:cs typeface="Arial" panose="020B0604020202020204" pitchFamily="34" charset="0"/>
              </a:rPr>
              <a:t>성령을 위하여 심는 자는</a:t>
            </a:r>
            <a:endParaRPr lang="en-US" altLang="ko-KR" sz="2400" dirty="0">
              <a:solidFill>
                <a:schemeClr val="bg1"/>
              </a:solidFill>
              <a:latin typeface="Arial" panose="020B0604020202020204" pitchFamily="34" charset="0"/>
              <a:cs typeface="Arial" panose="020B0604020202020204" pitchFamily="34" charset="0"/>
            </a:endParaRPr>
          </a:p>
          <a:p>
            <a:pPr algn="l"/>
            <a:r>
              <a:rPr lang="ko-KR" altLang="en-US" sz="2400" dirty="0">
                <a:solidFill>
                  <a:schemeClr val="bg1"/>
                </a:solidFill>
                <a:latin typeface="Arial" panose="020B0604020202020204" pitchFamily="34" charset="0"/>
                <a:cs typeface="Arial" panose="020B0604020202020204" pitchFamily="34" charset="0"/>
              </a:rPr>
              <a:t>성령으로부터 영생을 거두리라</a:t>
            </a:r>
            <a:endParaRPr lang="en-US" sz="24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6703399"/>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1029" descr="Paul &amp; Scrib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113" y="692150"/>
            <a:ext cx="4927601" cy="5051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1233" name="Picture 6" descr="Gal 6.11 Greek tex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533400"/>
            <a:ext cx="4271963" cy="205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4" name="Rectangle 1026"/>
          <p:cNvSpPr>
            <a:spLocks noGrp="1" noChangeArrowheads="1"/>
          </p:cNvSpPr>
          <p:nvPr>
            <p:ph type="title"/>
          </p:nvPr>
        </p:nvSpPr>
        <p:spPr>
          <a:xfrm>
            <a:off x="0" y="-12700"/>
            <a:ext cx="4267200" cy="762000"/>
          </a:xfrm>
          <a:solidFill>
            <a:schemeClr val="bg2"/>
          </a:solidFill>
        </p:spPr>
        <p:txBody>
          <a:bodyPr/>
          <a:lstStyle/>
          <a:p>
            <a:pPr eaLnBrk="1" hangingPunct="1">
              <a:defRPr/>
            </a:pPr>
            <a:r>
              <a:rPr lang="ko-KR" altLang="en-US" dirty="0">
                <a:latin typeface="Tahoma" charset="0"/>
                <a:ea typeface="ＭＳ Ｐゴシック" charset="0"/>
                <a:cs typeface="ＭＳ Ｐゴシック" charset="0"/>
              </a:rPr>
              <a:t>갈라디아서</a:t>
            </a:r>
            <a:r>
              <a:rPr lang="en-US" dirty="0">
                <a:latin typeface="Tahoma" charset="0"/>
                <a:ea typeface="ＭＳ Ｐゴシック" charset="0"/>
                <a:cs typeface="ＭＳ Ｐゴシック" charset="0"/>
              </a:rPr>
              <a:t> 6:11</a:t>
            </a:r>
          </a:p>
        </p:txBody>
      </p:sp>
      <p:sp>
        <p:nvSpPr>
          <p:cNvPr id="44038" name="Text Box 1030"/>
          <p:cNvSpPr txBox="1">
            <a:spLocks noChangeArrowheads="1"/>
          </p:cNvSpPr>
          <p:nvPr/>
        </p:nvSpPr>
        <p:spPr bwMode="auto">
          <a:xfrm>
            <a:off x="158750" y="4494213"/>
            <a:ext cx="4557713" cy="1815882"/>
          </a:xfrm>
          <a:prstGeom prst="rect">
            <a:avLst/>
          </a:prstGeom>
          <a:gradFill rotWithShape="1">
            <a:gsLst>
              <a:gs pos="0">
                <a:srgbClr val="2F002F"/>
              </a:gs>
              <a:gs pos="50000">
                <a:srgbClr val="660066"/>
              </a:gs>
              <a:gs pos="100000">
                <a:srgbClr val="2F002F"/>
              </a:gs>
            </a:gsLst>
            <a:lin ang="5400000" scaled="1"/>
          </a:gra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ormAutofit fontScale="92500"/>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ko-KR" altLang="en-US" sz="2800" b="1" dirty="0">
                <a:solidFill>
                  <a:srgbClr val="FFFFFF"/>
                </a:solidFill>
                <a:latin typeface="Arial" charset="0"/>
                <a:cs typeface="Arial" charset="0"/>
              </a:rPr>
              <a:t>일반 그리스어는 바울이 전체 편지를 대필자 없이 큰 글자로 스스로 썻음을 보여준다</a:t>
            </a:r>
            <a:r>
              <a:rPr lang="en-US" altLang="ko-KR" sz="2800" b="1" dirty="0">
                <a:solidFill>
                  <a:srgbClr val="FFFFFF"/>
                </a:solidFill>
                <a:latin typeface="Arial" charset="0"/>
                <a:cs typeface="Arial" charset="0"/>
              </a:rPr>
              <a:t>.</a:t>
            </a:r>
            <a:br>
              <a:rPr lang="en-US" altLang="ko-KR" sz="2800" b="1" dirty="0">
                <a:solidFill>
                  <a:srgbClr val="FFFFFF"/>
                </a:solidFill>
                <a:latin typeface="Arial" charset="0"/>
                <a:cs typeface="Arial" charset="0"/>
              </a:rPr>
            </a:b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안질의 문제 때문일까</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uLnTx/>
              <a:uFillTx/>
              <a:latin typeface="Bwgrkl" charset="0"/>
              <a:ea typeface="ＭＳ Ｐゴシック" charset="0"/>
            </a:endParaRPr>
          </a:p>
        </p:txBody>
      </p:sp>
      <p:sp>
        <p:nvSpPr>
          <p:cNvPr id="44039" name="Text Box 1031"/>
          <p:cNvSpPr txBox="1">
            <a:spLocks noChangeArrowheads="1"/>
          </p:cNvSpPr>
          <p:nvPr/>
        </p:nvSpPr>
        <p:spPr bwMode="auto">
          <a:xfrm>
            <a:off x="4876800" y="4965700"/>
            <a:ext cx="4267200" cy="1384995"/>
          </a:xfrm>
          <a:prstGeom prst="rect">
            <a:avLst/>
          </a:prstGeom>
          <a:gradFill rotWithShape="1">
            <a:gsLst>
              <a:gs pos="0">
                <a:schemeClr val="bg2"/>
              </a:gs>
              <a:gs pos="100000">
                <a:schemeClr val="bg2">
                  <a:gamma/>
                  <a:shade val="46275"/>
                  <a:invGamma/>
                </a:schemeClr>
              </a:gs>
            </a:gsLst>
            <a:lin ang="5400000" scaled="1"/>
          </a:gradFill>
          <a:ln w="12700">
            <a:noFill/>
            <a:miter lim="800000"/>
            <a:headEnd type="none" w="sm" len="sm"/>
            <a:tailEnd type="none" w="sm" len="sm"/>
          </a:ln>
          <a:effectLst/>
        </p:spPr>
        <p:txBody>
          <a:bodyPr>
            <a:normAutofit fontScale="925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NIV (</a:t>
            </a:r>
            <a:r>
              <a:rPr lang="ko-KR" altLang="en-US" sz="2800" b="1" noProof="0" dirty="0">
                <a:solidFill>
                  <a:srgbClr val="FFFFFF"/>
                </a:solidFill>
                <a:latin typeface="Arial"/>
                <a:cs typeface="Arial"/>
              </a:rPr>
              <a:t>서간체 부정과거</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ko-KR" altLang="en-US" sz="2800" b="1" i="0" u="none" strike="noStrike" kern="1200" cap="none" spc="0" normalizeH="0" baseline="0" noProof="0" dirty="0">
                <a:ln>
                  <a:noFill/>
                </a:ln>
                <a:solidFill>
                  <a:srgbClr val="FFFFFF"/>
                </a:solidFill>
                <a:effectLst/>
                <a:uLnTx/>
                <a:uFillTx/>
                <a:latin typeface="Arial"/>
                <a:ea typeface="ＭＳ Ｐゴシック" charset="0"/>
                <a:cs typeface="Arial"/>
              </a:rPr>
              <a:t>내 손으로 너희에게 이렇게 큰 글자로 </a:t>
            </a:r>
            <a:r>
              <a:rPr kumimoji="0" lang="ko-KR" altLang="en-US" sz="2800" b="1" i="0" u="none" strike="noStrike" kern="1200" cap="none" spc="0" normalizeH="0" baseline="0" noProof="0" dirty="0">
                <a:ln>
                  <a:noFill/>
                </a:ln>
                <a:solidFill>
                  <a:srgbClr val="FD9118"/>
                </a:solidFill>
                <a:effectLst/>
                <a:uLnTx/>
                <a:uFillTx/>
                <a:latin typeface="Arial"/>
                <a:ea typeface="ＭＳ Ｐゴシック" charset="0"/>
                <a:cs typeface="Arial"/>
              </a:rPr>
              <a:t>쓰는 것</a:t>
            </a:r>
            <a:r>
              <a:rPr kumimoji="0" lang="ko-KR" altLang="en-US" sz="2800" b="1" i="0" u="none" strike="noStrike" kern="1200" cap="none" spc="0" normalizeH="0" baseline="0" noProof="0" dirty="0">
                <a:ln>
                  <a:noFill/>
                </a:ln>
                <a:solidFill>
                  <a:srgbClr val="FFFFFF"/>
                </a:solidFill>
                <a:effectLst/>
                <a:uLnTx/>
                <a:uFillTx/>
                <a:latin typeface="Arial"/>
                <a:ea typeface="ＭＳ Ｐゴシック" charset="0"/>
                <a:cs typeface="Arial"/>
              </a:rPr>
              <a:t>을 보라</a:t>
            </a:r>
            <a:r>
              <a:rPr kumimoji="0" lang="en-US" altLang="ko-KR" sz="28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44040" name="Text Box 1032"/>
          <p:cNvSpPr txBox="1">
            <a:spLocks noChangeArrowheads="1"/>
          </p:cNvSpPr>
          <p:nvPr/>
        </p:nvSpPr>
        <p:spPr bwMode="auto">
          <a:xfrm>
            <a:off x="4876800" y="2886075"/>
            <a:ext cx="4267200" cy="1384995"/>
          </a:xfrm>
          <a:prstGeom prst="rect">
            <a:avLst/>
          </a:prstGeom>
          <a:gradFill rotWithShape="1">
            <a:gsLst>
              <a:gs pos="0">
                <a:srgbClr val="660066"/>
              </a:gs>
              <a:gs pos="50000">
                <a:srgbClr val="2F002F"/>
              </a:gs>
              <a:gs pos="100000">
                <a:srgbClr val="660066"/>
              </a:gs>
            </a:gsLst>
            <a:lin ang="5400000" scaled="1"/>
          </a:gra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ormAutofit fontScale="92500"/>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800" b="1" noProof="0" dirty="0">
                <a:solidFill>
                  <a:srgbClr val="FFFFFF"/>
                </a:solidFill>
                <a:latin typeface="Arial" charset="0"/>
                <a:cs typeface="Arial" charset="0"/>
              </a:rPr>
              <a:t>NKJV</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일반부정과거</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내 손으로 너희에게 이렇게 큰 글자로 </a:t>
            </a:r>
            <a:r>
              <a:rPr kumimoji="0" lang="ko-KR" altLang="en-US" sz="2800" b="1" i="0" u="none" strike="noStrike" kern="1200" cap="none" spc="0" normalizeH="0" baseline="0" noProof="0" dirty="0">
                <a:ln>
                  <a:noFill/>
                </a:ln>
                <a:solidFill>
                  <a:srgbClr val="FD9118"/>
                </a:solidFill>
                <a:effectLst/>
                <a:uLnTx/>
                <a:uFillTx/>
                <a:latin typeface="Arial" charset="0"/>
                <a:ea typeface="ＭＳ Ｐゴシック" charset="0"/>
                <a:cs typeface="Arial" charset="0"/>
              </a:rPr>
              <a:t>쓴 것</a:t>
            </a: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을 보라</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 name="Freeform 1"/>
          <p:cNvSpPr>
            <a:spLocks/>
          </p:cNvSpPr>
          <p:nvPr/>
        </p:nvSpPr>
        <p:spPr bwMode="auto">
          <a:xfrm>
            <a:off x="2411413" y="1196975"/>
            <a:ext cx="2117725" cy="3117850"/>
          </a:xfrm>
          <a:custGeom>
            <a:avLst/>
            <a:gdLst>
              <a:gd name="T0" fmla="*/ 0 w 1892895"/>
              <a:gd name="T1" fmla="*/ 0 h 2600812"/>
              <a:gd name="T2" fmla="*/ 73579 w 1892895"/>
              <a:gd name="T3" fmla="*/ 514058 h 2600812"/>
              <a:gd name="T4" fmla="*/ 147154 w 1892895"/>
              <a:gd name="T5" fmla="*/ 734382 h 2600812"/>
              <a:gd name="T6" fmla="*/ 220732 w 1892895"/>
              <a:gd name="T7" fmla="*/ 1028132 h 2600812"/>
              <a:gd name="T8" fmla="*/ 294310 w 1892895"/>
              <a:gd name="T9" fmla="*/ 1542199 h 2600812"/>
              <a:gd name="T10" fmla="*/ 367886 w 1892895"/>
              <a:gd name="T11" fmla="*/ 1689075 h 2600812"/>
              <a:gd name="T12" fmla="*/ 441464 w 1892895"/>
              <a:gd name="T13" fmla="*/ 1982826 h 2600812"/>
              <a:gd name="T14" fmla="*/ 662199 w 1892895"/>
              <a:gd name="T15" fmla="*/ 2570336 h 2600812"/>
              <a:gd name="T16" fmla="*/ 809349 w 1892895"/>
              <a:gd name="T17" fmla="*/ 2790647 h 2600812"/>
              <a:gd name="T18" fmla="*/ 919715 w 1892895"/>
              <a:gd name="T19" fmla="*/ 3304714 h 2600812"/>
              <a:gd name="T20" fmla="*/ 993289 w 1892895"/>
              <a:gd name="T21" fmla="*/ 3451599 h 2600812"/>
              <a:gd name="T22" fmla="*/ 1214019 w 1892895"/>
              <a:gd name="T23" fmla="*/ 4479730 h 2600812"/>
              <a:gd name="T24" fmla="*/ 1324389 w 1892895"/>
              <a:gd name="T25" fmla="*/ 4846918 h 2600812"/>
              <a:gd name="T26" fmla="*/ 1545118 w 1892895"/>
              <a:gd name="T27" fmla="*/ 5434418 h 2600812"/>
              <a:gd name="T28" fmla="*/ 1729062 w 1892895"/>
              <a:gd name="T29" fmla="*/ 6095367 h 2600812"/>
              <a:gd name="T30" fmla="*/ 1876215 w 1892895"/>
              <a:gd name="T31" fmla="*/ 6389117 h 2600812"/>
              <a:gd name="T32" fmla="*/ 2133737 w 1892895"/>
              <a:gd name="T33" fmla="*/ 7196939 h 2600812"/>
              <a:gd name="T34" fmla="*/ 2280889 w 1892895"/>
              <a:gd name="T35" fmla="*/ 7564130 h 2600812"/>
              <a:gd name="T36" fmla="*/ 2464833 w 1892895"/>
              <a:gd name="T37" fmla="*/ 7931324 h 2600812"/>
              <a:gd name="T38" fmla="*/ 2685564 w 1892895"/>
              <a:gd name="T39" fmla="*/ 8371953 h 2600812"/>
              <a:gd name="T40" fmla="*/ 3090240 w 1892895"/>
              <a:gd name="T41" fmla="*/ 9253209 h 2600812"/>
              <a:gd name="T42" fmla="*/ 3163813 w 1892895"/>
              <a:gd name="T43" fmla="*/ 9473521 h 2600812"/>
              <a:gd name="T44" fmla="*/ 3274178 w 1892895"/>
              <a:gd name="T45" fmla="*/ 9693831 h 2600812"/>
              <a:gd name="T46" fmla="*/ 3494912 w 1892895"/>
              <a:gd name="T47" fmla="*/ 10428218 h 2600812"/>
              <a:gd name="T48" fmla="*/ 3605278 w 1892895"/>
              <a:gd name="T49" fmla="*/ 10575097 h 2600812"/>
              <a:gd name="T50" fmla="*/ 3862798 w 1892895"/>
              <a:gd name="T51" fmla="*/ 11236039 h 2600812"/>
              <a:gd name="T52" fmla="*/ 4157105 w 1892895"/>
              <a:gd name="T53" fmla="*/ 11750113 h 2600812"/>
              <a:gd name="T54" fmla="*/ 4414623 w 1892895"/>
              <a:gd name="T55" fmla="*/ 12337613 h 2600812"/>
              <a:gd name="T56" fmla="*/ 4561779 w 1892895"/>
              <a:gd name="T57" fmla="*/ 12778245 h 2600812"/>
              <a:gd name="T58" fmla="*/ 4819300 w 1892895"/>
              <a:gd name="T59" fmla="*/ 13439185 h 2600812"/>
              <a:gd name="T60" fmla="*/ 4929664 w 1892895"/>
              <a:gd name="T61" fmla="*/ 13879816 h 2600812"/>
              <a:gd name="T62" fmla="*/ 5076816 w 1892895"/>
              <a:gd name="T63" fmla="*/ 14173565 h 2600812"/>
              <a:gd name="T64" fmla="*/ 5187182 w 1892895"/>
              <a:gd name="T65" fmla="*/ 14540755 h 2600812"/>
              <a:gd name="T66" fmla="*/ 5334338 w 1892895"/>
              <a:gd name="T67" fmla="*/ 14907945 h 2600812"/>
              <a:gd name="T68" fmla="*/ 5518274 w 1892895"/>
              <a:gd name="T69" fmla="*/ 15275141 h 2600812"/>
              <a:gd name="T70" fmla="*/ 5591856 w 1892895"/>
              <a:gd name="T71" fmla="*/ 15495456 h 2600812"/>
              <a:gd name="T72" fmla="*/ 5775803 w 1892895"/>
              <a:gd name="T73" fmla="*/ 15936079 h 2600812"/>
              <a:gd name="T74" fmla="*/ 5812586 w 1892895"/>
              <a:gd name="T75" fmla="*/ 15936079 h 26008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92895" h="2600812">
                <a:moveTo>
                  <a:pt x="0" y="0"/>
                </a:moveTo>
                <a:cubicBezTo>
                  <a:pt x="7987" y="27957"/>
                  <a:pt x="13163" y="56875"/>
                  <a:pt x="23961" y="83871"/>
                </a:cubicBezTo>
                <a:cubicBezTo>
                  <a:pt x="29309" y="97241"/>
                  <a:pt x="40778" y="107313"/>
                  <a:pt x="47922" y="119816"/>
                </a:cubicBezTo>
                <a:cubicBezTo>
                  <a:pt x="56783" y="135324"/>
                  <a:pt x="65779" y="150957"/>
                  <a:pt x="71882" y="167743"/>
                </a:cubicBezTo>
                <a:cubicBezTo>
                  <a:pt x="81817" y="195068"/>
                  <a:pt x="84035" y="225044"/>
                  <a:pt x="95843" y="251614"/>
                </a:cubicBezTo>
                <a:cubicBezTo>
                  <a:pt x="100430" y="261937"/>
                  <a:pt x="113539" y="266179"/>
                  <a:pt x="119804" y="275578"/>
                </a:cubicBezTo>
                <a:cubicBezTo>
                  <a:pt x="129711" y="290439"/>
                  <a:pt x="134576" y="308188"/>
                  <a:pt x="143765" y="323504"/>
                </a:cubicBezTo>
                <a:cubicBezTo>
                  <a:pt x="164513" y="358088"/>
                  <a:pt x="184439" y="393348"/>
                  <a:pt x="215647" y="419358"/>
                </a:cubicBezTo>
                <a:cubicBezTo>
                  <a:pt x="230986" y="432142"/>
                  <a:pt x="247594" y="443321"/>
                  <a:pt x="263568" y="455303"/>
                </a:cubicBezTo>
                <a:cubicBezTo>
                  <a:pt x="275548" y="483260"/>
                  <a:pt x="284739" y="512585"/>
                  <a:pt x="299509" y="539174"/>
                </a:cubicBezTo>
                <a:cubicBezTo>
                  <a:pt x="304994" y="549049"/>
                  <a:pt x="318419" y="553034"/>
                  <a:pt x="323470" y="563138"/>
                </a:cubicBezTo>
                <a:cubicBezTo>
                  <a:pt x="410380" y="736978"/>
                  <a:pt x="338720" y="628934"/>
                  <a:pt x="395352" y="730881"/>
                </a:cubicBezTo>
                <a:cubicBezTo>
                  <a:pt x="406660" y="751238"/>
                  <a:pt x="418039" y="771642"/>
                  <a:pt x="431293" y="790789"/>
                </a:cubicBezTo>
                <a:cubicBezTo>
                  <a:pt x="454024" y="823626"/>
                  <a:pt x="488344" y="849561"/>
                  <a:pt x="503175" y="886642"/>
                </a:cubicBezTo>
                <a:cubicBezTo>
                  <a:pt x="527168" y="946630"/>
                  <a:pt x="521088" y="946484"/>
                  <a:pt x="563077" y="994477"/>
                </a:cubicBezTo>
                <a:cubicBezTo>
                  <a:pt x="577953" y="1011480"/>
                  <a:pt x="596886" y="1024762"/>
                  <a:pt x="610998" y="1042404"/>
                </a:cubicBezTo>
                <a:cubicBezTo>
                  <a:pt x="670346" y="1116598"/>
                  <a:pt x="645307" y="1103404"/>
                  <a:pt x="694861" y="1174202"/>
                </a:cubicBezTo>
                <a:cubicBezTo>
                  <a:pt x="709525" y="1195152"/>
                  <a:pt x="725676" y="1215101"/>
                  <a:pt x="742782" y="1234110"/>
                </a:cubicBezTo>
                <a:cubicBezTo>
                  <a:pt x="761672" y="1255101"/>
                  <a:pt x="785741" y="1271426"/>
                  <a:pt x="802684" y="1294019"/>
                </a:cubicBezTo>
                <a:cubicBezTo>
                  <a:pt x="847264" y="1353465"/>
                  <a:pt x="822011" y="1330868"/>
                  <a:pt x="874566" y="1365908"/>
                </a:cubicBezTo>
                <a:cubicBezTo>
                  <a:pt x="970686" y="1489506"/>
                  <a:pt x="922001" y="1446420"/>
                  <a:pt x="1006350" y="1509688"/>
                </a:cubicBezTo>
                <a:cubicBezTo>
                  <a:pt x="1014337" y="1521670"/>
                  <a:pt x="1021092" y="1534570"/>
                  <a:pt x="1030310" y="1545633"/>
                </a:cubicBezTo>
                <a:cubicBezTo>
                  <a:pt x="1041156" y="1558650"/>
                  <a:pt x="1056403" y="1567790"/>
                  <a:pt x="1066251" y="1581578"/>
                </a:cubicBezTo>
                <a:cubicBezTo>
                  <a:pt x="1092476" y="1618297"/>
                  <a:pt x="1097421" y="1674251"/>
                  <a:pt x="1138133" y="1701395"/>
                </a:cubicBezTo>
                <a:cubicBezTo>
                  <a:pt x="1150113" y="1709383"/>
                  <a:pt x="1164389" y="1714703"/>
                  <a:pt x="1174074" y="1725358"/>
                </a:cubicBezTo>
                <a:cubicBezTo>
                  <a:pt x="1204703" y="1759053"/>
                  <a:pt x="1225741" y="1800992"/>
                  <a:pt x="1257937" y="1833193"/>
                </a:cubicBezTo>
                <a:cubicBezTo>
                  <a:pt x="1319977" y="1895241"/>
                  <a:pt x="1287785" y="1867564"/>
                  <a:pt x="1353780" y="1917065"/>
                </a:cubicBezTo>
                <a:cubicBezTo>
                  <a:pt x="1409687" y="2000936"/>
                  <a:pt x="1377739" y="1972979"/>
                  <a:pt x="1437642" y="2012918"/>
                </a:cubicBezTo>
                <a:cubicBezTo>
                  <a:pt x="1453616" y="2036881"/>
                  <a:pt x="1467883" y="2062074"/>
                  <a:pt x="1485563" y="2084808"/>
                </a:cubicBezTo>
                <a:cubicBezTo>
                  <a:pt x="1513517" y="2120753"/>
                  <a:pt x="1549064" y="2151914"/>
                  <a:pt x="1569426" y="2192643"/>
                </a:cubicBezTo>
                <a:cubicBezTo>
                  <a:pt x="1581406" y="2216606"/>
                  <a:pt x="1590004" y="2242584"/>
                  <a:pt x="1605367" y="2264533"/>
                </a:cubicBezTo>
                <a:cubicBezTo>
                  <a:pt x="1618321" y="2283041"/>
                  <a:pt x="1639419" y="2294626"/>
                  <a:pt x="1653288" y="2312459"/>
                </a:cubicBezTo>
                <a:cubicBezTo>
                  <a:pt x="1667584" y="2330842"/>
                  <a:pt x="1676888" y="2352619"/>
                  <a:pt x="1689229" y="2372367"/>
                </a:cubicBezTo>
                <a:cubicBezTo>
                  <a:pt x="1741911" y="2456666"/>
                  <a:pt x="1685393" y="2367571"/>
                  <a:pt x="1737151" y="2432276"/>
                </a:cubicBezTo>
                <a:cubicBezTo>
                  <a:pt x="1782789" y="2489331"/>
                  <a:pt x="1735439" y="2451105"/>
                  <a:pt x="1797052" y="2492184"/>
                </a:cubicBezTo>
                <a:cubicBezTo>
                  <a:pt x="1805039" y="2504166"/>
                  <a:pt x="1813869" y="2515626"/>
                  <a:pt x="1821013" y="2528129"/>
                </a:cubicBezTo>
                <a:cubicBezTo>
                  <a:pt x="1849091" y="2577271"/>
                  <a:pt x="1831985" y="2575551"/>
                  <a:pt x="1880915" y="2600019"/>
                </a:cubicBezTo>
                <a:cubicBezTo>
                  <a:pt x="1884487" y="2601805"/>
                  <a:pt x="1888902" y="2600019"/>
                  <a:pt x="1892895" y="2600019"/>
                </a:cubicBezTo>
              </a:path>
            </a:pathLst>
          </a:custGeom>
          <a:noFill/>
          <a:ln w="76200" cmpd="sng">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 name="Freeform 8"/>
          <p:cNvSpPr>
            <a:spLocks/>
          </p:cNvSpPr>
          <p:nvPr/>
        </p:nvSpPr>
        <p:spPr bwMode="auto">
          <a:xfrm rot="-5400000">
            <a:off x="2386806" y="1127919"/>
            <a:ext cx="2116138" cy="3117850"/>
          </a:xfrm>
          <a:custGeom>
            <a:avLst/>
            <a:gdLst>
              <a:gd name="T0" fmla="*/ 0 w 1892895"/>
              <a:gd name="T1" fmla="*/ 0 h 2600812"/>
              <a:gd name="T2" fmla="*/ 73081 w 1892895"/>
              <a:gd name="T3" fmla="*/ 514058 h 2600812"/>
              <a:gd name="T4" fmla="*/ 146166 w 1892895"/>
              <a:gd name="T5" fmla="*/ 734382 h 2600812"/>
              <a:gd name="T6" fmla="*/ 219244 w 1892895"/>
              <a:gd name="T7" fmla="*/ 1028132 h 2600812"/>
              <a:gd name="T8" fmla="*/ 292331 w 1892895"/>
              <a:gd name="T9" fmla="*/ 1542199 h 2600812"/>
              <a:gd name="T10" fmla="*/ 365415 w 1892895"/>
              <a:gd name="T11" fmla="*/ 1689075 h 2600812"/>
              <a:gd name="T12" fmla="*/ 438495 w 1892895"/>
              <a:gd name="T13" fmla="*/ 1982826 h 2600812"/>
              <a:gd name="T14" fmla="*/ 657745 w 1892895"/>
              <a:gd name="T15" fmla="*/ 2570336 h 2600812"/>
              <a:gd name="T16" fmla="*/ 803904 w 1892895"/>
              <a:gd name="T17" fmla="*/ 2790647 h 2600812"/>
              <a:gd name="T18" fmla="*/ 913530 w 1892895"/>
              <a:gd name="T19" fmla="*/ 3304714 h 2600812"/>
              <a:gd name="T20" fmla="*/ 986611 w 1892895"/>
              <a:gd name="T21" fmla="*/ 3451599 h 2600812"/>
              <a:gd name="T22" fmla="*/ 1205859 w 1892895"/>
              <a:gd name="T23" fmla="*/ 4479730 h 2600812"/>
              <a:gd name="T24" fmla="*/ 1315482 w 1892895"/>
              <a:gd name="T25" fmla="*/ 4846918 h 2600812"/>
              <a:gd name="T26" fmla="*/ 1534728 w 1892895"/>
              <a:gd name="T27" fmla="*/ 5434418 h 2600812"/>
              <a:gd name="T28" fmla="*/ 1717435 w 1892895"/>
              <a:gd name="T29" fmla="*/ 6095367 h 2600812"/>
              <a:gd name="T30" fmla="*/ 1863599 w 1892895"/>
              <a:gd name="T31" fmla="*/ 6389117 h 2600812"/>
              <a:gd name="T32" fmla="*/ 2119384 w 1892895"/>
              <a:gd name="T33" fmla="*/ 7196939 h 2600812"/>
              <a:gd name="T34" fmla="*/ 2265550 w 1892895"/>
              <a:gd name="T35" fmla="*/ 7564130 h 2600812"/>
              <a:gd name="T36" fmla="*/ 2448259 w 1892895"/>
              <a:gd name="T37" fmla="*/ 7931324 h 2600812"/>
              <a:gd name="T38" fmla="*/ 2667508 w 1892895"/>
              <a:gd name="T39" fmla="*/ 8371953 h 2600812"/>
              <a:gd name="T40" fmla="*/ 3069459 w 1892895"/>
              <a:gd name="T41" fmla="*/ 9253209 h 2600812"/>
              <a:gd name="T42" fmla="*/ 3142536 w 1892895"/>
              <a:gd name="T43" fmla="*/ 9473521 h 2600812"/>
              <a:gd name="T44" fmla="*/ 3252160 w 1892895"/>
              <a:gd name="T45" fmla="*/ 9693831 h 2600812"/>
              <a:gd name="T46" fmla="*/ 3471410 w 1892895"/>
              <a:gd name="T47" fmla="*/ 10428218 h 2600812"/>
              <a:gd name="T48" fmla="*/ 3581035 w 1892895"/>
              <a:gd name="T49" fmla="*/ 10575097 h 2600812"/>
              <a:gd name="T50" fmla="*/ 3836820 w 1892895"/>
              <a:gd name="T51" fmla="*/ 11236039 h 2600812"/>
              <a:gd name="T52" fmla="*/ 4129155 w 1892895"/>
              <a:gd name="T53" fmla="*/ 11750113 h 2600812"/>
              <a:gd name="T54" fmla="*/ 4384937 w 1892895"/>
              <a:gd name="T55" fmla="*/ 12337613 h 2600812"/>
              <a:gd name="T56" fmla="*/ 4531105 w 1892895"/>
              <a:gd name="T57" fmla="*/ 12778245 h 2600812"/>
              <a:gd name="T58" fmla="*/ 4786891 w 1892895"/>
              <a:gd name="T59" fmla="*/ 13439185 h 2600812"/>
              <a:gd name="T60" fmla="*/ 4896512 w 1892895"/>
              <a:gd name="T61" fmla="*/ 13879816 h 2600812"/>
              <a:gd name="T62" fmla="*/ 5042681 w 1892895"/>
              <a:gd name="T63" fmla="*/ 14173565 h 2600812"/>
              <a:gd name="T64" fmla="*/ 5152303 w 1892895"/>
              <a:gd name="T65" fmla="*/ 14540755 h 2600812"/>
              <a:gd name="T66" fmla="*/ 5298467 w 1892895"/>
              <a:gd name="T67" fmla="*/ 14907945 h 2600812"/>
              <a:gd name="T68" fmla="*/ 5481170 w 1892895"/>
              <a:gd name="T69" fmla="*/ 15275141 h 2600812"/>
              <a:gd name="T70" fmla="*/ 5554256 w 1892895"/>
              <a:gd name="T71" fmla="*/ 15495456 h 2600812"/>
              <a:gd name="T72" fmla="*/ 5736962 w 1892895"/>
              <a:gd name="T73" fmla="*/ 15936079 h 2600812"/>
              <a:gd name="T74" fmla="*/ 5773500 w 1892895"/>
              <a:gd name="T75" fmla="*/ 15936079 h 260081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892895" h="2600812">
                <a:moveTo>
                  <a:pt x="0" y="0"/>
                </a:moveTo>
                <a:cubicBezTo>
                  <a:pt x="7987" y="27957"/>
                  <a:pt x="13163" y="56875"/>
                  <a:pt x="23961" y="83871"/>
                </a:cubicBezTo>
                <a:cubicBezTo>
                  <a:pt x="29309" y="97241"/>
                  <a:pt x="40778" y="107313"/>
                  <a:pt x="47922" y="119816"/>
                </a:cubicBezTo>
                <a:cubicBezTo>
                  <a:pt x="56783" y="135324"/>
                  <a:pt x="65779" y="150957"/>
                  <a:pt x="71882" y="167743"/>
                </a:cubicBezTo>
                <a:cubicBezTo>
                  <a:pt x="81817" y="195068"/>
                  <a:pt x="84035" y="225044"/>
                  <a:pt x="95843" y="251614"/>
                </a:cubicBezTo>
                <a:cubicBezTo>
                  <a:pt x="100430" y="261937"/>
                  <a:pt x="113539" y="266179"/>
                  <a:pt x="119804" y="275578"/>
                </a:cubicBezTo>
                <a:cubicBezTo>
                  <a:pt x="129711" y="290439"/>
                  <a:pt x="134576" y="308188"/>
                  <a:pt x="143765" y="323504"/>
                </a:cubicBezTo>
                <a:cubicBezTo>
                  <a:pt x="164513" y="358088"/>
                  <a:pt x="184439" y="393348"/>
                  <a:pt x="215647" y="419358"/>
                </a:cubicBezTo>
                <a:cubicBezTo>
                  <a:pt x="230986" y="432142"/>
                  <a:pt x="247594" y="443321"/>
                  <a:pt x="263568" y="455303"/>
                </a:cubicBezTo>
                <a:cubicBezTo>
                  <a:pt x="275548" y="483260"/>
                  <a:pt x="284739" y="512585"/>
                  <a:pt x="299509" y="539174"/>
                </a:cubicBezTo>
                <a:cubicBezTo>
                  <a:pt x="304994" y="549049"/>
                  <a:pt x="318419" y="553034"/>
                  <a:pt x="323470" y="563138"/>
                </a:cubicBezTo>
                <a:cubicBezTo>
                  <a:pt x="410380" y="736978"/>
                  <a:pt x="338720" y="628934"/>
                  <a:pt x="395352" y="730881"/>
                </a:cubicBezTo>
                <a:cubicBezTo>
                  <a:pt x="406660" y="751238"/>
                  <a:pt x="418039" y="771642"/>
                  <a:pt x="431293" y="790789"/>
                </a:cubicBezTo>
                <a:cubicBezTo>
                  <a:pt x="454024" y="823626"/>
                  <a:pt x="488344" y="849561"/>
                  <a:pt x="503175" y="886642"/>
                </a:cubicBezTo>
                <a:cubicBezTo>
                  <a:pt x="527168" y="946630"/>
                  <a:pt x="521088" y="946484"/>
                  <a:pt x="563077" y="994477"/>
                </a:cubicBezTo>
                <a:cubicBezTo>
                  <a:pt x="577953" y="1011480"/>
                  <a:pt x="596886" y="1024762"/>
                  <a:pt x="610998" y="1042404"/>
                </a:cubicBezTo>
                <a:cubicBezTo>
                  <a:pt x="670346" y="1116598"/>
                  <a:pt x="645307" y="1103404"/>
                  <a:pt x="694861" y="1174202"/>
                </a:cubicBezTo>
                <a:cubicBezTo>
                  <a:pt x="709525" y="1195152"/>
                  <a:pt x="725676" y="1215101"/>
                  <a:pt x="742782" y="1234110"/>
                </a:cubicBezTo>
                <a:cubicBezTo>
                  <a:pt x="761672" y="1255101"/>
                  <a:pt x="785741" y="1271426"/>
                  <a:pt x="802684" y="1294019"/>
                </a:cubicBezTo>
                <a:cubicBezTo>
                  <a:pt x="847264" y="1353465"/>
                  <a:pt x="822011" y="1330868"/>
                  <a:pt x="874566" y="1365908"/>
                </a:cubicBezTo>
                <a:cubicBezTo>
                  <a:pt x="970686" y="1489506"/>
                  <a:pt x="922001" y="1446420"/>
                  <a:pt x="1006350" y="1509688"/>
                </a:cubicBezTo>
                <a:cubicBezTo>
                  <a:pt x="1014337" y="1521670"/>
                  <a:pt x="1021092" y="1534570"/>
                  <a:pt x="1030310" y="1545633"/>
                </a:cubicBezTo>
                <a:cubicBezTo>
                  <a:pt x="1041156" y="1558650"/>
                  <a:pt x="1056403" y="1567790"/>
                  <a:pt x="1066251" y="1581578"/>
                </a:cubicBezTo>
                <a:cubicBezTo>
                  <a:pt x="1092476" y="1618297"/>
                  <a:pt x="1097421" y="1674251"/>
                  <a:pt x="1138133" y="1701395"/>
                </a:cubicBezTo>
                <a:cubicBezTo>
                  <a:pt x="1150113" y="1709383"/>
                  <a:pt x="1164389" y="1714703"/>
                  <a:pt x="1174074" y="1725358"/>
                </a:cubicBezTo>
                <a:cubicBezTo>
                  <a:pt x="1204703" y="1759053"/>
                  <a:pt x="1225741" y="1800992"/>
                  <a:pt x="1257937" y="1833193"/>
                </a:cubicBezTo>
                <a:cubicBezTo>
                  <a:pt x="1319977" y="1895241"/>
                  <a:pt x="1287785" y="1867564"/>
                  <a:pt x="1353780" y="1917065"/>
                </a:cubicBezTo>
                <a:cubicBezTo>
                  <a:pt x="1409687" y="2000936"/>
                  <a:pt x="1377739" y="1972979"/>
                  <a:pt x="1437642" y="2012918"/>
                </a:cubicBezTo>
                <a:cubicBezTo>
                  <a:pt x="1453616" y="2036881"/>
                  <a:pt x="1467883" y="2062074"/>
                  <a:pt x="1485563" y="2084808"/>
                </a:cubicBezTo>
                <a:cubicBezTo>
                  <a:pt x="1513517" y="2120753"/>
                  <a:pt x="1549064" y="2151914"/>
                  <a:pt x="1569426" y="2192643"/>
                </a:cubicBezTo>
                <a:cubicBezTo>
                  <a:pt x="1581406" y="2216606"/>
                  <a:pt x="1590004" y="2242584"/>
                  <a:pt x="1605367" y="2264533"/>
                </a:cubicBezTo>
                <a:cubicBezTo>
                  <a:pt x="1618321" y="2283041"/>
                  <a:pt x="1639419" y="2294626"/>
                  <a:pt x="1653288" y="2312459"/>
                </a:cubicBezTo>
                <a:cubicBezTo>
                  <a:pt x="1667584" y="2330842"/>
                  <a:pt x="1676888" y="2352619"/>
                  <a:pt x="1689229" y="2372367"/>
                </a:cubicBezTo>
                <a:cubicBezTo>
                  <a:pt x="1741911" y="2456666"/>
                  <a:pt x="1685393" y="2367571"/>
                  <a:pt x="1737151" y="2432276"/>
                </a:cubicBezTo>
                <a:cubicBezTo>
                  <a:pt x="1782789" y="2489331"/>
                  <a:pt x="1735439" y="2451105"/>
                  <a:pt x="1797052" y="2492184"/>
                </a:cubicBezTo>
                <a:cubicBezTo>
                  <a:pt x="1805039" y="2504166"/>
                  <a:pt x="1813869" y="2515626"/>
                  <a:pt x="1821013" y="2528129"/>
                </a:cubicBezTo>
                <a:cubicBezTo>
                  <a:pt x="1849091" y="2577271"/>
                  <a:pt x="1831985" y="2575551"/>
                  <a:pt x="1880915" y="2600019"/>
                </a:cubicBezTo>
                <a:cubicBezTo>
                  <a:pt x="1884487" y="2601805"/>
                  <a:pt x="1888902" y="2600019"/>
                  <a:pt x="1892895" y="2600019"/>
                </a:cubicBezTo>
              </a:path>
            </a:pathLst>
          </a:custGeom>
          <a:noFill/>
          <a:ln w="76200" cmpd="sng">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10" name="Text Box 1030">
            <a:extLst>
              <a:ext uri="{FF2B5EF4-FFF2-40B4-BE49-F238E27FC236}">
                <a16:creationId xmlns:a16="http://schemas.microsoft.com/office/drawing/2014/main" id="{DF11C57A-711F-C941-9AE6-C7E1958340EB}"/>
              </a:ext>
            </a:extLst>
          </p:cNvPr>
          <p:cNvSpPr txBox="1">
            <a:spLocks noChangeArrowheads="1"/>
          </p:cNvSpPr>
          <p:nvPr/>
        </p:nvSpPr>
        <p:spPr bwMode="auto">
          <a:xfrm>
            <a:off x="4876800" y="557868"/>
            <a:ext cx="4267200" cy="523220"/>
          </a:xfrm>
          <a:prstGeom prst="rect">
            <a:avLst/>
          </a:prstGeom>
          <a:gradFill rotWithShape="1">
            <a:gsLst>
              <a:gs pos="0">
                <a:srgbClr val="2F002F"/>
              </a:gs>
              <a:gs pos="50000">
                <a:srgbClr val="660066"/>
              </a:gs>
              <a:gs pos="100000">
                <a:srgbClr val="2F002F"/>
              </a:gs>
            </a:gsLst>
            <a:lin ang="5400000" scaled="1"/>
          </a:gra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ko-KR" altLang="en-US" sz="2800" b="1" noProof="0" dirty="0">
                <a:solidFill>
                  <a:srgbClr val="FFFFFF"/>
                </a:solidFill>
                <a:latin typeface="Arial" charset="0"/>
                <a:cs typeface="Arial" charset="0"/>
              </a:rPr>
              <a:t>그리스어</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uLnTx/>
              <a:uFillTx/>
              <a:latin typeface="Bwgrkl" charset="0"/>
              <a:ea typeface="ＭＳ Ｐゴシック" charset="0"/>
            </a:endParaRPr>
          </a:p>
        </p:txBody>
      </p:sp>
    </p:spTree>
    <p:extLst>
      <p:ext uri="{BB962C8B-B14F-4D97-AF65-F5344CB8AC3E}">
        <p14:creationId xmlns:p14="http://schemas.microsoft.com/office/powerpoint/2010/main" val="11213856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9"/>
                                        </p:tgtEl>
                                        <p:attrNameLst>
                                          <p:attrName>style.visibility</p:attrName>
                                        </p:attrNameLst>
                                      </p:cBhvr>
                                      <p:to>
                                        <p:strVal val="visible"/>
                                      </p:to>
                                    </p:set>
                                    <p:animEffect transition="in" filter="dissolve">
                                      <p:cBhvr>
                                        <p:cTn id="7" dur="500"/>
                                        <p:tgtEl>
                                          <p:spTgt spid="44039"/>
                                        </p:tgtEl>
                                      </p:cBhvr>
                                    </p:animEffect>
                                  </p:childTnLst>
                                </p:cTn>
                              </p:par>
                              <p:par>
                                <p:cTn id="8" presetID="9" presetClass="entr" presetSubtype="0" fill="hold" nodeType="withEffect">
                                  <p:stCondLst>
                                    <p:cond delay="0"/>
                                  </p:stCondLst>
                                  <p:childTnLst>
                                    <p:set>
                                      <p:cBhvr>
                                        <p:cTn id="9" dur="1" fill="hold">
                                          <p:stCondLst>
                                            <p:cond delay="0"/>
                                          </p:stCondLst>
                                        </p:cTn>
                                        <p:tgtEl>
                                          <p:spTgt spid="44037"/>
                                        </p:tgtEl>
                                        <p:attrNameLst>
                                          <p:attrName>style.visibility</p:attrName>
                                        </p:attrNameLst>
                                      </p:cBhvr>
                                      <p:to>
                                        <p:strVal val="visible"/>
                                      </p:to>
                                    </p:set>
                                    <p:animEffect transition="in" filter="dissolve">
                                      <p:cBhvr>
                                        <p:cTn id="10" dur="500"/>
                                        <p:tgtEl>
                                          <p:spTgt spid="4403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4040"/>
                                        </p:tgtEl>
                                        <p:attrNameLst>
                                          <p:attrName>style.visibility</p:attrName>
                                        </p:attrNameLst>
                                      </p:cBhvr>
                                      <p:to>
                                        <p:strVal val="visible"/>
                                      </p:to>
                                    </p:set>
                                    <p:animEffect transition="in" filter="fade">
                                      <p:cBhvr>
                                        <p:cTn id="15" dur="1000"/>
                                        <p:tgtEl>
                                          <p:spTgt spid="44040"/>
                                        </p:tgtEl>
                                      </p:cBhvr>
                                    </p:animEffect>
                                    <p:anim calcmode="lin" valueType="num">
                                      <p:cBhvr>
                                        <p:cTn id="16" dur="1000" fill="hold"/>
                                        <p:tgtEl>
                                          <p:spTgt spid="44040"/>
                                        </p:tgtEl>
                                        <p:attrNameLst>
                                          <p:attrName>ppt_x</p:attrName>
                                        </p:attrNameLst>
                                      </p:cBhvr>
                                      <p:tavLst>
                                        <p:tav tm="0">
                                          <p:val>
                                            <p:strVal val="#ppt_x"/>
                                          </p:val>
                                        </p:tav>
                                        <p:tav tm="100000">
                                          <p:val>
                                            <p:strVal val="#ppt_x"/>
                                          </p:val>
                                        </p:tav>
                                      </p:tavLst>
                                    </p:anim>
                                    <p:anim calcmode="lin" valueType="num">
                                      <p:cBhvr>
                                        <p:cTn id="17" dur="900" decel="100000" fill="hold"/>
                                        <p:tgtEl>
                                          <p:spTgt spid="4404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4040"/>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4038"/>
                                        </p:tgtEl>
                                        <p:attrNameLst>
                                          <p:attrName>style.visibility</p:attrName>
                                        </p:attrNameLst>
                                      </p:cBhvr>
                                      <p:to>
                                        <p:strVal val="visible"/>
                                      </p:to>
                                    </p:set>
                                    <p:animEffect transition="in" filter="fade">
                                      <p:cBhvr>
                                        <p:cTn id="23" dur="1000"/>
                                        <p:tgtEl>
                                          <p:spTgt spid="44038"/>
                                        </p:tgtEl>
                                      </p:cBhvr>
                                    </p:animEffect>
                                    <p:anim calcmode="lin" valueType="num">
                                      <p:cBhvr>
                                        <p:cTn id="24" dur="1000" fill="hold"/>
                                        <p:tgtEl>
                                          <p:spTgt spid="44038"/>
                                        </p:tgtEl>
                                        <p:attrNameLst>
                                          <p:attrName>ppt_x</p:attrName>
                                        </p:attrNameLst>
                                      </p:cBhvr>
                                      <p:tavLst>
                                        <p:tav tm="0">
                                          <p:val>
                                            <p:strVal val="#ppt_x"/>
                                          </p:val>
                                        </p:tav>
                                        <p:tav tm="100000">
                                          <p:val>
                                            <p:strVal val="#ppt_x"/>
                                          </p:val>
                                        </p:tav>
                                      </p:tavLst>
                                    </p:anim>
                                    <p:anim calcmode="lin" valueType="num">
                                      <p:cBhvr>
                                        <p:cTn id="25" dur="900" decel="100000" fill="hold"/>
                                        <p:tgtEl>
                                          <p:spTgt spid="4403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4038"/>
                                        </p:tgtEl>
                                        <p:attrNameLst>
                                          <p:attrName>ppt_y</p:attrName>
                                        </p:attrNameLst>
                                      </p:cBhvr>
                                      <p:tavLst>
                                        <p:tav tm="0">
                                          <p:val>
                                            <p:strVal val="#ppt_y-.03"/>
                                          </p:val>
                                        </p:tav>
                                        <p:tav tm="100000">
                                          <p:val>
                                            <p:strVal val="#ppt_y"/>
                                          </p:val>
                                        </p:tav>
                                      </p:tavLst>
                                    </p:anim>
                                  </p:childTnLst>
                                </p:cTn>
                              </p:par>
                              <p:par>
                                <p:cTn id="27" presetID="22" presetClass="entr" presetSubtype="8"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animBg="1"/>
      <p:bldP spid="44039" grpId="0" animBg="1"/>
      <p:bldP spid="44040" grpId="0" animBg="1"/>
      <p:bldP spid="2" grpId="0" animBg="1"/>
      <p:bldP spid="9" grpId="0"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2" descr="logo"/>
          <p:cNvPicPr>
            <a:picLocks noChangeAspect="1" noChangeArrowheads="1"/>
          </p:cNvPicPr>
          <p:nvPr/>
        </p:nvPicPr>
        <p:blipFill>
          <a:blip r:embed="rId2">
            <a:lum bright="-3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Screen Shot 2016-02-10 at 12.19.16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83968" y="692696"/>
            <a:ext cx="4860032" cy="3227061"/>
          </a:xfrm>
          <a:prstGeom prst="rect">
            <a:avLst/>
          </a:prstGeom>
        </p:spPr>
      </p:pic>
      <p:sp>
        <p:nvSpPr>
          <p:cNvPr id="196610" name="Rectangle 3"/>
          <p:cNvSpPr>
            <a:spLocks noGrp="1" noChangeArrowheads="1"/>
          </p:cNvSpPr>
          <p:nvPr>
            <p:ph type="title" idx="4294967295"/>
          </p:nvPr>
        </p:nvSpPr>
        <p:spPr>
          <a:xfrm>
            <a:off x="0" y="0"/>
            <a:ext cx="9144000" cy="685800"/>
          </a:xfrm>
          <a:solidFill>
            <a:srgbClr val="000000"/>
          </a:solidFill>
        </p:spPr>
        <p:txBody>
          <a:bodyPr/>
          <a:lstStyle/>
          <a:p>
            <a:r>
              <a:rPr lang="ko-KR" altLang="en-US" sz="3200" b="1" dirty="0">
                <a:solidFill>
                  <a:schemeClr val="bg1"/>
                </a:solidFill>
                <a:latin typeface="Arial" charset="0"/>
                <a:ea typeface="ＭＳ Ｐゴシック" charset="0"/>
                <a:cs typeface="ＭＳ Ｐゴシック" charset="0"/>
              </a:rPr>
              <a:t>누가 </a:t>
            </a:r>
            <a:r>
              <a:rPr lang="en-US" altLang="ko-KR" sz="3200" b="1" dirty="0">
                <a:solidFill>
                  <a:schemeClr val="bg1"/>
                </a:solidFill>
                <a:latin typeface="Arial" charset="0"/>
                <a:ea typeface="ＭＳ Ｐゴシック" charset="0"/>
                <a:cs typeface="ＭＳ Ｐゴシック" charset="0"/>
              </a:rPr>
              <a:t>“</a:t>
            </a:r>
            <a:r>
              <a:rPr lang="ko-KR" altLang="en-US" sz="3200" b="1" dirty="0">
                <a:solidFill>
                  <a:schemeClr val="bg1"/>
                </a:solidFill>
                <a:latin typeface="Arial" charset="0"/>
                <a:ea typeface="ＭＳ Ｐゴシック" charset="0"/>
                <a:cs typeface="ＭＳ Ｐゴシック" charset="0"/>
              </a:rPr>
              <a:t>하나님의 이스라엘</a:t>
            </a:r>
            <a:r>
              <a:rPr lang="en-US" altLang="ko-KR" sz="3200" b="1" dirty="0">
                <a:solidFill>
                  <a:schemeClr val="bg1"/>
                </a:solidFill>
                <a:latin typeface="Arial" charset="0"/>
                <a:ea typeface="ＭＳ Ｐゴシック" charset="0"/>
                <a:cs typeface="ＭＳ Ｐゴシック" charset="0"/>
              </a:rPr>
              <a:t>”</a:t>
            </a:r>
            <a:r>
              <a:rPr lang="ko-KR" altLang="en-US" sz="3200" b="1" dirty="0">
                <a:solidFill>
                  <a:schemeClr val="bg1"/>
                </a:solidFill>
                <a:latin typeface="Arial" charset="0"/>
                <a:ea typeface="ＭＳ Ｐゴシック" charset="0"/>
                <a:cs typeface="ＭＳ Ｐゴシック" charset="0"/>
              </a:rPr>
              <a:t>인가</a:t>
            </a:r>
            <a:r>
              <a:rPr lang="en-US" altLang="ko-KR" sz="3200" b="1" dirty="0">
                <a:solidFill>
                  <a:schemeClr val="bg1"/>
                </a:solidFill>
                <a:latin typeface="Arial" charset="0"/>
                <a:ea typeface="ＭＳ Ｐゴシック" charset="0"/>
                <a:cs typeface="ＭＳ Ｐゴシック" charset="0"/>
              </a:rPr>
              <a:t>?</a:t>
            </a:r>
            <a:r>
              <a:rPr lang="en-US" sz="3200" b="1" dirty="0">
                <a:solidFill>
                  <a:schemeClr val="bg1"/>
                </a:solidFill>
                <a:latin typeface="Arial" charset="0"/>
                <a:ea typeface="ＭＳ Ｐゴシック" charset="0"/>
                <a:cs typeface="ＭＳ Ｐゴシック" charset="0"/>
              </a:rPr>
              <a:t>(</a:t>
            </a:r>
            <a:r>
              <a:rPr lang="ko-KR" altLang="en-US" sz="3200" b="1" dirty="0">
                <a:solidFill>
                  <a:schemeClr val="bg1"/>
                </a:solidFill>
                <a:latin typeface="Arial" charset="0"/>
                <a:ea typeface="ＭＳ Ｐゴシック" charset="0"/>
                <a:cs typeface="ＭＳ Ｐゴシック" charset="0"/>
              </a:rPr>
              <a:t>갈</a:t>
            </a:r>
            <a:r>
              <a:rPr lang="en-US" sz="3200" b="1" dirty="0">
                <a:solidFill>
                  <a:schemeClr val="bg1"/>
                </a:solidFill>
                <a:latin typeface="Arial" charset="0"/>
                <a:ea typeface="ＭＳ Ｐゴシック" charset="0"/>
                <a:cs typeface="ＭＳ Ｐゴシック" charset="0"/>
              </a:rPr>
              <a:t> 6:16)?</a:t>
            </a:r>
            <a:endParaRPr lang="en-US" sz="4000" b="1" dirty="0">
              <a:latin typeface="Arial" charset="0"/>
              <a:ea typeface="ＭＳ Ｐゴシック" charset="0"/>
              <a:cs typeface="ＭＳ Ｐゴシック" charset="0"/>
            </a:endParaRPr>
          </a:p>
        </p:txBody>
      </p:sp>
      <p:sp>
        <p:nvSpPr>
          <p:cNvPr id="217094" name="Rectangle 6"/>
          <p:cNvSpPr>
            <a:spLocks noChangeArrowheads="1"/>
          </p:cNvSpPr>
          <p:nvPr/>
        </p:nvSpPr>
        <p:spPr bwMode="auto">
          <a:xfrm>
            <a:off x="35496" y="692696"/>
            <a:ext cx="432048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algn="ctr" eaLnBrk="0" hangingPunct="0">
              <a:defRPr/>
            </a:pPr>
            <a:r>
              <a:rPr lang="en-US" sz="3200" b="1" dirty="0">
                <a:solidFill>
                  <a:srgbClr val="FFFFFF"/>
                </a:solidFill>
                <a:latin typeface="Arial" charset="0"/>
              </a:rPr>
              <a:t>“</a:t>
            </a:r>
            <a:r>
              <a:rPr lang="ko-KR" altLang="en-US" sz="3200" b="1" dirty="0">
                <a:solidFill>
                  <a:srgbClr val="FFFFFF"/>
                </a:solidFill>
                <a:latin typeface="Arial" charset="0"/>
              </a:rPr>
              <a:t>무릇 이 규례를 행하는 자에게와 </a:t>
            </a:r>
            <a:r>
              <a:rPr lang="ko-KR" altLang="en-US" sz="3200" b="1" dirty="0">
                <a:solidFill>
                  <a:srgbClr val="FFFF00"/>
                </a:solidFill>
                <a:latin typeface="Arial" charset="0"/>
              </a:rPr>
              <a:t>심지어</a:t>
            </a:r>
            <a:r>
              <a:rPr lang="ko-KR" altLang="en-US" sz="3200" b="1" dirty="0">
                <a:solidFill>
                  <a:srgbClr val="FFFFFF"/>
                </a:solidFill>
                <a:latin typeface="Arial" charset="0"/>
              </a:rPr>
              <a:t> 하나님의 이스라엘에게 평강과 긍휼이 있을지어다</a:t>
            </a:r>
            <a:r>
              <a:rPr lang="en-US" altLang="ko-KR" sz="3200" b="1" dirty="0">
                <a:solidFill>
                  <a:srgbClr val="FFFFFF"/>
                </a:solidFill>
                <a:latin typeface="Arial" charset="0"/>
              </a:rPr>
              <a:t>”</a:t>
            </a:r>
            <a:r>
              <a:rPr lang="en-US" sz="3200" b="1" dirty="0">
                <a:solidFill>
                  <a:srgbClr val="FFFFFF"/>
                </a:solidFill>
                <a:latin typeface="Arial" charset="0"/>
              </a:rPr>
              <a:t>(NIV).</a:t>
            </a:r>
            <a:endParaRPr lang="en-US" sz="4000" b="1" dirty="0">
              <a:solidFill>
                <a:srgbClr val="000000"/>
              </a:solidFill>
              <a:latin typeface="Arial" charset="0"/>
            </a:endParaRPr>
          </a:p>
        </p:txBody>
      </p:sp>
      <p:sp>
        <p:nvSpPr>
          <p:cNvPr id="12" name="Rectangle 6"/>
          <p:cNvSpPr>
            <a:spLocks noChangeArrowheads="1"/>
          </p:cNvSpPr>
          <p:nvPr/>
        </p:nvSpPr>
        <p:spPr bwMode="auto">
          <a:xfrm>
            <a:off x="9756576" y="692696"/>
            <a:ext cx="457200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algn="ctr" eaLnBrk="0" hangingPunct="0">
              <a:defRPr/>
            </a:pPr>
            <a:r>
              <a:rPr lang="en-US" sz="3200" b="1" dirty="0">
                <a:solidFill>
                  <a:srgbClr val="FFFFFF"/>
                </a:solidFill>
                <a:latin typeface="Helena"/>
                <a:cs typeface="Helena"/>
              </a:rPr>
              <a:t>kai« o¢soi twˆ◊ kano/ni tou/twˆ stoich/sousin, ei˙rh/nh e˙p∆ aujtou\ß kai« e¶leoß </a:t>
            </a:r>
            <a:r>
              <a:rPr lang="en-US" sz="3200" b="1" dirty="0">
                <a:solidFill>
                  <a:srgbClr val="FFFF00"/>
                </a:solidFill>
                <a:latin typeface="Helena"/>
                <a:cs typeface="Helena"/>
              </a:rPr>
              <a:t>kai</a:t>
            </a:r>
            <a:r>
              <a:rPr lang="en-US" sz="3200" b="1" dirty="0">
                <a:solidFill>
                  <a:srgbClr val="FFFFFF"/>
                </a:solidFill>
                <a:latin typeface="Helena"/>
                <a:cs typeface="Helena"/>
              </a:rPr>
              <a:t>« e˙pi« to\n ∆Israh\l touv qeouv </a:t>
            </a:r>
            <a:r>
              <a:rPr lang="en-US" sz="3200" b="1" dirty="0">
                <a:solidFill>
                  <a:srgbClr val="FFFFFF"/>
                </a:solidFill>
                <a:latin typeface="Arial" charset="0"/>
              </a:rPr>
              <a:t>(Greek).</a:t>
            </a:r>
            <a:endParaRPr lang="en-US" sz="4000" b="1" dirty="0">
              <a:solidFill>
                <a:srgbClr val="000000"/>
              </a:solidFill>
              <a:latin typeface="Arial" charset="0"/>
            </a:endParaRPr>
          </a:p>
        </p:txBody>
      </p:sp>
      <p:sp>
        <p:nvSpPr>
          <p:cNvPr id="13" name="Rectangle 6"/>
          <p:cNvSpPr>
            <a:spLocks noChangeArrowheads="1"/>
          </p:cNvSpPr>
          <p:nvPr/>
        </p:nvSpPr>
        <p:spPr bwMode="auto">
          <a:xfrm>
            <a:off x="35496" y="3645024"/>
            <a:ext cx="432048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algn="ctr" eaLnBrk="0" hangingPunct="0">
              <a:defRPr/>
            </a:pPr>
            <a:r>
              <a:rPr lang="en-US" sz="3200" b="1" dirty="0">
                <a:solidFill>
                  <a:srgbClr val="FFFFFF"/>
                </a:solidFill>
                <a:latin typeface="Arial" charset="0"/>
              </a:rPr>
              <a:t>“</a:t>
            </a:r>
            <a:r>
              <a:rPr lang="ko-KR" altLang="en-US" sz="3200" b="1" dirty="0">
                <a:solidFill>
                  <a:srgbClr val="FFFFFF"/>
                </a:solidFill>
                <a:latin typeface="Arial" charset="0"/>
              </a:rPr>
              <a:t>이 원리를 따라 살아가는 자</a:t>
            </a:r>
            <a:r>
              <a:rPr lang="en-US" altLang="ko-KR" sz="3200" b="1" dirty="0">
                <a:solidFill>
                  <a:srgbClr val="FFFFFF"/>
                </a:solidFill>
                <a:latin typeface="Arial" charset="0"/>
              </a:rPr>
              <a:t>,</a:t>
            </a:r>
            <a:r>
              <a:rPr lang="ko-KR" altLang="en-US" sz="3200" b="1" dirty="0">
                <a:solidFill>
                  <a:srgbClr val="FFFFFF"/>
                </a:solidFill>
                <a:latin typeface="Arial" charset="0"/>
              </a:rPr>
              <a:t> 곧 </a:t>
            </a:r>
            <a:r>
              <a:rPr lang="ko-KR" altLang="en-US" sz="3200" b="1" dirty="0">
                <a:solidFill>
                  <a:srgbClr val="FFFF00"/>
                </a:solidFill>
                <a:latin typeface="Arial" charset="0"/>
              </a:rPr>
              <a:t>하나님의 새로운 백성들</a:t>
            </a:r>
            <a:r>
              <a:rPr lang="ko-KR" altLang="en-US" sz="3200" b="1" dirty="0">
                <a:solidFill>
                  <a:srgbClr val="FFFFFF"/>
                </a:solidFill>
                <a:latin typeface="Arial" charset="0"/>
              </a:rPr>
              <a:t>에게 하나님의 평강과 긍휼이 있기를 바라노라</a:t>
            </a:r>
            <a:r>
              <a:rPr lang="en-US" altLang="ko-KR" sz="3200" b="1" dirty="0">
                <a:solidFill>
                  <a:srgbClr val="FFFFFF"/>
                </a:solidFill>
                <a:latin typeface="Arial" charset="0"/>
              </a:rPr>
              <a:t>.”</a:t>
            </a:r>
            <a:r>
              <a:rPr lang="en-US" sz="3200" b="1" dirty="0">
                <a:solidFill>
                  <a:srgbClr val="FFFFFF"/>
                </a:solidFill>
                <a:latin typeface="Arial" charset="0"/>
              </a:rPr>
              <a:t> (NLT).</a:t>
            </a:r>
            <a:endParaRPr lang="en-US" sz="4000" b="1" dirty="0">
              <a:solidFill>
                <a:srgbClr val="000000"/>
              </a:solidFill>
              <a:latin typeface="Arial" charset="0"/>
            </a:endParaRPr>
          </a:p>
        </p:txBody>
      </p:sp>
      <p:sp>
        <p:nvSpPr>
          <p:cNvPr id="14" name="Rectangle 6"/>
          <p:cNvSpPr>
            <a:spLocks noChangeArrowheads="1"/>
          </p:cNvSpPr>
          <p:nvPr/>
        </p:nvSpPr>
        <p:spPr bwMode="auto">
          <a:xfrm>
            <a:off x="4499992" y="3789040"/>
            <a:ext cx="4572000" cy="2808312"/>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t"/>
          <a:lstStyle/>
          <a:p>
            <a:pPr algn="ctr" eaLnBrk="0" hangingPunct="0">
              <a:defRPr/>
            </a:pPr>
            <a:r>
              <a:rPr lang="en-US" sz="3200" b="1" dirty="0">
                <a:solidFill>
                  <a:srgbClr val="FFFFFF"/>
                </a:solidFill>
                <a:latin typeface="Arial" charset="0"/>
              </a:rPr>
              <a:t>“</a:t>
            </a:r>
            <a:r>
              <a:rPr lang="ko-KR" altLang="en-US" sz="3200" b="1" dirty="0">
                <a:solidFill>
                  <a:srgbClr val="FFFFFF"/>
                </a:solidFill>
                <a:latin typeface="Arial" charset="0"/>
              </a:rPr>
              <a:t>또한 이 규례를 따르는 자들</a:t>
            </a:r>
            <a:r>
              <a:rPr lang="en-US" altLang="ko-KR" sz="3200" b="1" dirty="0">
                <a:solidFill>
                  <a:srgbClr val="FFFFFF"/>
                </a:solidFill>
                <a:latin typeface="Arial" charset="0"/>
              </a:rPr>
              <a:t>,</a:t>
            </a:r>
            <a:r>
              <a:rPr lang="ko-KR" altLang="en-US" sz="3200" b="1" dirty="0">
                <a:solidFill>
                  <a:srgbClr val="FFFFFF"/>
                </a:solidFill>
                <a:latin typeface="Arial" charset="0"/>
              </a:rPr>
              <a:t> </a:t>
            </a:r>
            <a:r>
              <a:rPr lang="ko-KR" altLang="en-US" sz="3200" b="1" dirty="0">
                <a:solidFill>
                  <a:srgbClr val="FFFF00"/>
                </a:solidFill>
                <a:latin typeface="Arial" charset="0"/>
              </a:rPr>
              <a:t>그리고</a:t>
            </a:r>
            <a:r>
              <a:rPr lang="ko-KR" altLang="en-US" sz="3200" b="1" dirty="0">
                <a:solidFill>
                  <a:srgbClr val="FFFFFF"/>
                </a:solidFill>
                <a:latin typeface="Arial" charset="0"/>
              </a:rPr>
              <a:t> 하나님의 이스라엘에게 평강과 긍휼이 있을 것이다</a:t>
            </a:r>
            <a:r>
              <a:rPr lang="en-US" altLang="ko-KR" sz="3200" b="1" dirty="0">
                <a:solidFill>
                  <a:srgbClr val="FFFFFF"/>
                </a:solidFill>
                <a:latin typeface="Arial" charset="0"/>
              </a:rPr>
              <a:t>.”</a:t>
            </a:r>
            <a:r>
              <a:rPr lang="en-US" sz="3200" b="1" dirty="0">
                <a:solidFill>
                  <a:srgbClr val="FFFFFF"/>
                </a:solidFill>
                <a:latin typeface="Arial" charset="0"/>
              </a:rPr>
              <a:t> (NAU).</a:t>
            </a:r>
            <a:endParaRPr lang="en-US" sz="4000" b="1" dirty="0">
              <a:solidFill>
                <a:srgbClr val="000000"/>
              </a:solidFill>
              <a:latin typeface="Arial" charset="0"/>
            </a:endParaRPr>
          </a:p>
        </p:txBody>
      </p:sp>
    </p:spTree>
    <p:extLst>
      <p:ext uri="{BB962C8B-B14F-4D97-AF65-F5344CB8AC3E}">
        <p14:creationId xmlns:p14="http://schemas.microsoft.com/office/powerpoint/2010/main" val="1956340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0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4" grpId="0"/>
      <p:bldP spid="13" grpId="0"/>
      <p:bldP spid="14"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logo">
            <a:extLst>
              <a:ext uri="{FF2B5EF4-FFF2-40B4-BE49-F238E27FC236}">
                <a16:creationId xmlns:a16="http://schemas.microsoft.com/office/drawing/2014/main" id="{676A1FE5-8498-CF4F-BE9A-076A5524BA23}"/>
              </a:ext>
            </a:extLst>
          </p:cNvPr>
          <p:cNvPicPr>
            <a:picLocks noChangeAspect="1" noChangeArrowheads="1"/>
          </p:cNvPicPr>
          <p:nvPr/>
        </p:nvPicPr>
        <p:blipFill>
          <a:blip r:embed="rId2">
            <a:lum bright="-3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6610" name="Rectangle 3"/>
          <p:cNvSpPr>
            <a:spLocks noGrp="1" noChangeArrowheads="1"/>
          </p:cNvSpPr>
          <p:nvPr>
            <p:ph type="title" idx="4294967295"/>
          </p:nvPr>
        </p:nvSpPr>
        <p:spPr>
          <a:xfrm>
            <a:off x="0" y="0"/>
            <a:ext cx="9144000" cy="685800"/>
          </a:xfrm>
          <a:solidFill>
            <a:srgbClr val="000000"/>
          </a:solidFill>
        </p:spPr>
        <p:txBody>
          <a:bodyPr/>
          <a:lstStyle/>
          <a:p>
            <a:r>
              <a:rPr lang="en-US" sz="2800" b="1" dirty="0">
                <a:solidFill>
                  <a:schemeClr val="bg1"/>
                </a:solidFill>
                <a:latin typeface="Arial" charset="0"/>
                <a:ea typeface="ＭＳ Ｐゴシック" charset="0"/>
                <a:cs typeface="ＭＳ Ｐゴシック" charset="0"/>
              </a:rPr>
              <a:t>“…</a:t>
            </a:r>
            <a:r>
              <a:rPr lang="ko-KR" altLang="en-US" sz="2800" b="1" dirty="0">
                <a:solidFill>
                  <a:schemeClr val="bg1"/>
                </a:solidFill>
                <a:latin typeface="Arial" charset="0"/>
                <a:ea typeface="ＭＳ Ｐゴシック" charset="0"/>
                <a:cs typeface="ＭＳ Ｐゴシック" charset="0"/>
              </a:rPr>
              <a:t>그리고</a:t>
            </a:r>
            <a:r>
              <a:rPr lang="en-US" sz="2800" b="1" dirty="0">
                <a:solidFill>
                  <a:schemeClr val="bg1"/>
                </a:solidFill>
                <a:latin typeface="Arial" charset="0"/>
                <a:ea typeface="ＭＳ Ｐゴシック" charset="0"/>
                <a:cs typeface="ＭＳ Ｐゴシック" charset="0"/>
              </a:rPr>
              <a:t> (</a:t>
            </a:r>
            <a:r>
              <a:rPr lang="en-US" sz="2800" b="1" i="1" dirty="0">
                <a:solidFill>
                  <a:srgbClr val="FFFF00"/>
                </a:solidFill>
                <a:latin typeface="Arial" charset="0"/>
                <a:ea typeface="ＭＳ Ｐゴシック" charset="0"/>
                <a:cs typeface="ＭＳ Ｐゴシック" charset="0"/>
              </a:rPr>
              <a:t>kai</a:t>
            </a:r>
            <a:r>
              <a:rPr lang="en-US" sz="2800" b="1" dirty="0">
                <a:solidFill>
                  <a:schemeClr val="bg1"/>
                </a:solidFill>
                <a:latin typeface="Arial" charset="0"/>
                <a:ea typeface="ＭＳ Ｐゴシック" charset="0"/>
                <a:cs typeface="ＭＳ Ｐゴシック" charset="0"/>
              </a:rPr>
              <a:t>) </a:t>
            </a:r>
            <a:r>
              <a:rPr lang="ko-KR" altLang="en-US" sz="2800" b="1" dirty="0">
                <a:solidFill>
                  <a:schemeClr val="bg1"/>
                </a:solidFill>
                <a:latin typeface="Arial" charset="0"/>
                <a:ea typeface="ＭＳ Ｐゴシック" charset="0"/>
                <a:cs typeface="ＭＳ Ｐゴシック" charset="0"/>
              </a:rPr>
              <a:t>하나님의 이스라엘 위에</a:t>
            </a:r>
            <a:r>
              <a:rPr lang="en-US" altLang="ko-KR" sz="2800" b="1" dirty="0">
                <a:solidFill>
                  <a:schemeClr val="bg1"/>
                </a:solidFill>
                <a:latin typeface="Arial" charset="0"/>
                <a:ea typeface="ＭＳ Ｐゴシック" charset="0"/>
                <a:cs typeface="ＭＳ Ｐゴシック" charset="0"/>
              </a:rPr>
              <a:t>”</a:t>
            </a:r>
            <a:r>
              <a:rPr lang="en-US" sz="2800" b="1" dirty="0">
                <a:solidFill>
                  <a:schemeClr val="bg1"/>
                </a:solidFill>
                <a:latin typeface="Arial" charset="0"/>
                <a:ea typeface="ＭＳ Ｐゴシック" charset="0"/>
                <a:cs typeface="ＭＳ Ｐゴシック" charset="0"/>
              </a:rPr>
              <a:t>(Gal. 6:16)</a:t>
            </a:r>
            <a:endParaRPr lang="en-US" sz="3600" b="1" dirty="0">
              <a:latin typeface="Arial" charset="0"/>
              <a:ea typeface="ＭＳ Ｐゴシック" charset="0"/>
              <a:cs typeface="ＭＳ Ｐゴシック" charset="0"/>
            </a:endParaRPr>
          </a:p>
        </p:txBody>
      </p:sp>
      <p:sp>
        <p:nvSpPr>
          <p:cNvPr id="217092" name="Rectangle 4"/>
          <p:cNvSpPr>
            <a:spLocks noChangeArrowheads="1"/>
          </p:cNvSpPr>
          <p:nvPr/>
        </p:nvSpPr>
        <p:spPr bwMode="auto">
          <a:xfrm>
            <a:off x="374898" y="914400"/>
            <a:ext cx="4286250" cy="1600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en-US" sz="3200" b="1" dirty="0">
                <a:solidFill>
                  <a:srgbClr val="FFFFFF"/>
                </a:solidFill>
                <a:latin typeface="Arial" charset="0"/>
              </a:rPr>
              <a:t>“…</a:t>
            </a:r>
            <a:r>
              <a:rPr lang="ko-KR" altLang="en-US" sz="3200" b="1" dirty="0">
                <a:solidFill>
                  <a:srgbClr val="FFFF00"/>
                </a:solidFill>
                <a:latin typeface="Arial" charset="0"/>
              </a:rPr>
              <a:t>심지어</a:t>
            </a:r>
            <a:r>
              <a:rPr lang="ko-KR" altLang="en-US" sz="3200" b="1" dirty="0">
                <a:solidFill>
                  <a:srgbClr val="FFFFFF"/>
                </a:solidFill>
                <a:latin typeface="Arial" charset="0"/>
              </a:rPr>
              <a:t> 하나님의 이스라엘에게도</a:t>
            </a:r>
            <a:r>
              <a:rPr lang="en-US" altLang="ko-KR" sz="3200" b="1" dirty="0">
                <a:solidFill>
                  <a:srgbClr val="FFFFFF"/>
                </a:solidFill>
                <a:latin typeface="Arial" charset="0"/>
              </a:rPr>
              <a:t>”</a:t>
            </a:r>
            <a:r>
              <a:rPr lang="en-US" sz="3200" b="1" dirty="0">
                <a:solidFill>
                  <a:srgbClr val="FFFFFF"/>
                </a:solidFill>
                <a:latin typeface="Arial" charset="0"/>
              </a:rPr>
              <a:t>(NIV)</a:t>
            </a:r>
            <a:endParaRPr lang="en-US" sz="4000" b="1" dirty="0">
              <a:solidFill>
                <a:srgbClr val="000000"/>
              </a:solidFill>
              <a:latin typeface="Arial" charset="0"/>
            </a:endParaRPr>
          </a:p>
        </p:txBody>
      </p:sp>
      <p:sp>
        <p:nvSpPr>
          <p:cNvPr id="217093" name="Rectangle 5"/>
          <p:cNvSpPr>
            <a:spLocks noChangeArrowheads="1"/>
          </p:cNvSpPr>
          <p:nvPr/>
        </p:nvSpPr>
        <p:spPr bwMode="auto">
          <a:xfrm>
            <a:off x="4972078" y="990600"/>
            <a:ext cx="3943322" cy="14478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en-US" sz="3200" b="1" dirty="0">
                <a:solidFill>
                  <a:srgbClr val="FFFFFF"/>
                </a:solidFill>
                <a:latin typeface="Arial" charset="0"/>
              </a:rPr>
              <a:t>“...</a:t>
            </a:r>
            <a:r>
              <a:rPr lang="ko-KR" altLang="en-US" sz="3200" b="1" dirty="0">
                <a:solidFill>
                  <a:srgbClr val="FFFF00"/>
                </a:solidFill>
                <a:latin typeface="Arial" charset="0"/>
              </a:rPr>
              <a:t>그리고</a:t>
            </a:r>
            <a:r>
              <a:rPr lang="ko-KR" altLang="en-US" sz="3200" b="1" dirty="0">
                <a:solidFill>
                  <a:srgbClr val="FFFFFF"/>
                </a:solidFill>
                <a:latin typeface="Arial" charset="0"/>
              </a:rPr>
              <a:t> 하나님의 이스라엘 위에</a:t>
            </a:r>
            <a:r>
              <a:rPr lang="en-US" sz="3200" b="1" dirty="0">
                <a:solidFill>
                  <a:srgbClr val="FFFFFF"/>
                </a:solidFill>
                <a:latin typeface="Arial" charset="0"/>
              </a:rPr>
              <a:t>(NAU)</a:t>
            </a:r>
            <a:endParaRPr lang="en-US" sz="4000" b="1" dirty="0">
              <a:solidFill>
                <a:srgbClr val="000000"/>
              </a:solidFill>
              <a:latin typeface="Arial" charset="0"/>
            </a:endParaRPr>
          </a:p>
        </p:txBody>
      </p:sp>
      <p:sp>
        <p:nvSpPr>
          <p:cNvPr id="217094" name="Rectangle 6"/>
          <p:cNvSpPr>
            <a:spLocks noChangeArrowheads="1"/>
          </p:cNvSpPr>
          <p:nvPr/>
        </p:nvSpPr>
        <p:spPr bwMode="auto">
          <a:xfrm>
            <a:off x="374898" y="5791200"/>
            <a:ext cx="428625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ko-KR" altLang="en-US" sz="3200" b="1" dirty="0">
                <a:solidFill>
                  <a:srgbClr val="FFFFFF"/>
                </a:solidFill>
                <a:latin typeface="Arial" charset="0"/>
              </a:rPr>
              <a:t>교회</a:t>
            </a:r>
            <a:r>
              <a:rPr lang="en-US" sz="3200" b="1" dirty="0">
                <a:solidFill>
                  <a:srgbClr val="FFFFFF"/>
                </a:solidFill>
                <a:latin typeface="Arial" charset="0"/>
              </a:rPr>
              <a:t> = I</a:t>
            </a:r>
            <a:r>
              <a:rPr lang="ko-KR" altLang="en-US" sz="3200" b="1" dirty="0">
                <a:solidFill>
                  <a:srgbClr val="FFFFFF"/>
                </a:solidFill>
                <a:latin typeface="Arial" charset="0"/>
              </a:rPr>
              <a:t>이스라엘</a:t>
            </a:r>
            <a:endParaRPr lang="en-US" sz="4000" b="1" dirty="0">
              <a:solidFill>
                <a:srgbClr val="000000"/>
              </a:solidFill>
              <a:latin typeface="Arial" charset="0"/>
            </a:endParaRPr>
          </a:p>
        </p:txBody>
      </p:sp>
      <p:sp>
        <p:nvSpPr>
          <p:cNvPr id="217095" name="Rectangle 7"/>
          <p:cNvSpPr>
            <a:spLocks noChangeArrowheads="1"/>
          </p:cNvSpPr>
          <p:nvPr/>
        </p:nvSpPr>
        <p:spPr bwMode="auto">
          <a:xfrm>
            <a:off x="4685981" y="5791200"/>
            <a:ext cx="4229419"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ko-KR" altLang="en-US" sz="3200" b="1" dirty="0">
                <a:solidFill>
                  <a:srgbClr val="FFFFFF"/>
                </a:solidFill>
                <a:latin typeface="Arial" charset="0"/>
              </a:rPr>
              <a:t>교회</a:t>
            </a:r>
            <a:r>
              <a:rPr lang="en-US" sz="3200" b="1" dirty="0">
                <a:solidFill>
                  <a:srgbClr val="FFFFFF"/>
                </a:solidFill>
                <a:latin typeface="Arial" charset="0"/>
              </a:rPr>
              <a:t> ≠ </a:t>
            </a:r>
            <a:r>
              <a:rPr lang="ko-KR" altLang="en-US" sz="3200" b="1" dirty="0">
                <a:solidFill>
                  <a:srgbClr val="FFFFFF"/>
                </a:solidFill>
                <a:latin typeface="Arial" charset="0"/>
              </a:rPr>
              <a:t>이스라엘</a:t>
            </a:r>
            <a:endParaRPr lang="en-US" sz="4000" b="1" dirty="0">
              <a:solidFill>
                <a:srgbClr val="000000"/>
              </a:solidFill>
              <a:latin typeface="Arial" charset="0"/>
            </a:endParaRPr>
          </a:p>
        </p:txBody>
      </p:sp>
      <p:sp>
        <p:nvSpPr>
          <p:cNvPr id="217097" name="Rectangle 9"/>
          <p:cNvSpPr>
            <a:spLocks noChangeArrowheads="1"/>
          </p:cNvSpPr>
          <p:nvPr/>
        </p:nvSpPr>
        <p:spPr bwMode="auto">
          <a:xfrm>
            <a:off x="660648" y="4419600"/>
            <a:ext cx="381000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en-US" sz="3200" b="1" dirty="0">
                <a:solidFill>
                  <a:srgbClr val="FFFFFF"/>
                </a:solidFill>
                <a:latin typeface="Arial" charset="0"/>
              </a:rPr>
              <a:t>= </a:t>
            </a:r>
            <a:r>
              <a:rPr lang="ko-KR" altLang="en-US" sz="3200" b="1" dirty="0">
                <a:solidFill>
                  <a:srgbClr val="FFFFFF"/>
                </a:solidFill>
                <a:latin typeface="Arial" charset="0"/>
              </a:rPr>
              <a:t>모든 </a:t>
            </a:r>
            <a:endParaRPr lang="en-US" altLang="ko-KR" sz="3200" b="1" dirty="0">
              <a:solidFill>
                <a:srgbClr val="FFFFFF"/>
              </a:solidFill>
              <a:latin typeface="Arial" charset="0"/>
            </a:endParaRPr>
          </a:p>
          <a:p>
            <a:pPr algn="ctr" eaLnBrk="0" hangingPunct="0">
              <a:defRPr/>
            </a:pPr>
            <a:r>
              <a:rPr lang="ko-KR" altLang="en-US" sz="3200" b="1" dirty="0">
                <a:solidFill>
                  <a:srgbClr val="FFFFFF"/>
                </a:solidFill>
                <a:latin typeface="Arial" charset="0"/>
              </a:rPr>
              <a:t>그리스도인</a:t>
            </a:r>
            <a:endParaRPr lang="en-US" sz="4000" b="1" dirty="0">
              <a:solidFill>
                <a:srgbClr val="000000"/>
              </a:solidFill>
              <a:latin typeface="Arial" charset="0"/>
            </a:endParaRPr>
          </a:p>
        </p:txBody>
      </p:sp>
      <p:sp>
        <p:nvSpPr>
          <p:cNvPr id="217098" name="Rectangle 10"/>
          <p:cNvSpPr>
            <a:spLocks noChangeArrowheads="1"/>
          </p:cNvSpPr>
          <p:nvPr/>
        </p:nvSpPr>
        <p:spPr bwMode="auto">
          <a:xfrm>
            <a:off x="4685981" y="4394200"/>
            <a:ext cx="4229419"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en-US" sz="3200" b="1" dirty="0">
                <a:solidFill>
                  <a:srgbClr val="FFFFFF"/>
                </a:solidFill>
                <a:latin typeface="Arial" charset="0"/>
              </a:rPr>
              <a:t>= </a:t>
            </a:r>
            <a:r>
              <a:rPr lang="ko-KR" altLang="en-US" sz="3200" b="1" dirty="0">
                <a:solidFill>
                  <a:srgbClr val="FFFFFF"/>
                </a:solidFill>
                <a:latin typeface="Arial" charset="0"/>
              </a:rPr>
              <a:t>유대인 </a:t>
            </a:r>
            <a:endParaRPr lang="en-US" altLang="ko-KR" sz="3200" b="1" dirty="0">
              <a:solidFill>
                <a:srgbClr val="FFFFFF"/>
              </a:solidFill>
              <a:latin typeface="Arial" charset="0"/>
            </a:endParaRPr>
          </a:p>
          <a:p>
            <a:pPr algn="ctr" eaLnBrk="0" hangingPunct="0">
              <a:defRPr/>
            </a:pPr>
            <a:r>
              <a:rPr lang="ko-KR" altLang="en-US" sz="3200" b="1" dirty="0">
                <a:solidFill>
                  <a:srgbClr val="FFFFFF"/>
                </a:solidFill>
                <a:latin typeface="Arial" charset="0"/>
              </a:rPr>
              <a:t>그리스도인</a:t>
            </a:r>
            <a:endParaRPr lang="en-US" sz="4000" b="1" dirty="0">
              <a:solidFill>
                <a:srgbClr val="000000"/>
              </a:solidFill>
              <a:latin typeface="Arial" charset="0"/>
            </a:endParaRPr>
          </a:p>
        </p:txBody>
      </p:sp>
      <p:sp>
        <p:nvSpPr>
          <p:cNvPr id="217100" name="Rectangle 12"/>
          <p:cNvSpPr>
            <a:spLocks noChangeArrowheads="1"/>
          </p:cNvSpPr>
          <p:nvPr/>
        </p:nvSpPr>
        <p:spPr bwMode="auto">
          <a:xfrm>
            <a:off x="251520" y="3048000"/>
            <a:ext cx="468052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en-US" sz="3200" b="1" i="1" dirty="0" err="1">
                <a:solidFill>
                  <a:srgbClr val="FFFF00"/>
                </a:solidFill>
                <a:latin typeface="Arial" charset="0"/>
              </a:rPr>
              <a:t>kai</a:t>
            </a:r>
            <a:r>
              <a:rPr lang="ko-KR" altLang="en-US" sz="3200" b="1" i="1" dirty="0">
                <a:solidFill>
                  <a:schemeClr val="bg1"/>
                </a:solidFill>
                <a:latin typeface="Arial" charset="0"/>
              </a:rPr>
              <a:t>의 </a:t>
            </a:r>
            <a:endParaRPr lang="en-US" altLang="ko-KR" sz="3200" b="1" i="1" dirty="0">
              <a:solidFill>
                <a:schemeClr val="bg1"/>
              </a:solidFill>
              <a:latin typeface="Arial" charset="0"/>
            </a:endParaRPr>
          </a:p>
          <a:p>
            <a:pPr algn="ctr" eaLnBrk="0" hangingPunct="0">
              <a:defRPr/>
            </a:pPr>
            <a:r>
              <a:rPr lang="ko-KR" altLang="en-US" sz="3200" b="1" i="1" dirty="0">
                <a:solidFill>
                  <a:schemeClr val="bg1"/>
                </a:solidFill>
                <a:latin typeface="Arial" charset="0"/>
              </a:rPr>
              <a:t>일반적이지 않은 용례</a:t>
            </a:r>
            <a:r>
              <a:rPr lang="en-US" altLang="ko-KR" sz="3200" b="1" i="1" dirty="0">
                <a:solidFill>
                  <a:srgbClr val="FFFF00"/>
                </a:solidFill>
                <a:latin typeface="Arial" charset="0"/>
              </a:rPr>
              <a:t> </a:t>
            </a:r>
            <a:r>
              <a:rPr lang="ko-KR" altLang="en-US" sz="3200" b="1" i="1" dirty="0">
                <a:solidFill>
                  <a:srgbClr val="FFFF00"/>
                </a:solidFill>
                <a:latin typeface="Arial" charset="0"/>
              </a:rPr>
              <a:t> </a:t>
            </a:r>
            <a:endParaRPr lang="en-US" sz="4000" b="1" dirty="0">
              <a:solidFill>
                <a:srgbClr val="FFFF00"/>
              </a:solidFill>
              <a:latin typeface="Arial" charset="0"/>
            </a:endParaRPr>
          </a:p>
        </p:txBody>
      </p:sp>
      <p:sp>
        <p:nvSpPr>
          <p:cNvPr id="217101" name="Rectangle 13"/>
          <p:cNvSpPr>
            <a:spLocks noChangeArrowheads="1"/>
          </p:cNvSpPr>
          <p:nvPr/>
        </p:nvSpPr>
        <p:spPr bwMode="auto">
          <a:xfrm>
            <a:off x="5183560" y="2997200"/>
            <a:ext cx="3731840" cy="838200"/>
          </a:xfrm>
          <a:prstGeom prst="rect">
            <a:avLst/>
          </a:prstGeom>
          <a:noFill/>
          <a:ln w="9525">
            <a:noFill/>
            <a:miter lim="800000"/>
            <a:headEnd/>
            <a:tailEnd/>
          </a:ln>
          <a:effectLst>
            <a:outerShdw blurRad="63500" dist="107763" dir="2700000" algn="ctr" rotWithShape="0">
              <a:srgbClr val="000000">
                <a:alpha val="74998"/>
              </a:srgbClr>
            </a:outerShdw>
          </a:effectLst>
        </p:spPr>
        <p:txBody>
          <a:bodyPr anchor="ctr"/>
          <a:lstStyle/>
          <a:p>
            <a:pPr algn="ctr" eaLnBrk="0" hangingPunct="0">
              <a:defRPr/>
            </a:pPr>
            <a:r>
              <a:rPr lang="en-US" sz="3200" b="1" i="1" dirty="0" err="1">
                <a:solidFill>
                  <a:srgbClr val="FFFF00"/>
                </a:solidFill>
                <a:latin typeface="Arial" pitchFamily="-112" charset="0"/>
                <a:ea typeface="ＭＳ Ｐゴシック" pitchFamily="-112" charset="-128"/>
                <a:cs typeface="ＭＳ Ｐゴシック" pitchFamily="-112" charset="-128"/>
              </a:rPr>
              <a:t>kai</a:t>
            </a:r>
            <a:r>
              <a:rPr lang="ko-KR" altLang="en-US" sz="3200" b="1" i="1" dirty="0">
                <a:solidFill>
                  <a:srgbClr val="FFFF00"/>
                </a:solidFill>
                <a:latin typeface="Arial" pitchFamily="-112" charset="0"/>
                <a:ea typeface="ＭＳ Ｐゴシック" pitchFamily="-112" charset="-128"/>
                <a:cs typeface="ＭＳ Ｐゴシック" pitchFamily="-112" charset="-128"/>
              </a:rPr>
              <a:t> </a:t>
            </a:r>
            <a:r>
              <a:rPr lang="ko-KR" altLang="en-US" sz="3200" b="1" i="1" dirty="0">
                <a:solidFill>
                  <a:srgbClr val="FFFFFF"/>
                </a:solidFill>
                <a:latin typeface="Arial" pitchFamily="-112" charset="0"/>
                <a:ea typeface="ＭＳ Ｐゴシック" pitchFamily="-112" charset="-128"/>
                <a:cs typeface="ＭＳ Ｐゴシック" pitchFamily="-112" charset="-128"/>
              </a:rPr>
              <a:t>의 </a:t>
            </a:r>
            <a:endParaRPr lang="en-US" altLang="ko-KR" sz="3200" b="1" i="1" dirty="0">
              <a:solidFill>
                <a:srgbClr val="FFFFFF"/>
              </a:solidFill>
              <a:latin typeface="Arial" pitchFamily="-112" charset="0"/>
              <a:ea typeface="ＭＳ Ｐゴシック" pitchFamily="-112" charset="-128"/>
              <a:cs typeface="ＭＳ Ｐゴシック" pitchFamily="-112" charset="-128"/>
            </a:endParaRPr>
          </a:p>
          <a:p>
            <a:pPr algn="ctr" eaLnBrk="0" hangingPunct="0">
              <a:defRPr/>
            </a:pPr>
            <a:r>
              <a:rPr lang="ko-KR" altLang="en-US" sz="3200" b="1" i="1" dirty="0">
                <a:solidFill>
                  <a:srgbClr val="FFFFFF"/>
                </a:solidFill>
                <a:latin typeface="Arial" pitchFamily="-112" charset="0"/>
                <a:ea typeface="ＭＳ Ｐゴシック" pitchFamily="-112" charset="-128"/>
                <a:cs typeface="ＭＳ Ｐゴシック" pitchFamily="-112" charset="-128"/>
              </a:rPr>
              <a:t>일반적인 용례</a:t>
            </a:r>
            <a:endParaRPr lang="en-US" sz="3200" b="1" i="1" dirty="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857815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709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70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710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710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70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709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709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70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2" grpId="0"/>
      <p:bldP spid="217093" grpId="0"/>
      <p:bldP spid="217094" grpId="0"/>
      <p:bldP spid="217095" grpId="0"/>
      <p:bldP spid="217097" grpId="0"/>
      <p:bldP spid="217098" grpId="0"/>
      <p:bldP spid="217100" grpId="0"/>
      <p:bldP spid="21710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ko-KR" altLang="en-US" sz="4800" b="1" dirty="0">
                <a:effectLst>
                  <a:glow rad="127000">
                    <a:schemeClr val="tx1"/>
                  </a:glow>
                </a:effectLst>
                <a:latin typeface="Arial" charset="0"/>
                <a:ea typeface="ＭＳ Ｐゴシック" charset="0"/>
                <a:cs typeface="ＭＳ Ｐゴシック" charset="0"/>
              </a:rPr>
              <a:t>구원은</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solidFill>
                  <a:srgbClr val="FFFF00"/>
                </a:solidFill>
                <a:effectLst>
                  <a:glow rad="127000">
                    <a:schemeClr val="tx1"/>
                  </a:glow>
                </a:effectLst>
                <a:latin typeface="Arial" charset="0"/>
                <a:ea typeface="ＭＳ Ｐゴシック" charset="0"/>
                <a:cs typeface="ＭＳ Ｐゴシック" charset="0"/>
              </a:rPr>
              <a:t>항상</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믿음에</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의해서</a:t>
            </a:r>
            <a:r>
              <a:rPr lang="en-US" altLang="ko-KR" sz="4800" b="1" dirty="0">
                <a:effectLst>
                  <a:glow rad="127000">
                    <a:schemeClr val="tx1"/>
                  </a:glow>
                </a:effectLst>
                <a:latin typeface="Arial" charset="0"/>
                <a:ea typeface="ＭＳ Ｐゴシック" charset="0"/>
                <a:cs typeface="ＭＳ Ｐゴシック" charset="0"/>
              </a:rPr>
              <a:t> </a:t>
            </a:r>
            <a:br>
              <a:rPr lang="en-US" altLang="ko-KR" sz="4800" b="1" dirty="0">
                <a:effectLst>
                  <a:glow rad="127000">
                    <a:schemeClr val="tx1"/>
                  </a:glow>
                </a:effectLst>
                <a:latin typeface="Arial" charset="0"/>
                <a:ea typeface="ＭＳ Ｐゴシック" charset="0"/>
                <a:cs typeface="ＭＳ Ｐゴシック" charset="0"/>
              </a:rPr>
            </a:br>
            <a:r>
              <a:rPr lang="ko-KR" altLang="en-US" sz="4800" b="1" dirty="0">
                <a:effectLst>
                  <a:glow rad="127000">
                    <a:schemeClr val="tx1"/>
                  </a:glow>
                </a:effectLst>
                <a:latin typeface="Arial" charset="0"/>
                <a:ea typeface="ＭＳ Ｐゴシック" charset="0"/>
                <a:cs typeface="ＭＳ Ｐゴシック" charset="0"/>
              </a:rPr>
              <a:t>주어졌다</a:t>
            </a:r>
            <a:r>
              <a:rPr lang="en-US" sz="4800" b="1" dirty="0">
                <a:effectLst>
                  <a:glow rad="127000">
                    <a:schemeClr val="tx1"/>
                  </a:glow>
                </a:effectLst>
                <a:latin typeface="Arial" charset="0"/>
                <a:ea typeface="ＭＳ Ｐゴシック" charset="0"/>
                <a:cs typeface="ＭＳ Ｐゴシック" charset="0"/>
              </a:rPr>
              <a:t>(</a:t>
            </a:r>
            <a:r>
              <a:rPr lang="ko-KR" altLang="en-US" sz="4800" b="1" dirty="0">
                <a:effectLst>
                  <a:glow rad="127000">
                    <a:schemeClr val="tx1"/>
                  </a:glow>
                </a:effectLst>
                <a:latin typeface="Arial" charset="0"/>
                <a:ea typeface="ＭＳ Ｐゴシック" charset="0"/>
                <a:cs typeface="ＭＳ Ｐゴシック" charset="0"/>
              </a:rPr>
              <a:t>갈</a:t>
            </a:r>
            <a:r>
              <a:rPr lang="en-US" sz="4800" b="1" dirty="0">
                <a:effectLst>
                  <a:glow rad="127000">
                    <a:schemeClr val="tx1"/>
                  </a:glow>
                </a:effectLst>
                <a:latin typeface="Arial" charset="0"/>
                <a:ea typeface="ＭＳ Ｐゴシック" charset="0"/>
                <a:cs typeface="ＭＳ Ｐゴシック" charset="0"/>
              </a:rPr>
              <a:t> 3–4).</a:t>
            </a: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endParaRPr lang="en-US" sz="3200">
              <a:solidFill>
                <a:srgbClr val="FFFFFF"/>
              </a:solidFill>
              <a:latin typeface="Helvetica" charset="0"/>
              <a:ea typeface="Osaka" charset="0"/>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9" name="WordArt 1033">
            <a:extLst>
              <a:ext uri="{FF2B5EF4-FFF2-40B4-BE49-F238E27FC236}">
                <a16:creationId xmlns:a16="http://schemas.microsoft.com/office/drawing/2014/main" id="{580E28B7-127E-D54F-AC57-D95F3A7A8DED}"/>
              </a:ext>
            </a:extLst>
          </p:cNvPr>
          <p:cNvSpPr>
            <a:spLocks noChangeArrowheads="1" noChangeShapeType="1" noTextEdit="1"/>
          </p:cNvSpPr>
          <p:nvPr/>
        </p:nvSpPr>
        <p:spPr bwMode="auto">
          <a:xfrm>
            <a:off x="1475656" y="2046474"/>
            <a:ext cx="6731000" cy="647700"/>
          </a:xfrm>
          <a:prstGeom prst="rect">
            <a:avLst/>
          </a:prstGeom>
        </p:spPr>
        <p:txBody>
          <a:bodyPr wrap="none" fromWordArt="1">
            <a:prstTxWarp prst="textPlain">
              <a:avLst>
                <a:gd name="adj" fmla="val 50000"/>
              </a:avLst>
            </a:prstTxWarp>
          </a:bodyPr>
          <a:lstStyle/>
          <a:p>
            <a:pPr algn="ctr"/>
            <a:r>
              <a:rPr lang="ko-KR" alt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십자가의</a:t>
            </a:r>
            <a:r>
              <a:rPr lang="en-US" altLang="ko-KR"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 </a:t>
            </a:r>
            <a:r>
              <a:rPr lang="ko-KR" alt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중심성</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356992"/>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주전</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믿음은</a:t>
            </a:r>
            <a:r>
              <a:rPr lang="en-US" altLang="ko-KR" sz="3200" dirty="0">
                <a:solidFill>
                  <a:srgbClr val="FFFFFF"/>
                </a:solidFill>
                <a:latin typeface="Helvetica" charset="0"/>
                <a:ea typeface="Osaka" charset="0"/>
                <a:cs typeface="Osaka" charset="0"/>
              </a:rPr>
              <a:t> </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그리스도의</a:t>
            </a:r>
            <a:r>
              <a:rPr lang="en-US" altLang="ko-KR" sz="3200" dirty="0">
                <a:solidFill>
                  <a:srgbClr val="FFFFFF"/>
                </a:solidFill>
                <a:latin typeface="Helvetica" charset="0"/>
                <a:ea typeface="Osaka" charset="0"/>
                <a:cs typeface="Osaka" charset="0"/>
              </a:rPr>
              <a:t> </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십자가를</a:t>
            </a:r>
            <a:r>
              <a:rPr lang="en-US" altLang="ko-KR" sz="3200" dirty="0">
                <a:solidFill>
                  <a:srgbClr val="FFFFFF"/>
                </a:solidFill>
                <a:latin typeface="Helvetica" charset="0"/>
                <a:ea typeface="Osaka" charset="0"/>
                <a:cs typeface="Osaka" charset="0"/>
              </a:rPr>
              <a:t> </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기대했다</a:t>
            </a:r>
            <a:r>
              <a:rPr lang="en-US" altLang="ko-KR" sz="3200" dirty="0">
                <a:solidFill>
                  <a:srgbClr val="FFFFFF"/>
                </a:solidFill>
                <a:latin typeface="Helvetica" charset="0"/>
                <a:ea typeface="Osaka" charset="0"/>
                <a:cs typeface="Osaka" charset="0"/>
              </a:rPr>
              <a:t>.</a:t>
            </a: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356992"/>
            <a:ext cx="2956681"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주후</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믿음은</a:t>
            </a:r>
            <a:r>
              <a:rPr lang="en-US" altLang="ko-KR" sz="3200" dirty="0">
                <a:solidFill>
                  <a:srgbClr val="FFFFFF"/>
                </a:solidFill>
                <a:latin typeface="Helvetica" charset="0"/>
                <a:ea typeface="Osaka" charset="0"/>
                <a:cs typeface="Osaka" charset="0"/>
              </a:rPr>
              <a:t> </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그리스도의</a:t>
            </a:r>
            <a:r>
              <a:rPr lang="en-US" altLang="ko-KR" sz="3200" dirty="0">
                <a:solidFill>
                  <a:srgbClr val="FFFFFF"/>
                </a:solidFill>
                <a:latin typeface="Helvetica" charset="0"/>
                <a:ea typeface="Osaka" charset="0"/>
                <a:cs typeface="Osaka" charset="0"/>
              </a:rPr>
              <a:t> </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십자가를</a:t>
            </a:r>
            <a:r>
              <a:rPr lang="en-US" altLang="ko-KR" sz="3200" dirty="0">
                <a:solidFill>
                  <a:srgbClr val="FFFFFF"/>
                </a:solidFill>
                <a:latin typeface="Helvetica" charset="0"/>
                <a:ea typeface="Osaka" charset="0"/>
                <a:cs typeface="Osaka" charset="0"/>
              </a:rPr>
              <a:t> </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돌아본다</a:t>
            </a:r>
            <a:r>
              <a:rPr lang="en-US" altLang="ko-KR" sz="3200" dirty="0">
                <a:solidFill>
                  <a:srgbClr val="FFFFFF"/>
                </a:solidFill>
                <a:latin typeface="Helvetica" charset="0"/>
                <a:ea typeface="Osaka" charset="0"/>
                <a:cs typeface="Osaka" charset="0"/>
              </a:rPr>
              <a:t>.</a:t>
            </a:r>
            <a:endParaRPr lang="en-US" sz="3200" dirty="0">
              <a:solidFill>
                <a:srgbClr val="FFFFFF"/>
              </a:solidFill>
              <a:latin typeface="Helvetica" charset="0"/>
              <a:ea typeface="Osaka" charset="0"/>
              <a:cs typeface="Osaka" charset="0"/>
            </a:endParaRPr>
          </a:p>
        </p:txBody>
      </p:sp>
    </p:spTree>
    <p:extLst>
      <p:ext uri="{BB962C8B-B14F-4D97-AF65-F5344CB8AC3E}">
        <p14:creationId xmlns:p14="http://schemas.microsoft.com/office/powerpoint/2010/main" val="20854034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1"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Text Box 2"/>
          <p:cNvSpPr txBox="1">
            <a:spLocks noChangeArrowheads="1"/>
          </p:cNvSpPr>
          <p:nvPr/>
        </p:nvSpPr>
        <p:spPr bwMode="auto">
          <a:xfrm>
            <a:off x="7848600" y="76200"/>
            <a:ext cx="13144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172-173</a:t>
            </a:r>
          </a:p>
        </p:txBody>
      </p:sp>
      <p:sp>
        <p:nvSpPr>
          <p:cNvPr id="23555" name="Text Box 3"/>
          <p:cNvSpPr txBox="1">
            <a:spLocks noChangeArrowheads="1"/>
          </p:cNvSpPr>
          <p:nvPr/>
        </p:nvSpPr>
        <p:spPr bwMode="auto">
          <a:xfrm>
            <a:off x="4182942" y="152400"/>
            <a:ext cx="813043" cy="523220"/>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ko-KR" altLang="en-US" sz="2800" b="1" dirty="0">
                <a:latin typeface="Arial" charset="0"/>
                <a:cs typeface="Arial" charset="0"/>
              </a:rPr>
              <a:t>개관</a:t>
            </a:r>
            <a:endParaRPr lang="en-US" sz="2800" b="1" dirty="0">
              <a:latin typeface="Arial" charset="0"/>
              <a:cs typeface="Arial" charset="0"/>
            </a:endParaRPr>
          </a:p>
        </p:txBody>
      </p:sp>
      <p:sp>
        <p:nvSpPr>
          <p:cNvPr id="23556" name="Text Box 4"/>
          <p:cNvSpPr txBox="1">
            <a:spLocks noChangeArrowheads="1"/>
          </p:cNvSpPr>
          <p:nvPr/>
        </p:nvSpPr>
        <p:spPr bwMode="auto">
          <a:xfrm>
            <a:off x="304800" y="873125"/>
            <a:ext cx="8458200" cy="1200328"/>
          </a:xfrm>
          <a:prstGeom prst="rect">
            <a:avLst/>
          </a:prstGeom>
          <a:solidFill>
            <a:srgbClr val="000000"/>
          </a:solidFill>
          <a:ln w="12700">
            <a:solidFill>
              <a:srgbClr val="000000"/>
            </a:solidFill>
            <a:miter lim="800000"/>
            <a:headEnd type="none" w="sm" len="sm"/>
            <a:tailEnd type="none" w="sm" len="sm"/>
          </a:ln>
        </p:spPr>
        <p:txBody>
          <a:bodyPr anchor="ctr">
            <a:normAutofit fontScale="92500" lnSpcReduction="20000"/>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b="1" u="sng" dirty="0">
                <a:latin typeface="Arial" charset="0"/>
                <a:cs typeface="Arial" charset="0"/>
              </a:rPr>
              <a:t>전기적</a:t>
            </a:r>
            <a:r>
              <a:rPr lang="en-US" altLang="zh-CN" b="1" u="sng" dirty="0">
                <a:latin typeface="Arial" charset="0"/>
                <a:cs typeface="Arial" charset="0"/>
              </a:rPr>
              <a:t> (</a:t>
            </a:r>
            <a:r>
              <a:rPr lang="ko-KR" altLang="en-US" b="1" u="sng" dirty="0">
                <a:latin typeface="Arial" charset="0"/>
                <a:cs typeface="Arial" charset="0"/>
              </a:rPr>
              <a:t>갈</a:t>
            </a:r>
            <a:r>
              <a:rPr lang="en-US" altLang="zh-CN" b="1" u="sng" dirty="0">
                <a:latin typeface="Arial" charset="0"/>
                <a:cs typeface="Arial" charset="0"/>
              </a:rPr>
              <a:t> 1–2</a:t>
            </a:r>
            <a:r>
              <a:rPr lang="ko-KR" altLang="en-US" b="1" u="sng" dirty="0">
                <a:latin typeface="Arial" charset="0"/>
                <a:cs typeface="Arial" charset="0"/>
              </a:rPr>
              <a:t>장</a:t>
            </a:r>
            <a:r>
              <a:rPr lang="en-US" altLang="zh-CN" b="1" u="sng" dirty="0">
                <a:latin typeface="Arial" charset="0"/>
                <a:cs typeface="Arial" charset="0"/>
              </a:rPr>
              <a:t>) </a:t>
            </a:r>
            <a:r>
              <a:rPr lang="en-US" altLang="zh-CN" b="1" dirty="0">
                <a:latin typeface="Arial" charset="0"/>
                <a:cs typeface="Arial" charset="0"/>
              </a:rPr>
              <a:t>: </a:t>
            </a:r>
            <a:r>
              <a:rPr lang="ko-KR" altLang="en-US" b="1" dirty="0">
                <a:latin typeface="Arial" charset="0"/>
                <a:cs typeface="Arial" charset="0"/>
              </a:rPr>
              <a:t>바울은 믿음에 의한 칭의를 바울 자신의 권위로 고안해 냈다고 하는 거짓 가르침으로 갈라디아 교회에 침투한 유대주의자들의 주장에 맞서기 위해서</a:t>
            </a:r>
            <a:r>
              <a:rPr lang="en-US" altLang="ko-KR" b="1" dirty="0">
                <a:latin typeface="Arial" charset="0"/>
                <a:cs typeface="Arial" charset="0"/>
              </a:rPr>
              <a:t>,</a:t>
            </a:r>
            <a:r>
              <a:rPr lang="ko-KR" altLang="en-US" b="1" dirty="0">
                <a:latin typeface="Arial" charset="0"/>
                <a:cs typeface="Arial" charset="0"/>
              </a:rPr>
              <a:t> 자신의 사도적 권위를 변호한다</a:t>
            </a:r>
            <a:r>
              <a:rPr lang="en-US" altLang="ko-KR" b="1" dirty="0">
                <a:latin typeface="Arial" charset="0"/>
                <a:cs typeface="Arial" charset="0"/>
              </a:rPr>
              <a:t>.</a:t>
            </a:r>
            <a:endParaRPr lang="en-US" b="1" dirty="0">
              <a:latin typeface="Arial" charset="0"/>
              <a:cs typeface="Arial" charset="0"/>
            </a:endParaRPr>
          </a:p>
        </p:txBody>
      </p:sp>
      <p:sp>
        <p:nvSpPr>
          <p:cNvPr id="23557" name="Text Box 5"/>
          <p:cNvSpPr txBox="1">
            <a:spLocks noChangeArrowheads="1"/>
          </p:cNvSpPr>
          <p:nvPr/>
        </p:nvSpPr>
        <p:spPr bwMode="auto">
          <a:xfrm>
            <a:off x="160784" y="2842696"/>
            <a:ext cx="8731696" cy="1569660"/>
          </a:xfrm>
          <a:prstGeom prst="rect">
            <a:avLst/>
          </a:prstGeom>
          <a:solidFill>
            <a:srgbClr val="000000"/>
          </a:solidFill>
          <a:ln w="12700">
            <a:solidFill>
              <a:srgbClr val="000000"/>
            </a:solidFill>
            <a:miter lim="800000"/>
            <a:headEnd type="none" w="sm" len="sm"/>
            <a:tailEnd type="none" w="sm" len="sm"/>
          </a:ln>
        </p:spPr>
        <p:txBody>
          <a:bodyPr wrap="square" anchor="ctr">
            <a:normAutofit fontScale="92500" lnSpcReduction="20000"/>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b="1" u="sng" dirty="0">
                <a:latin typeface="Arial" charset="0"/>
                <a:cs typeface="Arial" charset="0"/>
              </a:rPr>
              <a:t>신학적</a:t>
            </a:r>
            <a:r>
              <a:rPr lang="en-US" altLang="zh-CN" b="1" u="sng" dirty="0">
                <a:latin typeface="Arial" charset="0"/>
                <a:cs typeface="Arial" charset="0"/>
              </a:rPr>
              <a:t> (</a:t>
            </a:r>
            <a:r>
              <a:rPr lang="ko-KR" altLang="en-US" b="1" u="sng" dirty="0">
                <a:latin typeface="Arial" charset="0"/>
                <a:cs typeface="Arial" charset="0"/>
              </a:rPr>
              <a:t>갈</a:t>
            </a:r>
            <a:r>
              <a:rPr lang="en-US" altLang="zh-CN" b="1" u="sng" dirty="0">
                <a:latin typeface="Arial" charset="0"/>
                <a:cs typeface="Arial" charset="0"/>
              </a:rPr>
              <a:t> 3–4</a:t>
            </a:r>
            <a:r>
              <a:rPr lang="ko-KR" altLang="en-US" b="1" u="sng" dirty="0">
                <a:latin typeface="Arial" charset="0"/>
                <a:cs typeface="Arial" charset="0"/>
              </a:rPr>
              <a:t>장</a:t>
            </a:r>
            <a:r>
              <a:rPr lang="en-US" altLang="zh-CN" b="1" u="sng" dirty="0">
                <a:latin typeface="Arial" charset="0"/>
                <a:cs typeface="Arial" charset="0"/>
              </a:rPr>
              <a:t>)</a:t>
            </a:r>
            <a:r>
              <a:rPr lang="en-US" altLang="zh-CN" b="1" dirty="0">
                <a:latin typeface="Arial" charset="0"/>
                <a:cs typeface="Arial" charset="0"/>
              </a:rPr>
              <a:t>: </a:t>
            </a:r>
            <a:r>
              <a:rPr lang="ko-KR" altLang="en-US" b="1" dirty="0">
                <a:latin typeface="Arial" charset="0"/>
                <a:cs typeface="Arial" charset="0"/>
              </a:rPr>
              <a:t>바울은 유대주의자들이 믿음에 의한 칭의가 새로운 가르침에 불과하다고 주장한 것에 맞서기 위해서</a:t>
            </a:r>
            <a:r>
              <a:rPr lang="en-US" altLang="ko-KR" b="1" dirty="0">
                <a:latin typeface="Arial" charset="0"/>
                <a:cs typeface="Arial" charset="0"/>
              </a:rPr>
              <a:t>,</a:t>
            </a:r>
            <a:r>
              <a:rPr lang="ko-KR" altLang="en-US" b="1" dirty="0">
                <a:latin typeface="Arial" charset="0"/>
                <a:cs typeface="Arial" charset="0"/>
              </a:rPr>
              <a:t> 갈라디아 사람들이 믿음으로 구원을 얻어 율법으로부터 자유함을 얻었다는 것을 그들에게 보여줌으로써</a:t>
            </a:r>
            <a:r>
              <a:rPr lang="en-US" altLang="ko-KR" b="1" dirty="0">
                <a:latin typeface="Arial" charset="0"/>
                <a:cs typeface="Arial" charset="0"/>
              </a:rPr>
              <a:t>,</a:t>
            </a:r>
            <a:r>
              <a:rPr lang="ko-KR" altLang="en-US" b="1" dirty="0">
                <a:latin typeface="Arial" charset="0"/>
                <a:cs typeface="Arial" charset="0"/>
              </a:rPr>
              <a:t> 율법이 아닌 믿음에 의한 구원을 보여주고 확증한다</a:t>
            </a:r>
            <a:r>
              <a:rPr lang="en-US" altLang="ko-KR" b="1" dirty="0">
                <a:latin typeface="Arial" charset="0"/>
                <a:cs typeface="Arial" charset="0"/>
              </a:rPr>
              <a:t>.</a:t>
            </a:r>
            <a:r>
              <a:rPr lang="ko-KR" altLang="en-US" b="1" dirty="0">
                <a:latin typeface="Arial" charset="0"/>
                <a:cs typeface="Arial" charset="0"/>
              </a:rPr>
              <a:t> </a:t>
            </a:r>
            <a:endParaRPr lang="en-US" altLang="zh-CN" b="1" dirty="0">
              <a:latin typeface="Arial" charset="0"/>
              <a:cs typeface="Arial" charset="0"/>
            </a:endParaRPr>
          </a:p>
        </p:txBody>
      </p:sp>
      <p:sp>
        <p:nvSpPr>
          <p:cNvPr id="23558" name="Text Box 6"/>
          <p:cNvSpPr txBox="1">
            <a:spLocks noChangeArrowheads="1"/>
          </p:cNvSpPr>
          <p:nvPr/>
        </p:nvSpPr>
        <p:spPr bwMode="auto">
          <a:xfrm>
            <a:off x="304800" y="5181600"/>
            <a:ext cx="8686800" cy="1200328"/>
          </a:xfrm>
          <a:prstGeom prst="rect">
            <a:avLst/>
          </a:prstGeom>
          <a:solidFill>
            <a:srgbClr val="000000"/>
          </a:solidFill>
          <a:ln w="12700">
            <a:solidFill>
              <a:srgbClr val="000000"/>
            </a:solidFill>
            <a:miter lim="800000"/>
            <a:headEnd type="none" w="sm" len="sm"/>
            <a:tailEnd type="none" w="sm" len="sm"/>
          </a:ln>
        </p:spPr>
        <p:txBody>
          <a:bodyPr anchor="ctr">
            <a:normAutofit fontScale="92500" lnSpcReduction="20000"/>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b="1" u="sng" dirty="0">
                <a:latin typeface="Arial" charset="0"/>
                <a:cs typeface="Arial" charset="0"/>
              </a:rPr>
              <a:t>실제적</a:t>
            </a:r>
            <a:r>
              <a:rPr lang="en-US" altLang="zh-CN" b="1" u="sng" dirty="0">
                <a:latin typeface="Arial" charset="0"/>
                <a:cs typeface="Arial" charset="0"/>
              </a:rPr>
              <a:t>  (</a:t>
            </a:r>
            <a:r>
              <a:rPr lang="ko-KR" altLang="en-US" b="1" u="sng" dirty="0">
                <a:latin typeface="Arial" charset="0"/>
                <a:cs typeface="Arial" charset="0"/>
              </a:rPr>
              <a:t>갈</a:t>
            </a:r>
            <a:r>
              <a:rPr lang="en-US" altLang="zh-CN" b="1" u="sng" dirty="0">
                <a:latin typeface="Arial" charset="0"/>
                <a:cs typeface="Arial" charset="0"/>
              </a:rPr>
              <a:t> 5–6</a:t>
            </a:r>
            <a:r>
              <a:rPr lang="ko-KR" altLang="en-US" b="1" u="sng" dirty="0">
                <a:latin typeface="Arial" charset="0"/>
                <a:cs typeface="Arial" charset="0"/>
              </a:rPr>
              <a:t>장</a:t>
            </a:r>
            <a:r>
              <a:rPr lang="en-US" altLang="zh-CN" b="1" u="sng" dirty="0">
                <a:latin typeface="Arial" charset="0"/>
                <a:cs typeface="Arial" charset="0"/>
              </a:rPr>
              <a:t>)</a:t>
            </a:r>
            <a:r>
              <a:rPr lang="en-US" altLang="zh-CN" b="1" dirty="0">
                <a:latin typeface="Arial" charset="0"/>
                <a:cs typeface="Arial" charset="0"/>
              </a:rPr>
              <a:t>: </a:t>
            </a:r>
            <a:r>
              <a:rPr lang="ko-KR" altLang="en-US" b="1" dirty="0">
                <a:latin typeface="Arial" charset="0"/>
                <a:cs typeface="Arial" charset="0"/>
              </a:rPr>
              <a:t>바울은 성령의 인도하심 아래에서 그의 가르침을 적용하는 것을 독려하기 위해서</a:t>
            </a:r>
            <a:r>
              <a:rPr lang="en-US" altLang="ko-KR" b="1" dirty="0">
                <a:latin typeface="Arial" charset="0"/>
                <a:cs typeface="Arial" charset="0"/>
              </a:rPr>
              <a:t>,</a:t>
            </a:r>
            <a:r>
              <a:rPr lang="ko-KR" altLang="en-US" b="1" dirty="0">
                <a:latin typeface="Arial" charset="0"/>
                <a:cs typeface="Arial" charset="0"/>
              </a:rPr>
              <a:t> 다른 사람을 향한 책임과 균형을 갖춘 인식을 호소함으로써</a:t>
            </a:r>
            <a:r>
              <a:rPr lang="en-US" altLang="ko-KR" b="1" dirty="0">
                <a:latin typeface="Arial" charset="0"/>
                <a:cs typeface="Arial" charset="0"/>
              </a:rPr>
              <a:t>,</a:t>
            </a:r>
            <a:r>
              <a:rPr lang="ko-KR" altLang="en-US" b="1" dirty="0">
                <a:latin typeface="Arial" charset="0"/>
                <a:cs typeface="Arial" charset="0"/>
              </a:rPr>
              <a:t> 믿음에 의한 구원을 그리스도인의 삶에 적용한다</a:t>
            </a:r>
            <a:r>
              <a:rPr lang="en-US" altLang="ko-KR" b="1" dirty="0">
                <a:latin typeface="Arial" charset="0"/>
                <a:cs typeface="Arial" charset="0"/>
              </a:rPr>
              <a:t>.</a:t>
            </a:r>
            <a:r>
              <a:rPr lang="ko-KR" altLang="en-US" b="1" dirty="0">
                <a:latin typeface="Arial" charset="0"/>
                <a:cs typeface="Arial" charset="0"/>
              </a:rPr>
              <a:t> </a:t>
            </a:r>
            <a:endParaRPr lang="en-US" altLang="zh-CN" b="1" dirty="0">
              <a:latin typeface="Arial" charset="0"/>
              <a:cs typeface="Arial"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box(in)">
                                      <p:cBhvr>
                                        <p:cTn id="7" dur="500"/>
                                        <p:tgtEl>
                                          <p:spTgt spid="235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3557"/>
                                        </p:tgtEl>
                                        <p:attrNameLst>
                                          <p:attrName>style.visibility</p:attrName>
                                        </p:attrNameLst>
                                      </p:cBhvr>
                                      <p:to>
                                        <p:strVal val="visible"/>
                                      </p:to>
                                    </p:set>
                                    <p:animEffect transition="in" filter="box(in)">
                                      <p:cBhvr>
                                        <p:cTn id="12" dur="500"/>
                                        <p:tgtEl>
                                          <p:spTgt spid="235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3558"/>
                                        </p:tgtEl>
                                        <p:attrNameLst>
                                          <p:attrName>style.visibility</p:attrName>
                                        </p:attrNameLst>
                                      </p:cBhvr>
                                      <p:to>
                                        <p:strVal val="visible"/>
                                      </p:to>
                                    </p:set>
                                    <p:animEffect transition="in" filter="box(in)">
                                      <p:cBhvr>
                                        <p:cTn id="17"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nimBg="1" autoUpdateAnimBg="0"/>
      <p:bldP spid="23557" grpId="0" animBg="1" autoUpdateAnimBg="0"/>
      <p:bldP spid="23558" grpId="0" animBg="1"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xmlns="">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a:extLst/>
        </p:spPr>
        <p:txBody>
          <a:bodyPr anchor="t"/>
          <a:lstStyle/>
          <a:p>
            <a:pPr>
              <a:defRPr/>
            </a:pPr>
            <a:r>
              <a:rPr lang="ko-KR" altLang="en-US" sz="5400" b="1" dirty="0">
                <a:effectLst>
                  <a:glow rad="127000">
                    <a:schemeClr val="tx1"/>
                  </a:glow>
                </a:effectLst>
                <a:latin typeface="Arial" charset="0"/>
                <a:ea typeface="ＭＳ Ｐゴシック" charset="0"/>
                <a:cs typeface="ＭＳ Ｐゴシック" charset="0"/>
              </a:rPr>
              <a:t>왜</a:t>
            </a:r>
            <a:r>
              <a:rPr lang="en-US" altLang="ko-KR" sz="5400" b="1" dirty="0">
                <a:effectLst>
                  <a:glow rad="127000">
                    <a:schemeClr val="tx1"/>
                  </a:glow>
                </a:effectLst>
                <a:latin typeface="Arial" charset="0"/>
                <a:ea typeface="ＭＳ Ｐゴシック" charset="0"/>
                <a:cs typeface="ＭＳ Ｐゴシック" charset="0"/>
              </a:rPr>
              <a:t> </a:t>
            </a:r>
            <a:r>
              <a:rPr lang="ko-KR" altLang="en-US" sz="5400" b="1" dirty="0">
                <a:effectLst>
                  <a:glow rad="127000">
                    <a:schemeClr val="tx1"/>
                  </a:glow>
                </a:effectLst>
                <a:latin typeface="Arial" charset="0"/>
                <a:ea typeface="ＭＳ Ｐゴシック" charset="0"/>
                <a:cs typeface="ＭＳ Ｐゴシック" charset="0"/>
              </a:rPr>
              <a:t>구원은</a:t>
            </a:r>
            <a:r>
              <a:rPr lang="en-US" altLang="ko-KR" sz="5400" b="1" dirty="0">
                <a:effectLst>
                  <a:glow rad="127000">
                    <a:schemeClr val="tx1"/>
                  </a:glow>
                </a:effectLst>
                <a:latin typeface="Arial" charset="0"/>
                <a:ea typeface="ＭＳ Ｐゴシック" charset="0"/>
                <a:cs typeface="ＭＳ Ｐゴシック" charset="0"/>
              </a:rPr>
              <a:t> </a:t>
            </a:r>
            <a:r>
              <a:rPr lang="ko-KR" altLang="en-US" sz="5400" b="1" dirty="0">
                <a:solidFill>
                  <a:srgbClr val="FFFF00"/>
                </a:solidFill>
                <a:effectLst>
                  <a:glow rad="127000">
                    <a:schemeClr val="tx1"/>
                  </a:glow>
                </a:effectLst>
                <a:latin typeface="Arial" charset="0"/>
                <a:ea typeface="ＭＳ Ｐゴシック" charset="0"/>
                <a:cs typeface="ＭＳ Ｐゴシック" charset="0"/>
              </a:rPr>
              <a:t>오직</a:t>
            </a:r>
            <a:r>
              <a:rPr lang="en-US" altLang="ko-KR" sz="5400" b="1" dirty="0">
                <a:effectLst>
                  <a:glow rad="127000">
                    <a:schemeClr val="tx1"/>
                  </a:glow>
                </a:effectLst>
                <a:latin typeface="Arial" charset="0"/>
                <a:ea typeface="ＭＳ Ｐゴシック" charset="0"/>
                <a:cs typeface="ＭＳ Ｐゴシック" charset="0"/>
              </a:rPr>
              <a:t> </a:t>
            </a:r>
            <a:r>
              <a:rPr lang="ko-KR" altLang="en-US" sz="5400" b="1" dirty="0">
                <a:effectLst>
                  <a:glow rad="127000">
                    <a:schemeClr val="tx1"/>
                  </a:glow>
                </a:effectLst>
                <a:latin typeface="Arial" charset="0"/>
                <a:ea typeface="ＭＳ Ｐゴシック" charset="0"/>
                <a:cs typeface="ＭＳ Ｐゴシック" charset="0"/>
              </a:rPr>
              <a:t>믿음으로만</a:t>
            </a:r>
            <a:r>
              <a:rPr lang="en-US" altLang="ko-KR" sz="5400" b="1" dirty="0">
                <a:effectLst>
                  <a:glow rad="127000">
                    <a:schemeClr val="tx1"/>
                  </a:glow>
                </a:effectLst>
                <a:latin typeface="Arial" charset="0"/>
                <a:ea typeface="ＭＳ Ｐゴシック" charset="0"/>
                <a:cs typeface="ＭＳ Ｐゴシック" charset="0"/>
              </a:rPr>
              <a:t> </a:t>
            </a:r>
            <a:br>
              <a:rPr lang="en-US" altLang="ko-KR" sz="5400" b="1" dirty="0">
                <a:effectLst>
                  <a:glow rad="127000">
                    <a:schemeClr val="tx1"/>
                  </a:glow>
                </a:effectLst>
                <a:latin typeface="Arial" charset="0"/>
                <a:ea typeface="ＭＳ Ｐゴシック" charset="0"/>
                <a:cs typeface="ＭＳ Ｐゴシック" charset="0"/>
              </a:rPr>
            </a:br>
            <a:r>
              <a:rPr lang="ko-KR" altLang="en-US" sz="5400" b="1" dirty="0">
                <a:effectLst>
                  <a:glow rad="127000">
                    <a:schemeClr val="tx1"/>
                  </a:glow>
                </a:effectLst>
                <a:latin typeface="Arial" charset="0"/>
                <a:ea typeface="ＭＳ Ｐゴシック" charset="0"/>
                <a:cs typeface="ＭＳ Ｐゴシック" charset="0"/>
              </a:rPr>
              <a:t>되어야</a:t>
            </a:r>
            <a:r>
              <a:rPr lang="en-US" altLang="ko-KR" sz="5400" b="1" dirty="0">
                <a:effectLst>
                  <a:glow rad="127000">
                    <a:schemeClr val="tx1"/>
                  </a:glow>
                </a:effectLst>
                <a:latin typeface="Arial" charset="0"/>
                <a:ea typeface="ＭＳ Ｐゴシック" charset="0"/>
                <a:cs typeface="ＭＳ Ｐゴシック" charset="0"/>
              </a:rPr>
              <a:t> </a:t>
            </a:r>
            <a:r>
              <a:rPr lang="ko-KR" altLang="en-US" sz="5400" b="1" dirty="0">
                <a:effectLst>
                  <a:glow rad="127000">
                    <a:schemeClr val="tx1"/>
                  </a:glow>
                </a:effectLst>
                <a:latin typeface="Arial" charset="0"/>
                <a:ea typeface="ＭＳ Ｐゴシック" charset="0"/>
                <a:cs typeface="ＭＳ Ｐゴシック" charset="0"/>
              </a:rPr>
              <a:t>하는가</a:t>
            </a:r>
            <a:r>
              <a:rPr lang="en-US" altLang="ko-KR"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241331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ko-KR" altLang="en-US" sz="4800" b="1" dirty="0">
                <a:effectLst>
                  <a:glow rad="127000">
                    <a:schemeClr val="tx1"/>
                  </a:glow>
                </a:effectLst>
                <a:latin typeface="Arial" charset="0"/>
                <a:ea typeface="ＭＳ Ｐゴシック" charset="0"/>
                <a:cs typeface="ＭＳ Ｐゴシック" charset="0"/>
              </a:rPr>
              <a:t>예수님은</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solidFill>
                  <a:srgbClr val="FFFF00"/>
                </a:solidFill>
                <a:effectLst>
                  <a:glow rad="127000">
                    <a:schemeClr val="tx1"/>
                  </a:glow>
                </a:effectLst>
                <a:latin typeface="Arial" charset="0"/>
                <a:ea typeface="ＭＳ Ｐゴシック" charset="0"/>
                <a:cs typeface="ＭＳ Ｐゴシック" charset="0"/>
              </a:rPr>
              <a:t>바울</a:t>
            </a:r>
            <a:r>
              <a:rPr lang="ko-KR" altLang="en-US" sz="4800" b="1" dirty="0">
                <a:effectLst>
                  <a:glow rad="127000">
                    <a:schemeClr val="tx1"/>
                  </a:glow>
                </a:effectLst>
                <a:latin typeface="Arial" charset="0"/>
                <a:ea typeface="ＭＳ Ｐゴシック" charset="0"/>
                <a:cs typeface="ＭＳ Ｐゴシック" charset="0"/>
              </a:rPr>
              <a:t>을</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믿음에</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의한</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구원을</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가르치도록</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부르셨다</a:t>
            </a:r>
            <a:r>
              <a:rPr lang="en-US" sz="4800" b="1" dirty="0">
                <a:effectLst>
                  <a:glow rad="127000">
                    <a:schemeClr val="tx1"/>
                  </a:glow>
                </a:effectLst>
                <a:latin typeface="Arial" charset="0"/>
                <a:ea typeface="ＭＳ Ｐゴシック" charset="0"/>
                <a:cs typeface="ＭＳ Ｐゴシック" charset="0"/>
              </a:rPr>
              <a:t>(</a:t>
            </a:r>
            <a:r>
              <a:rPr lang="ko-KR" altLang="en-US" sz="4800" b="1" dirty="0">
                <a:effectLst>
                  <a:glow rad="127000">
                    <a:schemeClr val="tx1"/>
                  </a:glow>
                </a:effectLst>
                <a:latin typeface="Arial" charset="0"/>
                <a:ea typeface="ＭＳ Ｐゴシック" charset="0"/>
                <a:cs typeface="ＭＳ Ｐゴシック" charset="0"/>
              </a:rPr>
              <a:t>갈</a:t>
            </a:r>
            <a:r>
              <a:rPr lang="en-US" sz="4800" b="1" dirty="0">
                <a:effectLst>
                  <a:glow rad="127000">
                    <a:schemeClr val="tx1"/>
                  </a:glow>
                </a:effectLst>
                <a:latin typeface="Arial" charset="0"/>
                <a:ea typeface="ＭＳ Ｐゴシック" charset="0"/>
                <a:cs typeface="ＭＳ Ｐゴシック" charset="0"/>
              </a:rPr>
              <a:t> 1–2).</a:t>
            </a: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76406804"/>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867047"/>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ko-KR" altLang="en-US" sz="4800" b="1" dirty="0">
                <a:effectLst>
                  <a:glow rad="127000">
                    <a:schemeClr val="tx1"/>
                  </a:glow>
                </a:effectLst>
                <a:latin typeface="Arial" charset="0"/>
                <a:ea typeface="ＭＳ Ｐゴシック" charset="0"/>
                <a:cs typeface="ＭＳ Ｐゴシック" charset="0"/>
              </a:rPr>
              <a:t>구원은</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solidFill>
                  <a:srgbClr val="FFFF00"/>
                </a:solidFill>
                <a:effectLst>
                  <a:glow rad="127000">
                    <a:schemeClr val="tx1"/>
                  </a:glow>
                </a:effectLst>
                <a:latin typeface="Arial" charset="0"/>
                <a:ea typeface="ＭＳ Ｐゴシック" charset="0"/>
                <a:cs typeface="ＭＳ Ｐゴシック" charset="0"/>
              </a:rPr>
              <a:t>항상</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믿음에</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의해서</a:t>
            </a:r>
            <a:r>
              <a:rPr lang="en-US" altLang="ko-KR" sz="4800" b="1" dirty="0">
                <a:effectLst>
                  <a:glow rad="127000">
                    <a:schemeClr val="tx1"/>
                  </a:glow>
                </a:effectLst>
                <a:latin typeface="Arial" charset="0"/>
                <a:ea typeface="ＭＳ Ｐゴシック" charset="0"/>
                <a:cs typeface="ＭＳ Ｐゴシック" charset="0"/>
              </a:rPr>
              <a:t> </a:t>
            </a:r>
            <a:br>
              <a:rPr lang="en-US" altLang="ko-KR" sz="4800" b="1" dirty="0">
                <a:effectLst>
                  <a:glow rad="127000">
                    <a:schemeClr val="tx1"/>
                  </a:glow>
                </a:effectLst>
                <a:latin typeface="Arial" charset="0"/>
                <a:ea typeface="ＭＳ Ｐゴシック" charset="0"/>
                <a:cs typeface="ＭＳ Ｐゴシック" charset="0"/>
              </a:rPr>
            </a:br>
            <a:r>
              <a:rPr lang="ko-KR" altLang="en-US" sz="4800" b="1" dirty="0">
                <a:effectLst>
                  <a:glow rad="127000">
                    <a:schemeClr val="tx1"/>
                  </a:glow>
                </a:effectLst>
                <a:latin typeface="Arial" charset="0"/>
                <a:ea typeface="ＭＳ Ｐゴシック" charset="0"/>
                <a:cs typeface="ＭＳ Ｐゴシック" charset="0"/>
              </a:rPr>
              <a:t>주어졌다</a:t>
            </a:r>
            <a:r>
              <a:rPr lang="en-US" sz="4800" b="1" dirty="0">
                <a:effectLst>
                  <a:glow rad="127000">
                    <a:schemeClr val="tx1"/>
                  </a:glow>
                </a:effectLst>
                <a:latin typeface="Arial" charset="0"/>
                <a:ea typeface="ＭＳ Ｐゴシック" charset="0"/>
                <a:cs typeface="ＭＳ Ｐゴシック" charset="0"/>
              </a:rPr>
              <a:t>(</a:t>
            </a:r>
            <a:r>
              <a:rPr lang="ko-KR" altLang="en-US" sz="4800" b="1" dirty="0">
                <a:effectLst>
                  <a:glow rad="127000">
                    <a:schemeClr val="tx1"/>
                  </a:glow>
                </a:effectLst>
                <a:latin typeface="Arial" charset="0"/>
                <a:ea typeface="ＭＳ Ｐゴシック" charset="0"/>
                <a:cs typeface="ＭＳ Ｐゴシック" charset="0"/>
              </a:rPr>
              <a:t>갈</a:t>
            </a:r>
            <a:r>
              <a:rPr lang="en-US" sz="4800" b="1" dirty="0">
                <a:effectLst>
                  <a:glow rad="127000">
                    <a:schemeClr val="tx1"/>
                  </a:glow>
                </a:effectLst>
                <a:latin typeface="Arial" charset="0"/>
                <a:ea typeface="ＭＳ Ｐゴシック" charset="0"/>
                <a:cs typeface="ＭＳ Ｐゴシック" charset="0"/>
              </a:rPr>
              <a:t> 3–4).</a:t>
            </a:r>
          </a:p>
        </p:txBody>
      </p:sp>
      <p:pic>
        <p:nvPicPr>
          <p:cNvPr id="5" name="Picture 1028" descr="Crosses">
            <a:extLst>
              <a:ext uri="{FF2B5EF4-FFF2-40B4-BE49-F238E27FC236}">
                <a16:creationId xmlns:a16="http://schemas.microsoft.com/office/drawing/2014/main" id="{6FD6A3B6-889C-414A-B2C6-26BD022C523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14800" y="2808474"/>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9">
            <a:extLst>
              <a:ext uri="{FF2B5EF4-FFF2-40B4-BE49-F238E27FC236}">
                <a16:creationId xmlns:a16="http://schemas.microsoft.com/office/drawing/2014/main" id="{1CB2488B-150B-8049-82F1-0DD28EF482E5}"/>
              </a:ext>
            </a:extLst>
          </p:cNvPr>
          <p:cNvSpPr>
            <a:spLocks noChangeArrowheads="1"/>
          </p:cNvSpPr>
          <p:nvPr/>
        </p:nvSpPr>
        <p:spPr bwMode="auto">
          <a:xfrm>
            <a:off x="5158680" y="3875274"/>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endParaRPr lang="en-US" sz="3200">
              <a:solidFill>
                <a:srgbClr val="FFFFFF"/>
              </a:solidFill>
              <a:latin typeface="Helvetica" charset="0"/>
              <a:ea typeface="Osaka" charset="0"/>
              <a:cs typeface="Osaka" charset="0"/>
            </a:endParaRPr>
          </a:p>
        </p:txBody>
      </p:sp>
      <p:sp>
        <p:nvSpPr>
          <p:cNvPr id="7" name="AutoShape 1031">
            <a:extLst>
              <a:ext uri="{FF2B5EF4-FFF2-40B4-BE49-F238E27FC236}">
                <a16:creationId xmlns:a16="http://schemas.microsoft.com/office/drawing/2014/main" id="{79EE29ED-DC33-EA46-9E34-7603866D2715}"/>
              </a:ext>
            </a:extLst>
          </p:cNvPr>
          <p:cNvSpPr>
            <a:spLocks noChangeArrowheads="1"/>
          </p:cNvSpPr>
          <p:nvPr/>
        </p:nvSpPr>
        <p:spPr bwMode="auto">
          <a:xfrm>
            <a:off x="2928698" y="4111668"/>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8" name="AutoShape 1032">
            <a:extLst>
              <a:ext uri="{FF2B5EF4-FFF2-40B4-BE49-F238E27FC236}">
                <a16:creationId xmlns:a16="http://schemas.microsoft.com/office/drawing/2014/main" id="{40415C8C-17C9-844C-BF75-E6B00626C01A}"/>
              </a:ext>
            </a:extLst>
          </p:cNvPr>
          <p:cNvSpPr>
            <a:spLocks noChangeArrowheads="1"/>
          </p:cNvSpPr>
          <p:nvPr/>
        </p:nvSpPr>
        <p:spPr bwMode="auto">
          <a:xfrm rot="10800000">
            <a:off x="5453608" y="4103874"/>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9" name="WordArt 1033">
            <a:extLst>
              <a:ext uri="{FF2B5EF4-FFF2-40B4-BE49-F238E27FC236}">
                <a16:creationId xmlns:a16="http://schemas.microsoft.com/office/drawing/2014/main" id="{580E28B7-127E-D54F-AC57-D95F3A7A8DED}"/>
              </a:ext>
            </a:extLst>
          </p:cNvPr>
          <p:cNvSpPr>
            <a:spLocks noChangeArrowheads="1" noChangeShapeType="1" noTextEdit="1"/>
          </p:cNvSpPr>
          <p:nvPr/>
        </p:nvSpPr>
        <p:spPr bwMode="auto">
          <a:xfrm>
            <a:off x="1475656" y="2046474"/>
            <a:ext cx="6731000" cy="647700"/>
          </a:xfrm>
          <a:prstGeom prst="rect">
            <a:avLst/>
          </a:prstGeom>
        </p:spPr>
        <p:txBody>
          <a:bodyPr wrap="none" fromWordArt="1">
            <a:prstTxWarp prst="textPlain">
              <a:avLst>
                <a:gd name="adj" fmla="val 50000"/>
              </a:avLst>
            </a:prstTxWarp>
          </a:bodyPr>
          <a:lstStyle/>
          <a:p>
            <a:pPr algn="ctr"/>
            <a:r>
              <a:rPr lang="ko-KR" alt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십자가의</a:t>
            </a:r>
            <a:r>
              <a:rPr lang="en-US" altLang="ko-KR"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 </a:t>
            </a:r>
            <a:r>
              <a:rPr lang="ko-KR" alt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중심성</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356992"/>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주전</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믿음은</a:t>
            </a:r>
            <a:r>
              <a:rPr lang="en-US" altLang="ko-KR" sz="3200" dirty="0">
                <a:solidFill>
                  <a:srgbClr val="FFFFFF"/>
                </a:solidFill>
                <a:latin typeface="Helvetica" charset="0"/>
                <a:ea typeface="Osaka" charset="0"/>
                <a:cs typeface="Osaka" charset="0"/>
              </a:rPr>
              <a:t> </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그리스도의</a:t>
            </a:r>
            <a:r>
              <a:rPr lang="en-US" altLang="ko-KR" sz="3200" dirty="0">
                <a:solidFill>
                  <a:srgbClr val="FFFFFF"/>
                </a:solidFill>
                <a:latin typeface="Helvetica" charset="0"/>
                <a:ea typeface="Osaka" charset="0"/>
                <a:cs typeface="Osaka" charset="0"/>
              </a:rPr>
              <a:t> </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십자가를</a:t>
            </a:r>
            <a:r>
              <a:rPr lang="en-US" altLang="ko-KR" sz="3200" dirty="0">
                <a:solidFill>
                  <a:srgbClr val="FFFFFF"/>
                </a:solidFill>
                <a:latin typeface="Helvetica" charset="0"/>
                <a:ea typeface="Osaka" charset="0"/>
                <a:cs typeface="Osaka" charset="0"/>
              </a:rPr>
              <a:t> </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기대했다</a:t>
            </a:r>
            <a:r>
              <a:rPr lang="en-US" altLang="ko-KR" sz="3200" dirty="0">
                <a:solidFill>
                  <a:srgbClr val="FFFFFF"/>
                </a:solidFill>
                <a:latin typeface="Helvetica" charset="0"/>
                <a:ea typeface="Osaka" charset="0"/>
                <a:cs typeface="Osaka" charset="0"/>
              </a:rPr>
              <a:t>.</a:t>
            </a: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356992"/>
            <a:ext cx="2956681"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주후</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믿음은</a:t>
            </a:r>
            <a:r>
              <a:rPr lang="en-US" altLang="ko-KR" sz="3200" dirty="0">
                <a:solidFill>
                  <a:srgbClr val="FFFFFF"/>
                </a:solidFill>
                <a:latin typeface="Helvetica" charset="0"/>
                <a:ea typeface="Osaka" charset="0"/>
                <a:cs typeface="Osaka" charset="0"/>
              </a:rPr>
              <a:t> </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그리스도의</a:t>
            </a:r>
            <a:r>
              <a:rPr lang="en-US" altLang="ko-KR" sz="3200" dirty="0">
                <a:solidFill>
                  <a:srgbClr val="FFFFFF"/>
                </a:solidFill>
                <a:latin typeface="Helvetica" charset="0"/>
                <a:ea typeface="Osaka" charset="0"/>
                <a:cs typeface="Osaka" charset="0"/>
              </a:rPr>
              <a:t> </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십자가를</a:t>
            </a:r>
            <a:r>
              <a:rPr lang="en-US" altLang="ko-KR" sz="3200" dirty="0">
                <a:solidFill>
                  <a:srgbClr val="FFFFFF"/>
                </a:solidFill>
                <a:latin typeface="Helvetica" charset="0"/>
                <a:ea typeface="Osaka" charset="0"/>
                <a:cs typeface="Osaka" charset="0"/>
              </a:rPr>
              <a:t> </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돌아본다</a:t>
            </a:r>
            <a:r>
              <a:rPr lang="en-US" altLang="ko-KR" sz="3200" dirty="0">
                <a:solidFill>
                  <a:srgbClr val="FFFFFF"/>
                </a:solidFill>
                <a:latin typeface="Helvetica" charset="0"/>
                <a:ea typeface="Osaka" charset="0"/>
                <a:cs typeface="Osaka" charset="0"/>
              </a:rPr>
              <a:t>.</a:t>
            </a:r>
            <a:endParaRPr lang="en-US" sz="3200" dirty="0">
              <a:solidFill>
                <a:srgbClr val="FFFFFF"/>
              </a:solidFill>
              <a:latin typeface="Helvetica" charset="0"/>
              <a:ea typeface="Osaka" charset="0"/>
              <a:cs typeface="Osaka" charset="0"/>
            </a:endParaRPr>
          </a:p>
        </p:txBody>
      </p:sp>
    </p:spTree>
    <p:extLst>
      <p:ext uri="{BB962C8B-B14F-4D97-AF65-F5344CB8AC3E}">
        <p14:creationId xmlns:p14="http://schemas.microsoft.com/office/powerpoint/2010/main" val="1583897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P spid="11"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11063"/>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ko-KR" altLang="en-US" sz="4800" b="1" dirty="0">
                <a:effectLst>
                  <a:glow rad="127000">
                    <a:schemeClr val="tx1"/>
                  </a:glow>
                </a:effectLst>
                <a:latin typeface="Arial" charset="0"/>
                <a:ea typeface="ＭＳ Ｐゴシック" charset="0"/>
                <a:cs typeface="ＭＳ Ｐゴシック" charset="0"/>
              </a:rPr>
              <a:t>오직</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믿음에</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의한</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구원이</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우리</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solidFill>
                  <a:srgbClr val="FFFF00"/>
                </a:solidFill>
                <a:effectLst>
                  <a:glow rad="127000">
                    <a:schemeClr val="tx1"/>
                  </a:glow>
                </a:effectLst>
                <a:latin typeface="Arial" charset="0"/>
                <a:ea typeface="ＭＳ Ｐゴシック" charset="0"/>
                <a:cs typeface="ＭＳ Ｐゴシック" charset="0"/>
              </a:rPr>
              <a:t>내면</a:t>
            </a:r>
            <a:r>
              <a:rPr lang="ko-KR" altLang="en-US" sz="4800" b="1" dirty="0">
                <a:effectLst>
                  <a:glow rad="127000">
                    <a:schemeClr val="tx1"/>
                  </a:glow>
                </a:effectLst>
                <a:latin typeface="Arial" charset="0"/>
                <a:ea typeface="ＭＳ Ｐゴシック" charset="0"/>
                <a:cs typeface="ＭＳ Ｐゴシック" charset="0"/>
              </a:rPr>
              <a:t>의</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변화를</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일으킨다</a:t>
            </a:r>
            <a:r>
              <a:rPr lang="en-US" sz="4800" b="1" dirty="0">
                <a:effectLst>
                  <a:glow rad="127000">
                    <a:schemeClr val="tx1"/>
                  </a:glow>
                </a:effectLst>
                <a:latin typeface="Arial" charset="0"/>
                <a:ea typeface="ＭＳ Ｐゴシック" charset="0"/>
                <a:cs typeface="ＭＳ Ｐゴシック" charset="0"/>
              </a:rPr>
              <a:t>(</a:t>
            </a:r>
            <a:r>
              <a:rPr lang="ko-KR" altLang="en-US" sz="4800" b="1" dirty="0">
                <a:effectLst>
                  <a:glow rad="127000">
                    <a:schemeClr val="tx1"/>
                  </a:glow>
                </a:effectLst>
                <a:latin typeface="Arial" charset="0"/>
                <a:ea typeface="ＭＳ Ｐゴシック" charset="0"/>
                <a:cs typeface="ＭＳ Ｐゴシック" charset="0"/>
              </a:rPr>
              <a:t>갈</a:t>
            </a:r>
            <a:r>
              <a:rPr lang="en-US" sz="4800" b="1" dirty="0">
                <a:effectLst>
                  <a:glow rad="127000">
                    <a:schemeClr val="tx1"/>
                  </a:glow>
                </a:effectLst>
                <a:latin typeface="Arial" charset="0"/>
                <a:ea typeface="ＭＳ Ｐゴシック" charset="0"/>
                <a:cs typeface="ＭＳ Ｐゴシック" charset="0"/>
              </a:rPr>
              <a:t> 5–6).</a:t>
            </a: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57399878"/>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Salvation has always been by faith">
            <a:extLst>
              <a:ext uri="{FF2B5EF4-FFF2-40B4-BE49-F238E27FC236}">
                <a16:creationId xmlns:a16="http://schemas.microsoft.com/office/drawing/2014/main" id="{10772E5A-9208-8A4C-A46C-069075644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1"/>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a:extLst/>
        </p:spPr>
        <p:txBody>
          <a:bodyPr/>
          <a:lstStyle/>
          <a:p>
            <a:pPr>
              <a:defRPr/>
            </a:pPr>
            <a:r>
              <a:rPr lang="ko-KR" altLang="en-US" sz="5400" b="1" dirty="0">
                <a:effectLst>
                  <a:glow rad="127000">
                    <a:schemeClr val="tx1"/>
                  </a:glow>
                </a:effectLst>
                <a:latin typeface="Arial" charset="0"/>
                <a:ea typeface="ＭＳ Ｐゴシック" charset="0"/>
                <a:cs typeface="ＭＳ Ｐゴシック" charset="0"/>
              </a:rPr>
              <a:t>갈라디아서의</a:t>
            </a:r>
            <a:r>
              <a:rPr lang="en-US" altLang="ko-KR" sz="5400" b="1" dirty="0">
                <a:effectLst>
                  <a:glow rad="127000">
                    <a:schemeClr val="tx1"/>
                  </a:glow>
                </a:effectLst>
                <a:latin typeface="Arial" charset="0"/>
                <a:ea typeface="ＭＳ Ｐゴシック" charset="0"/>
                <a:cs typeface="ＭＳ Ｐゴシック" charset="0"/>
              </a:rPr>
              <a:t> </a:t>
            </a:r>
            <a:r>
              <a:rPr lang="ko-KR" altLang="en-US" sz="5400" b="1" dirty="0">
                <a:effectLst>
                  <a:glow rad="127000">
                    <a:schemeClr val="tx1"/>
                  </a:glow>
                </a:effectLst>
                <a:latin typeface="Arial" charset="0"/>
                <a:ea typeface="ＭＳ Ｐゴシック" charset="0"/>
                <a:cs typeface="ＭＳ Ｐゴシック" charset="0"/>
              </a:rPr>
              <a:t>핵심</a:t>
            </a:r>
            <a:r>
              <a:rPr lang="en-US" altLang="ko-KR" sz="5400" b="1" dirty="0">
                <a:effectLst>
                  <a:glow rad="127000">
                    <a:schemeClr val="tx1"/>
                  </a:glow>
                </a:effectLst>
                <a:latin typeface="Arial" charset="0"/>
                <a:ea typeface="ＭＳ Ｐゴシック" charset="0"/>
                <a:cs typeface="ＭＳ Ｐゴシック" charset="0"/>
              </a:rPr>
              <a:t> </a:t>
            </a:r>
            <a:r>
              <a:rPr lang="ko-KR" altLang="en-US" sz="5400" b="1" dirty="0">
                <a:effectLst>
                  <a:glow rad="127000">
                    <a:schemeClr val="tx1"/>
                  </a:glow>
                </a:effectLst>
                <a:latin typeface="Arial" charset="0"/>
                <a:ea typeface="ＭＳ Ｐゴシック" charset="0"/>
                <a:cs typeface="ＭＳ Ｐゴシック" charset="0"/>
              </a:rPr>
              <a:t>주제</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100291"/>
            <a:ext cx="9144000" cy="33449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177">
              <a:defRPr/>
            </a:pPr>
            <a:r>
              <a:rPr kumimoji="0" lang="ko-KR"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믿음에</a:t>
            </a:r>
            <a:r>
              <a:rPr kumimoji="0" lang="en-US" altLang="ko-KR"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ko-KR"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의한</a:t>
            </a:r>
            <a:r>
              <a:rPr kumimoji="0" lang="en-US" altLang="ko-KR"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ko-KR"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구원은</a:t>
            </a:r>
            <a:r>
              <a:rPr kumimoji="0" lang="en-US" altLang="ko-KR"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ko-KR"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우리가</a:t>
            </a:r>
            <a:r>
              <a:rPr kumimoji="0" lang="en-US" altLang="ko-KR"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lvl="0" defTabSz="457177">
              <a:defRPr/>
            </a:pPr>
            <a:r>
              <a:rPr kumimoji="0" lang="ko-KR"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그리스도</a:t>
            </a:r>
            <a:r>
              <a:rPr kumimoji="0" lang="en-US" altLang="ko-KR"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ko-KR"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안에서의</a:t>
            </a:r>
            <a:r>
              <a:rPr kumimoji="0" lang="en-US" altLang="ko-KR"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ko-KR"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자유를</a:t>
            </a:r>
            <a:r>
              <a:rPr kumimoji="0" lang="en-US" altLang="ko-KR"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ko-KR"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얻도록</a:t>
            </a:r>
            <a:r>
              <a:rPr kumimoji="0" lang="en-US" altLang="ko-KR" sz="5400" b="1" i="0" u="none" strike="noStrike" kern="1200" cap="none" spc="0" normalizeH="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lang="ko-KR" altLang="en-US" sz="5400" b="1" dirty="0">
                <a:solidFill>
                  <a:srgbClr val="FFFFFF"/>
                </a:solidFill>
                <a:effectLst>
                  <a:glow rad="127000">
                    <a:srgbClr val="000000"/>
                  </a:glow>
                </a:effectLst>
                <a:latin typeface="Arial" charset="0"/>
                <a:ea typeface="ＭＳ Ｐゴシック" charset="0"/>
                <a:cs typeface="ＭＳ Ｐゴシック" charset="0"/>
              </a:rPr>
              <a:t>율법으로부터</a:t>
            </a:r>
            <a:r>
              <a:rPr lang="en-US" altLang="ko-KR" sz="54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5400" b="1" dirty="0">
                <a:solidFill>
                  <a:srgbClr val="FFFF00"/>
                </a:solidFill>
                <a:effectLst>
                  <a:glow rad="127000">
                    <a:srgbClr val="000000"/>
                  </a:glow>
                </a:effectLst>
                <a:latin typeface="Arial" charset="0"/>
                <a:ea typeface="ＭＳ Ｐゴシック" charset="0"/>
                <a:cs typeface="ＭＳ Ｐゴシック" charset="0"/>
              </a:rPr>
              <a:t>자유롭게</a:t>
            </a:r>
            <a:r>
              <a:rPr lang="en-US" altLang="ko-KR" sz="54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5400" b="1" dirty="0">
                <a:solidFill>
                  <a:srgbClr val="FFFFFF"/>
                </a:solidFill>
                <a:effectLst>
                  <a:glow rad="127000">
                    <a:srgbClr val="000000"/>
                  </a:glow>
                </a:effectLst>
                <a:latin typeface="Arial" charset="0"/>
                <a:ea typeface="ＭＳ Ｐゴシック" charset="0"/>
                <a:cs typeface="ＭＳ Ｐゴシック" charset="0"/>
              </a:rPr>
              <a:t>한다</a:t>
            </a:r>
            <a:r>
              <a:rPr lang="en-US" altLang="ko-KR" sz="5400" b="1" dirty="0">
                <a:solidFill>
                  <a:srgbClr val="FFFFFF"/>
                </a:solidFill>
                <a:effectLst>
                  <a:glow rad="127000">
                    <a:srgbClr val="000000"/>
                  </a:glow>
                </a:effectLst>
                <a:latin typeface="Arial" charset="0"/>
                <a:ea typeface="ＭＳ Ｐゴシック" charset="0"/>
                <a:cs typeface="ＭＳ Ｐゴシック" charset="0"/>
              </a:rPr>
              <a:t>.</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09038961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8818" name="Text Box 14"/>
          <p:cNvSpPr txBox="1">
            <a:spLocks noChangeArrowheads="1"/>
          </p:cNvSpPr>
          <p:nvPr/>
        </p:nvSpPr>
        <p:spPr bwMode="auto">
          <a:xfrm>
            <a:off x="0" y="-26988"/>
            <a:ext cx="9144000" cy="708026"/>
          </a:xfrm>
          <a:prstGeom prst="rect">
            <a:avLst/>
          </a:prstGeom>
          <a:solidFill>
            <a:srgbClr val="00009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ko-KR" altLang="en-US" sz="4000" b="1" dirty="0">
                <a:solidFill>
                  <a:srgbClr val="FFFFFF"/>
                </a:solidFill>
                <a:latin typeface="Arial" charset="0"/>
                <a:cs typeface="Times New Roman" charset="0"/>
              </a:rPr>
              <a:t>율법주의에 관한</a:t>
            </a:r>
            <a:r>
              <a:rPr lang="en-US" altLang="ko-KR" sz="4000" b="1" dirty="0">
                <a:solidFill>
                  <a:srgbClr val="FFFFFF"/>
                </a:solidFill>
                <a:latin typeface="Arial" charset="0"/>
                <a:cs typeface="Times New Roman" charset="0"/>
              </a:rPr>
              <a:t> </a:t>
            </a:r>
            <a:r>
              <a:rPr lang="ko-KR" altLang="en-US" sz="4000" b="1" dirty="0">
                <a:solidFill>
                  <a:srgbClr val="FFFFFF"/>
                </a:solidFill>
                <a:latin typeface="Arial" charset="0"/>
                <a:cs typeface="Times New Roman" charset="0"/>
              </a:rPr>
              <a:t>쟁점</a:t>
            </a:r>
            <a:r>
              <a:rPr lang="en-US" altLang="ko-KR" sz="4000" b="1" dirty="0">
                <a:solidFill>
                  <a:srgbClr val="FFFFFF"/>
                </a:solidFill>
                <a:latin typeface="Arial" charset="0"/>
                <a:cs typeface="Times New Roman" charset="0"/>
              </a:rPr>
              <a:t> </a:t>
            </a:r>
            <a:endParaRPr lang="en-GB" sz="4000" b="1" dirty="0">
              <a:solidFill>
                <a:srgbClr val="FFFFFF"/>
              </a:solidFill>
              <a:latin typeface="Arial" charset="0"/>
              <a:cs typeface="Times New Roman" charset="0"/>
            </a:endParaRPr>
          </a:p>
        </p:txBody>
      </p:sp>
      <p:sp>
        <p:nvSpPr>
          <p:cNvPr id="16399" name="Text Box 15" descr="EXPTEXTB"/>
          <p:cNvSpPr txBox="1">
            <a:spLocks noChangeArrowheads="1"/>
          </p:cNvSpPr>
          <p:nvPr/>
        </p:nvSpPr>
        <p:spPr bwMode="auto">
          <a:xfrm>
            <a:off x="611188" y="620713"/>
            <a:ext cx="5246687" cy="16435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pPr>
            <a:r>
              <a:rPr lang="ko-KR" altLang="en-US" b="1" dirty="0">
                <a:solidFill>
                  <a:srgbClr val="FFFF00"/>
                </a:solidFill>
                <a:latin typeface="Arial" charset="0"/>
                <a:cs typeface="Times New Roman" charset="0"/>
              </a:rPr>
              <a:t>정의</a:t>
            </a:r>
          </a:p>
          <a:p>
            <a:pPr eaLnBrk="1" hangingPunct="1">
              <a:spcBef>
                <a:spcPct val="20000"/>
              </a:spcBef>
            </a:pPr>
            <a:r>
              <a:rPr lang="ko-KR" altLang="en-US" b="1" dirty="0">
                <a:latin typeface="Arial" charset="0"/>
                <a:cs typeface="Times New Roman" charset="0"/>
              </a:rPr>
              <a:t>율법주의는 순종과 헌신에 대한 자신의 노력에 의해서 하나님의 관심과 호의를 얻고자 한다</a:t>
            </a:r>
            <a:r>
              <a:rPr lang="en-US" altLang="ko-KR" b="1" dirty="0">
                <a:latin typeface="Arial" charset="0"/>
                <a:cs typeface="Times New Roman" charset="0"/>
              </a:rPr>
              <a:t>.</a:t>
            </a:r>
          </a:p>
        </p:txBody>
      </p:sp>
      <p:sp>
        <p:nvSpPr>
          <p:cNvPr id="16400" name="Text Box 16"/>
          <p:cNvSpPr txBox="1">
            <a:spLocks noChangeArrowheads="1"/>
          </p:cNvSpPr>
          <p:nvPr/>
        </p:nvSpPr>
        <p:spPr bwMode="auto">
          <a:xfrm>
            <a:off x="611188" y="2311134"/>
            <a:ext cx="8532812" cy="90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ko-KR" altLang="en-US" b="1" dirty="0">
                <a:solidFill>
                  <a:srgbClr val="FFFF00"/>
                </a:solidFill>
                <a:latin typeface="Arial" charset="0"/>
                <a:cs typeface="Times New Roman" charset="0"/>
              </a:rPr>
              <a:t>갈라디아 사람들은</a:t>
            </a:r>
            <a:r>
              <a:rPr lang="en-US" b="1" dirty="0">
                <a:solidFill>
                  <a:srgbClr val="FFFF00"/>
                </a:solidFill>
                <a:latin typeface="Arial" charset="0"/>
                <a:cs typeface="Times New Roman" charset="0"/>
              </a:rPr>
              <a:t>…</a:t>
            </a:r>
          </a:p>
          <a:p>
            <a:pPr eaLnBrk="1" hangingPunct="1">
              <a:spcBef>
                <a:spcPct val="20000"/>
              </a:spcBef>
            </a:pPr>
            <a:r>
              <a:rPr lang="ko-KR" altLang="en-US" b="1" dirty="0">
                <a:solidFill>
                  <a:srgbClr val="FFFFFF"/>
                </a:solidFill>
                <a:latin typeface="Arial" charset="0"/>
                <a:cs typeface="Times New Roman" charset="0"/>
              </a:rPr>
              <a:t>율법에 순종함으로써 하나님의 승인을 얻고자 노력했다</a:t>
            </a:r>
            <a:r>
              <a:rPr lang="en-GB" altLang="ja-JP" b="1" dirty="0">
                <a:solidFill>
                  <a:srgbClr val="FFFFFF"/>
                </a:solidFill>
                <a:latin typeface="Arial" charset="0"/>
                <a:cs typeface="Times New Roman" charset="0"/>
              </a:rPr>
              <a:t>.</a:t>
            </a:r>
            <a:endParaRPr lang="en-GB" b="1" dirty="0">
              <a:solidFill>
                <a:srgbClr val="FFFFFF"/>
              </a:solidFill>
              <a:latin typeface="Arial" charset="0"/>
              <a:cs typeface="Times New Roman" charset="0"/>
            </a:endParaRPr>
          </a:p>
        </p:txBody>
      </p:sp>
      <p:sp>
        <p:nvSpPr>
          <p:cNvPr id="16401" name="Text Box 17"/>
          <p:cNvSpPr txBox="1">
            <a:spLocks noChangeArrowheads="1"/>
          </p:cNvSpPr>
          <p:nvPr/>
        </p:nvSpPr>
        <p:spPr bwMode="auto">
          <a:xfrm>
            <a:off x="611187" y="3262903"/>
            <a:ext cx="8532811"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ko-KR" altLang="en-US" b="1" dirty="0">
                <a:solidFill>
                  <a:srgbClr val="FFFF00"/>
                </a:solidFill>
                <a:latin typeface="Arial" charset="0"/>
                <a:cs typeface="Times New Roman" charset="0"/>
              </a:rPr>
              <a:t>오늘날</a:t>
            </a:r>
          </a:p>
          <a:p>
            <a:pPr eaLnBrk="1" hangingPunct="1">
              <a:spcBef>
                <a:spcPct val="50000"/>
              </a:spcBef>
            </a:pPr>
            <a:r>
              <a:rPr lang="ko-KR" altLang="en-US" b="1" dirty="0">
                <a:solidFill>
                  <a:srgbClr val="FFFFFF"/>
                </a:solidFill>
                <a:latin typeface="Arial" charset="0"/>
                <a:cs typeface="Times New Roman" charset="0"/>
              </a:rPr>
              <a:t>우리는 그리스도인이 해야 하는 것들</a:t>
            </a:r>
            <a:r>
              <a:rPr lang="en-US" altLang="ko-KR" b="1" dirty="0">
                <a:solidFill>
                  <a:srgbClr val="FFFFFF"/>
                </a:solidFill>
                <a:latin typeface="Arial" charset="0"/>
                <a:cs typeface="Times New Roman" charset="0"/>
              </a:rPr>
              <a:t>-</a:t>
            </a:r>
            <a:r>
              <a:rPr lang="ko-KR" altLang="en-US" b="1" dirty="0">
                <a:solidFill>
                  <a:srgbClr val="FFFFFF"/>
                </a:solidFill>
                <a:latin typeface="Arial" charset="0"/>
                <a:cs typeface="Times New Roman" charset="0"/>
              </a:rPr>
              <a:t>순종</a:t>
            </a:r>
            <a:r>
              <a:rPr lang="en-US" altLang="ko-KR" b="1" dirty="0">
                <a:solidFill>
                  <a:srgbClr val="FFFFFF"/>
                </a:solidFill>
                <a:latin typeface="Arial" charset="0"/>
                <a:cs typeface="Times New Roman" charset="0"/>
              </a:rPr>
              <a:t>,</a:t>
            </a:r>
            <a:r>
              <a:rPr lang="ko-KR" altLang="en-US" b="1" dirty="0">
                <a:solidFill>
                  <a:srgbClr val="FFFFFF"/>
                </a:solidFill>
                <a:latin typeface="Arial" charset="0"/>
                <a:cs typeface="Times New Roman" charset="0"/>
              </a:rPr>
              <a:t> 헌신</a:t>
            </a:r>
            <a:r>
              <a:rPr lang="en-US" altLang="ko-KR" b="1" dirty="0">
                <a:solidFill>
                  <a:srgbClr val="FFFFFF"/>
                </a:solidFill>
                <a:latin typeface="Arial" charset="0"/>
                <a:cs typeface="Times New Roman" charset="0"/>
              </a:rPr>
              <a:t>,</a:t>
            </a:r>
            <a:r>
              <a:rPr lang="ko-KR" altLang="en-US" b="1" dirty="0">
                <a:solidFill>
                  <a:srgbClr val="FFFFFF"/>
                </a:solidFill>
                <a:latin typeface="Arial" charset="0"/>
                <a:cs typeface="Times New Roman" charset="0"/>
              </a:rPr>
              <a:t> 전적인 봉사</a:t>
            </a:r>
            <a:r>
              <a:rPr lang="en-US" altLang="ko-KR" b="1" dirty="0">
                <a:solidFill>
                  <a:srgbClr val="FFFFFF"/>
                </a:solidFill>
                <a:latin typeface="Arial" charset="0"/>
                <a:cs typeface="Times New Roman" charset="0"/>
              </a:rPr>
              <a:t>,</a:t>
            </a:r>
            <a:r>
              <a:rPr lang="ko-KR" altLang="en-US" b="1" dirty="0">
                <a:solidFill>
                  <a:srgbClr val="FFFFFF"/>
                </a:solidFill>
                <a:latin typeface="Arial" charset="0"/>
                <a:cs typeface="Times New Roman" charset="0"/>
              </a:rPr>
              <a:t> 학문적 연구와 자발적인 사역과 같은 것에 대한 하나님과 사람들의 기대에 부응하려고 노력한다</a:t>
            </a:r>
            <a:r>
              <a:rPr lang="en-US" altLang="ko-KR" b="1" dirty="0">
                <a:solidFill>
                  <a:srgbClr val="FFFFFF"/>
                </a:solidFill>
                <a:latin typeface="Arial" charset="0"/>
                <a:cs typeface="Times New Roman" charset="0"/>
              </a:rPr>
              <a:t>.</a:t>
            </a:r>
            <a:r>
              <a:rPr lang="ko-KR" altLang="en-US" b="1" dirty="0">
                <a:solidFill>
                  <a:srgbClr val="FFFFFF"/>
                </a:solidFill>
                <a:latin typeface="Arial" charset="0"/>
                <a:cs typeface="Times New Roman" charset="0"/>
              </a:rPr>
              <a:t> </a:t>
            </a:r>
            <a:endParaRPr lang="en-US" b="1" dirty="0">
              <a:solidFill>
                <a:srgbClr val="FFFFFF"/>
              </a:solidFill>
              <a:latin typeface="Arial" charset="0"/>
              <a:cs typeface="Times New Roman" charset="0"/>
            </a:endParaRPr>
          </a:p>
        </p:txBody>
      </p:sp>
      <p:sp>
        <p:nvSpPr>
          <p:cNvPr id="16402" name="Text Box 18"/>
          <p:cNvSpPr txBox="1">
            <a:spLocks noChangeArrowheads="1"/>
          </p:cNvSpPr>
          <p:nvPr/>
        </p:nvSpPr>
        <p:spPr bwMode="auto">
          <a:xfrm>
            <a:off x="611188" y="5064125"/>
            <a:ext cx="8532812" cy="16435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ko-KR" altLang="en-US" b="1" dirty="0">
                <a:solidFill>
                  <a:srgbClr val="FFFF00"/>
                </a:solidFill>
                <a:latin typeface="Arial" charset="0"/>
                <a:cs typeface="Times New Roman" charset="0"/>
              </a:rPr>
              <a:t>교훈</a:t>
            </a:r>
            <a:endParaRPr lang="en-US" b="1" dirty="0">
              <a:solidFill>
                <a:srgbClr val="FFFF00"/>
              </a:solidFill>
              <a:latin typeface="Arial" charset="0"/>
              <a:cs typeface="Times New Roman" charset="0"/>
            </a:endParaRPr>
          </a:p>
          <a:p>
            <a:pPr eaLnBrk="1" hangingPunct="1">
              <a:spcBef>
                <a:spcPct val="20000"/>
              </a:spcBef>
            </a:pPr>
            <a:r>
              <a:rPr lang="en-GB" b="1" dirty="0">
                <a:solidFill>
                  <a:srgbClr val="FFFFFF"/>
                </a:solidFill>
                <a:latin typeface="Arial" charset="0"/>
                <a:cs typeface="Times New Roman" charset="0"/>
              </a:rPr>
              <a:t>We must </a:t>
            </a:r>
            <a:r>
              <a:rPr lang="ko-KR" altLang="en-US" b="1" dirty="0">
                <a:solidFill>
                  <a:srgbClr val="FFFFFF"/>
                </a:solidFill>
                <a:latin typeface="Arial" charset="0"/>
                <a:cs typeface="Times New Roman" charset="0"/>
              </a:rPr>
              <a:t>우리는 그리스도께 순종하고 사랑과 감사함으로 섬겨야 한다</a:t>
            </a:r>
            <a:r>
              <a:rPr lang="en-US" altLang="ko-KR" b="1" dirty="0">
                <a:solidFill>
                  <a:srgbClr val="FFFFFF"/>
                </a:solidFill>
                <a:latin typeface="Arial" charset="0"/>
                <a:cs typeface="Times New Roman" charset="0"/>
              </a:rPr>
              <a:t>.</a:t>
            </a:r>
            <a:r>
              <a:rPr lang="ko-KR" altLang="en-US" b="1" dirty="0">
                <a:solidFill>
                  <a:srgbClr val="FFFFFF"/>
                </a:solidFill>
                <a:latin typeface="Arial" charset="0"/>
                <a:cs typeface="Times New Roman" charset="0"/>
              </a:rPr>
              <a:t> 성령이 우리에게 힘을 주셔야 한다</a:t>
            </a:r>
            <a:r>
              <a:rPr lang="en-US" altLang="ko-KR" b="1" dirty="0">
                <a:solidFill>
                  <a:srgbClr val="FFFFFF"/>
                </a:solidFill>
                <a:latin typeface="Arial" charset="0"/>
                <a:cs typeface="Times New Roman" charset="0"/>
              </a:rPr>
              <a:t>.</a:t>
            </a:r>
            <a:r>
              <a:rPr lang="ko-KR" altLang="en-US" b="1" dirty="0">
                <a:solidFill>
                  <a:srgbClr val="FFFFFF"/>
                </a:solidFill>
                <a:latin typeface="Arial" charset="0"/>
                <a:cs typeface="Times New Roman" charset="0"/>
              </a:rPr>
              <a:t> 우리의 헌신적인 섬김은 죄를 없애거나 구원하는 은혜를 얻을 수 없다</a:t>
            </a:r>
            <a:r>
              <a:rPr lang="en-US" altLang="ko-KR" b="1" dirty="0">
                <a:solidFill>
                  <a:srgbClr val="FFFFFF"/>
                </a:solidFill>
                <a:latin typeface="Arial" charset="0"/>
                <a:cs typeface="Times New Roman" charset="0"/>
              </a:rPr>
              <a:t>.</a:t>
            </a:r>
            <a:r>
              <a:rPr lang="ko-KR" altLang="en-US" b="1" dirty="0">
                <a:solidFill>
                  <a:srgbClr val="FFFFFF"/>
                </a:solidFill>
                <a:latin typeface="Arial" charset="0"/>
                <a:cs typeface="Times New Roman" charset="0"/>
              </a:rPr>
              <a:t> </a:t>
            </a:r>
            <a:endParaRPr lang="en-GB" b="1" dirty="0">
              <a:solidFill>
                <a:srgbClr val="FFFFFF"/>
              </a:solidFill>
              <a:latin typeface="Arial" charset="0"/>
              <a:cs typeface="Times New Roman" charset="0"/>
            </a:endParaRPr>
          </a:p>
        </p:txBody>
      </p:sp>
      <p:sp>
        <p:nvSpPr>
          <p:cNvPr id="418823" name="Text Box 18"/>
          <p:cNvSpPr txBox="1">
            <a:spLocks noChangeArrowheads="1"/>
          </p:cNvSpPr>
          <p:nvPr/>
        </p:nvSpPr>
        <p:spPr bwMode="auto">
          <a:xfrm rot="-5400000">
            <a:off x="-2721769" y="3594894"/>
            <a:ext cx="5997575"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i="1">
                <a:latin typeface="Arial" charset="0"/>
                <a:cs typeface="Times New Roman" charset="0"/>
              </a:rPr>
              <a:t>Jeremy Chew, East Asia School of Theology, Singapore</a:t>
            </a:r>
            <a:endParaRPr lang="en-GB" sz="1600" b="1" i="1">
              <a:latin typeface="Arial" charset="0"/>
              <a:cs typeface="Times New Roman" charset="0"/>
            </a:endParaRPr>
          </a:p>
        </p:txBody>
      </p:sp>
      <p:pic>
        <p:nvPicPr>
          <p:cNvPr id="41882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84888" y="260350"/>
            <a:ext cx="2916237" cy="194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6399"/>
                                        </p:tgtEl>
                                        <p:attrNameLst>
                                          <p:attrName>style.visibility</p:attrName>
                                        </p:attrNameLst>
                                      </p:cBhvr>
                                      <p:to>
                                        <p:strVal val="visible"/>
                                      </p:to>
                                    </p:set>
                                    <p:animEffect transition="in" filter="checkerboard(across)">
                                      <p:cBhvr>
                                        <p:cTn id="7" dur="500"/>
                                        <p:tgtEl>
                                          <p:spTgt spid="163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400"/>
                                        </p:tgtEl>
                                        <p:attrNameLst>
                                          <p:attrName>style.visibility</p:attrName>
                                        </p:attrNameLst>
                                      </p:cBhvr>
                                      <p:to>
                                        <p:strVal val="visible"/>
                                      </p:to>
                                    </p:set>
                                    <p:animEffect transition="in" filter="checkerboard(across)">
                                      <p:cBhvr>
                                        <p:cTn id="12" dur="500"/>
                                        <p:tgtEl>
                                          <p:spTgt spid="164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6401"/>
                                        </p:tgtEl>
                                        <p:attrNameLst>
                                          <p:attrName>style.visibility</p:attrName>
                                        </p:attrNameLst>
                                      </p:cBhvr>
                                      <p:to>
                                        <p:strVal val="visible"/>
                                      </p:to>
                                    </p:set>
                                    <p:animEffect transition="in" filter="checkerboard(across)">
                                      <p:cBhvr>
                                        <p:cTn id="17" dur="500"/>
                                        <p:tgtEl>
                                          <p:spTgt spid="164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6402"/>
                                        </p:tgtEl>
                                        <p:attrNameLst>
                                          <p:attrName>style.visibility</p:attrName>
                                        </p:attrNameLst>
                                      </p:cBhvr>
                                      <p:to>
                                        <p:strVal val="visible"/>
                                      </p:to>
                                    </p:set>
                                    <p:animEffect transition="in" filter="checkerboard(across)">
                                      <p:cBhvr>
                                        <p:cTn id="22" dur="500"/>
                                        <p:tgtEl>
                                          <p:spTgt spid="16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9" grpId="0"/>
      <p:bldP spid="16400" grpId="0" autoUpdateAnimBg="0"/>
      <p:bldP spid="16401" grpId="0" autoUpdateAnimBg="0"/>
      <p:bldP spid="16402" grpId="0" autoUpdateAnimBg="0"/>
    </p:bldLst>
  </p:timing>
</p:sld>
</file>

<file path=ppt/slides/slide1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0689" name="Title 1"/>
          <p:cNvSpPr>
            <a:spLocks noGrp="1"/>
          </p:cNvSpPr>
          <p:nvPr>
            <p:ph type="title"/>
          </p:nvPr>
        </p:nvSpPr>
        <p:spPr>
          <a:xfrm>
            <a:off x="2514600" y="44450"/>
            <a:ext cx="6629400" cy="1022350"/>
          </a:xfrm>
        </p:spPr>
        <p:txBody>
          <a:bodyPr/>
          <a:lstStyle/>
          <a:p>
            <a:pPr>
              <a:defRPr/>
            </a:pPr>
            <a:r>
              <a:rPr lang="ko-KR" altLang="en-US" dirty="0">
                <a:solidFill>
                  <a:srgbClr val="FF0000"/>
                </a:solidFill>
                <a:effectLst>
                  <a:outerShdw blurRad="38100" dist="38100" dir="2700000" algn="tl">
                    <a:srgbClr val="DDDDDD"/>
                  </a:outerShdw>
                </a:effectLst>
                <a:latin typeface="Arial Black" charset="0"/>
                <a:ea typeface="ＭＳ Ｐゴシック" charset="0"/>
                <a:cs typeface="ＭＳ Ｐゴシック" charset="0"/>
              </a:rPr>
              <a:t>기독교</a:t>
            </a:r>
            <a:r>
              <a:rPr lang="en-US" altLang="ko-KR" dirty="0">
                <a:solidFill>
                  <a:srgbClr val="FF0000"/>
                </a:solidFill>
                <a:effectLst>
                  <a:outerShdw blurRad="38100" dist="38100" dir="2700000" algn="tl">
                    <a:srgbClr val="DDDDDD"/>
                  </a:outerShdw>
                </a:effectLst>
                <a:latin typeface="Arial Black" charset="0"/>
                <a:ea typeface="ＭＳ Ｐゴシック" charset="0"/>
                <a:cs typeface="ＭＳ Ｐゴシック" charset="0"/>
              </a:rPr>
              <a:t> </a:t>
            </a:r>
            <a:r>
              <a:rPr lang="ko-KR" altLang="en-US" dirty="0">
                <a:solidFill>
                  <a:srgbClr val="FF0000"/>
                </a:solidFill>
                <a:effectLst>
                  <a:outerShdw blurRad="38100" dist="38100" dir="2700000" algn="tl">
                    <a:srgbClr val="DDDDDD"/>
                  </a:outerShdw>
                </a:effectLst>
                <a:latin typeface="Arial Black" charset="0"/>
                <a:ea typeface="ＭＳ Ｐゴシック" charset="0"/>
                <a:cs typeface="ＭＳ Ｐゴシック" charset="0"/>
              </a:rPr>
              <a:t>율법주의자들</a:t>
            </a:r>
            <a:endParaRPr lang="en-US" dirty="0">
              <a:solidFill>
                <a:srgbClr val="FF0000"/>
              </a:solidFill>
              <a:effectLst>
                <a:outerShdw blurRad="38100" dist="38100" dir="2700000" algn="tl">
                  <a:srgbClr val="DDDDDD"/>
                </a:outerShdw>
              </a:effectLst>
              <a:latin typeface="Arial Black" charset="0"/>
              <a:ea typeface="ＭＳ Ｐゴシック" charset="0"/>
              <a:cs typeface="ＭＳ Ｐゴシック" charset="0"/>
            </a:endParaRPr>
          </a:p>
        </p:txBody>
      </p:sp>
      <p:pic>
        <p:nvPicPr>
          <p:cNvPr id="419843" name="Picture 2" descr="Legalism.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120775"/>
            <a:ext cx="9144000" cy="573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44" name="Picture 3" descr="legalistic church_lad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01900" cy="379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5" name="Picture 2" descr="jordanian wome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88640"/>
            <a:ext cx="9144000" cy="653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0866" name="Title 1"/>
          <p:cNvSpPr>
            <a:spLocks noGrp="1"/>
          </p:cNvSpPr>
          <p:nvPr>
            <p:ph type="title"/>
          </p:nvPr>
        </p:nvSpPr>
        <p:spPr/>
        <p:txBody>
          <a:bodyPr/>
          <a:lstStyle/>
          <a:p>
            <a:r>
              <a:rPr lang="ko-KR" altLang="en-US" dirty="0">
                <a:latin typeface="Arial Black" charset="0"/>
                <a:ea typeface="ＭＳ Ｐゴシック" charset="0"/>
                <a:cs typeface="ＭＳ Ｐゴシック" charset="0"/>
              </a:rPr>
              <a:t>교회로의</a:t>
            </a:r>
            <a:r>
              <a:rPr lang="en-US" altLang="ko-KR" dirty="0">
                <a:latin typeface="Arial Black" charset="0"/>
                <a:ea typeface="ＭＳ Ｐゴシック" charset="0"/>
                <a:cs typeface="ＭＳ Ｐゴシック" charset="0"/>
              </a:rPr>
              <a:t> </a:t>
            </a:r>
            <a:r>
              <a:rPr lang="ko-KR" altLang="en-US" dirty="0">
                <a:latin typeface="Arial Black" charset="0"/>
                <a:ea typeface="ＭＳ Ｐゴシック" charset="0"/>
                <a:cs typeface="ＭＳ Ｐゴシック" charset="0"/>
              </a:rPr>
              <a:t>초대</a:t>
            </a:r>
            <a:r>
              <a:rPr lang="en-US" dirty="0">
                <a:latin typeface="Arial Black" charset="0"/>
                <a:ea typeface="ＭＳ Ｐゴシック" charset="0"/>
                <a:cs typeface="ＭＳ Ｐゴシック" charset="0"/>
              </a:rPr>
              <a:t>...</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Title 1"/>
          <p:cNvSpPr>
            <a:spLocks noGrp="1"/>
          </p:cNvSpPr>
          <p:nvPr>
            <p:ph type="title"/>
          </p:nvPr>
        </p:nvSpPr>
        <p:spPr/>
        <p:txBody>
          <a:bodyPr/>
          <a:lstStyle/>
          <a:p>
            <a:pPr>
              <a:defRPr/>
            </a:pPr>
            <a:r>
              <a:rPr lang="en-US">
                <a:effectLst>
                  <a:outerShdw blurRad="38100" dist="38100" dir="2700000" algn="tl">
                    <a:srgbClr val="FFFFFF"/>
                  </a:outerShdw>
                </a:effectLst>
                <a:latin typeface="Arial Black" charset="0"/>
                <a:ea typeface="ＭＳ Ｐゴシック" charset="0"/>
                <a:cs typeface="ＭＳ Ｐゴシック" charset="0"/>
              </a:rPr>
              <a:t>Boy with long hair</a:t>
            </a:r>
          </a:p>
        </p:txBody>
      </p:sp>
      <p:pic>
        <p:nvPicPr>
          <p:cNvPr id="422914" name="Picture 2" descr="emo-boy-hai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11063"/>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III. </a:t>
            </a:r>
            <a:r>
              <a:rPr lang="ko-KR" altLang="en-US" sz="4800" b="1" dirty="0">
                <a:effectLst>
                  <a:glow rad="127000">
                    <a:schemeClr val="tx1"/>
                  </a:glow>
                </a:effectLst>
                <a:latin typeface="Arial" charset="0"/>
                <a:ea typeface="ＭＳ Ｐゴシック" charset="0"/>
                <a:cs typeface="ＭＳ Ｐゴシック" charset="0"/>
              </a:rPr>
              <a:t>오직</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믿음에</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의한</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구원이</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우리</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solidFill>
                  <a:srgbClr val="FFFF00"/>
                </a:solidFill>
                <a:effectLst>
                  <a:glow rad="127000">
                    <a:schemeClr val="tx1"/>
                  </a:glow>
                </a:effectLst>
                <a:latin typeface="Arial" charset="0"/>
                <a:ea typeface="ＭＳ Ｐゴシック" charset="0"/>
                <a:cs typeface="ＭＳ Ｐゴシック" charset="0"/>
              </a:rPr>
              <a:t>내면</a:t>
            </a:r>
            <a:r>
              <a:rPr lang="ko-KR" altLang="en-US" sz="4800" b="1" dirty="0">
                <a:effectLst>
                  <a:glow rad="127000">
                    <a:schemeClr val="tx1"/>
                  </a:glow>
                </a:effectLst>
                <a:latin typeface="Arial" charset="0"/>
                <a:ea typeface="ＭＳ Ｐゴシック" charset="0"/>
                <a:cs typeface="ＭＳ Ｐゴシック" charset="0"/>
              </a:rPr>
              <a:t>의</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변화를</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일으킨다</a:t>
            </a:r>
            <a:r>
              <a:rPr lang="en-US" sz="4800" b="1" dirty="0">
                <a:effectLst>
                  <a:glow rad="127000">
                    <a:schemeClr val="tx1"/>
                  </a:glow>
                </a:effectLst>
                <a:latin typeface="Arial" charset="0"/>
                <a:ea typeface="ＭＳ Ｐゴシック" charset="0"/>
                <a:cs typeface="ＭＳ Ｐゴシック" charset="0"/>
              </a:rPr>
              <a:t>(</a:t>
            </a:r>
            <a:r>
              <a:rPr lang="ko-KR" altLang="en-US" sz="4800" b="1" dirty="0">
                <a:effectLst>
                  <a:glow rad="127000">
                    <a:schemeClr val="tx1"/>
                  </a:glow>
                </a:effectLst>
                <a:latin typeface="Arial" charset="0"/>
                <a:ea typeface="ＭＳ Ｐゴシック" charset="0"/>
                <a:cs typeface="ＭＳ Ｐゴシック" charset="0"/>
              </a:rPr>
              <a:t>갈</a:t>
            </a:r>
            <a:r>
              <a:rPr lang="en-US" sz="4800" b="1" dirty="0">
                <a:effectLst>
                  <a:glow rad="127000">
                    <a:schemeClr val="tx1"/>
                  </a:glow>
                </a:effectLst>
                <a:latin typeface="Arial" charset="0"/>
                <a:ea typeface="ＭＳ Ｐゴシック" charset="0"/>
                <a:cs typeface="ＭＳ Ｐゴシック" charset="0"/>
              </a:rPr>
              <a:t> 5–6).</a:t>
            </a:r>
          </a:p>
        </p:txBody>
      </p:sp>
      <p:pic>
        <p:nvPicPr>
          <p:cNvPr id="384002" name="Picture 2" descr="Image result for salvation by faith">
            <a:extLst>
              <a:ext uri="{FF2B5EF4-FFF2-40B4-BE49-F238E27FC236}">
                <a16:creationId xmlns:a16="http://schemas.microsoft.com/office/drawing/2014/main" id="{40F1966F-0773-8D4C-87E1-FBA080289F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850" y="1772816"/>
            <a:ext cx="8242300" cy="4546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939206578"/>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1" name="Picture 2" descr="truejesuschurchadamroa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8368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0"/>
            <a:ext cx="9144000" cy="762000"/>
          </a:xfrm>
          <a:solidFill>
            <a:schemeClr val="accent1">
              <a:lumMod val="50000"/>
            </a:schemeClr>
          </a:solidFill>
        </p:spPr>
        <p:txBody>
          <a:bodyPr/>
          <a:lstStyle/>
          <a:p>
            <a:pPr eaLnBrk="1" hangingPunct="1">
              <a:defRPr/>
            </a:pPr>
            <a:r>
              <a:rPr lang="ko-KR" altLang="en-US" sz="3600" dirty="0">
                <a:solidFill>
                  <a:srgbClr val="FFFFFF"/>
                </a:solidFill>
                <a:latin typeface="Bank Gothic" pitchFamily="-111" charset="0"/>
                <a:ea typeface="Bank Gothic" pitchFamily="-111" charset="0"/>
                <a:cs typeface="Bank Gothic" pitchFamily="-111" charset="0"/>
              </a:rPr>
              <a:t>참</a:t>
            </a:r>
            <a:r>
              <a:rPr lang="en-US" altLang="ko-KR" sz="3600" dirty="0">
                <a:solidFill>
                  <a:srgbClr val="FFFFFF"/>
                </a:solidFill>
                <a:latin typeface="Bank Gothic" pitchFamily="-111" charset="0"/>
                <a:ea typeface="Bank Gothic" pitchFamily="-111" charset="0"/>
                <a:cs typeface="Bank Gothic" pitchFamily="-111" charset="0"/>
              </a:rPr>
              <a:t> </a:t>
            </a:r>
            <a:r>
              <a:rPr lang="ko-KR" altLang="en-US" sz="3600" dirty="0">
                <a:solidFill>
                  <a:srgbClr val="FFFFFF"/>
                </a:solidFill>
                <a:latin typeface="Bank Gothic" pitchFamily="-111" charset="0"/>
                <a:ea typeface="Bank Gothic" pitchFamily="-111" charset="0"/>
                <a:cs typeface="Bank Gothic" pitchFamily="-111" charset="0"/>
              </a:rPr>
              <a:t>예수</a:t>
            </a:r>
            <a:r>
              <a:rPr lang="en-US" altLang="ko-KR" sz="3600" dirty="0">
                <a:solidFill>
                  <a:srgbClr val="FFFFFF"/>
                </a:solidFill>
                <a:latin typeface="Bank Gothic" pitchFamily="-111" charset="0"/>
                <a:ea typeface="Bank Gothic" pitchFamily="-111" charset="0"/>
                <a:cs typeface="Bank Gothic" pitchFamily="-111" charset="0"/>
              </a:rPr>
              <a:t> </a:t>
            </a:r>
            <a:r>
              <a:rPr lang="ko-KR" altLang="en-US" sz="3600" dirty="0">
                <a:solidFill>
                  <a:srgbClr val="FFFFFF"/>
                </a:solidFill>
                <a:latin typeface="Bank Gothic" pitchFamily="-111" charset="0"/>
                <a:ea typeface="Bank Gothic" pitchFamily="-111" charset="0"/>
                <a:cs typeface="Bank Gothic" pitchFamily="-111" charset="0"/>
              </a:rPr>
              <a:t>교회</a:t>
            </a:r>
            <a:r>
              <a:rPr lang="en-US" altLang="ko-KR" sz="3600" dirty="0">
                <a:solidFill>
                  <a:srgbClr val="FFFFFF"/>
                </a:solidFill>
                <a:latin typeface="Bank Gothic" pitchFamily="-111" charset="0"/>
                <a:ea typeface="Bank Gothic" pitchFamily="-111" charset="0"/>
                <a:cs typeface="Bank Gothic" pitchFamily="-111" charset="0"/>
              </a:rPr>
              <a:t>, </a:t>
            </a:r>
            <a:r>
              <a:rPr lang="ko-KR" altLang="en-US" sz="3600" dirty="0">
                <a:solidFill>
                  <a:srgbClr val="FFFFFF"/>
                </a:solidFill>
                <a:latin typeface="Bank Gothic" pitchFamily="-111" charset="0"/>
                <a:ea typeface="Bank Gothic" pitchFamily="-111" charset="0"/>
                <a:cs typeface="Bank Gothic" pitchFamily="-111" charset="0"/>
              </a:rPr>
              <a:t>아담</a:t>
            </a:r>
            <a:r>
              <a:rPr lang="en-US" altLang="ko-KR" sz="3600" dirty="0">
                <a:solidFill>
                  <a:srgbClr val="FFFFFF"/>
                </a:solidFill>
                <a:latin typeface="Bank Gothic" pitchFamily="-111" charset="0"/>
                <a:ea typeface="Bank Gothic" pitchFamily="-111" charset="0"/>
                <a:cs typeface="Bank Gothic" pitchFamily="-111" charset="0"/>
              </a:rPr>
              <a:t> </a:t>
            </a:r>
            <a:r>
              <a:rPr lang="ko-KR" altLang="en-US" sz="3600" dirty="0">
                <a:solidFill>
                  <a:srgbClr val="FFFFFF"/>
                </a:solidFill>
                <a:latin typeface="Bank Gothic" pitchFamily="-111" charset="0"/>
                <a:ea typeface="Bank Gothic" pitchFamily="-111" charset="0"/>
                <a:cs typeface="Bank Gothic" pitchFamily="-111" charset="0"/>
              </a:rPr>
              <a:t>로드</a:t>
            </a:r>
            <a:endParaRPr lang="en-US" sz="3600" dirty="0">
              <a:solidFill>
                <a:srgbClr val="FFFFFF"/>
              </a:solidFill>
              <a:latin typeface="Bank Gothic" pitchFamily="-111" charset="0"/>
              <a:ea typeface="Bank Gothic" pitchFamily="-111" charset="0"/>
              <a:cs typeface="Bank Gothic" pitchFamily="-111" charset="0"/>
            </a:endParaRPr>
          </a:p>
        </p:txBody>
      </p:sp>
      <p:sp>
        <p:nvSpPr>
          <p:cNvPr id="424963" name="Text Box 2"/>
          <p:cNvSpPr txBox="1">
            <a:spLocks noChangeArrowheads="1"/>
          </p:cNvSpPr>
          <p:nvPr/>
        </p:nvSpPr>
        <p:spPr bwMode="auto">
          <a:xfrm>
            <a:off x="8502650" y="0"/>
            <a:ext cx="6461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solidFill>
                  <a:srgbClr val="FFFFFF"/>
                </a:solidFill>
              </a:rPr>
              <a:t>200</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3" descr="frostroadcopy2hu.jpg"/>
          <p:cNvPicPr>
            <a:picLocks noChangeAspect="1"/>
          </p:cNvPicPr>
          <p:nvPr/>
        </p:nvPicPr>
        <p:blipFill>
          <a:blip r:embed="rId3">
            <a:lum bright="-1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2060848"/>
            <a:ext cx="2843808" cy="2815952"/>
          </a:xfrm>
        </p:spPr>
        <p:txBody>
          <a:bodyPr/>
          <a:lstStyle/>
          <a:p>
            <a:pPr eaLnBrk="1" hangingPunct="1">
              <a:defRPr/>
            </a:pPr>
            <a:r>
              <a:rPr lang="ko-KR" altLang="en-US" sz="3600" dirty="0">
                <a:solidFill>
                  <a:srgbClr val="FFFFFF"/>
                </a:solidFill>
                <a:effectLst>
                  <a:outerShdw blurRad="38100" dist="38100" dir="2700000" algn="tl">
                    <a:srgbClr val="000000"/>
                  </a:outerShdw>
                </a:effectLst>
                <a:latin typeface="Bank Gothic" charset="0"/>
                <a:ea typeface="ＭＳ Ｐゴシック" charset="0"/>
                <a:cs typeface="Bank Gothic" charset="0"/>
              </a:rPr>
              <a:t>참예수교회는 무엇을 믿는가</a:t>
            </a:r>
            <a:r>
              <a:rPr lang="en-US" altLang="ko-KR" sz="3600" dirty="0">
                <a:solidFill>
                  <a:srgbClr val="FFFFFF"/>
                </a:solidFill>
                <a:effectLst>
                  <a:outerShdw blurRad="38100" dist="38100" dir="2700000" algn="tl">
                    <a:srgbClr val="000000"/>
                  </a:outerShdw>
                </a:effectLst>
                <a:latin typeface="Bank Gothic" charset="0"/>
                <a:ea typeface="ＭＳ Ｐゴシック" charset="0"/>
                <a:cs typeface="Bank Gothic" charset="0"/>
              </a:rPr>
              <a:t>?</a:t>
            </a:r>
            <a:endParaRPr lang="en-US" sz="3600" dirty="0">
              <a:solidFill>
                <a:srgbClr val="FFFFFF"/>
              </a:solidFill>
              <a:effectLst>
                <a:outerShdw blurRad="38100" dist="38100" dir="2700000" algn="tl">
                  <a:srgbClr val="000000"/>
                </a:outerShdw>
              </a:effectLst>
              <a:latin typeface="Bank Gothic" charset="0"/>
              <a:ea typeface="ＭＳ Ｐゴシック" charset="0"/>
              <a:cs typeface="Bank Gothic" charset="0"/>
            </a:endParaRPr>
          </a:p>
        </p:txBody>
      </p:sp>
      <p:pic>
        <p:nvPicPr>
          <p:cNvPr id="29" name="Picture 27" descr="welcome-to-glcc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 y="4419600"/>
            <a:ext cx="3352800" cy="2346325"/>
          </a:xfrm>
          <a:prstGeom prst="rect">
            <a:avLst/>
          </a:prstGeom>
          <a:noFill/>
          <a:ln w="57150">
            <a:solidFill>
              <a:srgbClr val="000000"/>
            </a:solidFill>
            <a:round/>
            <a:headEnd/>
            <a:tailEnd/>
          </a:ln>
          <a:extLst>
            <a:ext uri="{909E8E84-426E-40dd-AFC4-6F175D3DCCD1}">
              <a14:hiddenFill xmlns:a14="http://schemas.microsoft.com/office/drawing/2010/main" xmlns="">
                <a:solidFill>
                  <a:srgbClr val="FFFFFF"/>
                </a:solidFill>
              </a14:hiddenFill>
            </a:ext>
          </a:extLst>
        </p:spPr>
      </p:pic>
      <p:sp>
        <p:nvSpPr>
          <p:cNvPr id="30" name="Title 1"/>
          <p:cNvSpPr txBox="1">
            <a:spLocks/>
          </p:cNvSpPr>
          <p:nvPr/>
        </p:nvSpPr>
        <p:spPr bwMode="auto">
          <a:xfrm>
            <a:off x="2339752" y="116632"/>
            <a:ext cx="6804248" cy="666936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defRPr/>
            </a:pPr>
            <a:r>
              <a:rPr lang="ko-KR" altLang="en-US" sz="3200" b="1" dirty="0">
                <a:solidFill>
                  <a:srgbClr val="FFFFFF"/>
                </a:solidFill>
                <a:effectLst>
                  <a:outerShdw blurRad="38100" dist="38100" dir="2700000" algn="tl">
                    <a:srgbClr val="000000"/>
                  </a:outerShdw>
                </a:effectLst>
                <a:latin typeface="Geneva" charset="0"/>
                <a:cs typeface="Geneva" charset="0"/>
              </a:rPr>
              <a:t>참예수교회와 동일시</a:t>
            </a:r>
            <a:endParaRPr lang="en-US" altLang="ko-KR" sz="3200" b="1" dirty="0">
              <a:solidFill>
                <a:srgbClr val="FFFFFF"/>
              </a:solidFill>
              <a:effectLst>
                <a:outerShdw blurRad="38100" dist="38100" dir="2700000" algn="tl">
                  <a:srgbClr val="000000"/>
                </a:outerShdw>
              </a:effectLst>
              <a:latin typeface="Geneva" charset="0"/>
              <a:cs typeface="Geneva" charset="0"/>
            </a:endParaRPr>
          </a:p>
          <a:p>
            <a:pPr algn="ctr" eaLnBrk="1" hangingPunct="1">
              <a:lnSpc>
                <a:spcPct val="90000"/>
              </a:lnSpc>
              <a:defRPr/>
            </a:pPr>
            <a:r>
              <a:rPr lang="en-US" sz="3200" b="1" dirty="0">
                <a:solidFill>
                  <a:srgbClr val="FFFFFF"/>
                </a:solidFill>
                <a:effectLst>
                  <a:outerShdw blurRad="38100" dist="38100" dir="2700000" algn="tl">
                    <a:srgbClr val="000000"/>
                  </a:outerShdw>
                </a:effectLst>
                <a:latin typeface="Geneva" charset="0"/>
                <a:cs typeface="Geneva" charset="0"/>
              </a:rPr>
              <a:t>+</a:t>
            </a:r>
          </a:p>
          <a:p>
            <a:pPr algn="ctr" eaLnBrk="1" hangingPunct="1">
              <a:lnSpc>
                <a:spcPct val="90000"/>
              </a:lnSpc>
              <a:defRPr/>
            </a:pPr>
            <a:r>
              <a:rPr lang="ko-KR" altLang="en-US" sz="3200" b="1" dirty="0">
                <a:solidFill>
                  <a:srgbClr val="FFFFFF"/>
                </a:solidFill>
                <a:effectLst>
                  <a:outerShdw blurRad="38100" dist="38100" dir="2700000" algn="tl">
                    <a:srgbClr val="000000"/>
                  </a:outerShdw>
                </a:effectLst>
                <a:latin typeface="Geneva" charset="0"/>
                <a:cs typeface="Geneva" charset="0"/>
              </a:rPr>
              <a:t>참예수교회에서의 침례</a:t>
            </a:r>
            <a:r>
              <a:rPr lang="en-US" altLang="ko-KR" sz="3200" b="1" dirty="0">
                <a:solidFill>
                  <a:srgbClr val="FFFFFF"/>
                </a:solidFill>
                <a:effectLst>
                  <a:outerShdw blurRad="38100" dist="38100" dir="2700000" algn="tl">
                    <a:srgbClr val="000000"/>
                  </a:outerShdw>
                </a:effectLst>
                <a:latin typeface="Geneva" charset="0"/>
                <a:cs typeface="Geneva" charset="0"/>
              </a:rPr>
              <a:t>(</a:t>
            </a:r>
            <a:r>
              <a:rPr lang="ko-KR" altLang="en-US" sz="3200" b="1" dirty="0">
                <a:solidFill>
                  <a:srgbClr val="FFFFFF"/>
                </a:solidFill>
                <a:effectLst>
                  <a:outerShdw blurRad="38100" dist="38100" dir="2700000" algn="tl">
                    <a:srgbClr val="000000"/>
                  </a:outerShdw>
                </a:effectLst>
                <a:latin typeface="Geneva" charset="0"/>
                <a:cs typeface="Geneva" charset="0"/>
              </a:rPr>
              <a:t>머리를 숙임</a:t>
            </a:r>
            <a:r>
              <a:rPr lang="en-US" altLang="ko-KR" sz="3200" b="1" dirty="0">
                <a:solidFill>
                  <a:srgbClr val="FFFFFF"/>
                </a:solidFill>
                <a:effectLst>
                  <a:outerShdw blurRad="38100" dist="38100" dir="2700000" algn="tl">
                    <a:srgbClr val="000000"/>
                  </a:outerShdw>
                </a:effectLst>
                <a:latin typeface="Geneva" charset="0"/>
                <a:cs typeface="Geneva" charset="0"/>
              </a:rPr>
              <a:t>)</a:t>
            </a:r>
          </a:p>
          <a:p>
            <a:pPr algn="ctr" eaLnBrk="1" hangingPunct="1">
              <a:lnSpc>
                <a:spcPct val="90000"/>
              </a:lnSpc>
              <a:defRPr/>
            </a:pPr>
            <a:r>
              <a:rPr lang="en-US" sz="3200" b="1" dirty="0">
                <a:solidFill>
                  <a:srgbClr val="FFFFFF"/>
                </a:solidFill>
                <a:effectLst>
                  <a:outerShdw blurRad="38100" dist="38100" dir="2700000" algn="tl">
                    <a:srgbClr val="000000"/>
                  </a:outerShdw>
                </a:effectLst>
                <a:latin typeface="Geneva" charset="0"/>
                <a:cs typeface="Geneva" charset="0"/>
              </a:rPr>
              <a:t>+</a:t>
            </a:r>
          </a:p>
          <a:p>
            <a:pPr algn="ctr" eaLnBrk="1" hangingPunct="1">
              <a:lnSpc>
                <a:spcPct val="90000"/>
              </a:lnSpc>
              <a:defRPr/>
            </a:pPr>
            <a:r>
              <a:rPr lang="ko-KR" altLang="en-US" sz="3200" b="1" dirty="0">
                <a:solidFill>
                  <a:srgbClr val="FFFFFF"/>
                </a:solidFill>
                <a:effectLst>
                  <a:outerShdw blurRad="38100" dist="38100" dir="2700000" algn="tl">
                    <a:srgbClr val="000000"/>
                  </a:outerShdw>
                </a:effectLst>
                <a:latin typeface="Geneva" charset="0"/>
                <a:cs typeface="Geneva" charset="0"/>
              </a:rPr>
              <a:t>참예수교회 사역자에 의한 세족</a:t>
            </a:r>
            <a:endParaRPr lang="en-US" altLang="ko-KR" sz="3200" b="1" dirty="0">
              <a:solidFill>
                <a:srgbClr val="FFFFFF"/>
              </a:solidFill>
              <a:effectLst>
                <a:outerShdw blurRad="38100" dist="38100" dir="2700000" algn="tl">
                  <a:srgbClr val="000000"/>
                </a:outerShdw>
              </a:effectLst>
              <a:latin typeface="Geneva" charset="0"/>
              <a:cs typeface="Geneva" charset="0"/>
            </a:endParaRPr>
          </a:p>
          <a:p>
            <a:pPr algn="ctr" eaLnBrk="1" hangingPunct="1">
              <a:lnSpc>
                <a:spcPct val="90000"/>
              </a:lnSpc>
              <a:defRPr/>
            </a:pPr>
            <a:r>
              <a:rPr lang="en-US" sz="3200" b="1" dirty="0">
                <a:solidFill>
                  <a:srgbClr val="FFFFFF"/>
                </a:solidFill>
                <a:effectLst>
                  <a:outerShdw blurRad="38100" dist="38100" dir="2700000" algn="tl">
                    <a:srgbClr val="000000"/>
                  </a:outerShdw>
                </a:effectLst>
                <a:latin typeface="Geneva" charset="0"/>
                <a:cs typeface="Geneva" charset="0"/>
              </a:rPr>
              <a:t>+</a:t>
            </a:r>
          </a:p>
          <a:p>
            <a:pPr algn="ctr" eaLnBrk="1" hangingPunct="1">
              <a:lnSpc>
                <a:spcPct val="90000"/>
              </a:lnSpc>
              <a:defRPr/>
            </a:pPr>
            <a:r>
              <a:rPr lang="ko-KR" altLang="en-US" sz="3200" b="1" dirty="0">
                <a:solidFill>
                  <a:srgbClr val="FFFFFF"/>
                </a:solidFill>
                <a:effectLst>
                  <a:outerShdw blurRad="38100" dist="38100" dir="2700000" algn="tl">
                    <a:srgbClr val="000000"/>
                  </a:outerShdw>
                </a:effectLst>
                <a:latin typeface="Geneva" charset="0"/>
                <a:cs typeface="Geneva" charset="0"/>
              </a:rPr>
              <a:t>성만찬</a:t>
            </a:r>
            <a:r>
              <a:rPr lang="en-US" altLang="ko-KR" sz="3200" b="1" dirty="0">
                <a:solidFill>
                  <a:srgbClr val="FFFFFF"/>
                </a:solidFill>
                <a:effectLst>
                  <a:outerShdw blurRad="38100" dist="38100" dir="2700000" algn="tl">
                    <a:srgbClr val="000000"/>
                  </a:outerShdw>
                </a:effectLst>
                <a:latin typeface="Geneva" charset="0"/>
                <a:cs typeface="Geneva" charset="0"/>
              </a:rPr>
              <a:t>(</a:t>
            </a:r>
            <a:r>
              <a:rPr lang="ko-KR" altLang="en-US" sz="3200" b="1" dirty="0">
                <a:solidFill>
                  <a:srgbClr val="FFFFFF"/>
                </a:solidFill>
                <a:effectLst>
                  <a:outerShdw blurRad="38100" dist="38100" dir="2700000" algn="tl">
                    <a:srgbClr val="000000"/>
                  </a:outerShdw>
                </a:effectLst>
                <a:latin typeface="Geneva" charset="0"/>
                <a:cs typeface="Geneva" charset="0"/>
              </a:rPr>
              <a:t>화체</a:t>
            </a:r>
            <a:r>
              <a:rPr lang="en-US" altLang="ko-KR" sz="3200" b="1" dirty="0">
                <a:solidFill>
                  <a:srgbClr val="FFFFFF"/>
                </a:solidFill>
                <a:effectLst>
                  <a:outerShdw blurRad="38100" dist="38100" dir="2700000" algn="tl">
                    <a:srgbClr val="000000"/>
                  </a:outerShdw>
                </a:effectLst>
                <a:latin typeface="Geneva" charset="0"/>
                <a:cs typeface="Geneva" charset="0"/>
              </a:rPr>
              <a:t>)</a:t>
            </a:r>
          </a:p>
          <a:p>
            <a:pPr algn="ctr" eaLnBrk="1" hangingPunct="1">
              <a:lnSpc>
                <a:spcPct val="90000"/>
              </a:lnSpc>
              <a:defRPr/>
            </a:pPr>
            <a:r>
              <a:rPr lang="en-US" sz="3200" b="1" dirty="0">
                <a:solidFill>
                  <a:srgbClr val="FFFFFF"/>
                </a:solidFill>
                <a:effectLst>
                  <a:outerShdw blurRad="38100" dist="38100" dir="2700000" algn="tl">
                    <a:srgbClr val="000000"/>
                  </a:outerShdw>
                </a:effectLst>
                <a:latin typeface="Geneva" charset="0"/>
                <a:cs typeface="Geneva" charset="0"/>
              </a:rPr>
              <a:t>+</a:t>
            </a:r>
          </a:p>
          <a:p>
            <a:pPr algn="ctr" eaLnBrk="1" hangingPunct="1">
              <a:lnSpc>
                <a:spcPct val="90000"/>
              </a:lnSpc>
              <a:defRPr/>
            </a:pPr>
            <a:r>
              <a:rPr lang="ko-KR" altLang="en-US" sz="3200" b="1" dirty="0">
                <a:solidFill>
                  <a:srgbClr val="FFFFFF"/>
                </a:solidFill>
                <a:effectLst>
                  <a:outerShdw blurRad="38100" dist="38100" dir="2700000" algn="tl">
                    <a:srgbClr val="000000"/>
                  </a:outerShdw>
                </a:effectLst>
                <a:latin typeface="Geneva" charset="0"/>
                <a:cs typeface="Geneva" charset="0"/>
              </a:rPr>
              <a:t>성령을 받음</a:t>
            </a:r>
            <a:endParaRPr lang="en-US" altLang="ko-KR" sz="3200" b="1" dirty="0">
              <a:solidFill>
                <a:srgbClr val="FFFFFF"/>
              </a:solidFill>
              <a:effectLst>
                <a:outerShdw blurRad="38100" dist="38100" dir="2700000" algn="tl">
                  <a:srgbClr val="000000"/>
                </a:outerShdw>
              </a:effectLst>
              <a:latin typeface="Geneva" charset="0"/>
              <a:cs typeface="Geneva" charset="0"/>
            </a:endParaRPr>
          </a:p>
          <a:p>
            <a:pPr algn="ctr" eaLnBrk="1" hangingPunct="1">
              <a:lnSpc>
                <a:spcPct val="90000"/>
              </a:lnSpc>
              <a:defRPr/>
            </a:pPr>
            <a:r>
              <a:rPr lang="en-US" sz="3200" b="1" dirty="0">
                <a:solidFill>
                  <a:srgbClr val="FFFFFF"/>
                </a:solidFill>
                <a:effectLst>
                  <a:outerShdw blurRad="38100" dist="38100" dir="2700000" algn="tl">
                    <a:srgbClr val="000000"/>
                  </a:outerShdw>
                </a:effectLst>
                <a:latin typeface="Geneva" charset="0"/>
                <a:cs typeface="Geneva" charset="0"/>
              </a:rPr>
              <a:t>+</a:t>
            </a:r>
          </a:p>
          <a:p>
            <a:pPr algn="ctr" eaLnBrk="1" hangingPunct="1">
              <a:lnSpc>
                <a:spcPct val="90000"/>
              </a:lnSpc>
              <a:defRPr/>
            </a:pPr>
            <a:r>
              <a:rPr lang="ko-KR" altLang="en-US" sz="3200" b="1" dirty="0">
                <a:solidFill>
                  <a:srgbClr val="FFFFFF"/>
                </a:solidFill>
                <a:effectLst>
                  <a:outerShdw blurRad="38100" dist="38100" dir="2700000" algn="tl">
                    <a:srgbClr val="000000"/>
                  </a:outerShdw>
                </a:effectLst>
                <a:latin typeface="Geneva" charset="0"/>
                <a:cs typeface="Geneva" charset="0"/>
              </a:rPr>
              <a:t>방언을 말함</a:t>
            </a:r>
            <a:endParaRPr lang="en-US" altLang="ko-KR" sz="3200" b="1" dirty="0">
              <a:solidFill>
                <a:srgbClr val="FFFFFF"/>
              </a:solidFill>
              <a:effectLst>
                <a:outerShdw blurRad="38100" dist="38100" dir="2700000" algn="tl">
                  <a:srgbClr val="000000"/>
                </a:outerShdw>
              </a:effectLst>
              <a:latin typeface="Geneva" charset="0"/>
              <a:cs typeface="Geneva" charset="0"/>
            </a:endParaRPr>
          </a:p>
          <a:p>
            <a:pPr algn="ctr" eaLnBrk="1" hangingPunct="1">
              <a:lnSpc>
                <a:spcPct val="90000"/>
              </a:lnSpc>
              <a:defRPr/>
            </a:pPr>
            <a:r>
              <a:rPr lang="en-US" sz="3200" b="1" dirty="0">
                <a:solidFill>
                  <a:srgbClr val="FFFFFF"/>
                </a:solidFill>
                <a:effectLst>
                  <a:outerShdw blurRad="38100" dist="38100" dir="2700000" algn="tl">
                    <a:srgbClr val="000000"/>
                  </a:outerShdw>
                </a:effectLst>
                <a:latin typeface="Geneva" charset="0"/>
                <a:cs typeface="Geneva" charset="0"/>
              </a:rPr>
              <a:t>+</a:t>
            </a:r>
          </a:p>
          <a:p>
            <a:pPr algn="ctr" eaLnBrk="1" hangingPunct="1">
              <a:lnSpc>
                <a:spcPct val="90000"/>
              </a:lnSpc>
              <a:defRPr/>
            </a:pPr>
            <a:r>
              <a:rPr lang="en-US" sz="3200" b="1" dirty="0">
                <a:solidFill>
                  <a:srgbClr val="FFFFFF"/>
                </a:solidFill>
                <a:effectLst>
                  <a:outerShdw blurRad="38100" dist="38100" dir="2700000" algn="tl">
                    <a:srgbClr val="000000"/>
                  </a:outerShdw>
                </a:effectLst>
                <a:latin typeface="Geneva" charset="0"/>
                <a:cs typeface="Geneva" charset="0"/>
              </a:rPr>
              <a:t>(</a:t>
            </a:r>
            <a:r>
              <a:rPr lang="ko-KR" altLang="en-US" sz="3200" b="1" dirty="0">
                <a:solidFill>
                  <a:srgbClr val="FFFFFF"/>
                </a:solidFill>
                <a:effectLst>
                  <a:outerShdw blurRad="38100" dist="38100" dir="2700000" algn="tl">
                    <a:srgbClr val="000000"/>
                  </a:outerShdw>
                </a:effectLst>
                <a:latin typeface="Geneva" charset="0"/>
                <a:cs typeface="Geneva" charset="0"/>
              </a:rPr>
              <a:t>그리스도를 믿음</a:t>
            </a:r>
            <a:r>
              <a:rPr lang="en-US" altLang="ko-KR" sz="3200" b="1" dirty="0">
                <a:solidFill>
                  <a:srgbClr val="FFFFFF"/>
                </a:solidFill>
                <a:effectLst>
                  <a:outerShdw blurRad="38100" dist="38100" dir="2700000" algn="tl">
                    <a:srgbClr val="000000"/>
                  </a:outerShdw>
                </a:effectLst>
                <a:latin typeface="Geneva" charset="0"/>
                <a:cs typeface="Geneva" charset="0"/>
              </a:rPr>
              <a:t>?</a:t>
            </a:r>
            <a:r>
              <a:rPr lang="ko-KR" altLang="en-US" sz="3200" b="1" dirty="0">
                <a:solidFill>
                  <a:srgbClr val="FFFFFF"/>
                </a:solidFill>
                <a:effectLst>
                  <a:outerShdw blurRad="38100" dist="38100" dir="2700000" algn="tl">
                    <a:srgbClr val="000000"/>
                  </a:outerShdw>
                </a:effectLst>
                <a:latin typeface="Geneva" charset="0"/>
                <a:cs typeface="Geneva" charset="0"/>
              </a:rPr>
              <a:t> 아니</a:t>
            </a:r>
            <a:r>
              <a:rPr lang="en-US" altLang="ko-KR" sz="3200" b="1" dirty="0">
                <a:solidFill>
                  <a:srgbClr val="FFFFFF"/>
                </a:solidFill>
                <a:effectLst>
                  <a:outerShdw blurRad="38100" dist="38100" dir="2700000" algn="tl">
                    <a:srgbClr val="000000"/>
                  </a:outerShdw>
                </a:effectLst>
                <a:latin typeface="Geneva" charset="0"/>
                <a:cs typeface="Geneva" charset="0"/>
              </a:rPr>
              <a:t>!)</a:t>
            </a:r>
          </a:p>
          <a:p>
            <a:pPr algn="ctr" eaLnBrk="1" hangingPunct="1">
              <a:lnSpc>
                <a:spcPct val="90000"/>
              </a:lnSpc>
              <a:defRPr/>
            </a:pPr>
            <a:r>
              <a:rPr lang="en-US" sz="3200" b="1" dirty="0">
                <a:solidFill>
                  <a:srgbClr val="FFFFFF"/>
                </a:solidFill>
                <a:effectLst>
                  <a:outerShdw blurRad="38100" dist="38100" dir="2700000" algn="tl">
                    <a:srgbClr val="000000"/>
                  </a:outerShdw>
                </a:effectLst>
                <a:latin typeface="Geneva" charset="0"/>
                <a:cs typeface="Geneva" charset="0"/>
              </a:rPr>
              <a:t>=</a:t>
            </a:r>
          </a:p>
          <a:p>
            <a:pPr algn="ctr" eaLnBrk="1" hangingPunct="1">
              <a:lnSpc>
                <a:spcPct val="90000"/>
              </a:lnSpc>
              <a:defRPr/>
            </a:pPr>
            <a:r>
              <a:rPr lang="ko-KR" altLang="en-US" sz="3200" b="1" dirty="0">
                <a:solidFill>
                  <a:srgbClr val="FFFFFF"/>
                </a:solidFill>
                <a:effectLst>
                  <a:outerShdw blurRad="38100" dist="38100" dir="2700000" algn="tl">
                    <a:srgbClr val="000000"/>
                  </a:outerShdw>
                </a:effectLst>
                <a:latin typeface="Geneva" charset="0"/>
                <a:cs typeface="Geneva" charset="0"/>
              </a:rPr>
              <a:t>구원 </a:t>
            </a:r>
            <a:r>
              <a:rPr lang="en-US" altLang="ko-KR" sz="3200" b="1" dirty="0">
                <a:solidFill>
                  <a:srgbClr val="FFFFFF"/>
                </a:solidFill>
                <a:effectLst>
                  <a:outerShdw blurRad="38100" dist="38100" dir="2700000" algn="tl">
                    <a:srgbClr val="000000"/>
                  </a:outerShdw>
                </a:effectLst>
                <a:latin typeface="Geneva" charset="0"/>
                <a:cs typeface="Geneva" charset="0"/>
              </a:rPr>
              <a:t>!?!?</a:t>
            </a:r>
            <a:endParaRPr lang="en-US" sz="3200" b="1" dirty="0">
              <a:solidFill>
                <a:srgbClr val="FFFFFF"/>
              </a:solidFill>
              <a:effectLst>
                <a:outerShdw blurRad="38100" dist="38100" dir="2700000" algn="tl">
                  <a:srgbClr val="000000"/>
                </a:outerShdw>
              </a:effectLst>
              <a:latin typeface="Geneva" charset="0"/>
              <a:cs typeface="Geneva" charset="0"/>
            </a:endParaRPr>
          </a:p>
        </p:txBody>
      </p:sp>
    </p:spTree>
    <p:extLst>
      <p:ext uri="{BB962C8B-B14F-4D97-AF65-F5344CB8AC3E}">
        <p14:creationId xmlns:p14="http://schemas.microsoft.com/office/powerpoint/2010/main" val="51271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13" y="1052513"/>
            <a:ext cx="9183688" cy="583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010" name="Title 1"/>
          <p:cNvSpPr>
            <a:spLocks noGrp="1"/>
          </p:cNvSpPr>
          <p:nvPr>
            <p:ph type="title"/>
          </p:nvPr>
        </p:nvSpPr>
        <p:spPr>
          <a:xfrm>
            <a:off x="0" y="0"/>
            <a:ext cx="9144000" cy="946150"/>
          </a:xfrm>
        </p:spPr>
        <p:txBody>
          <a:bodyPr/>
          <a:lstStyle/>
          <a:p>
            <a:r>
              <a:rPr lang="ko-KR" altLang="en-US" dirty="0">
                <a:latin typeface="Arial Black" charset="0"/>
                <a:ea typeface="ＭＳ Ｐゴシック" charset="0"/>
                <a:cs typeface="ＭＳ Ｐゴシック" charset="0"/>
              </a:rPr>
              <a:t>왜</a:t>
            </a:r>
            <a:r>
              <a:rPr lang="en-US" altLang="ko-KR" dirty="0">
                <a:latin typeface="Arial Black" charset="0"/>
                <a:ea typeface="ＭＳ Ｐゴシック" charset="0"/>
                <a:cs typeface="ＭＳ Ｐゴシック" charset="0"/>
              </a:rPr>
              <a:t> </a:t>
            </a:r>
            <a:r>
              <a:rPr lang="ko-KR" altLang="en-US" dirty="0">
                <a:latin typeface="Arial Black" charset="0"/>
                <a:ea typeface="ＭＳ Ｐゴシック" charset="0"/>
                <a:cs typeface="ＭＳ Ｐゴシック" charset="0"/>
              </a:rPr>
              <a:t>사람들은</a:t>
            </a:r>
            <a:r>
              <a:rPr lang="en-US" altLang="ko-KR" dirty="0">
                <a:latin typeface="Arial Black" charset="0"/>
                <a:ea typeface="ＭＳ Ｐゴシック" charset="0"/>
                <a:cs typeface="ＭＳ Ｐゴシック" charset="0"/>
              </a:rPr>
              <a:t> </a:t>
            </a:r>
            <a:r>
              <a:rPr lang="ko-KR" altLang="en-US" dirty="0">
                <a:latin typeface="Arial Black" charset="0"/>
                <a:ea typeface="ＭＳ Ｐゴシック" charset="0"/>
                <a:cs typeface="ＭＳ Ｐゴシック" charset="0"/>
              </a:rPr>
              <a:t>율법주의를</a:t>
            </a:r>
            <a:r>
              <a:rPr lang="en-US" altLang="ko-KR" dirty="0">
                <a:latin typeface="Arial Black" charset="0"/>
                <a:ea typeface="ＭＳ Ｐゴシック" charset="0"/>
                <a:cs typeface="ＭＳ Ｐゴシック" charset="0"/>
              </a:rPr>
              <a:t> </a:t>
            </a:r>
            <a:r>
              <a:rPr lang="ko-KR" altLang="en-US" dirty="0">
                <a:latin typeface="Arial Black" charset="0"/>
                <a:ea typeface="ＭＳ Ｐゴシック" charset="0"/>
                <a:cs typeface="ＭＳ Ｐゴシック" charset="0"/>
              </a:rPr>
              <a:t>좋아하는가</a:t>
            </a:r>
            <a:r>
              <a:rPr lang="en-US" dirty="0">
                <a:latin typeface="Arial Black" charset="0"/>
                <a:ea typeface="ＭＳ Ｐゴシック" charset="0"/>
                <a:cs typeface="ＭＳ Ｐゴシック" charset="0"/>
              </a:rPr>
              <a:t>?</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Title 1"/>
          <p:cNvSpPr>
            <a:spLocks noGrp="1"/>
          </p:cNvSpPr>
          <p:nvPr>
            <p:ph type="title"/>
          </p:nvPr>
        </p:nvSpPr>
        <p:spPr>
          <a:xfrm>
            <a:off x="0" y="0"/>
            <a:ext cx="9144000" cy="946150"/>
          </a:xfrm>
        </p:spPr>
        <p:txBody>
          <a:bodyPr/>
          <a:lstStyle/>
          <a:p>
            <a:r>
              <a:rPr lang="ko-KR" altLang="en-US" dirty="0">
                <a:latin typeface="Arial Black" charset="0"/>
                <a:ea typeface="ＭＳ Ｐゴシック" charset="0"/>
                <a:cs typeface="ＭＳ Ｐゴシック" charset="0"/>
              </a:rPr>
              <a:t>왜</a:t>
            </a:r>
            <a:r>
              <a:rPr lang="en-US" altLang="ko-KR" dirty="0">
                <a:latin typeface="Arial Black" charset="0"/>
                <a:ea typeface="ＭＳ Ｐゴシック" charset="0"/>
                <a:cs typeface="ＭＳ Ｐゴシック" charset="0"/>
              </a:rPr>
              <a:t> </a:t>
            </a:r>
            <a:r>
              <a:rPr lang="ko-KR" altLang="en-US" dirty="0">
                <a:latin typeface="Arial Black" charset="0"/>
                <a:ea typeface="ＭＳ Ｐゴシック" charset="0"/>
                <a:cs typeface="ＭＳ Ｐゴシック" charset="0"/>
              </a:rPr>
              <a:t>사람들은</a:t>
            </a:r>
            <a:r>
              <a:rPr lang="en-US" altLang="ko-KR" dirty="0">
                <a:latin typeface="Arial Black" charset="0"/>
                <a:ea typeface="ＭＳ Ｐゴシック" charset="0"/>
                <a:cs typeface="ＭＳ Ｐゴシック" charset="0"/>
              </a:rPr>
              <a:t> </a:t>
            </a:r>
            <a:r>
              <a:rPr lang="ko-KR" altLang="en-US" dirty="0">
                <a:latin typeface="Arial Black" charset="0"/>
                <a:ea typeface="ＭＳ Ｐゴシック" charset="0"/>
                <a:cs typeface="ＭＳ Ｐゴシック" charset="0"/>
              </a:rPr>
              <a:t>율법주의를</a:t>
            </a:r>
            <a:r>
              <a:rPr lang="en-US" altLang="ko-KR" dirty="0">
                <a:latin typeface="Arial Black" charset="0"/>
                <a:ea typeface="ＭＳ Ｐゴシック" charset="0"/>
                <a:cs typeface="ＭＳ Ｐゴシック" charset="0"/>
              </a:rPr>
              <a:t> </a:t>
            </a:r>
            <a:r>
              <a:rPr lang="ko-KR" altLang="en-US" dirty="0">
                <a:latin typeface="Arial Black" charset="0"/>
                <a:ea typeface="ＭＳ Ｐゴシック" charset="0"/>
                <a:cs typeface="ＭＳ Ｐゴシック" charset="0"/>
              </a:rPr>
              <a:t>좋아하는가</a:t>
            </a:r>
            <a:r>
              <a:rPr lang="en-US" altLang="ko-KR" dirty="0">
                <a:latin typeface="Arial Black" charset="0"/>
                <a:ea typeface="ＭＳ Ｐゴシック" charset="0"/>
                <a:cs typeface="ＭＳ Ｐゴシック" charset="0"/>
              </a:rPr>
              <a:t>?</a:t>
            </a:r>
            <a:endParaRPr lang="en-US" dirty="0">
              <a:latin typeface="Arial Black" charset="0"/>
              <a:ea typeface="ＭＳ Ｐゴシック" charset="0"/>
              <a:cs typeface="ＭＳ Ｐゴシック" charset="0"/>
            </a:endParaRPr>
          </a:p>
        </p:txBody>
      </p:sp>
      <p:pic>
        <p:nvPicPr>
          <p:cNvPr id="428034" name="Picture 2" descr="stop no go.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7813" y="1084263"/>
            <a:ext cx="1485900" cy="560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1828800" y="1143000"/>
            <a:ext cx="73152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marL="534988" indent="-53498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buFont typeface="Arial" charset="0"/>
              <a:buChar char="•"/>
            </a:pPr>
            <a:r>
              <a:rPr lang="ko-KR" altLang="en-US" sz="3200" dirty="0">
                <a:solidFill>
                  <a:srgbClr val="FFFFFF"/>
                </a:solidFill>
                <a:latin typeface="Arial Black" charset="0"/>
              </a:rPr>
              <a:t>그것은 우리가 어디에 서 있는지를 </a:t>
            </a:r>
            <a:r>
              <a:rPr lang="ko-KR" altLang="en-US" sz="3200" dirty="0">
                <a:solidFill>
                  <a:srgbClr val="FFFF00"/>
                </a:solidFill>
                <a:latin typeface="Arial Black" charset="0"/>
              </a:rPr>
              <a:t>가시적으로 가늠</a:t>
            </a:r>
            <a:r>
              <a:rPr lang="ko-KR" altLang="en-US" sz="3200" dirty="0">
                <a:solidFill>
                  <a:srgbClr val="FFFFFF"/>
                </a:solidFill>
                <a:latin typeface="Arial Black" charset="0"/>
              </a:rPr>
              <a:t>해준다</a:t>
            </a:r>
            <a:r>
              <a:rPr lang="en-US" altLang="ko-KR" sz="3200" dirty="0">
                <a:solidFill>
                  <a:srgbClr val="FFFFFF"/>
                </a:solidFill>
                <a:latin typeface="Arial Black" charset="0"/>
              </a:rPr>
              <a:t>.</a:t>
            </a:r>
            <a:r>
              <a:rPr lang="ko-KR" altLang="en-US" sz="3200" dirty="0">
                <a:solidFill>
                  <a:srgbClr val="FFFFFF"/>
                </a:solidFill>
                <a:latin typeface="Arial Black" charset="0"/>
              </a:rPr>
              <a:t> </a:t>
            </a:r>
            <a:endParaRPr lang="en-US" altLang="ko-KR" sz="3200" dirty="0">
              <a:solidFill>
                <a:srgbClr val="FFFFFF"/>
              </a:solidFill>
              <a:latin typeface="Arial Black" charset="0"/>
            </a:endParaRPr>
          </a:p>
          <a:p>
            <a:pPr>
              <a:buFont typeface="Arial" charset="0"/>
              <a:buChar char="•"/>
            </a:pPr>
            <a:endParaRPr lang="en-US" sz="3200" dirty="0">
              <a:solidFill>
                <a:srgbClr val="FFFFFF"/>
              </a:solidFill>
              <a:latin typeface="Arial Black" charset="0"/>
            </a:endParaRPr>
          </a:p>
          <a:p>
            <a:pPr>
              <a:buFont typeface="Arial" charset="0"/>
              <a:buChar char="•"/>
            </a:pPr>
            <a:r>
              <a:rPr lang="ko-KR" altLang="en-US" sz="3200" dirty="0">
                <a:solidFill>
                  <a:srgbClr val="E3EBF1"/>
                </a:solidFill>
                <a:latin typeface="Arial Black" charset="0"/>
              </a:rPr>
              <a:t>그것은 우리의 행동에 대한 </a:t>
            </a:r>
            <a:r>
              <a:rPr lang="ko-KR" altLang="en-US" sz="3200" dirty="0">
                <a:solidFill>
                  <a:srgbClr val="FFFF00"/>
                </a:solidFill>
                <a:latin typeface="Arial Black" charset="0"/>
              </a:rPr>
              <a:t>신뢰를 얻을 수 있도록</a:t>
            </a:r>
            <a:r>
              <a:rPr lang="ko-KR" altLang="en-US" sz="3200" dirty="0">
                <a:solidFill>
                  <a:srgbClr val="E3EBF1"/>
                </a:solidFill>
                <a:latin typeface="Arial Black" charset="0"/>
              </a:rPr>
              <a:t> 자신감을 준다</a:t>
            </a:r>
            <a:r>
              <a:rPr lang="en-US" altLang="ko-KR" sz="3200" dirty="0">
                <a:solidFill>
                  <a:srgbClr val="E3EBF1"/>
                </a:solidFill>
                <a:latin typeface="Arial Black" charset="0"/>
              </a:rPr>
              <a:t>.</a:t>
            </a:r>
            <a:r>
              <a:rPr lang="ko-KR" altLang="en-US" sz="3200" dirty="0">
                <a:solidFill>
                  <a:srgbClr val="E3EBF1"/>
                </a:solidFill>
                <a:latin typeface="Arial Black" charset="0"/>
              </a:rPr>
              <a:t> </a:t>
            </a:r>
            <a:endParaRPr lang="en-US" altLang="ko-KR" sz="3200" dirty="0">
              <a:solidFill>
                <a:srgbClr val="E3EBF1"/>
              </a:solidFill>
              <a:latin typeface="Arial Black" charset="0"/>
            </a:endParaRPr>
          </a:p>
          <a:p>
            <a:pPr>
              <a:buFont typeface="Arial" charset="0"/>
              <a:buChar char="•"/>
            </a:pPr>
            <a:endParaRPr lang="ko-KR" altLang="en-US" sz="3200" dirty="0">
              <a:solidFill>
                <a:srgbClr val="E3EBF1"/>
              </a:solidFill>
              <a:latin typeface="Arial Black" charset="0"/>
            </a:endParaRPr>
          </a:p>
          <a:p>
            <a:pPr>
              <a:buFont typeface="Arial" charset="0"/>
              <a:buChar char="•"/>
            </a:pPr>
            <a:r>
              <a:rPr lang="ko-KR" altLang="en-US" sz="3200" dirty="0">
                <a:solidFill>
                  <a:srgbClr val="E3EBF1"/>
                </a:solidFill>
                <a:latin typeface="Arial Black" charset="0"/>
              </a:rPr>
              <a:t>그것은 거의 모든 것의 옳고 그름에 따른</a:t>
            </a:r>
            <a:br>
              <a:rPr lang="en-US" altLang="ko-KR" sz="3200" dirty="0">
                <a:solidFill>
                  <a:srgbClr val="E3EBF1"/>
                </a:solidFill>
                <a:latin typeface="Arial Black" charset="0"/>
              </a:rPr>
            </a:br>
            <a:r>
              <a:rPr lang="ko-KR" altLang="en-US" sz="3200" dirty="0">
                <a:solidFill>
                  <a:srgbClr val="FFFF00"/>
                </a:solidFill>
                <a:latin typeface="Arial Black" charset="0"/>
              </a:rPr>
              <a:t>의사결정을 쉽게 하도록 만든다</a:t>
            </a:r>
            <a:r>
              <a:rPr lang="en-US" altLang="ko-KR" sz="3200" dirty="0">
                <a:solidFill>
                  <a:srgbClr val="FFFF00"/>
                </a:solidFill>
                <a:latin typeface="Arial Black" charset="0"/>
              </a:rPr>
              <a:t>.</a:t>
            </a:r>
            <a:r>
              <a:rPr lang="ko-KR" altLang="en-US" sz="3200" dirty="0">
                <a:solidFill>
                  <a:srgbClr val="FFFF00"/>
                </a:solidFill>
                <a:latin typeface="Arial Black" charset="0"/>
              </a:rPr>
              <a:t>  </a:t>
            </a:r>
            <a:endParaRPr lang="en-US" sz="3200" dirty="0">
              <a:solidFill>
                <a:srgbClr val="E3EBF1"/>
              </a:solidFill>
              <a:latin typeface="Arial Black"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Title 1"/>
          <p:cNvSpPr>
            <a:spLocks noGrp="1"/>
          </p:cNvSpPr>
          <p:nvPr>
            <p:ph type="title"/>
          </p:nvPr>
        </p:nvSpPr>
        <p:spPr>
          <a:xfrm>
            <a:off x="0" y="0"/>
            <a:ext cx="9144000" cy="946150"/>
          </a:xfrm>
        </p:spPr>
        <p:txBody>
          <a:bodyPr/>
          <a:lstStyle/>
          <a:p>
            <a:r>
              <a:rPr lang="ko-KR" altLang="en-US" dirty="0">
                <a:latin typeface="Arial Black" charset="0"/>
                <a:ea typeface="ＭＳ Ｐゴシック" charset="0"/>
                <a:cs typeface="ＭＳ Ｐゴシック" charset="0"/>
              </a:rPr>
              <a:t>왜</a:t>
            </a:r>
            <a:r>
              <a:rPr lang="en-US" altLang="ko-KR" dirty="0">
                <a:latin typeface="Arial Black" charset="0"/>
                <a:ea typeface="ＭＳ Ｐゴシック" charset="0"/>
                <a:cs typeface="ＭＳ Ｐゴシック" charset="0"/>
              </a:rPr>
              <a:t> </a:t>
            </a:r>
            <a:r>
              <a:rPr lang="ko-KR" altLang="en-US" dirty="0">
                <a:latin typeface="Arial Black" charset="0"/>
                <a:ea typeface="ＭＳ Ｐゴシック" charset="0"/>
                <a:cs typeface="ＭＳ Ｐゴシック" charset="0"/>
              </a:rPr>
              <a:t>사람들은</a:t>
            </a:r>
            <a:r>
              <a:rPr lang="en-US" altLang="ko-KR" dirty="0">
                <a:latin typeface="Arial Black" charset="0"/>
                <a:ea typeface="ＭＳ Ｐゴシック" charset="0"/>
                <a:cs typeface="ＭＳ Ｐゴシック" charset="0"/>
              </a:rPr>
              <a:t> </a:t>
            </a:r>
            <a:r>
              <a:rPr lang="ko-KR" altLang="en-US" dirty="0">
                <a:latin typeface="Arial Black" charset="0"/>
                <a:ea typeface="ＭＳ Ｐゴシック" charset="0"/>
                <a:cs typeface="ＭＳ Ｐゴシック" charset="0"/>
              </a:rPr>
              <a:t>율법주의를</a:t>
            </a:r>
            <a:r>
              <a:rPr lang="en-US" altLang="ko-KR" dirty="0">
                <a:latin typeface="Arial Black" charset="0"/>
                <a:ea typeface="ＭＳ Ｐゴシック" charset="0"/>
                <a:cs typeface="ＭＳ Ｐゴシック" charset="0"/>
              </a:rPr>
              <a:t> </a:t>
            </a:r>
            <a:r>
              <a:rPr lang="ko-KR" altLang="en-US" dirty="0">
                <a:latin typeface="Arial Black" charset="0"/>
                <a:ea typeface="ＭＳ Ｐゴシック" charset="0"/>
                <a:cs typeface="ＭＳ Ｐゴシック" charset="0"/>
              </a:rPr>
              <a:t>좋아하는가</a:t>
            </a:r>
            <a:r>
              <a:rPr lang="en-US" dirty="0">
                <a:latin typeface="Arial Black" charset="0"/>
                <a:ea typeface="ＭＳ Ｐゴシック" charset="0"/>
                <a:cs typeface="ＭＳ Ｐゴシック" charset="0"/>
              </a:rPr>
              <a:t>?</a:t>
            </a:r>
          </a:p>
        </p:txBody>
      </p:sp>
      <p:sp>
        <p:nvSpPr>
          <p:cNvPr id="4" name="Title 1"/>
          <p:cNvSpPr txBox="1">
            <a:spLocks/>
          </p:cNvSpPr>
          <p:nvPr/>
        </p:nvSpPr>
        <p:spPr bwMode="auto">
          <a:xfrm>
            <a:off x="0" y="548680"/>
            <a:ext cx="91440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ko-KR" altLang="en-US" sz="23900" dirty="0">
                <a:solidFill>
                  <a:srgbClr val="FFFF00"/>
                </a:solidFill>
                <a:latin typeface="Arial" charset="0"/>
                <a:cs typeface="Arial" charset="0"/>
              </a:rPr>
              <a:t>자</a:t>
            </a:r>
            <a:r>
              <a:rPr lang="ko-KR" altLang="en-US" sz="6000" dirty="0">
                <a:latin typeface="Arial" charset="0"/>
                <a:cs typeface="Arial" charset="0"/>
              </a:rPr>
              <a:t>존</a:t>
            </a:r>
            <a:r>
              <a:rPr lang="ko-KR" altLang="en-US" sz="6000" dirty="0">
                <a:solidFill>
                  <a:srgbClr val="E3EBF1"/>
                </a:solidFill>
                <a:latin typeface="Arial" charset="0"/>
                <a:cs typeface="Arial" charset="0"/>
              </a:rPr>
              <a:t>심</a:t>
            </a:r>
            <a:endParaRPr lang="en-US" sz="6000" dirty="0">
              <a:solidFill>
                <a:srgbClr val="E3EBF1"/>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descr="Image result for Be free from the slavery of legalism so you can live for Christ">
            <a:extLst>
              <a:ext uri="{FF2B5EF4-FFF2-40B4-BE49-F238E27FC236}">
                <a16:creationId xmlns:a16="http://schemas.microsoft.com/office/drawing/2014/main" id="{BB4F5EB5-70C7-9C4B-B9AD-A05333FF4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340768"/>
            <a:ext cx="3704332" cy="3420114"/>
          </a:xfrm>
          <a:prstGeom prst="rect">
            <a:avLst/>
          </a:prstGeom>
          <a:noFill/>
          <a:extLst>
            <a:ext uri="{909E8E84-426E-40dd-AFC4-6F175D3DCCD1}">
              <a14:hiddenFill xmlns:a14="http://schemas.microsoft.com/office/drawing/2010/main" xmlns="">
                <a:solidFill>
                  <a:srgbClr val="FFFFFF"/>
                </a:solidFill>
              </a14:hiddenFill>
            </a:ext>
          </a:extLst>
        </p:spPr>
      </p:pic>
      <p:sp>
        <p:nvSpPr>
          <p:cNvPr id="900098" name="Rectangle 2"/>
          <p:cNvSpPr>
            <a:spLocks noGrp="1" noChangeArrowheads="1"/>
          </p:cNvSpPr>
          <p:nvPr>
            <p:ph type="ctrTitle"/>
          </p:nvPr>
        </p:nvSpPr>
        <p:spPr>
          <a:xfrm>
            <a:off x="0" y="1"/>
            <a:ext cx="9144000" cy="1001358"/>
          </a:xfrm>
          <a:solidFill>
            <a:srgbClr val="056A04"/>
          </a:solidFill>
          <a:effectLst>
            <a:outerShdw blurRad="63500" dist="35921" dir="2700000" algn="ctr" rotWithShape="0">
              <a:schemeClr val="tx2">
                <a:alpha val="74998"/>
              </a:schemeClr>
            </a:outerShdw>
          </a:effectLst>
          <a:extLst/>
        </p:spPr>
        <p:txBody>
          <a:bodyPr/>
          <a:lstStyle/>
          <a:p>
            <a:pPr>
              <a:defRPr/>
            </a:pPr>
            <a:r>
              <a:rPr lang="ko-KR" altLang="en-US" sz="5400" b="1" dirty="0">
                <a:effectLst>
                  <a:glow rad="127000">
                    <a:schemeClr val="tx1"/>
                  </a:glow>
                </a:effectLst>
                <a:latin typeface="Arial" charset="0"/>
                <a:ea typeface="ＭＳ Ｐゴシック" charset="0"/>
                <a:cs typeface="ＭＳ Ｐゴシック" charset="0"/>
              </a:rPr>
              <a:t>갈라디아서의</a:t>
            </a:r>
            <a:r>
              <a:rPr lang="en-US" altLang="ko-KR" sz="5400" b="1" dirty="0">
                <a:effectLst>
                  <a:glow rad="127000">
                    <a:schemeClr val="tx1"/>
                  </a:glow>
                </a:effectLst>
                <a:latin typeface="Arial" charset="0"/>
                <a:ea typeface="ＭＳ Ｐゴシック" charset="0"/>
                <a:cs typeface="ＭＳ Ｐゴシック" charset="0"/>
              </a:rPr>
              <a:t> </a:t>
            </a:r>
            <a:r>
              <a:rPr lang="ko-KR" altLang="en-US" sz="5400" b="1" dirty="0">
                <a:effectLst>
                  <a:glow rad="127000">
                    <a:schemeClr val="tx1"/>
                  </a:glow>
                </a:effectLst>
                <a:latin typeface="Arial" charset="0"/>
                <a:ea typeface="ＭＳ Ｐゴシック" charset="0"/>
                <a:cs typeface="ＭＳ Ｐゴシック" charset="0"/>
              </a:rPr>
              <a:t>적용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340769"/>
            <a:ext cx="5432524" cy="18001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ko-KR"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율법의</a:t>
            </a:r>
            <a:r>
              <a:rPr kumimoji="0" lang="en-US" altLang="ko-KR"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ko-KR"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종으로부터</a:t>
            </a:r>
            <a:r>
              <a:rPr kumimoji="0" lang="en-US" altLang="ko-KR"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ko-KR"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자유롭게</a:t>
            </a:r>
            <a:r>
              <a:rPr kumimoji="0" lang="en-US" altLang="ko-KR"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ko-KR"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됨으로써</a:t>
            </a:r>
            <a:r>
              <a:rPr lang="en-US" altLang="ko-KR" sz="4000" b="1" dirty="0">
                <a:solidFill>
                  <a:srgbClr val="FFFFFF"/>
                </a:solidFill>
                <a:effectLst>
                  <a:glow rad="127000">
                    <a:srgbClr val="000000"/>
                  </a:glow>
                </a:effectLst>
                <a:latin typeface="Arial" charset="0"/>
                <a:ea typeface="ＭＳ Ｐゴシック" charset="0"/>
                <a:cs typeface="ＭＳ Ｐゴシック" charset="0"/>
              </a:rPr>
              <a: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93D908B4-F0B0-0440-A7A3-64C1A87921D7}"/>
              </a:ext>
            </a:extLst>
          </p:cNvPr>
          <p:cNvSpPr txBox="1">
            <a:spLocks noChangeArrowheads="1"/>
          </p:cNvSpPr>
          <p:nvPr/>
        </p:nvSpPr>
        <p:spPr bwMode="auto">
          <a:xfrm>
            <a:off x="5292080" y="4760882"/>
            <a:ext cx="3851920" cy="20971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ko-KR"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그리스도를</a:t>
            </a:r>
            <a:r>
              <a:rPr kumimoji="0" lang="en-US" altLang="ko-KR"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ko-KR"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위해</a:t>
            </a:r>
            <a:r>
              <a:rPr kumimoji="0" lang="en-US" altLang="ko-KR"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ko-KR"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살</a:t>
            </a:r>
            <a:r>
              <a:rPr kumimoji="0" lang="en-US" altLang="ko-KR"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ko-KR"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수</a:t>
            </a:r>
            <a:r>
              <a:rPr kumimoji="0" lang="en-US" altLang="ko-KR"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ko-KR"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있음</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375812" name="Picture 4" descr="Image result for Be free from the slavery of legalism so you can live for Christ">
            <a:extLst>
              <a:ext uri="{FF2B5EF4-FFF2-40B4-BE49-F238E27FC236}">
                <a16:creationId xmlns:a16="http://schemas.microsoft.com/office/drawing/2014/main" id="{DE1B7065-1888-EA4C-995F-B38F476D8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3140968"/>
            <a:ext cx="5294083" cy="29211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1707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5810"/>
                                        </p:tgtEl>
                                        <p:attrNameLst>
                                          <p:attrName>style.visibility</p:attrName>
                                        </p:attrNameLst>
                                      </p:cBhvr>
                                      <p:to>
                                        <p:strVal val="visible"/>
                                      </p:to>
                                    </p:set>
                                    <p:anim calcmode="lin" valueType="num">
                                      <p:cBhvr additive="base">
                                        <p:cTn id="7" dur="500" fill="hold"/>
                                        <p:tgtEl>
                                          <p:spTgt spid="375810"/>
                                        </p:tgtEl>
                                        <p:attrNameLst>
                                          <p:attrName>ppt_x</p:attrName>
                                        </p:attrNameLst>
                                      </p:cBhvr>
                                      <p:tavLst>
                                        <p:tav tm="0">
                                          <p:val>
                                            <p:strVal val="#ppt_x"/>
                                          </p:val>
                                        </p:tav>
                                        <p:tav tm="100000">
                                          <p:val>
                                            <p:strVal val="#ppt_x"/>
                                          </p:val>
                                        </p:tav>
                                      </p:tavLst>
                                    </p:anim>
                                    <p:anim calcmode="lin" valueType="num">
                                      <p:cBhvr additive="base">
                                        <p:cTn id="8" dur="500" fill="hold"/>
                                        <p:tgtEl>
                                          <p:spTgt spid="3758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518270725"/>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ko-KR" altLang="en-US" sz="3200" b="1" dirty="0">
                <a:solidFill>
                  <a:srgbClr val="FFFFFF"/>
                </a:solidFill>
                <a:latin typeface="Arial" charset="0"/>
                <a:ea typeface="ＭＳ Ｐゴシック" charset="0"/>
              </a:rPr>
              <a:t>신약</a:t>
            </a:r>
            <a:r>
              <a:rPr lang="en-US" altLang="ko-KR" sz="3200" b="1" dirty="0">
                <a:solidFill>
                  <a:srgbClr val="FFFFFF"/>
                </a:solidFill>
                <a:latin typeface="Arial" charset="0"/>
                <a:ea typeface="ＭＳ Ｐゴシック" charset="0"/>
              </a:rPr>
              <a:t> </a:t>
            </a:r>
            <a:r>
              <a:rPr lang="ko-KR" altLang="en-US" sz="3200" b="1" dirty="0">
                <a:solidFill>
                  <a:srgbClr val="FFFFFF"/>
                </a:solidFill>
                <a:latin typeface="Arial" charset="0"/>
                <a:ea typeface="ＭＳ Ｐゴシック" charset="0"/>
              </a:rPr>
              <a:t>설교</a:t>
            </a:r>
            <a:r>
              <a:rPr lang="en-US" altLang="ko-KR" sz="3200" b="1" dirty="0">
                <a:solidFill>
                  <a:srgbClr val="FFFFFF"/>
                </a:solidFill>
                <a:latin typeface="Arial" charset="0"/>
                <a:ea typeface="ＭＳ Ｐゴシック" charset="0"/>
              </a:rPr>
              <a:t> </a:t>
            </a:r>
            <a:r>
              <a:rPr lang="ko-KR" altLang="en-US" sz="3200" b="1" dirty="0">
                <a:solidFill>
                  <a:srgbClr val="FFFFFF"/>
                </a:solidFill>
                <a:latin typeface="Arial" charset="0"/>
                <a:ea typeface="ＭＳ Ｐゴシック" charset="0"/>
              </a:rPr>
              <a:t>링크</a:t>
            </a:r>
            <a:r>
              <a:rPr lang="en-US" sz="3200" b="1" dirty="0">
                <a:solidFill>
                  <a:srgbClr val="FFFFFF"/>
                </a:solidFill>
                <a:latin typeface="Arial" charset="0"/>
                <a:ea typeface="ＭＳ Ｐゴシック" charset="0"/>
              </a:rPr>
              <a:t> :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sz="3200" b="1" dirty="0">
                <a:solidFill>
                  <a:srgbClr val="FFFFFF"/>
                </a:solidFill>
                <a:latin typeface="Arial" charset="0"/>
                <a:cs typeface="Arial" charset="0"/>
              </a:rPr>
              <a:t>이</a:t>
            </a:r>
            <a:r>
              <a:rPr lang="en-US" altLang="ko-KR" sz="3200" b="1" dirty="0">
                <a:solidFill>
                  <a:srgbClr val="FFFFFF"/>
                </a:solidFill>
                <a:latin typeface="Arial" charset="0"/>
                <a:cs typeface="Arial" charset="0"/>
              </a:rPr>
              <a:t> </a:t>
            </a:r>
            <a:r>
              <a:rPr lang="ko-KR" altLang="en-US" sz="3200" b="1" dirty="0">
                <a:solidFill>
                  <a:srgbClr val="FFFFFF"/>
                </a:solidFill>
                <a:latin typeface="Arial" charset="0"/>
                <a:cs typeface="Arial" charset="0"/>
              </a:rPr>
              <a:t>프레젠테이션을</a:t>
            </a:r>
            <a:r>
              <a:rPr lang="en-US" altLang="ko-KR" sz="3200" b="1" dirty="0">
                <a:solidFill>
                  <a:srgbClr val="FFFFFF"/>
                </a:solidFill>
                <a:latin typeface="Arial" charset="0"/>
                <a:cs typeface="Arial" charset="0"/>
              </a:rPr>
              <a:t> </a:t>
            </a:r>
            <a:r>
              <a:rPr lang="ko-KR" altLang="en-US" sz="3200" b="1" dirty="0">
                <a:solidFill>
                  <a:srgbClr val="FFFFFF"/>
                </a:solidFill>
                <a:latin typeface="Arial" charset="0"/>
                <a:cs typeface="Arial" charset="0"/>
              </a:rPr>
              <a:t>무료로</a:t>
            </a:r>
            <a:r>
              <a:rPr lang="en-US" altLang="ko-KR" sz="3200" b="1" dirty="0">
                <a:solidFill>
                  <a:srgbClr val="FFFFFF"/>
                </a:solidFill>
                <a:latin typeface="Arial" charset="0"/>
                <a:cs typeface="Arial" charset="0"/>
              </a:rPr>
              <a:t> </a:t>
            </a:r>
            <a:r>
              <a:rPr lang="ko-KR" altLang="en-US" sz="3200" b="1" dirty="0">
                <a:solidFill>
                  <a:srgbClr val="FFFFFF"/>
                </a:solidFill>
                <a:latin typeface="Arial" charset="0"/>
                <a:cs typeface="Arial" charset="0"/>
              </a:rPr>
              <a:t>얻을</a:t>
            </a:r>
            <a:r>
              <a:rPr lang="en-US" altLang="ko-KR" sz="3200" b="1" dirty="0">
                <a:solidFill>
                  <a:srgbClr val="FFFFFF"/>
                </a:solidFill>
                <a:latin typeface="Arial" charset="0"/>
                <a:cs typeface="Arial" charset="0"/>
              </a:rPr>
              <a:t> </a:t>
            </a:r>
            <a:r>
              <a:rPr lang="ko-KR" altLang="en-US" sz="3200" b="1" dirty="0">
                <a:solidFill>
                  <a:srgbClr val="FFFFFF"/>
                </a:solidFill>
                <a:latin typeface="Arial" charset="0"/>
                <a:cs typeface="Arial" charset="0"/>
              </a:rPr>
              <a:t>수</a:t>
            </a:r>
            <a:r>
              <a:rPr lang="en-US" altLang="ko-KR" sz="3200" b="1" dirty="0">
                <a:solidFill>
                  <a:srgbClr val="FFFFFF"/>
                </a:solidFill>
                <a:latin typeface="Arial" charset="0"/>
                <a:cs typeface="Arial" charset="0"/>
              </a:rPr>
              <a:t> </a:t>
            </a:r>
            <a:r>
              <a:rPr lang="ko-KR" altLang="en-US" sz="3200" b="1" dirty="0">
                <a:solidFill>
                  <a:srgbClr val="FFFFFF"/>
                </a:solidFill>
                <a:latin typeface="Arial" charset="0"/>
                <a:cs typeface="Arial" charset="0"/>
              </a:rPr>
              <a:t>있습니다</a:t>
            </a:r>
            <a:r>
              <a:rPr lang="en-US" altLang="ko-KR" sz="3200" b="1" dirty="0">
                <a:solidFill>
                  <a:srgbClr val="FFFFFF"/>
                </a:solidFill>
                <a:latin typeface="Arial" charset="0"/>
                <a:cs typeface="Arial" charset="0"/>
              </a:rPr>
              <a:t>!</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36574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gradFill flip="none" rotWithShape="1">
            <a:gsLst>
              <a:gs pos="0">
                <a:schemeClr val="accent5">
                  <a:lumMod val="25000"/>
                </a:schemeClr>
              </a:gs>
              <a:gs pos="100000">
                <a:srgbClr val="000000"/>
              </a:gs>
            </a:gsLst>
            <a:path path="rect">
              <a:fillToRect l="100000" t="100000"/>
            </a:path>
            <a:tileRect r="-100000" b="-100000"/>
          </a:gradFill>
          <a:ln w="12700" cap="flat" cmpd="sng" algn="ctr">
            <a:noFill/>
            <a:prstDash val="solid"/>
            <a:round/>
            <a:headEnd type="none" w="sm" len="sm"/>
            <a:tailEnd type="none" w="sm" len="sm"/>
          </a:ln>
          <a:effectLst/>
        </p:spPr>
        <p:txBody>
          <a:bodyPr wrap="none"/>
          <a:lstStyle/>
          <a:p>
            <a:pPr defTabSz="914400" eaLnBrk="0" fontAlgn="base" hangingPunct="0">
              <a:spcBef>
                <a:spcPct val="0"/>
              </a:spcBef>
              <a:spcAft>
                <a:spcPct val="0"/>
              </a:spcAft>
              <a:defRPr/>
            </a:pPr>
            <a:endParaRPr lang="en-US" sz="2800">
              <a:solidFill>
                <a:srgbClr val="FFFFFF"/>
              </a:solidFill>
              <a:latin typeface="Times New Roman" charset="0"/>
              <a:ea typeface="ＭＳ Ｐゴシック" charset="0"/>
              <a:cs typeface="ＭＳ Ｐゴシック" charset="0"/>
            </a:endParaRPr>
          </a:p>
        </p:txBody>
      </p:sp>
      <p:sp>
        <p:nvSpPr>
          <p:cNvPr id="2" name="Title 1"/>
          <p:cNvSpPr>
            <a:spLocks noGrp="1"/>
          </p:cNvSpPr>
          <p:nvPr>
            <p:ph type="title" idx="4294967295"/>
          </p:nvPr>
        </p:nvSpPr>
        <p:spPr>
          <a:xfrm>
            <a:off x="0" y="3175"/>
            <a:ext cx="9144000" cy="523220"/>
          </a:xfrm>
          <a:prstGeom prst="rect">
            <a:avLst/>
          </a:prstGeom>
          <a:gradFill rotWithShape="1">
            <a:gsLst>
              <a:gs pos="0">
                <a:srgbClr val="9933FF"/>
              </a:gs>
              <a:gs pos="50000">
                <a:schemeClr val="bg2"/>
              </a:gs>
              <a:gs pos="100000">
                <a:srgbClr val="9933FF"/>
              </a:gs>
            </a:gsLst>
            <a:lin ang="5400000" scaled="1"/>
          </a:gradFill>
          <a:ln w="12700">
            <a:miter lim="800000"/>
            <a:headEnd type="none" w="sm" len="sm"/>
            <a:tailEnd type="none" w="sm" len="sm"/>
          </a:ln>
        </p:spPr>
        <p:txBody>
          <a:bodyPr>
            <a:spAutoFit/>
          </a:bodyPr>
          <a:lstStyle/>
          <a:p>
            <a:pPr>
              <a:defRPr/>
            </a:pPr>
            <a:r>
              <a:rPr lang="ko-KR" altLang="en-US" sz="2800" b="1" dirty="0">
                <a:solidFill>
                  <a:srgbClr val="FFFFFF"/>
                </a:solidFill>
                <a:latin typeface="Arial" charset="0"/>
                <a:ea typeface="SimSun" charset="0"/>
              </a:rPr>
              <a:t>모세의</a:t>
            </a:r>
            <a:r>
              <a:rPr lang="en-US" altLang="ko-KR" sz="2800" b="1" dirty="0">
                <a:solidFill>
                  <a:srgbClr val="FFFFFF"/>
                </a:solidFill>
                <a:latin typeface="Arial" charset="0"/>
                <a:ea typeface="SimSun" charset="0"/>
              </a:rPr>
              <a:t> </a:t>
            </a:r>
            <a:r>
              <a:rPr lang="ko-KR" altLang="en-US" sz="2800" b="1" dirty="0">
                <a:solidFill>
                  <a:srgbClr val="FFFFFF"/>
                </a:solidFill>
                <a:latin typeface="Arial" charset="0"/>
                <a:ea typeface="SimSun" charset="0"/>
              </a:rPr>
              <a:t>율법이</a:t>
            </a:r>
            <a:r>
              <a:rPr lang="en-US" altLang="ko-KR" sz="2800" b="1" dirty="0">
                <a:solidFill>
                  <a:srgbClr val="FFFFFF"/>
                </a:solidFill>
                <a:latin typeface="Arial" charset="0"/>
                <a:ea typeface="SimSun" charset="0"/>
              </a:rPr>
              <a:t> </a:t>
            </a:r>
            <a:r>
              <a:rPr lang="ko-KR" altLang="en-US" sz="2800" b="1" dirty="0">
                <a:solidFill>
                  <a:srgbClr val="FFFFFF"/>
                </a:solidFill>
                <a:latin typeface="Arial" charset="0"/>
                <a:ea typeface="SimSun" charset="0"/>
              </a:rPr>
              <a:t>나에게</a:t>
            </a:r>
            <a:r>
              <a:rPr lang="en-US" altLang="ko-KR" sz="2800" b="1" dirty="0">
                <a:solidFill>
                  <a:srgbClr val="FFFFFF"/>
                </a:solidFill>
                <a:latin typeface="Arial" charset="0"/>
                <a:ea typeface="SimSun" charset="0"/>
              </a:rPr>
              <a:t> </a:t>
            </a:r>
            <a:r>
              <a:rPr lang="ko-KR" altLang="en-US" sz="2800" b="1" dirty="0">
                <a:solidFill>
                  <a:srgbClr val="FFFFFF"/>
                </a:solidFill>
                <a:latin typeface="Arial" charset="0"/>
                <a:ea typeface="SimSun" charset="0"/>
              </a:rPr>
              <a:t>적용되는가</a:t>
            </a:r>
            <a:r>
              <a:rPr lang="en-US" sz="2800" b="1" dirty="0">
                <a:solidFill>
                  <a:srgbClr val="FFFFFF"/>
                </a:solidFill>
                <a:latin typeface="Arial" charset="0"/>
                <a:ea typeface="SimSun" charset="0"/>
              </a:rPr>
              <a:t>? (5</a:t>
            </a:r>
            <a:r>
              <a:rPr lang="ko-KR" altLang="en-US" sz="2800" b="1" dirty="0">
                <a:solidFill>
                  <a:srgbClr val="FFFFFF"/>
                </a:solidFill>
                <a:latin typeface="Arial" charset="0"/>
                <a:ea typeface="SimSun" charset="0"/>
              </a:rPr>
              <a:t>가지</a:t>
            </a:r>
            <a:r>
              <a:rPr lang="en-US" altLang="ko-KR" sz="2800" b="1" dirty="0">
                <a:solidFill>
                  <a:srgbClr val="FFFFFF"/>
                </a:solidFill>
                <a:latin typeface="Arial" charset="0"/>
                <a:ea typeface="SimSun" charset="0"/>
              </a:rPr>
              <a:t> </a:t>
            </a:r>
            <a:r>
              <a:rPr lang="ko-KR" altLang="en-US" sz="2800" b="1" dirty="0">
                <a:solidFill>
                  <a:srgbClr val="FFFFFF"/>
                </a:solidFill>
                <a:latin typeface="Arial" charset="0"/>
                <a:ea typeface="SimSun" charset="0"/>
              </a:rPr>
              <a:t>관점</a:t>
            </a:r>
            <a:r>
              <a:rPr lang="en-US" sz="2800" b="1" dirty="0">
                <a:solidFill>
                  <a:srgbClr val="FFFFFF"/>
                </a:solidFill>
                <a:latin typeface="Arial" charset="0"/>
                <a:ea typeface="SimSun" charset="0"/>
              </a:rPr>
              <a:t>)</a:t>
            </a:r>
          </a:p>
        </p:txBody>
      </p:sp>
      <p:sp>
        <p:nvSpPr>
          <p:cNvPr id="606212" name="Rectangle 4"/>
          <p:cNvSpPr>
            <a:spLocks noChangeArrowheads="1"/>
          </p:cNvSpPr>
          <p:nvPr/>
        </p:nvSpPr>
        <p:spPr bwMode="auto">
          <a:xfrm>
            <a:off x="465138" y="1695450"/>
            <a:ext cx="9144000"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defTabSz="914400" eaLnBrk="0" fontAlgn="base" hangingPunct="0">
              <a:spcBef>
                <a:spcPct val="0"/>
              </a:spcBef>
              <a:spcAft>
                <a:spcPct val="0"/>
              </a:spcAft>
              <a:tabLst>
                <a:tab pos="457200" algn="r"/>
                <a:tab pos="2743200" algn="ctr"/>
                <a:tab pos="5486400" algn="r"/>
              </a:tabLst>
            </a:pPr>
            <a:r>
              <a:rPr lang="en-US" altLang="zh-CN" sz="1200">
                <a:solidFill>
                  <a:srgbClr val="FFFFFF"/>
                </a:solidFill>
                <a:latin typeface="Arial" charset="0"/>
                <a:ea typeface="ＭＳ Ｐゴシック" charset="0"/>
                <a:cs typeface="Arial" charset="0"/>
              </a:rPr>
              <a:t> </a:t>
            </a:r>
            <a:endParaRPr lang="en-US" altLang="zh-CN" sz="1400">
              <a:solidFill>
                <a:srgbClr val="FFFFFF"/>
              </a:solidFill>
              <a:latin typeface="Arial" charset="0"/>
              <a:ea typeface="ＭＳ Ｐゴシック" charset="0"/>
              <a:cs typeface="Arial" charset="0"/>
            </a:endParaRPr>
          </a:p>
          <a:p>
            <a:pPr algn="just" defTabSz="914400" eaLnBrk="0" fontAlgn="base" hangingPunct="0">
              <a:spcBef>
                <a:spcPct val="0"/>
              </a:spcBef>
              <a:spcAft>
                <a:spcPct val="0"/>
              </a:spcAft>
              <a:tabLst>
                <a:tab pos="457200" algn="r"/>
                <a:tab pos="2743200" algn="ctr"/>
                <a:tab pos="5486400" algn="r"/>
              </a:tabLst>
            </a:pPr>
            <a:r>
              <a:rPr lang="en-US" altLang="zh-CN" sz="1200">
                <a:solidFill>
                  <a:srgbClr val="FFFFFF"/>
                </a:solidFill>
                <a:latin typeface="Arial" charset="0"/>
                <a:ea typeface="ＭＳ Ｐゴシック" charset="0"/>
                <a:cs typeface="Arial" charset="0"/>
              </a:rPr>
              <a:t> </a:t>
            </a:r>
            <a:endParaRPr lang="en-US" altLang="zh-CN" sz="1400">
              <a:solidFill>
                <a:srgbClr val="FFFFFF"/>
              </a:solidFill>
              <a:latin typeface="Arial" charset="0"/>
              <a:ea typeface="ＭＳ Ｐゴシック" charset="0"/>
              <a:cs typeface="Arial" charset="0"/>
            </a:endParaRPr>
          </a:p>
          <a:p>
            <a:pPr algn="just" defTabSz="914400" eaLnBrk="0" fontAlgn="base" hangingPunct="0">
              <a:spcBef>
                <a:spcPct val="0"/>
              </a:spcBef>
              <a:spcAft>
                <a:spcPct val="0"/>
              </a:spcAft>
              <a:tabLst>
                <a:tab pos="457200" algn="r"/>
                <a:tab pos="2743200" algn="ctr"/>
                <a:tab pos="5486400" algn="r"/>
              </a:tabLst>
            </a:pPr>
            <a:br>
              <a:rPr lang="en-US" altLang="zh-CN" sz="2000">
                <a:solidFill>
                  <a:srgbClr val="FFFFFF"/>
                </a:solidFill>
                <a:latin typeface="Arial" charset="0"/>
                <a:ea typeface="ＭＳ Ｐゴシック" charset="0"/>
                <a:cs typeface="Arial" charset="0"/>
              </a:rPr>
            </a:br>
            <a:endParaRPr lang="en-US" altLang="zh-CN" sz="1400">
              <a:solidFill>
                <a:srgbClr val="FFFFFF"/>
              </a:solidFill>
              <a:latin typeface="Arial" charset="0"/>
              <a:ea typeface="ＭＳ Ｐゴシック" charset="0"/>
              <a:cs typeface="Arial" charset="0"/>
            </a:endParaRPr>
          </a:p>
          <a:p>
            <a:pPr algn="just" defTabSz="914400" eaLnBrk="0" fontAlgn="base" hangingPunct="0">
              <a:spcBef>
                <a:spcPct val="0"/>
              </a:spcBef>
              <a:spcAft>
                <a:spcPct val="0"/>
              </a:spcAft>
              <a:tabLst>
                <a:tab pos="457200" algn="r"/>
                <a:tab pos="2743200" algn="ctr"/>
                <a:tab pos="5486400" algn="r"/>
              </a:tabLst>
            </a:pPr>
            <a:r>
              <a:rPr lang="en-US" altLang="zh-CN" sz="1200">
                <a:solidFill>
                  <a:srgbClr val="FFFFFF"/>
                </a:solidFill>
                <a:latin typeface="Arial" charset="0"/>
                <a:ea typeface="ＭＳ Ｐゴシック" charset="0"/>
                <a:cs typeface="Arial" charset="0"/>
              </a:rPr>
              <a:t> </a:t>
            </a:r>
            <a:endParaRPr lang="en-US" altLang="zh-CN" sz="1400">
              <a:solidFill>
                <a:srgbClr val="FFFFFF"/>
              </a:solidFill>
              <a:latin typeface="Arial" charset="0"/>
              <a:ea typeface="ＭＳ Ｐゴシック" charset="0"/>
              <a:cs typeface="Arial" charset="0"/>
            </a:endParaRPr>
          </a:p>
          <a:p>
            <a:pPr algn="just" defTabSz="914400" eaLnBrk="0" fontAlgn="base" hangingPunct="0">
              <a:spcBef>
                <a:spcPct val="0"/>
              </a:spcBef>
              <a:spcAft>
                <a:spcPct val="0"/>
              </a:spcAft>
              <a:tabLst>
                <a:tab pos="457200" algn="r"/>
                <a:tab pos="2743200" algn="ctr"/>
                <a:tab pos="5486400" algn="r"/>
              </a:tabLst>
            </a:pPr>
            <a:r>
              <a:rPr lang="en-US" altLang="zh-CN" sz="1200">
                <a:solidFill>
                  <a:srgbClr val="FFFFFF"/>
                </a:solidFill>
                <a:latin typeface="Arial" charset="0"/>
                <a:ea typeface="ＭＳ Ｐゴシック" charset="0"/>
                <a:cs typeface="Arial" charset="0"/>
              </a:rPr>
              <a:t> </a:t>
            </a:r>
            <a:endParaRPr lang="en-US" altLang="zh-CN" sz="1400">
              <a:solidFill>
                <a:srgbClr val="FFFFFF"/>
              </a:solidFill>
              <a:latin typeface="Arial" charset="0"/>
              <a:ea typeface="ＭＳ Ｐゴシック" charset="0"/>
              <a:cs typeface="Arial" charset="0"/>
            </a:endParaRPr>
          </a:p>
          <a:p>
            <a:pPr algn="just" defTabSz="914400" eaLnBrk="0" fontAlgn="base" hangingPunct="0">
              <a:spcBef>
                <a:spcPct val="0"/>
              </a:spcBef>
              <a:spcAft>
                <a:spcPct val="0"/>
              </a:spcAft>
              <a:tabLst>
                <a:tab pos="457200" algn="r"/>
                <a:tab pos="2743200" algn="ctr"/>
                <a:tab pos="5486400" algn="r"/>
              </a:tabLst>
            </a:pPr>
            <a:r>
              <a:rPr lang="en-US" altLang="zh-CN" sz="1200">
                <a:solidFill>
                  <a:srgbClr val="FFFFFF"/>
                </a:solidFill>
                <a:latin typeface="Arial" charset="0"/>
                <a:ea typeface="ＭＳ Ｐゴシック" charset="0"/>
                <a:cs typeface="Arial" charset="0"/>
              </a:rPr>
              <a:t> </a:t>
            </a:r>
            <a:endParaRPr lang="en-US" altLang="zh-CN" sz="1400">
              <a:solidFill>
                <a:srgbClr val="FFFFFF"/>
              </a:solidFill>
              <a:latin typeface="Arial" charset="0"/>
              <a:ea typeface="ＭＳ Ｐゴシック" charset="0"/>
              <a:cs typeface="Arial" charset="0"/>
            </a:endParaRPr>
          </a:p>
          <a:p>
            <a:pPr algn="just" defTabSz="914400" eaLnBrk="0" fontAlgn="base" hangingPunct="0">
              <a:spcBef>
                <a:spcPct val="0"/>
              </a:spcBef>
              <a:spcAft>
                <a:spcPct val="0"/>
              </a:spcAft>
              <a:tabLst>
                <a:tab pos="457200" algn="r"/>
                <a:tab pos="2743200" algn="ctr"/>
                <a:tab pos="5486400" algn="r"/>
              </a:tabLst>
            </a:pPr>
            <a:r>
              <a:rPr lang="en-US" altLang="zh-CN" sz="1200">
                <a:solidFill>
                  <a:srgbClr val="FFFFFF"/>
                </a:solidFill>
                <a:latin typeface="Arial" charset="0"/>
                <a:ea typeface="ＭＳ Ｐゴシック" charset="0"/>
                <a:cs typeface="Arial" charset="0"/>
              </a:rPr>
              <a:t> </a:t>
            </a:r>
            <a:endParaRPr lang="en-US" altLang="zh-CN" sz="1400">
              <a:solidFill>
                <a:srgbClr val="FFFFFF"/>
              </a:solidFill>
              <a:latin typeface="Arial" charset="0"/>
              <a:ea typeface="ＭＳ Ｐゴシック" charset="0"/>
              <a:cs typeface="Arial" charset="0"/>
            </a:endParaRPr>
          </a:p>
          <a:p>
            <a:pPr algn="just" defTabSz="914400" eaLnBrk="0" fontAlgn="base" hangingPunct="0">
              <a:spcBef>
                <a:spcPct val="0"/>
              </a:spcBef>
              <a:spcAft>
                <a:spcPct val="0"/>
              </a:spcAft>
              <a:tabLst>
                <a:tab pos="457200" algn="r"/>
                <a:tab pos="2743200" algn="ctr"/>
                <a:tab pos="5486400" algn="r"/>
              </a:tabLst>
            </a:pPr>
            <a:r>
              <a:rPr lang="en-US" altLang="zh-CN" sz="1200">
                <a:solidFill>
                  <a:srgbClr val="FFFFFF"/>
                </a:solidFill>
                <a:latin typeface="Arial" charset="0"/>
                <a:ea typeface="ＭＳ Ｐゴシック" charset="0"/>
                <a:cs typeface="Arial" charset="0"/>
              </a:rPr>
              <a:t> </a:t>
            </a:r>
            <a:endParaRPr lang="en-US" altLang="zh-CN" sz="1400">
              <a:solidFill>
                <a:srgbClr val="FFFFFF"/>
              </a:solidFill>
              <a:latin typeface="Arial" charset="0"/>
              <a:ea typeface="ＭＳ Ｐゴシック" charset="0"/>
              <a:cs typeface="Arial" charset="0"/>
            </a:endParaRPr>
          </a:p>
          <a:p>
            <a:pPr algn="just" defTabSz="914400" eaLnBrk="0" fontAlgn="base" hangingPunct="0">
              <a:spcBef>
                <a:spcPct val="0"/>
              </a:spcBef>
              <a:spcAft>
                <a:spcPct val="0"/>
              </a:spcAft>
              <a:tabLst>
                <a:tab pos="457200" algn="r"/>
                <a:tab pos="2743200" algn="ctr"/>
                <a:tab pos="5486400" algn="r"/>
              </a:tabLst>
            </a:pPr>
            <a:r>
              <a:rPr lang="en-US" altLang="zh-CN" sz="1200">
                <a:solidFill>
                  <a:srgbClr val="FFFFFF"/>
                </a:solidFill>
                <a:latin typeface="Arial" charset="0"/>
                <a:ea typeface="ＭＳ Ｐゴシック" charset="0"/>
                <a:cs typeface="Arial" charset="0"/>
              </a:rPr>
              <a:t> </a:t>
            </a:r>
            <a:endParaRPr lang="en-US" altLang="zh-CN" sz="1400">
              <a:solidFill>
                <a:srgbClr val="FFFFFF"/>
              </a:solidFill>
              <a:latin typeface="Arial" charset="0"/>
              <a:ea typeface="ＭＳ Ｐゴシック" charset="0"/>
              <a:cs typeface="Arial" charset="0"/>
            </a:endParaRPr>
          </a:p>
          <a:p>
            <a:pPr algn="just" defTabSz="914400" eaLnBrk="0" fontAlgn="base" hangingPunct="0">
              <a:spcBef>
                <a:spcPct val="0"/>
              </a:spcBef>
              <a:spcAft>
                <a:spcPct val="0"/>
              </a:spcAft>
              <a:tabLst>
                <a:tab pos="457200" algn="r"/>
                <a:tab pos="2743200" algn="ctr"/>
                <a:tab pos="5486400" algn="r"/>
              </a:tabLst>
            </a:pPr>
            <a:br>
              <a:rPr lang="en-US" altLang="zh-CN" sz="2000">
                <a:solidFill>
                  <a:srgbClr val="FFFFFF"/>
                </a:solidFill>
                <a:latin typeface="Arial" charset="0"/>
                <a:ea typeface="ＭＳ Ｐゴシック" charset="0"/>
                <a:cs typeface="Arial" charset="0"/>
              </a:rPr>
            </a:br>
            <a:endParaRPr lang="en-US" altLang="zh-CN" sz="1400">
              <a:solidFill>
                <a:srgbClr val="FFFFFF"/>
              </a:solidFill>
              <a:latin typeface="Arial" charset="0"/>
              <a:ea typeface="ＭＳ Ｐゴシック" charset="0"/>
              <a:cs typeface="Arial" charset="0"/>
            </a:endParaRPr>
          </a:p>
          <a:p>
            <a:pPr algn="just" defTabSz="914400" eaLnBrk="0" fontAlgn="base" hangingPunct="0">
              <a:spcBef>
                <a:spcPct val="0"/>
              </a:spcBef>
              <a:spcAft>
                <a:spcPct val="0"/>
              </a:spcAft>
              <a:tabLst>
                <a:tab pos="457200" algn="r"/>
                <a:tab pos="2743200" algn="ctr"/>
                <a:tab pos="5486400" algn="r"/>
              </a:tabLst>
            </a:pPr>
            <a:r>
              <a:rPr lang="en-US" altLang="zh-CN" sz="1200">
                <a:solidFill>
                  <a:srgbClr val="FFFFFF"/>
                </a:solidFill>
                <a:latin typeface="Arial" charset="0"/>
                <a:ea typeface="ＭＳ Ｐゴシック" charset="0"/>
                <a:cs typeface="Arial" charset="0"/>
              </a:rPr>
              <a:t> </a:t>
            </a:r>
            <a:endParaRPr lang="en-US" altLang="zh-CN" sz="1400">
              <a:solidFill>
                <a:srgbClr val="FFFFFF"/>
              </a:solidFill>
              <a:latin typeface="Arial" charset="0"/>
              <a:ea typeface="ＭＳ Ｐゴシック" charset="0"/>
              <a:cs typeface="Arial" charset="0"/>
            </a:endParaRPr>
          </a:p>
          <a:p>
            <a:pPr algn="just" defTabSz="914400" eaLnBrk="0" fontAlgn="base" hangingPunct="0">
              <a:spcBef>
                <a:spcPct val="0"/>
              </a:spcBef>
              <a:spcAft>
                <a:spcPct val="0"/>
              </a:spcAft>
              <a:tabLst>
                <a:tab pos="457200" algn="r"/>
                <a:tab pos="2743200" algn="ctr"/>
                <a:tab pos="5486400" algn="r"/>
              </a:tabLst>
            </a:pPr>
            <a:r>
              <a:rPr lang="en-US" altLang="zh-CN" sz="1200">
                <a:solidFill>
                  <a:srgbClr val="FFFFFF"/>
                </a:solidFill>
                <a:latin typeface="Arial" charset="0"/>
                <a:ea typeface="ＭＳ Ｐゴシック" charset="0"/>
                <a:cs typeface="Arial" charset="0"/>
              </a:rPr>
              <a:t> </a:t>
            </a:r>
            <a:endParaRPr lang="en-US" altLang="zh-CN" sz="1400">
              <a:solidFill>
                <a:srgbClr val="FFFFFF"/>
              </a:solidFill>
              <a:latin typeface="Arial" charset="0"/>
              <a:ea typeface="ＭＳ Ｐゴシック" charset="0"/>
              <a:cs typeface="Arial" charset="0"/>
            </a:endParaRPr>
          </a:p>
          <a:p>
            <a:pPr defTabSz="914400" eaLnBrk="0" fontAlgn="base" hangingPunct="0">
              <a:spcBef>
                <a:spcPct val="0"/>
              </a:spcBef>
              <a:spcAft>
                <a:spcPct val="0"/>
              </a:spcAft>
              <a:tabLst>
                <a:tab pos="457200" algn="r"/>
                <a:tab pos="2743200" algn="ctr"/>
                <a:tab pos="5486400" algn="r"/>
              </a:tabLst>
            </a:pPr>
            <a:endParaRPr lang="en-US" altLang="zh-CN" sz="2800">
              <a:solidFill>
                <a:srgbClr val="FFFFFF"/>
              </a:solidFill>
              <a:latin typeface="Arial" charset="0"/>
              <a:ea typeface="ＭＳ Ｐゴシック" charset="0"/>
              <a:cs typeface="Arial" charset="0"/>
            </a:endParaRPr>
          </a:p>
        </p:txBody>
      </p:sp>
      <p:sp>
        <p:nvSpPr>
          <p:cNvPr id="606213" name="Rectangle 5"/>
          <p:cNvSpPr>
            <a:spLocks noChangeArrowheads="1"/>
          </p:cNvSpPr>
          <p:nvPr/>
        </p:nvSpPr>
        <p:spPr bwMode="auto">
          <a:xfrm>
            <a:off x="465138" y="1649413"/>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defTabSz="914400" eaLnBrk="0" fontAlgn="base" hangingPunct="0">
              <a:spcBef>
                <a:spcPct val="0"/>
              </a:spcBef>
              <a:spcAft>
                <a:spcPct val="0"/>
              </a:spcAft>
              <a:tabLst>
                <a:tab pos="457200" algn="r"/>
                <a:tab pos="2743200" algn="ctr"/>
                <a:tab pos="5486400" algn="r"/>
              </a:tabLst>
            </a:pPr>
            <a:endParaRPr lang="en-GB" sz="2800">
              <a:solidFill>
                <a:srgbClr val="FFFFFF"/>
              </a:solidFill>
              <a:latin typeface="Arial" charset="0"/>
              <a:ea typeface="ＭＳ Ｐゴシック" charset="0"/>
              <a:cs typeface="Arial" charset="0"/>
            </a:endParaRPr>
          </a:p>
        </p:txBody>
      </p:sp>
      <p:sp>
        <p:nvSpPr>
          <p:cNvPr id="606214" name="Rectangle 6"/>
          <p:cNvSpPr>
            <a:spLocks noChangeArrowheads="1"/>
          </p:cNvSpPr>
          <p:nvPr/>
        </p:nvSpPr>
        <p:spPr bwMode="auto">
          <a:xfrm>
            <a:off x="465138" y="1649413"/>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defTabSz="914400" eaLnBrk="0" fontAlgn="base" hangingPunct="0">
              <a:spcBef>
                <a:spcPct val="0"/>
              </a:spcBef>
              <a:spcAft>
                <a:spcPct val="0"/>
              </a:spcAft>
              <a:tabLst>
                <a:tab pos="457200" algn="r"/>
                <a:tab pos="2743200" algn="ctr"/>
                <a:tab pos="5486400" algn="r"/>
              </a:tabLst>
            </a:pPr>
            <a:endParaRPr lang="en-GB" sz="2800">
              <a:solidFill>
                <a:srgbClr val="FFFFFF"/>
              </a:solidFill>
              <a:latin typeface="Arial" charset="0"/>
              <a:ea typeface="ＭＳ Ｐゴシック" charset="0"/>
              <a:cs typeface="Arial" charset="0"/>
            </a:endParaRPr>
          </a:p>
        </p:txBody>
      </p:sp>
      <p:sp>
        <p:nvSpPr>
          <p:cNvPr id="606215" name="Rectangle 8"/>
          <p:cNvSpPr>
            <a:spLocks noChangeArrowheads="1"/>
          </p:cNvSpPr>
          <p:nvPr/>
        </p:nvSpPr>
        <p:spPr bwMode="auto">
          <a:xfrm>
            <a:off x="465138" y="1649413"/>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defTabSz="914400" eaLnBrk="0" fontAlgn="base" hangingPunct="0">
              <a:spcBef>
                <a:spcPct val="0"/>
              </a:spcBef>
              <a:spcAft>
                <a:spcPct val="0"/>
              </a:spcAft>
              <a:tabLst>
                <a:tab pos="457200" algn="r"/>
                <a:tab pos="2743200" algn="ctr"/>
                <a:tab pos="5486400" algn="r"/>
              </a:tabLst>
            </a:pPr>
            <a:endParaRPr lang="en-GB" sz="2800">
              <a:solidFill>
                <a:srgbClr val="FFFFFF"/>
              </a:solidFill>
              <a:latin typeface="Arial" charset="0"/>
              <a:ea typeface="ＭＳ Ｐゴシック" charset="0"/>
              <a:cs typeface="Arial" charset="0"/>
            </a:endParaRPr>
          </a:p>
        </p:txBody>
      </p:sp>
      <p:sp>
        <p:nvSpPr>
          <p:cNvPr id="606216" name="Rectangle 9"/>
          <p:cNvSpPr>
            <a:spLocks noChangeArrowheads="1"/>
          </p:cNvSpPr>
          <p:nvPr/>
        </p:nvSpPr>
        <p:spPr bwMode="auto">
          <a:xfrm>
            <a:off x="1938338" y="-9525"/>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defTabSz="914400" eaLnBrk="0" fontAlgn="base" hangingPunct="0">
              <a:spcBef>
                <a:spcPct val="0"/>
              </a:spcBef>
              <a:spcAft>
                <a:spcPct val="0"/>
              </a:spcAft>
            </a:pPr>
            <a:endParaRPr lang="en-US" sz="2800">
              <a:solidFill>
                <a:srgbClr val="FFFFFF"/>
              </a:solidFill>
              <a:latin typeface="Arial" charset="0"/>
              <a:ea typeface="ＭＳ Ｐゴシック" charset="0"/>
              <a:cs typeface="Arial" charset="0"/>
            </a:endParaRPr>
          </a:p>
        </p:txBody>
      </p:sp>
      <p:sp>
        <p:nvSpPr>
          <p:cNvPr id="606217" name="Rectangle 10"/>
          <p:cNvSpPr>
            <a:spLocks noChangeArrowheads="1"/>
          </p:cNvSpPr>
          <p:nvPr/>
        </p:nvSpPr>
        <p:spPr bwMode="auto">
          <a:xfrm>
            <a:off x="1933575" y="1219200"/>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defTabSz="914400" eaLnBrk="0" fontAlgn="base" hangingPunct="0">
              <a:spcBef>
                <a:spcPct val="0"/>
              </a:spcBef>
              <a:spcAft>
                <a:spcPct val="0"/>
              </a:spcAft>
            </a:pPr>
            <a:endParaRPr lang="en-US" sz="2800">
              <a:solidFill>
                <a:srgbClr val="FFFFFF"/>
              </a:solidFill>
              <a:latin typeface="Arial" charset="0"/>
              <a:ea typeface="ＭＳ Ｐゴシック" charset="0"/>
              <a:cs typeface="Arial" charset="0"/>
            </a:endParaRPr>
          </a:p>
        </p:txBody>
      </p:sp>
      <p:sp>
        <p:nvSpPr>
          <p:cNvPr id="606218" name="Rectangle 11"/>
          <p:cNvSpPr>
            <a:spLocks noChangeArrowheads="1"/>
          </p:cNvSpPr>
          <p:nvPr/>
        </p:nvSpPr>
        <p:spPr bwMode="auto">
          <a:xfrm>
            <a:off x="1933575" y="1528763"/>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defTabSz="914400" eaLnBrk="0" fontAlgn="base" hangingPunct="0">
              <a:spcBef>
                <a:spcPct val="0"/>
              </a:spcBef>
              <a:spcAft>
                <a:spcPct val="0"/>
              </a:spcAft>
            </a:pPr>
            <a:endParaRPr lang="en-US" sz="2800">
              <a:solidFill>
                <a:srgbClr val="FFFFFF"/>
              </a:solidFill>
              <a:latin typeface="Arial" charset="0"/>
              <a:ea typeface="ＭＳ Ｐゴシック" charset="0"/>
              <a:cs typeface="Arial" charset="0"/>
            </a:endParaRPr>
          </a:p>
        </p:txBody>
      </p:sp>
      <p:sp>
        <p:nvSpPr>
          <p:cNvPr id="606219" name="Rectangle 12"/>
          <p:cNvSpPr>
            <a:spLocks noChangeArrowheads="1"/>
          </p:cNvSpPr>
          <p:nvPr/>
        </p:nvSpPr>
        <p:spPr bwMode="auto">
          <a:xfrm>
            <a:off x="1933575" y="1743075"/>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defTabSz="914400" eaLnBrk="0" fontAlgn="base" hangingPunct="0">
              <a:spcBef>
                <a:spcPct val="0"/>
              </a:spcBef>
              <a:spcAft>
                <a:spcPct val="0"/>
              </a:spcAft>
            </a:pPr>
            <a:endParaRPr lang="en-US" sz="2800">
              <a:solidFill>
                <a:srgbClr val="FFFFFF"/>
              </a:solidFill>
              <a:latin typeface="Arial" charset="0"/>
              <a:ea typeface="ＭＳ Ｐゴシック" charset="0"/>
              <a:cs typeface="Arial" charset="0"/>
            </a:endParaRPr>
          </a:p>
        </p:txBody>
      </p:sp>
      <p:sp>
        <p:nvSpPr>
          <p:cNvPr id="606220" name="Rectangle 15"/>
          <p:cNvSpPr>
            <a:spLocks noChangeArrowheads="1"/>
          </p:cNvSpPr>
          <p:nvPr/>
        </p:nvSpPr>
        <p:spPr bwMode="auto">
          <a:xfrm>
            <a:off x="1933575" y="2047875"/>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defTabSz="914400" eaLnBrk="0" fontAlgn="base" hangingPunct="0">
              <a:spcBef>
                <a:spcPct val="0"/>
              </a:spcBef>
              <a:spcAft>
                <a:spcPct val="0"/>
              </a:spcAft>
            </a:pPr>
            <a:endParaRPr lang="en-US" sz="2800">
              <a:solidFill>
                <a:srgbClr val="FFFFFF"/>
              </a:solidFill>
              <a:latin typeface="Arial" charset="0"/>
              <a:ea typeface="ＭＳ Ｐゴシック" charset="0"/>
              <a:cs typeface="Arial" charset="0"/>
            </a:endParaRPr>
          </a:p>
        </p:txBody>
      </p:sp>
      <p:graphicFrame>
        <p:nvGraphicFramePr>
          <p:cNvPr id="33972" name="Group 180"/>
          <p:cNvGraphicFramePr>
            <a:graphicFrameLocks noGrp="1"/>
          </p:cNvGraphicFramePr>
          <p:nvPr>
            <p:extLst>
              <p:ext uri="{D42A27DB-BD31-4B8C-83A1-F6EECF244321}">
                <p14:modId xmlns:p14="http://schemas.microsoft.com/office/powerpoint/2010/main" val="1173785007"/>
              </p:ext>
            </p:extLst>
          </p:nvPr>
        </p:nvGraphicFramePr>
        <p:xfrm>
          <a:off x="635000" y="1268413"/>
          <a:ext cx="7824788" cy="731837"/>
        </p:xfrm>
        <a:graphic>
          <a:graphicData uri="http://schemas.openxmlformats.org/drawingml/2006/table">
            <a:tbl>
              <a:tblPr/>
              <a:tblGrid>
                <a:gridCol w="1447800">
                  <a:extLst>
                    <a:ext uri="{9D8B030D-6E8A-4147-A177-3AD203B41FA5}">
                      <a16:colId xmlns:a16="http://schemas.microsoft.com/office/drawing/2014/main" val="20000"/>
                    </a:ext>
                  </a:extLst>
                </a:gridCol>
                <a:gridCol w="1439889">
                  <a:extLst>
                    <a:ext uri="{9D8B030D-6E8A-4147-A177-3AD203B41FA5}">
                      <a16:colId xmlns:a16="http://schemas.microsoft.com/office/drawing/2014/main" val="20001"/>
                    </a:ext>
                  </a:extLst>
                </a:gridCol>
                <a:gridCol w="1822424">
                  <a:extLst>
                    <a:ext uri="{9D8B030D-6E8A-4147-A177-3AD203B41FA5}">
                      <a16:colId xmlns:a16="http://schemas.microsoft.com/office/drawing/2014/main" val="20002"/>
                    </a:ext>
                  </a:extLst>
                </a:gridCol>
                <a:gridCol w="1508125">
                  <a:extLst>
                    <a:ext uri="{9D8B030D-6E8A-4147-A177-3AD203B41FA5}">
                      <a16:colId xmlns:a16="http://schemas.microsoft.com/office/drawing/2014/main" val="20003"/>
                    </a:ext>
                  </a:extLst>
                </a:gridCol>
                <a:gridCol w="1606550">
                  <a:extLst>
                    <a:ext uri="{9D8B030D-6E8A-4147-A177-3AD203B41FA5}">
                      <a16:colId xmlns:a16="http://schemas.microsoft.com/office/drawing/2014/main" val="20004"/>
                    </a:ext>
                  </a:extLst>
                </a:gridCol>
              </a:tblGrid>
              <a:tr h="73183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600" b="0" i="0" u="none" strike="noStrike" cap="none" normalizeH="0" baseline="0" dirty="0">
                          <a:ln>
                            <a:noFill/>
                          </a:ln>
                          <a:solidFill>
                            <a:srgbClr val="FFFF00"/>
                          </a:solidFill>
                          <a:effectLst/>
                          <a:latin typeface="Arial" charset="0"/>
                          <a:ea typeface="ＭＳ Ｐゴシック" charset="0"/>
                          <a:cs typeface="Times" charset="0"/>
                        </a:rPr>
                        <a:t>신정주의</a:t>
                      </a:r>
                      <a:endParaRPr kumimoji="0" lang="en-US" sz="1600" b="0"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Greg </a:t>
                      </a:r>
                      <a:r>
                        <a:rPr kumimoji="0" lang="en-US" sz="1600" b="1" i="0" u="none" strike="noStrike" cap="none" normalizeH="0" baseline="0" dirty="0" err="1">
                          <a:ln>
                            <a:noFill/>
                          </a:ln>
                          <a:solidFill>
                            <a:schemeClr val="tx1"/>
                          </a:solidFill>
                          <a:effectLst/>
                          <a:latin typeface="Arial" charset="0"/>
                          <a:ea typeface="ＭＳ Ｐゴシック" charset="0"/>
                          <a:cs typeface="Times" charset="0"/>
                        </a:rPr>
                        <a:t>Bahnsen</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600" b="0" i="0" u="none" strike="noStrike" cap="none" normalizeH="0" baseline="0" dirty="0">
                          <a:ln>
                            <a:noFill/>
                          </a:ln>
                          <a:solidFill>
                            <a:srgbClr val="FFFF00"/>
                          </a:solidFill>
                          <a:effectLst/>
                          <a:latin typeface="Arial" charset="0"/>
                          <a:ea typeface="ＭＳ Ｐゴシック" charset="0"/>
                          <a:cs typeface="Times" charset="0"/>
                        </a:rPr>
                        <a:t>개혁주의</a:t>
                      </a:r>
                      <a:endParaRPr kumimoji="0" lang="en-US" sz="1600" b="0"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Willem </a:t>
                      </a:r>
                      <a:r>
                        <a:rPr kumimoji="0" lang="en-US" sz="1600" b="1" i="0" u="none" strike="noStrike" cap="none" normalizeH="0" baseline="0" dirty="0" err="1">
                          <a:ln>
                            <a:noFill/>
                          </a:ln>
                          <a:solidFill>
                            <a:schemeClr val="tx1"/>
                          </a:solidFill>
                          <a:effectLst/>
                          <a:latin typeface="Arial" charset="0"/>
                          <a:ea typeface="ＭＳ Ｐゴシック" charset="0"/>
                          <a:cs typeface="Times" charset="0"/>
                        </a:rPr>
                        <a:t>VanGemeren</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600" b="0" i="0" u="none" strike="noStrike" cap="none" normalizeH="0" baseline="0" dirty="0">
                          <a:ln>
                            <a:noFill/>
                          </a:ln>
                          <a:solidFill>
                            <a:srgbClr val="FFFF00"/>
                          </a:solidFill>
                          <a:effectLst/>
                          <a:latin typeface="Arial" charset="0"/>
                          <a:ea typeface="ＭＳ Ｐゴシック" charset="0"/>
                          <a:cs typeface="Times" charset="0"/>
                        </a:rPr>
                        <a:t>중대한</a:t>
                      </a:r>
                      <a:r>
                        <a:rPr kumimoji="0" lang="en-US" altLang="ko-KR" sz="1600" b="0" i="0" u="none" strike="noStrike" cap="none" normalizeH="0" baseline="0" dirty="0">
                          <a:ln>
                            <a:noFill/>
                          </a:ln>
                          <a:solidFill>
                            <a:srgbClr val="FFFF00"/>
                          </a:solidFill>
                          <a:effectLst/>
                          <a:latin typeface="Arial" charset="0"/>
                          <a:ea typeface="ＭＳ Ｐゴシック" charset="0"/>
                          <a:cs typeface="Times" charset="0"/>
                        </a:rPr>
                        <a:t> </a:t>
                      </a:r>
                      <a:r>
                        <a:rPr kumimoji="0" lang="ko-KR" altLang="en-US" sz="1600" b="0" i="0" u="none" strike="noStrike" cap="none" normalizeH="0" baseline="0" dirty="0">
                          <a:ln>
                            <a:noFill/>
                          </a:ln>
                          <a:solidFill>
                            <a:srgbClr val="FFFF00"/>
                          </a:solidFill>
                          <a:effectLst/>
                          <a:latin typeface="Arial" charset="0"/>
                          <a:ea typeface="ＭＳ Ｐゴシック" charset="0"/>
                          <a:cs typeface="Times" charset="0"/>
                        </a:rPr>
                        <a:t>이슈</a:t>
                      </a:r>
                      <a:endParaRPr kumimoji="0" lang="en-US" sz="1600" b="0"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Walter </a:t>
                      </a:r>
                      <a:br>
                        <a:rPr kumimoji="0" lang="en-US" sz="1600" b="1" i="0" u="none" strike="noStrike" cap="none" normalizeH="0" baseline="0" dirty="0">
                          <a:ln>
                            <a:noFill/>
                          </a:ln>
                          <a:solidFill>
                            <a:schemeClr val="tx1"/>
                          </a:solidFill>
                          <a:effectLst/>
                          <a:latin typeface="Arial" charset="0"/>
                          <a:ea typeface="ＭＳ Ｐゴシック" charset="0"/>
                          <a:cs typeface="Times" charset="0"/>
                        </a:rPr>
                      </a:br>
                      <a:r>
                        <a:rPr kumimoji="0" lang="en-US" sz="1600" b="1" i="0" u="none" strike="noStrike" cap="none" normalizeH="0" baseline="0" dirty="0">
                          <a:ln>
                            <a:noFill/>
                          </a:ln>
                          <a:solidFill>
                            <a:schemeClr val="tx1"/>
                          </a:solidFill>
                          <a:effectLst/>
                          <a:latin typeface="Arial" charset="0"/>
                          <a:ea typeface="ＭＳ Ｐゴシック" charset="0"/>
                          <a:cs typeface="Times" charset="0"/>
                        </a:rPr>
                        <a:t>Kaiser</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rgbClr val="FFFF00"/>
                          </a:solidFill>
                          <a:effectLst/>
                          <a:latin typeface="Arial" charset="0"/>
                          <a:ea typeface="ＭＳ Ｐゴシック" charset="0"/>
                          <a:cs typeface="Times" charset="0"/>
                        </a:rPr>
                        <a:t>수정</a:t>
                      </a:r>
                      <a:r>
                        <a:rPr kumimoji="0" lang="en-US" altLang="ko-KR" sz="1600" b="1" i="0" u="none" strike="noStrike" cap="none" normalizeH="0" baseline="0" dirty="0">
                          <a:ln>
                            <a:noFill/>
                          </a:ln>
                          <a:solidFill>
                            <a:srgbClr val="FFFF00"/>
                          </a:solidFill>
                          <a:effectLst/>
                          <a:latin typeface="Arial" charset="0"/>
                          <a:ea typeface="ＭＳ Ｐゴシック" charset="0"/>
                          <a:cs typeface="Times" charset="0"/>
                        </a:rPr>
                        <a:t> </a:t>
                      </a:r>
                      <a:r>
                        <a:rPr kumimoji="0" lang="ko-KR" altLang="en-US" sz="1600" b="1" i="0" u="none" strike="noStrike" cap="none" normalizeH="0" baseline="0" dirty="0">
                          <a:ln>
                            <a:noFill/>
                          </a:ln>
                          <a:solidFill>
                            <a:srgbClr val="FFFF00"/>
                          </a:solidFill>
                          <a:effectLst/>
                          <a:latin typeface="Arial" charset="0"/>
                          <a:ea typeface="ＭＳ Ｐゴシック" charset="0"/>
                          <a:cs typeface="Times" charset="0"/>
                        </a:rPr>
                        <a:t>루터주의</a:t>
                      </a:r>
                      <a:endParaRPr kumimoji="0" lang="en-US" sz="1600" b="1"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Douglas </a:t>
                      </a:r>
                      <a:br>
                        <a:rPr kumimoji="0" lang="en-US" sz="1600" b="1" i="0" u="none" strike="noStrike" cap="none" normalizeH="0" baseline="0" dirty="0">
                          <a:ln>
                            <a:noFill/>
                          </a:ln>
                          <a:solidFill>
                            <a:schemeClr val="tx1"/>
                          </a:solidFill>
                          <a:effectLst/>
                          <a:latin typeface="Arial" charset="0"/>
                          <a:ea typeface="ＭＳ Ｐゴシック" charset="0"/>
                          <a:cs typeface="Times" charset="0"/>
                        </a:rPr>
                      </a:br>
                      <a:r>
                        <a:rPr kumimoji="0" lang="en-US" sz="1600" b="1" i="0" u="none" strike="noStrike" cap="none" normalizeH="0" baseline="0" dirty="0">
                          <a:ln>
                            <a:noFill/>
                          </a:ln>
                          <a:solidFill>
                            <a:schemeClr val="tx1"/>
                          </a:solidFill>
                          <a:effectLst/>
                          <a:latin typeface="Arial" charset="0"/>
                          <a:ea typeface="ＭＳ Ｐゴシック" charset="0"/>
                          <a:cs typeface="Times" charset="0"/>
                        </a:rPr>
                        <a:t>Moo</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600" b="0" i="0" u="none" strike="noStrike" cap="none" normalizeH="0" baseline="0" dirty="0">
                          <a:ln>
                            <a:noFill/>
                          </a:ln>
                          <a:solidFill>
                            <a:srgbClr val="FFFF00"/>
                          </a:solidFill>
                          <a:effectLst/>
                          <a:latin typeface="Arial" charset="0"/>
                          <a:ea typeface="ＭＳ Ｐゴシック" charset="0"/>
                          <a:cs typeface="Times" charset="0"/>
                        </a:rPr>
                        <a:t>분리주의</a:t>
                      </a:r>
                      <a:endParaRPr kumimoji="0" lang="en-US" sz="1600" b="0"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Wayne G. Strickland</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78" marR="6857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bl>
          </a:graphicData>
        </a:graphic>
      </p:graphicFrame>
      <p:sp>
        <p:nvSpPr>
          <p:cNvPr id="606237" name="Left-Right Arrow 3"/>
          <p:cNvSpPr>
            <a:spLocks noChangeArrowheads="1"/>
          </p:cNvSpPr>
          <p:nvPr/>
        </p:nvSpPr>
        <p:spPr bwMode="auto">
          <a:xfrm>
            <a:off x="1908175" y="2565400"/>
            <a:ext cx="5112097" cy="1368425"/>
          </a:xfrm>
          <a:prstGeom prst="leftRightArrow">
            <a:avLst>
              <a:gd name="adj1" fmla="val 50000"/>
              <a:gd name="adj2" fmla="val 49982"/>
            </a:avLst>
          </a:prstGeom>
          <a:solidFill>
            <a:schemeClr val="accent1"/>
          </a:solidFill>
          <a:ln w="12700">
            <a:solidFill>
              <a:schemeClr val="tx1"/>
            </a:solidFill>
            <a:round/>
            <a:headEnd type="none" w="sm" len="sm"/>
            <a:tailEnd type="none" w="sm" len="sm"/>
          </a:ln>
        </p:spPr>
        <p:txBody>
          <a:bodyPr wrap="none"/>
          <a:lstStyle/>
          <a:p>
            <a:pPr defTabSz="914400" eaLnBrk="0" fontAlgn="base" hangingPunct="0">
              <a:spcBef>
                <a:spcPct val="0"/>
              </a:spcBef>
              <a:spcAft>
                <a:spcPct val="0"/>
              </a:spcAft>
            </a:pPr>
            <a:endParaRPr lang="en-US" sz="2800">
              <a:solidFill>
                <a:srgbClr val="FFFFFF"/>
              </a:solidFill>
              <a:latin typeface="Times New Roman" charset="0"/>
              <a:ea typeface="ＭＳ Ｐゴシック" charset="0"/>
              <a:cs typeface="ＭＳ Ｐゴシック" charset="0"/>
            </a:endParaRPr>
          </a:p>
        </p:txBody>
      </p:sp>
      <p:sp>
        <p:nvSpPr>
          <p:cNvPr id="606238" name="TextBox 18"/>
          <p:cNvSpPr txBox="1">
            <a:spLocks noChangeArrowheads="1"/>
          </p:cNvSpPr>
          <p:nvPr/>
        </p:nvSpPr>
        <p:spPr bwMode="auto">
          <a:xfrm>
            <a:off x="-28576" y="600125"/>
            <a:ext cx="8181975"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ko-KR" altLang="en-US" sz="2800" i="1" dirty="0">
                <a:solidFill>
                  <a:srgbClr val="FFFFFF"/>
                </a:solidFill>
                <a:latin typeface="Arial" charset="0"/>
                <a:cs typeface="Arial" charset="0"/>
              </a:rPr>
              <a:t>적용</a:t>
            </a:r>
            <a:r>
              <a:rPr lang="en-US" altLang="ko-KR" sz="2800" i="1" dirty="0">
                <a:solidFill>
                  <a:srgbClr val="FFFFFF"/>
                </a:solidFill>
                <a:latin typeface="Arial" charset="0"/>
                <a:cs typeface="Arial" charset="0"/>
              </a:rPr>
              <a:t> </a:t>
            </a:r>
            <a:r>
              <a:rPr lang="ko-KR" altLang="en-US" sz="2800" i="1" dirty="0">
                <a:solidFill>
                  <a:srgbClr val="FFFFFF"/>
                </a:solidFill>
                <a:latin typeface="Arial" charset="0"/>
                <a:cs typeface="Arial" charset="0"/>
              </a:rPr>
              <a:t>가능성</a:t>
            </a:r>
            <a:r>
              <a:rPr lang="en-US" altLang="ko-KR" sz="2800" i="1" dirty="0">
                <a:solidFill>
                  <a:srgbClr val="FFFFFF"/>
                </a:solidFill>
                <a:latin typeface="Arial" charset="0"/>
                <a:cs typeface="Arial" charset="0"/>
              </a:rPr>
              <a:t> </a:t>
            </a:r>
            <a:r>
              <a:rPr lang="ko-KR" altLang="en-US" sz="2800" i="1" dirty="0">
                <a:solidFill>
                  <a:srgbClr val="FFFFFF"/>
                </a:solidFill>
                <a:latin typeface="Arial" charset="0"/>
                <a:cs typeface="Arial" charset="0"/>
              </a:rPr>
              <a:t>정도의</a:t>
            </a:r>
            <a:r>
              <a:rPr lang="en-US" altLang="ko-KR" sz="2800" i="1" dirty="0">
                <a:solidFill>
                  <a:srgbClr val="FFFFFF"/>
                </a:solidFill>
                <a:latin typeface="Arial" charset="0"/>
                <a:cs typeface="Arial" charset="0"/>
              </a:rPr>
              <a:t> </a:t>
            </a:r>
            <a:r>
              <a:rPr lang="ko-KR" altLang="en-US" sz="2800" i="1" dirty="0">
                <a:solidFill>
                  <a:srgbClr val="FFFFFF"/>
                </a:solidFill>
                <a:latin typeface="Arial" charset="0"/>
                <a:cs typeface="Arial" charset="0"/>
              </a:rPr>
              <a:t>범위</a:t>
            </a:r>
            <a:r>
              <a:rPr lang="en-US" sz="2800" i="1" dirty="0">
                <a:solidFill>
                  <a:srgbClr val="FFFFFF"/>
                </a:solidFill>
                <a:latin typeface="Arial" charset="0"/>
                <a:cs typeface="Arial" charset="0"/>
              </a:rPr>
              <a:t>:</a:t>
            </a:r>
          </a:p>
        </p:txBody>
      </p:sp>
      <p:sp>
        <p:nvSpPr>
          <p:cNvPr id="606240" name="TextBox 18"/>
          <p:cNvSpPr txBox="1">
            <a:spLocks noChangeArrowheads="1"/>
          </p:cNvSpPr>
          <p:nvPr/>
        </p:nvSpPr>
        <p:spPr bwMode="auto">
          <a:xfrm>
            <a:off x="24325" y="4093852"/>
            <a:ext cx="9144000"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ko-KR" altLang="en-US" sz="1600" dirty="0">
                <a:solidFill>
                  <a:srgbClr val="FFFFFF"/>
                </a:solidFill>
                <a:latin typeface="Arial" charset="0"/>
                <a:cs typeface="Arial" charset="0"/>
              </a:rPr>
              <a:t>이</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차트는</a:t>
            </a:r>
            <a:r>
              <a:rPr lang="en-US" altLang="ko-KR" sz="1600" dirty="0">
                <a:solidFill>
                  <a:srgbClr val="FFFFFF"/>
                </a:solidFill>
                <a:latin typeface="Arial" charset="0"/>
                <a:cs typeface="Arial" charset="0"/>
              </a:rPr>
              <a:t> </a:t>
            </a:r>
            <a:r>
              <a:rPr lang="en-US" sz="1600" dirty="0">
                <a:solidFill>
                  <a:srgbClr val="FFFFFF"/>
                </a:solidFill>
                <a:latin typeface="Arial" charset="0"/>
                <a:cs typeface="Arial" charset="0"/>
              </a:rPr>
              <a:t>Stanley N. Gundry </a:t>
            </a:r>
            <a:r>
              <a:rPr lang="ko-KR" altLang="en-US" sz="1600" dirty="0">
                <a:solidFill>
                  <a:srgbClr val="FFFFFF"/>
                </a:solidFill>
                <a:latin typeface="Arial" charset="0"/>
                <a:cs typeface="Arial" charset="0"/>
              </a:rPr>
              <a:t>가</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편집한</a:t>
            </a:r>
            <a:r>
              <a:rPr lang="en-US" sz="1600" dirty="0">
                <a:solidFill>
                  <a:srgbClr val="FFFFFF"/>
                </a:solidFill>
                <a:latin typeface="Arial" charset="0"/>
                <a:cs typeface="Arial" charset="0"/>
              </a:rPr>
              <a:t> </a:t>
            </a:r>
            <a:r>
              <a:rPr lang="en-US" sz="1600" i="1" dirty="0">
                <a:solidFill>
                  <a:srgbClr val="FFFFFF"/>
                </a:solidFill>
                <a:latin typeface="Arial" charset="0"/>
                <a:cs typeface="Arial" charset="0"/>
              </a:rPr>
              <a:t>Five Views on Law and Gospel </a:t>
            </a:r>
            <a:r>
              <a:rPr lang="en-US" sz="1600" dirty="0">
                <a:solidFill>
                  <a:srgbClr val="FFFFFF"/>
                </a:solidFill>
                <a:latin typeface="Arial" charset="0"/>
                <a:cs typeface="Arial" charset="0"/>
              </a:rPr>
              <a:t>(Grand Rapids: Zondervan, 1996)</a:t>
            </a:r>
            <a:r>
              <a:rPr lang="ko-KR" altLang="en-US" sz="1600" dirty="0">
                <a:solidFill>
                  <a:srgbClr val="FFFFFF"/>
                </a:solidFill>
                <a:latin typeface="Arial" charset="0"/>
                <a:cs typeface="Arial" charset="0"/>
              </a:rPr>
              <a:t>를</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요약한</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것이다</a:t>
            </a:r>
            <a:r>
              <a:rPr lang="en-US" altLang="ko-KR" sz="1600" dirty="0">
                <a:solidFill>
                  <a:srgbClr val="FFFFFF"/>
                </a:solidFill>
                <a:latin typeface="Arial" charset="0"/>
                <a:cs typeface="Arial" charset="0"/>
              </a:rPr>
              <a:t>.</a:t>
            </a:r>
            <a:r>
              <a:rPr lang="en-US" sz="1600" dirty="0">
                <a:solidFill>
                  <a:srgbClr val="FFFFFF"/>
                </a:solidFill>
                <a:latin typeface="Arial" charset="0"/>
                <a:cs typeface="Arial" charset="0"/>
              </a:rPr>
              <a:t> </a:t>
            </a:r>
            <a:r>
              <a:rPr lang="ko-KR" altLang="en-US" sz="1600" dirty="0">
                <a:solidFill>
                  <a:srgbClr val="FFFFFF"/>
                </a:solidFill>
                <a:latin typeface="Arial" charset="0"/>
                <a:cs typeface="Arial" charset="0"/>
              </a:rPr>
              <a:t>각</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저자들은</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자신의</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견해를</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제시하고</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다른</a:t>
            </a:r>
            <a:r>
              <a:rPr lang="en-US" altLang="ko-KR" sz="1600" dirty="0">
                <a:solidFill>
                  <a:srgbClr val="FFFFFF"/>
                </a:solidFill>
                <a:latin typeface="Arial" charset="0"/>
                <a:cs typeface="Arial" charset="0"/>
              </a:rPr>
              <a:t> 4</a:t>
            </a:r>
            <a:r>
              <a:rPr lang="ko-KR" altLang="en-US" sz="1600" dirty="0">
                <a:solidFill>
                  <a:srgbClr val="FFFFFF"/>
                </a:solidFill>
                <a:latin typeface="Arial" charset="0"/>
                <a:cs typeface="Arial" charset="0"/>
              </a:rPr>
              <a:t>가지</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견해에</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대해</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반응해</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놓았다</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일반적으로</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말해서</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첫</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번째와</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두</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번째</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관점은</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둘</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다</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개혁주의적</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관점으로</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유사하며</a:t>
            </a:r>
            <a:r>
              <a:rPr lang="en-US" sz="1600" dirty="0">
                <a:solidFill>
                  <a:srgbClr val="FFFFFF"/>
                </a:solidFill>
                <a:latin typeface="Arial" charset="0"/>
                <a:cs typeface="Arial" charset="0"/>
              </a:rPr>
              <a:t>(</a:t>
            </a:r>
            <a:r>
              <a:rPr lang="ko-KR" altLang="en-US" sz="1600" dirty="0">
                <a:solidFill>
                  <a:srgbClr val="FFFFFF"/>
                </a:solidFill>
                <a:latin typeface="Arial" charset="0"/>
                <a:cs typeface="Arial" charset="0"/>
              </a:rPr>
              <a:t>구약과</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신약의</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연속성을</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강조</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나머지</a:t>
            </a:r>
            <a:r>
              <a:rPr lang="en-US" altLang="ko-KR" sz="1600" dirty="0">
                <a:solidFill>
                  <a:srgbClr val="FFFFFF"/>
                </a:solidFill>
                <a:latin typeface="Arial" charset="0"/>
                <a:cs typeface="Arial" charset="0"/>
              </a:rPr>
              <a:t> 3-5</a:t>
            </a:r>
            <a:r>
              <a:rPr lang="ko-KR" altLang="en-US" sz="1600" dirty="0">
                <a:solidFill>
                  <a:srgbClr val="FFFFFF"/>
                </a:solidFill>
                <a:latin typeface="Arial" charset="0"/>
                <a:cs typeface="Arial" charset="0"/>
              </a:rPr>
              <a:t>번째</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관점</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곧</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비연속성을</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강조하는</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의견에</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반대한다</a:t>
            </a:r>
            <a:r>
              <a:rPr lang="en-US" altLang="ko-KR" sz="1600" dirty="0">
                <a:solidFill>
                  <a:srgbClr val="FFFFFF"/>
                </a:solidFill>
                <a:latin typeface="Arial" charset="0"/>
                <a:cs typeface="Arial" charset="0"/>
              </a:rPr>
              <a:t>.</a:t>
            </a:r>
            <a:r>
              <a:rPr lang="en-US" sz="1600" dirty="0">
                <a:solidFill>
                  <a:srgbClr val="FFFFFF"/>
                </a:solidFill>
                <a:latin typeface="Arial" charset="0"/>
                <a:cs typeface="Arial" charset="0"/>
              </a:rPr>
              <a:t> </a:t>
            </a:r>
            <a:r>
              <a:rPr lang="ko-KR" altLang="en-US" sz="1600" dirty="0">
                <a:solidFill>
                  <a:srgbClr val="FFFFFF"/>
                </a:solidFill>
                <a:latin typeface="Arial" charset="0"/>
                <a:cs typeface="Arial" charset="0"/>
              </a:rPr>
              <a:t>개인적으로는</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분리적</a:t>
            </a:r>
            <a:r>
              <a:rPr lang="en-US" altLang="ko-KR" sz="1600" dirty="0">
                <a:solidFill>
                  <a:srgbClr val="FFFFFF"/>
                </a:solidFill>
                <a:latin typeface="Arial" charset="0"/>
                <a:cs typeface="Arial" charset="0"/>
              </a:rPr>
              <a:t>(dispensational) </a:t>
            </a:r>
            <a:r>
              <a:rPr lang="ko-KR" altLang="en-US" sz="1600" dirty="0">
                <a:solidFill>
                  <a:srgbClr val="FFFFFF"/>
                </a:solidFill>
                <a:latin typeface="Arial" charset="0"/>
                <a:cs typeface="Arial" charset="0"/>
              </a:rPr>
              <a:t>관점은</a:t>
            </a:r>
            <a:r>
              <a:rPr lang="en-US" altLang="ko-KR" sz="1600" dirty="0">
                <a:solidFill>
                  <a:srgbClr val="FFFFFF"/>
                </a:solidFill>
                <a:latin typeface="Arial" charset="0"/>
                <a:cs typeface="Arial" charset="0"/>
              </a:rPr>
              <a:t> </a:t>
            </a:r>
            <a:r>
              <a:rPr lang="en-US" sz="1600" dirty="0">
                <a:solidFill>
                  <a:srgbClr val="FFFFFF"/>
                </a:solidFill>
                <a:latin typeface="Arial" charset="0"/>
                <a:cs typeface="Arial" charset="0"/>
              </a:rPr>
              <a:t>has the most to commend it as </a:t>
            </a:r>
            <a:r>
              <a:rPr lang="ko-KR" altLang="en-US" sz="1600" dirty="0">
                <a:solidFill>
                  <a:srgbClr val="FFFFFF"/>
                </a:solidFill>
                <a:latin typeface="Arial" charset="0"/>
                <a:cs typeface="Arial" charset="0"/>
              </a:rPr>
              <a:t>신약의</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법을</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결코</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부분적인</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요소로</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분해되지</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않고</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교회와</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이스라엘을</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명확하게</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구분한다는</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점에서</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추천할</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만하다</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게다가</a:t>
            </a:r>
            <a:r>
              <a:rPr lang="en-US" sz="1600" dirty="0">
                <a:solidFill>
                  <a:srgbClr val="FFFFFF"/>
                </a:solidFill>
                <a:latin typeface="Arial" charset="0"/>
                <a:cs typeface="Arial" charset="0"/>
              </a:rPr>
              <a:t>, </a:t>
            </a:r>
            <a:r>
              <a:rPr lang="ko-KR" altLang="en-US" sz="1600" dirty="0">
                <a:solidFill>
                  <a:srgbClr val="FFFFFF"/>
                </a:solidFill>
                <a:latin typeface="Arial" charset="0"/>
                <a:cs typeface="Arial" charset="0"/>
              </a:rPr>
              <a:t>안식일을</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주일로</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바꾸어</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연속성을</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갖고</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있지</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않지만</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오늘날의</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안식일</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위반에</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대한</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구약의</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처벌규정을</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적용하지는</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않는다</a:t>
            </a:r>
            <a:r>
              <a:rPr lang="en-US" altLang="ko-KR" sz="1600" dirty="0">
                <a:solidFill>
                  <a:srgbClr val="FFFFFF"/>
                </a:solidFill>
                <a:latin typeface="Arial" charset="0"/>
                <a:cs typeface="Arial" charset="0"/>
              </a:rPr>
              <a:t>. </a:t>
            </a:r>
            <a:r>
              <a:rPr lang="en-US" sz="1600" dirty="0">
                <a:solidFill>
                  <a:srgbClr val="FFFFFF"/>
                </a:solidFill>
                <a:latin typeface="Arial" charset="0"/>
                <a:cs typeface="Arial" charset="0"/>
              </a:rPr>
              <a:t>(i.e., death by stoning; cf. Exod. 31:14-15; 35:2). </a:t>
            </a:r>
            <a:r>
              <a:rPr lang="ko-KR" altLang="en-US" sz="1600" dirty="0">
                <a:solidFill>
                  <a:srgbClr val="FFFFFF"/>
                </a:solidFill>
                <a:latin typeface="Arial" charset="0"/>
                <a:cs typeface="Arial" charset="0"/>
              </a:rPr>
              <a:t>아래의</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차트는</a:t>
            </a:r>
            <a:r>
              <a:rPr lang="en-US" altLang="ko-KR" sz="1600" dirty="0">
                <a:solidFill>
                  <a:srgbClr val="FFFFFF"/>
                </a:solidFill>
                <a:latin typeface="Arial" charset="0"/>
                <a:cs typeface="Arial" charset="0"/>
              </a:rPr>
              <a:t> </a:t>
            </a:r>
            <a:r>
              <a:rPr lang="en-US" sz="1600" dirty="0">
                <a:solidFill>
                  <a:srgbClr val="FFFFFF"/>
                </a:solidFill>
                <a:latin typeface="Arial" charset="0"/>
                <a:cs typeface="Arial" charset="0"/>
              </a:rPr>
              <a:t>Lee </a:t>
            </a:r>
            <a:r>
              <a:rPr lang="en-US" sz="1600" dirty="0" err="1">
                <a:solidFill>
                  <a:srgbClr val="FFFFFF"/>
                </a:solidFill>
                <a:latin typeface="Arial" charset="0"/>
                <a:cs typeface="Arial" charset="0"/>
              </a:rPr>
              <a:t>Hwee</a:t>
            </a:r>
            <a:r>
              <a:rPr lang="en-US" sz="1600" dirty="0">
                <a:solidFill>
                  <a:srgbClr val="FFFFFF"/>
                </a:solidFill>
                <a:latin typeface="Arial" charset="0"/>
                <a:cs typeface="Arial" charset="0"/>
              </a:rPr>
              <a:t> Chin</a:t>
            </a:r>
            <a:r>
              <a:rPr lang="ko-KR" altLang="en-US" sz="1600" dirty="0">
                <a:solidFill>
                  <a:srgbClr val="FFFFFF"/>
                </a:solidFill>
                <a:latin typeface="Arial" charset="0"/>
                <a:cs typeface="Arial" charset="0"/>
              </a:rPr>
              <a:t>의</a:t>
            </a:r>
            <a:r>
              <a:rPr lang="en-US" sz="1600" dirty="0">
                <a:solidFill>
                  <a:srgbClr val="FFFFFF"/>
                </a:solidFill>
                <a:latin typeface="Arial" charset="0"/>
                <a:cs typeface="Arial" charset="0"/>
              </a:rPr>
              <a:t> </a:t>
            </a:r>
            <a:r>
              <a:rPr lang="mr-IN" sz="1600" dirty="0">
                <a:solidFill>
                  <a:srgbClr val="FFFFFF"/>
                </a:solidFill>
                <a:latin typeface="Arial" charset="0"/>
                <a:cs typeface="Arial" charset="0"/>
              </a:rPr>
              <a:t>”</a:t>
            </a:r>
            <a:r>
              <a:rPr lang="ko-KR" altLang="en-US" sz="1600" dirty="0">
                <a:solidFill>
                  <a:srgbClr val="FFFFFF"/>
                </a:solidFill>
                <a:latin typeface="Arial" charset="0"/>
                <a:cs typeface="Arial" charset="0"/>
              </a:rPr>
              <a:t>율법의</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오늘날의</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적용가능성</a:t>
            </a:r>
            <a:r>
              <a:rPr lang="en-US" altLang="ko-KR" sz="1600" dirty="0">
                <a:solidFill>
                  <a:srgbClr val="FFFFFF"/>
                </a:solidFill>
                <a:latin typeface="Arial" charset="0"/>
                <a:cs typeface="Arial" charset="0"/>
              </a:rPr>
              <a:t>(</a:t>
            </a:r>
            <a:r>
              <a:rPr lang="en-US" sz="1600" dirty="0">
                <a:solidFill>
                  <a:srgbClr val="FFFFFF"/>
                </a:solidFill>
                <a:latin typeface="Arial" charset="0"/>
                <a:cs typeface="Arial" charset="0"/>
              </a:rPr>
              <a:t>The Applicability of the Law Today),</a:t>
            </a:r>
            <a:r>
              <a:rPr lang="mr-IN" sz="1600" dirty="0">
                <a:solidFill>
                  <a:srgbClr val="FFFFFF"/>
                </a:solidFill>
                <a:latin typeface="Arial" charset="0"/>
                <a:cs typeface="Arial" charset="0"/>
              </a:rPr>
              <a:t>”</a:t>
            </a:r>
            <a:r>
              <a:rPr lang="ko-KR" altLang="en-US" sz="1600" dirty="0">
                <a:solidFill>
                  <a:srgbClr val="FFFFFF"/>
                </a:solidFill>
                <a:latin typeface="Arial" charset="0"/>
                <a:cs typeface="Arial" charset="0"/>
              </a:rPr>
              <a:t>이라는</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출판되지</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않은</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연구</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논문에서</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발췌한</a:t>
            </a:r>
            <a:r>
              <a:rPr lang="en-US" altLang="ko-KR" sz="1600" dirty="0">
                <a:solidFill>
                  <a:srgbClr val="FFFFFF"/>
                </a:solidFill>
                <a:latin typeface="Arial" charset="0"/>
                <a:cs typeface="Arial" charset="0"/>
              </a:rPr>
              <a:t> </a:t>
            </a:r>
            <a:r>
              <a:rPr lang="ko-KR" altLang="en-US" sz="1600" dirty="0">
                <a:solidFill>
                  <a:srgbClr val="FFFFFF"/>
                </a:solidFill>
                <a:latin typeface="Arial" charset="0"/>
                <a:cs typeface="Arial" charset="0"/>
              </a:rPr>
              <a:t>것이다</a:t>
            </a:r>
            <a:r>
              <a:rPr lang="en-US" altLang="ko-KR" sz="1600" dirty="0">
                <a:solidFill>
                  <a:srgbClr val="FFFFFF"/>
                </a:solidFill>
                <a:latin typeface="Arial" charset="0"/>
                <a:cs typeface="Arial" charset="0"/>
              </a:rPr>
              <a:t>. </a:t>
            </a:r>
            <a:r>
              <a:rPr lang="mr-IN" sz="1600" dirty="0">
                <a:solidFill>
                  <a:srgbClr val="FFFFFF"/>
                </a:solidFill>
                <a:latin typeface="Arial" charset="0"/>
                <a:cs typeface="Arial" charset="0"/>
              </a:rPr>
              <a:t>"</a:t>
            </a:r>
            <a:r>
              <a:rPr lang="en-US" sz="1600" dirty="0">
                <a:solidFill>
                  <a:srgbClr val="FFFFFF"/>
                </a:solidFill>
                <a:latin typeface="Arial" charset="0"/>
                <a:cs typeface="Arial" charset="0"/>
              </a:rPr>
              <a:t>Old Testament Survey</a:t>
            </a:r>
            <a:r>
              <a:rPr lang="mr-IN" sz="1600" dirty="0">
                <a:solidFill>
                  <a:srgbClr val="FFFFFF"/>
                </a:solidFill>
                <a:latin typeface="Arial" charset="0"/>
                <a:cs typeface="Arial" charset="0"/>
              </a:rPr>
              <a:t>"</a:t>
            </a:r>
            <a:r>
              <a:rPr lang="en-US" sz="1600" dirty="0">
                <a:solidFill>
                  <a:srgbClr val="FFFFFF"/>
                </a:solidFill>
                <a:latin typeface="Arial" charset="0"/>
                <a:cs typeface="Arial" charset="0"/>
              </a:rPr>
              <a:t> (Singapore Bible College, 2001), 1.</a:t>
            </a:r>
          </a:p>
        </p:txBody>
      </p:sp>
      <p:sp>
        <p:nvSpPr>
          <p:cNvPr id="19" name="Text Box 2"/>
          <p:cNvSpPr txBox="1">
            <a:spLocks noChangeArrowheads="1"/>
          </p:cNvSpPr>
          <p:nvPr/>
        </p:nvSpPr>
        <p:spPr bwMode="auto">
          <a:xfrm>
            <a:off x="8153400" y="0"/>
            <a:ext cx="8524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fontAlgn="base">
              <a:spcBef>
                <a:spcPct val="0"/>
              </a:spcBef>
              <a:spcAft>
                <a:spcPct val="0"/>
              </a:spcAft>
            </a:pPr>
            <a:r>
              <a:rPr lang="en-US" b="1" dirty="0">
                <a:solidFill>
                  <a:srgbClr val="FFFFFF"/>
                </a:solidFill>
                <a:latin typeface="Arial" charset="0"/>
                <a:cs typeface="Arial" charset="0"/>
              </a:rPr>
              <a:t>113c</a:t>
            </a:r>
          </a:p>
        </p:txBody>
      </p:sp>
      <p:sp>
        <p:nvSpPr>
          <p:cNvPr id="606235" name="TextBox 1"/>
          <p:cNvSpPr txBox="1">
            <a:spLocks noChangeArrowheads="1"/>
          </p:cNvSpPr>
          <p:nvPr/>
        </p:nvSpPr>
        <p:spPr bwMode="auto">
          <a:xfrm>
            <a:off x="-35427" y="2588712"/>
            <a:ext cx="2209824" cy="1200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ko-KR" altLang="en-US" dirty="0">
                <a:solidFill>
                  <a:srgbClr val="FFFFFF"/>
                </a:solidFill>
                <a:latin typeface="Arial" charset="0"/>
                <a:cs typeface="Arial" charset="0"/>
              </a:rPr>
              <a:t>모든</a:t>
            </a:r>
            <a:r>
              <a:rPr lang="en-US" altLang="ko-KR" dirty="0">
                <a:solidFill>
                  <a:srgbClr val="FFFFFF"/>
                </a:solidFill>
                <a:latin typeface="Arial" charset="0"/>
                <a:cs typeface="Arial" charset="0"/>
              </a:rPr>
              <a:t> </a:t>
            </a:r>
            <a:r>
              <a:rPr lang="ko-KR" altLang="en-US" dirty="0">
                <a:solidFill>
                  <a:srgbClr val="FFFFFF"/>
                </a:solidFill>
                <a:latin typeface="Arial" charset="0"/>
                <a:cs typeface="Arial" charset="0"/>
              </a:rPr>
              <a:t>면에서</a:t>
            </a:r>
            <a:r>
              <a:rPr lang="en-US" altLang="ko-KR" dirty="0">
                <a:solidFill>
                  <a:srgbClr val="FFFFFF"/>
                </a:solidFill>
                <a:latin typeface="Arial" charset="0"/>
                <a:cs typeface="Arial" charset="0"/>
              </a:rPr>
              <a:t> </a:t>
            </a:r>
          </a:p>
          <a:p>
            <a:pPr algn="ctr" defTabSz="914400" eaLnBrk="0" fontAlgn="base" hangingPunct="0">
              <a:spcBef>
                <a:spcPct val="0"/>
              </a:spcBef>
              <a:spcAft>
                <a:spcPct val="0"/>
              </a:spcAft>
            </a:pPr>
            <a:r>
              <a:rPr lang="ko-KR" altLang="en-US" dirty="0">
                <a:solidFill>
                  <a:srgbClr val="FFFF00"/>
                </a:solidFill>
                <a:latin typeface="Arial" charset="0"/>
                <a:cs typeface="Arial" charset="0"/>
              </a:rPr>
              <a:t>적용가능한</a:t>
            </a:r>
            <a:r>
              <a:rPr lang="en-US" altLang="ko-KR" dirty="0">
                <a:solidFill>
                  <a:srgbClr val="FFFFFF"/>
                </a:solidFill>
                <a:latin typeface="Arial" charset="0"/>
                <a:cs typeface="Arial" charset="0"/>
              </a:rPr>
              <a:t> </a:t>
            </a:r>
          </a:p>
          <a:p>
            <a:pPr algn="ctr" defTabSz="914400" eaLnBrk="0" fontAlgn="base" hangingPunct="0">
              <a:spcBef>
                <a:spcPct val="0"/>
              </a:spcBef>
              <a:spcAft>
                <a:spcPct val="0"/>
              </a:spcAft>
            </a:pPr>
            <a:r>
              <a:rPr lang="ko-KR" altLang="en-US" dirty="0">
                <a:solidFill>
                  <a:srgbClr val="FFFFFF"/>
                </a:solidFill>
                <a:latin typeface="Arial" charset="0"/>
                <a:cs typeface="Arial" charset="0"/>
              </a:rPr>
              <a:t>율법</a:t>
            </a:r>
            <a:endParaRPr lang="en-US" dirty="0">
              <a:solidFill>
                <a:srgbClr val="FFFFFF"/>
              </a:solidFill>
              <a:latin typeface="Arial" charset="0"/>
              <a:cs typeface="Arial" charset="0"/>
            </a:endParaRPr>
          </a:p>
        </p:txBody>
      </p:sp>
      <p:sp>
        <p:nvSpPr>
          <p:cNvPr id="606236" name="TextBox 16"/>
          <p:cNvSpPr txBox="1">
            <a:spLocks noChangeArrowheads="1"/>
          </p:cNvSpPr>
          <p:nvPr/>
        </p:nvSpPr>
        <p:spPr bwMode="auto">
          <a:xfrm>
            <a:off x="6902869" y="2588712"/>
            <a:ext cx="2207794" cy="12003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ko-KR" altLang="en-US" dirty="0">
                <a:solidFill>
                  <a:srgbClr val="FFFFFF"/>
                </a:solidFill>
                <a:latin typeface="Arial" charset="0"/>
                <a:cs typeface="Arial" charset="0"/>
              </a:rPr>
              <a:t>모든</a:t>
            </a:r>
            <a:r>
              <a:rPr lang="en-US" altLang="ko-KR" dirty="0">
                <a:solidFill>
                  <a:srgbClr val="FFFFFF"/>
                </a:solidFill>
                <a:latin typeface="Arial" charset="0"/>
                <a:cs typeface="Arial" charset="0"/>
              </a:rPr>
              <a:t> </a:t>
            </a:r>
            <a:r>
              <a:rPr lang="ko-KR" altLang="en-US" dirty="0">
                <a:solidFill>
                  <a:srgbClr val="FFFFFF"/>
                </a:solidFill>
                <a:latin typeface="Arial" charset="0"/>
                <a:cs typeface="Arial" charset="0"/>
              </a:rPr>
              <a:t>면에서</a:t>
            </a:r>
            <a:r>
              <a:rPr lang="en-US" altLang="ko-KR" dirty="0">
                <a:solidFill>
                  <a:srgbClr val="FFFFFF"/>
                </a:solidFill>
                <a:latin typeface="Arial" charset="0"/>
                <a:cs typeface="Arial" charset="0"/>
              </a:rPr>
              <a:t> </a:t>
            </a:r>
          </a:p>
          <a:p>
            <a:pPr algn="ctr" defTabSz="914400" eaLnBrk="0" fontAlgn="base" hangingPunct="0">
              <a:spcBef>
                <a:spcPct val="0"/>
              </a:spcBef>
              <a:spcAft>
                <a:spcPct val="0"/>
              </a:spcAft>
            </a:pPr>
            <a:r>
              <a:rPr lang="ko-KR" altLang="en-US" dirty="0">
                <a:solidFill>
                  <a:srgbClr val="FFFF00"/>
                </a:solidFill>
                <a:latin typeface="Arial" charset="0"/>
                <a:cs typeface="Arial" charset="0"/>
              </a:rPr>
              <a:t>적용불가능한</a:t>
            </a:r>
            <a:r>
              <a:rPr lang="en-US" altLang="ko-KR" dirty="0">
                <a:solidFill>
                  <a:srgbClr val="FFFFFF"/>
                </a:solidFill>
                <a:latin typeface="Arial" charset="0"/>
                <a:cs typeface="Arial" charset="0"/>
              </a:rPr>
              <a:t> </a:t>
            </a:r>
          </a:p>
          <a:p>
            <a:pPr algn="ctr" defTabSz="914400" eaLnBrk="0" fontAlgn="base" hangingPunct="0">
              <a:spcBef>
                <a:spcPct val="0"/>
              </a:spcBef>
              <a:spcAft>
                <a:spcPct val="0"/>
              </a:spcAft>
            </a:pPr>
            <a:r>
              <a:rPr lang="ko-KR" altLang="en-US" dirty="0">
                <a:solidFill>
                  <a:srgbClr val="FFFFFF"/>
                </a:solidFill>
                <a:latin typeface="Arial" charset="0"/>
                <a:cs typeface="Arial" charset="0"/>
              </a:rPr>
              <a:t>율법</a:t>
            </a:r>
            <a:endParaRPr lang="en-US" dirty="0">
              <a:solidFill>
                <a:srgbClr val="FFFFFF"/>
              </a:solidFill>
              <a:latin typeface="Arial" charset="0"/>
              <a:cs typeface="Arial" charset="0"/>
            </a:endParaRPr>
          </a:p>
        </p:txBody>
      </p:sp>
    </p:spTree>
    <p:extLst>
      <p:ext uri="{BB962C8B-B14F-4D97-AF65-F5344CB8AC3E}">
        <p14:creationId xmlns:p14="http://schemas.microsoft.com/office/powerpoint/2010/main" val="2001412536"/>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3175" y="-26988"/>
            <a:ext cx="9147175" cy="461963"/>
          </a:xfrm>
          <a:prstGeom prst="rect">
            <a:avLst/>
          </a:prstGeom>
          <a:gradFill rotWithShape="1">
            <a:gsLst>
              <a:gs pos="0">
                <a:srgbClr val="9933FF"/>
              </a:gs>
              <a:gs pos="50000">
                <a:schemeClr val="bg2"/>
              </a:gs>
              <a:gs pos="100000">
                <a:srgbClr val="9933FF"/>
              </a:gs>
            </a:gsLst>
            <a:lin ang="5400000" scaled="1"/>
          </a:gradFill>
          <a:ln w="12700">
            <a:miter lim="800000"/>
            <a:headEnd type="none" w="sm" len="sm"/>
            <a:tailEnd type="none" w="sm" len="sm"/>
          </a:ln>
        </p:spPr>
        <p:txBody>
          <a:bodyPr>
            <a:spAutoFit/>
          </a:bodyPr>
          <a:lstStyle/>
          <a:p>
            <a:pPr>
              <a:defRPr/>
            </a:pPr>
            <a:r>
              <a:rPr lang="ko-KR" altLang="en-US" sz="2400" b="1" dirty="0">
                <a:solidFill>
                  <a:srgbClr val="FFFFFF"/>
                </a:solidFill>
                <a:latin typeface="Arial" charset="0"/>
                <a:ea typeface="SimSun" charset="0"/>
              </a:rPr>
              <a:t>모세의 율법이 나에게 적용되는가</a:t>
            </a:r>
            <a:r>
              <a:rPr lang="en-US" sz="2400" b="1" dirty="0">
                <a:solidFill>
                  <a:srgbClr val="FFFFFF"/>
                </a:solidFill>
                <a:latin typeface="Arial" charset="0"/>
                <a:ea typeface="SimSun" charset="0"/>
              </a:rPr>
              <a:t>? (5</a:t>
            </a:r>
            <a:r>
              <a:rPr lang="ko-KR" altLang="en-US" sz="2400" b="1" dirty="0">
                <a:solidFill>
                  <a:srgbClr val="FFFFFF"/>
                </a:solidFill>
                <a:latin typeface="Arial" charset="0"/>
                <a:ea typeface="SimSun" charset="0"/>
              </a:rPr>
              <a:t>가지 관점</a:t>
            </a:r>
            <a:r>
              <a:rPr lang="en-US" sz="2400" b="1" dirty="0">
                <a:solidFill>
                  <a:srgbClr val="FFFFFF"/>
                </a:solidFill>
                <a:latin typeface="Arial" charset="0"/>
                <a:ea typeface="SimSun" charset="0"/>
              </a:rPr>
              <a:t>)</a:t>
            </a:r>
          </a:p>
        </p:txBody>
      </p:sp>
      <p:sp>
        <p:nvSpPr>
          <p:cNvPr id="437251" name="Text Box 2"/>
          <p:cNvSpPr txBox="1">
            <a:spLocks noChangeArrowheads="1"/>
          </p:cNvSpPr>
          <p:nvPr/>
        </p:nvSpPr>
        <p:spPr bwMode="auto">
          <a:xfrm>
            <a:off x="8153400" y="0"/>
            <a:ext cx="885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174h</a:t>
            </a:r>
          </a:p>
        </p:txBody>
      </p:sp>
      <p:sp>
        <p:nvSpPr>
          <p:cNvPr id="437252"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solidFill>
                <a:srgbClr val="FFFFFF"/>
              </a:solidFill>
              <a:latin typeface="Arial" charset="0"/>
              <a:cs typeface="Arial" charset="0"/>
            </a:endParaRPr>
          </a:p>
        </p:txBody>
      </p:sp>
      <p:sp>
        <p:nvSpPr>
          <p:cNvPr id="437253"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solidFill>
                <a:srgbClr val="FFFFFF"/>
              </a:solidFill>
              <a:latin typeface="Arial" charset="0"/>
              <a:cs typeface="Arial" charset="0"/>
            </a:endParaRPr>
          </a:p>
        </p:txBody>
      </p:sp>
      <p:sp>
        <p:nvSpPr>
          <p:cNvPr id="437254"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solidFill>
                <a:srgbClr val="FFFFFF"/>
              </a:solidFill>
              <a:latin typeface="Arial" charset="0"/>
              <a:cs typeface="Arial" charset="0"/>
            </a:endParaRPr>
          </a:p>
        </p:txBody>
      </p:sp>
      <p:sp>
        <p:nvSpPr>
          <p:cNvPr id="437255" name="Rectangle 9"/>
          <p:cNvSpPr>
            <a:spLocks noChangeArrowheads="1"/>
          </p:cNvSpPr>
          <p:nvPr/>
        </p:nvSpPr>
        <p:spPr bwMode="auto">
          <a:xfrm>
            <a:off x="1938338" y="-952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solidFill>
                <a:srgbClr val="FFFFFF"/>
              </a:solidFill>
              <a:latin typeface="Arial" charset="0"/>
              <a:cs typeface="Arial" charset="0"/>
            </a:endParaRPr>
          </a:p>
        </p:txBody>
      </p:sp>
      <p:sp>
        <p:nvSpPr>
          <p:cNvPr id="437256" name="Rectangle 10"/>
          <p:cNvSpPr>
            <a:spLocks noChangeArrowheads="1"/>
          </p:cNvSpPr>
          <p:nvPr/>
        </p:nvSpPr>
        <p:spPr bwMode="auto">
          <a:xfrm>
            <a:off x="1933575" y="1219200"/>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solidFill>
                <a:srgbClr val="FFFFFF"/>
              </a:solidFill>
              <a:latin typeface="Arial" charset="0"/>
              <a:cs typeface="Arial" charset="0"/>
            </a:endParaRPr>
          </a:p>
        </p:txBody>
      </p:sp>
      <p:sp>
        <p:nvSpPr>
          <p:cNvPr id="437257" name="Rectangle 11"/>
          <p:cNvSpPr>
            <a:spLocks noChangeArrowheads="1"/>
          </p:cNvSpPr>
          <p:nvPr/>
        </p:nvSpPr>
        <p:spPr bwMode="auto">
          <a:xfrm>
            <a:off x="1933575" y="1528763"/>
            <a:ext cx="9144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solidFill>
                <a:srgbClr val="FFFFFF"/>
              </a:solidFill>
              <a:latin typeface="Arial" charset="0"/>
              <a:cs typeface="Arial" charset="0"/>
            </a:endParaRPr>
          </a:p>
        </p:txBody>
      </p:sp>
      <p:sp>
        <p:nvSpPr>
          <p:cNvPr id="437258" name="Rectangle 12"/>
          <p:cNvSpPr>
            <a:spLocks noChangeArrowheads="1"/>
          </p:cNvSpPr>
          <p:nvPr/>
        </p:nvSpPr>
        <p:spPr bwMode="auto">
          <a:xfrm>
            <a:off x="1933575" y="174307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solidFill>
                <a:srgbClr val="FFFFFF"/>
              </a:solidFill>
              <a:latin typeface="Arial" charset="0"/>
              <a:cs typeface="Arial" charset="0"/>
            </a:endParaRPr>
          </a:p>
        </p:txBody>
      </p:sp>
      <p:sp>
        <p:nvSpPr>
          <p:cNvPr id="437259" name="Rectangle 15"/>
          <p:cNvSpPr>
            <a:spLocks noChangeArrowheads="1"/>
          </p:cNvSpPr>
          <p:nvPr/>
        </p:nvSpPr>
        <p:spPr bwMode="auto">
          <a:xfrm>
            <a:off x="1933575" y="204787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solidFill>
                <a:srgbClr val="FFFFFF"/>
              </a:solidFill>
              <a:latin typeface="Arial" charset="0"/>
              <a:cs typeface="Arial"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605309043"/>
              </p:ext>
            </p:extLst>
          </p:nvPr>
        </p:nvGraphicFramePr>
        <p:xfrm>
          <a:off x="0" y="404813"/>
          <a:ext cx="9144000" cy="6519313"/>
        </p:xfrm>
        <a:graphic>
          <a:graphicData uri="http://schemas.openxmlformats.org/drawingml/2006/table">
            <a:tbl>
              <a:tblPr/>
              <a:tblGrid>
                <a:gridCol w="971600">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1656184">
                  <a:extLst>
                    <a:ext uri="{9D8B030D-6E8A-4147-A177-3AD203B41FA5}">
                      <a16:colId xmlns:a16="http://schemas.microsoft.com/office/drawing/2014/main" val="20002"/>
                    </a:ext>
                  </a:extLst>
                </a:gridCol>
                <a:gridCol w="1512168">
                  <a:extLst>
                    <a:ext uri="{9D8B030D-6E8A-4147-A177-3AD203B41FA5}">
                      <a16:colId xmlns:a16="http://schemas.microsoft.com/office/drawing/2014/main" val="20003"/>
                    </a:ext>
                  </a:extLst>
                </a:gridCol>
                <a:gridCol w="296243">
                  <a:extLst>
                    <a:ext uri="{9D8B030D-6E8A-4147-A177-3AD203B41FA5}">
                      <a16:colId xmlns:a16="http://schemas.microsoft.com/office/drawing/2014/main" val="20004"/>
                    </a:ext>
                  </a:extLst>
                </a:gridCol>
                <a:gridCol w="1431949">
                  <a:extLst>
                    <a:ext uri="{9D8B030D-6E8A-4147-A177-3AD203B41FA5}">
                      <a16:colId xmlns:a16="http://schemas.microsoft.com/office/drawing/2014/main" val="20005"/>
                    </a:ext>
                  </a:extLst>
                </a:gridCol>
                <a:gridCol w="115863">
                  <a:extLst>
                    <a:ext uri="{9D8B030D-6E8A-4147-A177-3AD203B41FA5}">
                      <a16:colId xmlns:a16="http://schemas.microsoft.com/office/drawing/2014/main" val="3634213928"/>
                    </a:ext>
                  </a:extLst>
                </a:gridCol>
                <a:gridCol w="1647825">
                  <a:extLst>
                    <a:ext uri="{9D8B030D-6E8A-4147-A177-3AD203B41FA5}">
                      <a16:colId xmlns:a16="http://schemas.microsoft.com/office/drawing/2014/main" val="20006"/>
                    </a:ext>
                  </a:extLst>
                </a:gridCol>
              </a:tblGrid>
              <a:tr h="707411">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GB" sz="1600" b="0" i="0" u="none" strike="noStrike" cap="none" normalizeH="0" baseline="0" dirty="0">
                        <a:ln>
                          <a:noFill/>
                        </a:ln>
                        <a:solidFill>
                          <a:schemeClr val="tx1"/>
                        </a:solidFill>
                        <a:effectLst>
                          <a:outerShdw blurRad="38100" dist="38100" dir="2700000" algn="tl">
                            <a:srgbClr val="1A0004"/>
                          </a:outerShdw>
                        </a:effectLst>
                        <a:latin typeface="Arial" charset="0"/>
                        <a:ea typeface="宋体" charset="0"/>
                        <a:cs typeface="宋体" charset="0"/>
                      </a:endParaRPr>
                    </a:p>
                  </a:txBody>
                  <a:tcPr marT="45710" marB="4571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rgbClr val="FFFF00"/>
                          </a:solidFill>
                          <a:effectLst/>
                          <a:latin typeface="Arial" charset="0"/>
                          <a:ea typeface="ＭＳ Ｐゴシック" charset="0"/>
                          <a:cs typeface="Times" charset="0"/>
                        </a:rPr>
                        <a:t>신정주의</a:t>
                      </a:r>
                      <a:endParaRPr kumimoji="0" lang="en-US" sz="1600" b="0"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Greg </a:t>
                      </a:r>
                      <a:r>
                        <a:rPr kumimoji="0" lang="en-US" sz="1600" b="1" i="0" u="none" strike="noStrike" cap="none" normalizeH="0" baseline="0" dirty="0" err="1">
                          <a:ln>
                            <a:noFill/>
                          </a:ln>
                          <a:solidFill>
                            <a:schemeClr val="tx1"/>
                          </a:solidFill>
                          <a:effectLst/>
                          <a:latin typeface="Arial" charset="0"/>
                          <a:ea typeface="ＭＳ Ｐゴシック" charset="0"/>
                          <a:cs typeface="Times" charset="0"/>
                        </a:rPr>
                        <a:t>Bahnsen</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rgbClr val="FFFF00"/>
                          </a:solidFill>
                          <a:effectLst/>
                          <a:latin typeface="Arial" charset="0"/>
                          <a:ea typeface="ＭＳ Ｐゴシック" charset="0"/>
                          <a:cs typeface="Times" charset="0"/>
                        </a:rPr>
                        <a:t>개혁주의</a:t>
                      </a:r>
                      <a:endParaRPr kumimoji="0" lang="en-US" sz="1600" b="0"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Willem </a:t>
                      </a:r>
                      <a:r>
                        <a:rPr kumimoji="0" lang="en-US" sz="1600" b="1" i="0" u="none" strike="noStrike" cap="none" normalizeH="0" baseline="0" dirty="0" err="1">
                          <a:ln>
                            <a:noFill/>
                          </a:ln>
                          <a:solidFill>
                            <a:schemeClr val="tx1"/>
                          </a:solidFill>
                          <a:effectLst/>
                          <a:latin typeface="Arial" charset="0"/>
                          <a:ea typeface="ＭＳ Ｐゴシック" charset="0"/>
                          <a:cs typeface="Times" charset="0"/>
                        </a:rPr>
                        <a:t>VanGemeren</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rgbClr val="FFFF00"/>
                          </a:solidFill>
                          <a:effectLst/>
                          <a:latin typeface="Arial" charset="0"/>
                          <a:ea typeface="ＭＳ Ｐゴシック" charset="0"/>
                          <a:cs typeface="Times" charset="0"/>
                        </a:rPr>
                        <a:t>중대한 이슈</a:t>
                      </a:r>
                      <a:endParaRPr kumimoji="0" lang="en-US" sz="1600" b="0"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Walter </a:t>
                      </a:r>
                      <a:br>
                        <a:rPr kumimoji="0" lang="en-US" sz="1600" b="1" i="0" u="none" strike="noStrike" cap="none" normalizeH="0" baseline="0" dirty="0">
                          <a:ln>
                            <a:noFill/>
                          </a:ln>
                          <a:solidFill>
                            <a:schemeClr val="tx1"/>
                          </a:solidFill>
                          <a:effectLst/>
                          <a:latin typeface="Arial" charset="0"/>
                          <a:ea typeface="ＭＳ Ｐゴシック" charset="0"/>
                          <a:cs typeface="Times" charset="0"/>
                        </a:rPr>
                      </a:br>
                      <a:r>
                        <a:rPr kumimoji="0" lang="en-US" sz="1600" b="1" i="0" u="none" strike="noStrike" cap="none" normalizeH="0" baseline="0" dirty="0">
                          <a:ln>
                            <a:noFill/>
                          </a:ln>
                          <a:solidFill>
                            <a:schemeClr val="tx1"/>
                          </a:solidFill>
                          <a:effectLst/>
                          <a:latin typeface="Arial" charset="0"/>
                          <a:ea typeface="ＭＳ Ｐゴシック" charset="0"/>
                          <a:cs typeface="Times" charset="0"/>
                        </a:rPr>
                        <a:t>Kaiser</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rgbClr val="FFFF00"/>
                          </a:solidFill>
                          <a:effectLst/>
                          <a:latin typeface="Arial" charset="0"/>
                          <a:ea typeface="ＭＳ Ｐゴシック" charset="0"/>
                          <a:cs typeface="Times" charset="0"/>
                        </a:rPr>
                        <a:t>수정 루터주의</a:t>
                      </a:r>
                      <a:endParaRPr kumimoji="0" lang="en-US" sz="1600" b="1"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Douglas Moo</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rgbClr val="FFFF00"/>
                          </a:solidFill>
                          <a:effectLst/>
                          <a:latin typeface="Arial" charset="0"/>
                          <a:ea typeface="ＭＳ Ｐゴシック" charset="0"/>
                          <a:cs typeface="Times" charset="0"/>
                        </a:rPr>
                        <a:t>분리주의</a:t>
                      </a:r>
                      <a:endParaRPr kumimoji="0" lang="en-US" sz="1600" b="0"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Wayne G. Strickland</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90172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율법은 </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무엇인가</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endParaRPr kumimoji="0" lang="en-US" sz="1400" b="0" i="0" u="none" strike="noStrike" cap="none" normalizeH="0" baseline="0" dirty="0">
                        <a:ln>
                          <a:noFill/>
                        </a:ln>
                        <a:solidFill>
                          <a:schemeClr val="tx1"/>
                        </a:solidFill>
                        <a:effectLst/>
                        <a:latin typeface="Arial" charset="0"/>
                        <a:ea typeface="ＭＳ Ｐゴシック" charset="0"/>
                        <a:cs typeface="Times" charset="0"/>
                      </a:endParaRPr>
                    </a:p>
                  </a:txBody>
                  <a:tcPr marL="36000" marR="36000" marT="35993" marB="3599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Times" charset="0"/>
                        </a:rPr>
                        <a:t>3-5</a:t>
                      </a:r>
                      <a:r>
                        <a:rPr kumimoji="0" lang="ko-KR" altLang="en-US" sz="1400" b="0" i="0" u="none" strike="noStrike" cap="none" normalizeH="0" baseline="0">
                          <a:ln>
                            <a:noFill/>
                          </a:ln>
                          <a:solidFill>
                            <a:schemeClr val="tx1"/>
                          </a:solidFill>
                          <a:effectLst/>
                          <a:latin typeface="Arial" charset="0"/>
                          <a:ea typeface="ＭＳ Ｐゴシック" charset="0"/>
                          <a:cs typeface="Times" charset="0"/>
                        </a:rPr>
                        <a:t>번 견해와 </a:t>
                      </a:r>
                      <a:br>
                        <a:rPr kumimoji="0" lang="en-US" altLang="ko-KR" sz="1400" b="0" i="0" u="none" strike="noStrike" cap="none" normalizeH="0" baseline="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a:ln>
                            <a:noFill/>
                          </a:ln>
                          <a:solidFill>
                            <a:schemeClr val="tx1"/>
                          </a:solidFill>
                          <a:effectLst/>
                          <a:latin typeface="Arial" charset="0"/>
                          <a:ea typeface="ＭＳ Ｐゴシック" charset="0"/>
                          <a:cs typeface="Times" charset="0"/>
                        </a:rPr>
                        <a:t>동일한 정의</a:t>
                      </a:r>
                      <a:endParaRPr kumimoji="0" lang="en-US" sz="1400" b="0" i="0" u="none" strike="noStrike" cap="none" normalizeH="0" baseline="0" dirty="0">
                        <a:ln>
                          <a:noFill/>
                        </a:ln>
                        <a:solidFill>
                          <a:schemeClr val="tx1"/>
                        </a:solidFill>
                        <a:effectLst/>
                        <a:latin typeface="Arial" charset="0"/>
                        <a:ea typeface="ＭＳ Ｐゴシック" charset="0"/>
                        <a:cs typeface="Times" charset="0"/>
                      </a:endParaRPr>
                    </a:p>
                  </a:txBody>
                  <a:tcPr marL="36000" marR="36000" marT="35993" marB="3599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창조 이래로 </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하나님의 음성</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또는 기록된</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가르침</a:t>
                      </a:r>
                      <a:endParaRPr kumimoji="0" lang="en-US" sz="1400" b="0" i="0" u="none" strike="noStrike" cap="none" normalizeH="0" baseline="0" dirty="0">
                        <a:ln>
                          <a:noFill/>
                        </a:ln>
                        <a:solidFill>
                          <a:schemeClr val="tx1"/>
                        </a:solidFill>
                        <a:effectLst/>
                        <a:latin typeface="Arial" charset="0"/>
                        <a:ea typeface="ＭＳ Ｐゴシック" charset="0"/>
                        <a:cs typeface="Times" charset="0"/>
                      </a:endParaRPr>
                    </a:p>
                  </a:txBody>
                  <a:tcPr marL="36000" marR="36000" marT="35993" marB="3599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전체 모세 율법은 모세오경</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창세기부터 신명기</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에 주어졌지만</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나머지 구약성경 전체에 더 자세히 진술되어 있다</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endParaRPr kumimoji="0" lang="en-US" sz="1400" b="0" i="0" u="none" strike="noStrike" cap="none" normalizeH="0" baseline="0" dirty="0">
                        <a:ln>
                          <a:noFill/>
                        </a:ln>
                        <a:solidFill>
                          <a:schemeClr val="tx1"/>
                        </a:solidFill>
                        <a:effectLst/>
                        <a:latin typeface="Arial" charset="0"/>
                        <a:ea typeface="ＭＳ Ｐゴシック" charset="0"/>
                        <a:cs typeface="Times" charset="0"/>
                      </a:endParaRPr>
                    </a:p>
                  </a:txBody>
                  <a:tcPr marL="36000" marR="36000" marT="35993" marB="3599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69375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누구를 위한 </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율법인가</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endParaRPr kumimoji="0" lang="en-US" sz="1400" b="0" i="0" u="none" strike="noStrike" cap="none" normalizeH="0" baseline="0" dirty="0">
                        <a:ln>
                          <a:noFill/>
                        </a:ln>
                        <a:solidFill>
                          <a:schemeClr val="tx1"/>
                        </a:solidFill>
                        <a:effectLst/>
                        <a:latin typeface="Arial" charset="0"/>
                        <a:ea typeface="ＭＳ Ｐゴシック" charset="0"/>
                        <a:cs typeface="Times" charset="0"/>
                      </a:endParaRPr>
                    </a:p>
                  </a:txBody>
                  <a:tcPr marL="36000" marR="36000" marT="35993" marB="3599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선택된 자들</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en-US"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이스라엘</a:t>
                      </a:r>
                      <a:r>
                        <a:rPr kumimoji="0" lang="en-US" sz="1400" b="0" i="0" u="none" strike="noStrike" cap="none" normalizeH="0" baseline="0" dirty="0">
                          <a:ln>
                            <a:noFill/>
                          </a:ln>
                          <a:solidFill>
                            <a:schemeClr val="tx1"/>
                          </a:solidFill>
                          <a:effectLst/>
                          <a:latin typeface="Arial" charset="0"/>
                          <a:ea typeface="ＭＳ Ｐゴシック" charset="0"/>
                          <a:cs typeface="Times" charset="0"/>
                        </a:rPr>
                        <a:t> = </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교회</a:t>
                      </a:r>
                      <a:r>
                        <a:rPr kumimoji="0" lang="en-US" sz="1400" b="0" i="0" u="none" strike="noStrike" cap="none" normalizeH="0" baseline="0" dirty="0">
                          <a:ln>
                            <a:noFill/>
                          </a:ln>
                          <a:solidFill>
                            <a:schemeClr val="tx1"/>
                          </a:solidFill>
                          <a:effectLst/>
                          <a:latin typeface="Arial" charset="0"/>
                          <a:ea typeface="ＭＳ Ｐゴシック" charset="0"/>
                          <a:cs typeface="Times" charset="0"/>
                        </a:rPr>
                        <a:t>)</a:t>
                      </a:r>
                    </a:p>
                  </a:txBody>
                  <a:tcPr marL="36000" marR="36000" marT="35993" marB="3599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모든 인간</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en-US"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이스라엘</a:t>
                      </a:r>
                      <a:r>
                        <a:rPr kumimoji="0" lang="en-US" sz="1400" b="0" i="0" u="none" strike="noStrike" cap="none" normalizeH="0" baseline="0" dirty="0">
                          <a:ln>
                            <a:noFill/>
                          </a:ln>
                          <a:solidFill>
                            <a:schemeClr val="tx1"/>
                          </a:solidFill>
                          <a:effectLst/>
                          <a:latin typeface="Arial" charset="0"/>
                          <a:ea typeface="ＭＳ Ｐゴシック" charset="0"/>
                          <a:cs typeface="Times" charset="0"/>
                        </a:rPr>
                        <a:t> = </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교회</a:t>
                      </a:r>
                      <a:r>
                        <a:rPr kumimoji="0" lang="en-US" sz="1400" b="0" i="0" u="none" strike="noStrike" cap="none" normalizeH="0" baseline="0" dirty="0">
                          <a:ln>
                            <a:noFill/>
                          </a:ln>
                          <a:solidFill>
                            <a:schemeClr val="tx1"/>
                          </a:solidFill>
                          <a:effectLst/>
                          <a:latin typeface="Arial" charset="0"/>
                          <a:ea typeface="ＭＳ Ｐゴシック" charset="0"/>
                          <a:cs typeface="Times" charset="0"/>
                        </a:rPr>
                        <a:t>)</a:t>
                      </a:r>
                    </a:p>
                  </a:txBody>
                  <a:tcPr marL="36000" marR="36000" marT="35993" marB="3599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믿는 자들</a:t>
                      </a:r>
                      <a:endParaRPr kumimoji="0" lang="en-US"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이스라엘과 교회</a:t>
                      </a:r>
                      <a:r>
                        <a:rPr kumimoji="0" lang="en-US" sz="1400" b="0" i="0" u="none" strike="noStrike" cap="none" normalizeH="0" baseline="0" dirty="0">
                          <a:ln>
                            <a:noFill/>
                          </a:ln>
                          <a:solidFill>
                            <a:schemeClr val="tx1"/>
                          </a:solidFill>
                          <a:effectLst/>
                          <a:latin typeface="Arial" charset="0"/>
                          <a:ea typeface="ＭＳ Ｐゴシック" charset="0"/>
                          <a:cs typeface="Times" charset="0"/>
                        </a:rPr>
                        <a:t>)</a:t>
                      </a:r>
                    </a:p>
                  </a:txBody>
                  <a:tcPr marL="36000" marR="36000" marT="35993" marB="3599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믿는 자들</a:t>
                      </a:r>
                      <a:endParaRPr kumimoji="0" lang="en-US"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이스라엘과 교회</a:t>
                      </a:r>
                      <a:r>
                        <a:rPr kumimoji="0" lang="en-US" sz="1400" b="0" i="0" u="none" strike="noStrike" cap="none" normalizeH="0" baseline="0" dirty="0">
                          <a:ln>
                            <a:noFill/>
                          </a:ln>
                          <a:solidFill>
                            <a:schemeClr val="tx1"/>
                          </a:solidFill>
                          <a:effectLst/>
                          <a:latin typeface="Arial" charset="0"/>
                          <a:ea typeface="ＭＳ Ｐゴシック" charset="0"/>
                          <a:cs typeface="Times" charset="0"/>
                        </a:rPr>
                        <a:t>)</a:t>
                      </a:r>
                    </a:p>
                  </a:txBody>
                  <a:tcPr marL="36000" marR="36000" marT="35993" marB="3599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a:ln>
                            <a:noFill/>
                          </a:ln>
                          <a:solidFill>
                            <a:schemeClr val="tx1"/>
                          </a:solidFill>
                          <a:effectLst/>
                          <a:latin typeface="Arial" charset="0"/>
                          <a:ea typeface="ＭＳ Ｐゴシック" charset="0"/>
                          <a:cs typeface="Times" charset="0"/>
                        </a:rPr>
                        <a:t>오직 이스라엘만</a:t>
                      </a:r>
                      <a:endParaRPr kumimoji="0" lang="en-US" sz="1400" b="0" i="0" u="none" strike="noStrike" cap="none" normalizeH="0" baseline="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a:ln>
                            <a:noFill/>
                          </a:ln>
                          <a:solidFill>
                            <a:schemeClr val="tx1"/>
                          </a:solidFill>
                          <a:effectLst/>
                          <a:latin typeface="Arial" charset="0"/>
                          <a:ea typeface="ＭＳ Ｐゴシック" charset="0"/>
                          <a:cs typeface="Times" charset="0"/>
                        </a:rPr>
                        <a:t>이스라엘</a:t>
                      </a:r>
                      <a:r>
                        <a:rPr kumimoji="0" lang="en-US" sz="1400" b="0" i="0" u="none" strike="noStrike" cap="none" normalizeH="0" baseline="0">
                          <a:ln>
                            <a:noFill/>
                          </a:ln>
                          <a:solidFill>
                            <a:schemeClr val="tx1"/>
                          </a:solidFill>
                          <a:effectLst/>
                          <a:latin typeface="Arial" charset="0"/>
                          <a:ea typeface="ＭＳ Ｐゴシック" charset="0"/>
                          <a:cs typeface="Times" charset="0"/>
                        </a:rPr>
                        <a:t> ≠</a:t>
                      </a:r>
                      <a:r>
                        <a:rPr kumimoji="0" lang="ko-KR" altLang="en-US" sz="1400" b="0" i="0" u="none" strike="noStrike" cap="none" normalizeH="0" baseline="0">
                          <a:ln>
                            <a:noFill/>
                          </a:ln>
                          <a:solidFill>
                            <a:schemeClr val="tx1"/>
                          </a:solidFill>
                          <a:effectLst/>
                          <a:latin typeface="Arial" charset="0"/>
                          <a:ea typeface="ＭＳ Ｐゴシック" charset="0"/>
                          <a:cs typeface="Times" charset="0"/>
                        </a:rPr>
                        <a:t> 교회</a:t>
                      </a:r>
                      <a:r>
                        <a:rPr kumimoji="0" lang="en-US" sz="1400" b="0" i="0" u="none" strike="noStrike" cap="none" normalizeH="0" baseline="0">
                          <a:ln>
                            <a:noFill/>
                          </a:ln>
                          <a:solidFill>
                            <a:schemeClr val="tx1"/>
                          </a:solidFill>
                          <a:effectLst/>
                          <a:latin typeface="Arial" charset="0"/>
                          <a:ea typeface="ＭＳ Ｐゴシック" charset="0"/>
                          <a:cs typeface="Times" charset="0"/>
                        </a:rPr>
                        <a:t>)</a:t>
                      </a:r>
                      <a:endParaRPr kumimoji="0" lang="en-US" sz="1400" b="0" i="0" u="none" strike="noStrike" cap="none" normalizeH="0" baseline="0" dirty="0">
                        <a:ln>
                          <a:noFill/>
                        </a:ln>
                        <a:solidFill>
                          <a:schemeClr val="tx1"/>
                        </a:solidFill>
                        <a:effectLst/>
                        <a:latin typeface="Arial" charset="0"/>
                        <a:ea typeface="ＭＳ Ｐゴシック" charset="0"/>
                        <a:cs typeface="Times" charset="0"/>
                      </a:endParaRPr>
                    </a:p>
                  </a:txBody>
                  <a:tcPr marL="36000" marR="36000" marT="35993" marB="3599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오직 이스라엘만</a:t>
                      </a:r>
                      <a:endParaRPr kumimoji="0" lang="en-US"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이스라엘</a:t>
                      </a:r>
                      <a:r>
                        <a:rPr kumimoji="0" lang="en-US" sz="1400" b="0" i="0" u="none" strike="noStrike" cap="none" normalizeH="0" baseline="0" dirty="0">
                          <a:ln>
                            <a:noFill/>
                          </a:ln>
                          <a:solidFill>
                            <a:schemeClr val="tx1"/>
                          </a:solidFill>
                          <a:effectLst/>
                          <a:latin typeface="Arial" charset="0"/>
                          <a:ea typeface="ＭＳ Ｐゴシック" charset="0"/>
                          <a:cs typeface="Times" charset="0"/>
                        </a:rPr>
                        <a:t> ≠</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 교회</a:t>
                      </a:r>
                      <a:r>
                        <a:rPr kumimoji="0" lang="en-US" sz="1400" b="0" i="0" u="none" strike="noStrike" cap="none" normalizeH="0" baseline="0" dirty="0">
                          <a:ln>
                            <a:noFill/>
                          </a:ln>
                          <a:solidFill>
                            <a:schemeClr val="tx1"/>
                          </a:solidFill>
                          <a:effectLst/>
                          <a:latin typeface="Arial" charset="0"/>
                          <a:ea typeface="ＭＳ Ｐゴシック" charset="0"/>
                          <a:cs typeface="Times" charset="0"/>
                        </a:rPr>
                        <a:t>)</a:t>
                      </a:r>
                    </a:p>
                  </a:txBody>
                  <a:tcPr marL="36000" marR="36000" marT="35993" marB="3599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extLst>
                  <a:ext uri="{0D108BD9-81ED-4DB2-BD59-A6C34878D82A}">
                    <a16:rowId xmlns:a16="http://schemas.microsoft.com/office/drawing/2014/main" val="10002"/>
                  </a:ext>
                </a:extLst>
              </a:tr>
              <a:tr h="415030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율법의 </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어떤 부분이 </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오늘날</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 적용되는가</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endParaRPr kumimoji="0" lang="en-US"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charset="0"/>
                          <a:cs typeface="Times" charset="0"/>
                        </a:rPr>
                        <a:t>• “</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도덕법</a:t>
                      </a:r>
                      <a:r>
                        <a:rPr kumimoji="0" lang="en-US" sz="1400" b="0" i="0" u="none" strike="noStrike" cap="none" normalizeH="0" baseline="0" dirty="0">
                          <a:ln>
                            <a:noFill/>
                          </a:ln>
                          <a:solidFill>
                            <a:schemeClr val="tx1"/>
                          </a:solidFill>
                          <a:effectLst/>
                          <a:latin typeface="Arial" charset="0"/>
                          <a:ea typeface="ＭＳ Ｐゴシック" charset="0"/>
                          <a:cs typeface="Times"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예</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 십계명</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endParaRPr kumimoji="0" lang="en-US" sz="1400" b="0" i="0" u="none" strike="noStrike" cap="none" normalizeH="0" baseline="0" dirty="0">
                        <a:ln>
                          <a:noFill/>
                        </a:ln>
                        <a:solidFill>
                          <a:schemeClr val="tx1"/>
                        </a:solidFill>
                        <a:effectLst/>
                        <a:latin typeface="Arial" charset="0"/>
                        <a:ea typeface="ＭＳ Ｐゴシック" charset="0"/>
                        <a:cs typeface="Times" charset="0"/>
                      </a:endParaRPr>
                    </a:p>
                  </a:txBody>
                  <a:tcPr marL="36000" marR="36000" marT="35993" marB="3599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모든 도덕법은 </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각 시대의 하나님의 사람들에게만 </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적용된다</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따라서 창조이래로</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모든 선택받은 </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사람들은</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유대교의 안식일 </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en-US"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그리스도 이전에는 토요일</a:t>
                      </a:r>
                      <a:r>
                        <a:rPr kumimoji="0" lang="en-US"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과</a:t>
                      </a:r>
                      <a:r>
                        <a:rPr kumimoji="0" lang="en-US" sz="1400" b="0" i="0" u="none" strike="noStrike" cap="none" normalizeH="0" baseline="0" dirty="0">
                          <a:ln>
                            <a:noFill/>
                          </a:ln>
                          <a:solidFill>
                            <a:schemeClr val="tx1"/>
                          </a:solidFill>
                          <a:effectLst/>
                          <a:latin typeface="Arial" charset="0"/>
                          <a:ea typeface="ＭＳ Ｐゴシック" charset="0"/>
                          <a:cs typeface="Times" charset="0"/>
                        </a:rPr>
                        <a:t> </a:t>
                      </a:r>
                      <a:br>
                        <a:rPr kumimoji="0" lang="en-US" sz="1400" b="0" i="0" u="none" strike="noStrike" cap="none" normalizeH="0" baseline="0" dirty="0">
                          <a:ln>
                            <a:noFill/>
                          </a:ln>
                          <a:solidFill>
                            <a:schemeClr val="tx1"/>
                          </a:solidFill>
                          <a:effectLst/>
                          <a:latin typeface="Arial" charset="0"/>
                          <a:ea typeface="ＭＳ Ｐゴシック" charset="0"/>
                          <a:cs typeface="Times" charset="0"/>
                        </a:rPr>
                      </a:br>
                      <a:r>
                        <a:rPr kumimoji="0" lang="ru-RU"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그리스도인의 </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안식일</a:t>
                      </a:r>
                      <a:r>
                        <a:rPr kumimoji="0" lang="ru-RU"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을</a:t>
                      </a:r>
                      <a:r>
                        <a:rPr kumimoji="0" lang="en-US" sz="1400" b="0" i="0" u="none" strike="noStrike" cap="none" normalizeH="0" baseline="0" dirty="0">
                          <a:ln>
                            <a:noFill/>
                          </a:ln>
                          <a:solidFill>
                            <a:schemeClr val="tx1"/>
                          </a:solidFill>
                          <a:effectLst/>
                          <a:latin typeface="Arial" charset="0"/>
                          <a:ea typeface="ＭＳ Ｐゴシック" charset="0"/>
                          <a:cs typeface="Times" charset="0"/>
                        </a:rPr>
                        <a:t> </a:t>
                      </a:r>
                      <a:br>
                        <a:rPr kumimoji="0" lang="en-US" sz="1400" b="0" i="0" u="none" strike="noStrike" cap="none" normalizeH="0" baseline="0" dirty="0">
                          <a:ln>
                            <a:noFill/>
                          </a:ln>
                          <a:solidFill>
                            <a:schemeClr val="tx1"/>
                          </a:solidFill>
                          <a:effectLst/>
                          <a:latin typeface="Arial" charset="0"/>
                          <a:ea typeface="ＭＳ Ｐゴシック" charset="0"/>
                          <a:cs typeface="Times" charset="0"/>
                        </a:rPr>
                      </a:br>
                      <a:r>
                        <a:rPr kumimoji="0" lang="en-US"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그리스도 이후 주일</a:t>
                      </a:r>
                      <a:r>
                        <a:rPr kumimoji="0" lang="en-US"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 지켜야 한다</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endParaRPr kumimoji="0" lang="en-US" sz="1400" b="0" i="0" u="none" strike="noStrike" cap="none" normalizeH="0" baseline="0" dirty="0">
                        <a:ln>
                          <a:noFill/>
                        </a:ln>
                        <a:solidFill>
                          <a:schemeClr val="tx1"/>
                        </a:solidFill>
                        <a:effectLst/>
                        <a:latin typeface="Arial" charset="0"/>
                        <a:ea typeface="ＭＳ Ｐゴシック" charset="0"/>
                        <a:cs typeface="Times" charset="0"/>
                      </a:endParaRPr>
                    </a:p>
                  </a:txBody>
                  <a:tcPr marL="36000" marR="36000" marT="35993" marB="3599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모든 도덕법은</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믿는 사람이든</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믿지 않는 사람이든</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각 시대마다</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모든 사람에게</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적용된다</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 </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예를 들어</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 </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모든 사람들에는</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창조 이후의 </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모든 믿지 않는</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이방인들도 </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포함된다</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 </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따라서 모든 이들은 안식일 또는 </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기독교의 안식일</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 곧 주일을 </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지켜야 한다</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r>
                        <a:rPr kumimoji="0" lang="en-US" sz="1400" b="0" i="0" u="none" strike="noStrike" cap="none" normalizeH="0" baseline="0" dirty="0">
                          <a:ln>
                            <a:noFill/>
                          </a:ln>
                          <a:solidFill>
                            <a:schemeClr val="tx1"/>
                          </a:solidFill>
                          <a:effectLst/>
                          <a:latin typeface="Arial" charset="0"/>
                          <a:ea typeface="ＭＳ Ｐゴシック" charset="0"/>
                          <a:cs typeface="Times" charset="0"/>
                        </a:rPr>
                        <a:t>)</a:t>
                      </a:r>
                    </a:p>
                  </a:txBody>
                  <a:tcPr marL="36000" marR="36000" marT="35993" marB="3599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모든 도덕법들은</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하나님의 성품에서</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나온다</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 </a:t>
                      </a:r>
                      <a:endParaRPr kumimoji="0" lang="en-US" altLang="ko-KR"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charset="0"/>
                          <a:cs typeface="Times" charset="0"/>
                        </a:rPr>
                        <a:t>• 10</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계명</a:t>
                      </a:r>
                      <a:endParaRPr kumimoji="0" lang="en-US"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charset="0"/>
                          <a:cs typeface="Times" charset="0"/>
                        </a:rPr>
                        <a:t>• </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레위기 </a:t>
                      </a:r>
                      <a:r>
                        <a:rPr kumimoji="0" lang="en-US" sz="1400" b="0" i="0" u="none" strike="noStrike" cap="none" normalizeH="0" baseline="0" dirty="0">
                          <a:ln>
                            <a:noFill/>
                          </a:ln>
                          <a:solidFill>
                            <a:schemeClr val="tx1"/>
                          </a:solidFill>
                          <a:effectLst/>
                          <a:latin typeface="Arial" charset="0"/>
                          <a:ea typeface="ＭＳ Ｐゴシック" charset="0"/>
                          <a:cs typeface="Times" charset="0"/>
                        </a:rPr>
                        <a:t>18–19 (</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성</a:t>
                      </a:r>
                      <a:r>
                        <a:rPr kumimoji="0" lang="en-US" sz="1400" b="0" i="0" u="none" strike="noStrike" cap="none" normalizeH="0" baseline="0" dirty="0">
                          <a:ln>
                            <a:noFill/>
                          </a:ln>
                          <a:solidFill>
                            <a:schemeClr val="tx1"/>
                          </a:solidFill>
                          <a:effectLst/>
                          <a:latin typeface="Arial" charset="0"/>
                          <a:ea typeface="ＭＳ Ｐゴシック" charset="0"/>
                          <a:cs typeface="Times"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구체적으로</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 </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안식일은 이스라엘 </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국가가 된 이후에 </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요구된다</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 </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성적인 행위를 </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금지하는 것은 </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여전히 적용된다</a:t>
                      </a:r>
                      <a:r>
                        <a:rPr kumimoji="0" lang="en-US" sz="1400" b="0" i="0" u="none" strike="noStrike" cap="none" normalizeH="0" baseline="0" dirty="0">
                          <a:ln>
                            <a:noFill/>
                          </a:ln>
                          <a:solidFill>
                            <a:schemeClr val="tx1"/>
                          </a:solidFill>
                          <a:effectLst/>
                          <a:latin typeface="Arial" charset="0"/>
                          <a:ea typeface="ＭＳ Ｐゴシック" charset="0"/>
                          <a:cs typeface="Times" charset="0"/>
                        </a:rPr>
                        <a:t>)</a:t>
                      </a:r>
                    </a:p>
                  </a:txBody>
                  <a:tcPr marL="36000" marR="36000" marT="35993" marB="3599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모세의 율법은 </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완전히 폐지되었지만</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도덕적인 내용은</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기독교 지침에 좋다</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그러나 그리스도는</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오늘날 성령의 사역을 통해</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마지막 말씀을</a:t>
                      </a:r>
                      <a:b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b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하고 계신다</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 안식일에</a:t>
                      </a:r>
                      <a:endParaRPr kumimoji="0" lang="en-US" altLang="ko-KR"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대한 순종은</a:t>
                      </a:r>
                      <a:endParaRPr kumimoji="0" lang="en-US" altLang="ko-KR"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계속적으로 </a:t>
                      </a:r>
                      <a:endParaRPr kumimoji="0" lang="en-US" altLang="ko-KR"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적용되지 않는다</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p>
                  </a:txBody>
                  <a:tcPr marL="36000" marR="36000" marT="35993" marB="3599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모세 앞에 놓인</a:t>
                      </a:r>
                      <a:endParaRPr kumimoji="0" lang="en-US" altLang="ko-KR"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하나님의 </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도덕법</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은</a:t>
                      </a:r>
                      <a:endParaRPr kumimoji="0" lang="en-US" altLang="ko-KR"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이제 </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그리스도의 법</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갈</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6:2)</a:t>
                      </a:r>
                      <a:r>
                        <a:rPr kumimoji="0" lang="ko-KR" altLang="en-US" sz="1400" b="0" i="0" u="none" strike="noStrike" cap="none" normalizeH="0" baseline="0" dirty="0" err="1">
                          <a:ln>
                            <a:noFill/>
                          </a:ln>
                          <a:solidFill>
                            <a:schemeClr val="tx1"/>
                          </a:solidFill>
                          <a:effectLst/>
                          <a:latin typeface="Arial" charset="0"/>
                          <a:ea typeface="ＭＳ Ｐゴシック" charset="0"/>
                          <a:cs typeface="Times" charset="0"/>
                        </a:rPr>
                        <a:t>으로</a:t>
                      </a:r>
                      <a:endParaRPr kumimoji="0" lang="en-US" altLang="ko-KR"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부르고</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 내주하시는</a:t>
                      </a:r>
                      <a:endParaRPr kumimoji="0" lang="en-US" altLang="ko-KR"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성령의 새로운</a:t>
                      </a:r>
                      <a:endParaRPr kumimoji="0" lang="en-US" altLang="ko-KR"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언약을 통해</a:t>
                      </a:r>
                      <a:endParaRPr kumimoji="0" lang="en-US" altLang="ko-KR"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신자들을 다스린다</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법은 안식일</a:t>
                      </a:r>
                      <a:endParaRPr kumimoji="0" lang="en-US" altLang="ko-KR"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골</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2:16-17)</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을 </a:t>
                      </a:r>
                      <a:endParaRPr kumimoji="0" lang="en-US" altLang="ko-KR"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포함하여</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 </a:t>
                      </a:r>
                      <a:endParaRPr kumimoji="0" lang="en-US" altLang="ko-KR"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부분으로 쉽게</a:t>
                      </a:r>
                      <a:endParaRPr kumimoji="0" lang="en-US" altLang="ko-KR"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나뉘지 않으며</a:t>
                      </a:r>
                      <a:endParaRPr kumimoji="0" lang="en-US" altLang="ko-KR"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전체</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롬</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7:1-6;</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 </a:t>
                      </a:r>
                      <a:endParaRPr kumimoji="0" lang="en-US" altLang="ko-KR"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골</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9:19-21;</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히</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8:13)</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로 </a:t>
                      </a:r>
                      <a:r>
                        <a:rPr kumimoji="0" lang="ko-KR" altLang="en-US" sz="1400" b="0" i="0" u="none" strike="noStrike" cap="none" normalizeH="0" baseline="0" dirty="0" err="1">
                          <a:ln>
                            <a:noFill/>
                          </a:ln>
                          <a:solidFill>
                            <a:schemeClr val="tx1"/>
                          </a:solidFill>
                          <a:effectLst/>
                          <a:latin typeface="Arial" charset="0"/>
                          <a:ea typeface="ＭＳ Ｐゴシック" charset="0"/>
                          <a:cs typeface="Times" charset="0"/>
                        </a:rPr>
                        <a:t>페기된다</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 </a:t>
                      </a:r>
                      <a:endParaRPr kumimoji="0" lang="en-US" altLang="ko-KR" sz="1400" b="0" i="0" u="none" strike="noStrike" cap="none" normalizeH="0" baseline="0" dirty="0">
                        <a:ln>
                          <a:noFill/>
                        </a:ln>
                        <a:solidFill>
                          <a:schemeClr val="tx1"/>
                        </a:solidFill>
                        <a:effectLst/>
                        <a:latin typeface="Arial" charset="0"/>
                        <a:ea typeface="ＭＳ Ｐゴシック" charset="0"/>
                        <a:cs typeface="Times" charset="0"/>
                      </a:endParaRPr>
                    </a:p>
                  </a:txBody>
                  <a:tcPr marL="36000" marR="36000" marT="35993" marB="3599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모세 앞에 놓인</a:t>
                      </a:r>
                      <a:endParaRPr kumimoji="0" lang="en-US" altLang="ko-KR"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하나님의 </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도덕법</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은</a:t>
                      </a:r>
                      <a:endParaRPr kumimoji="0" lang="en-US" altLang="ko-KR"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이제 </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그리스도의 법</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갈</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6:2)</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으로</a:t>
                      </a:r>
                      <a:endParaRPr kumimoji="0" lang="en-US" altLang="ko-KR"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부르고</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 내주하시는</a:t>
                      </a:r>
                      <a:endParaRPr kumimoji="0" lang="en-US" altLang="ko-KR"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성령의 새로운</a:t>
                      </a:r>
                      <a:endParaRPr kumimoji="0" lang="en-US" altLang="ko-KR"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언약을 통해</a:t>
                      </a:r>
                      <a:endParaRPr kumimoji="0" lang="en-US" altLang="ko-KR"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신자들을 다스린다</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법은 안식일</a:t>
                      </a:r>
                      <a:endParaRPr kumimoji="0" lang="en-US" altLang="ko-KR"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골</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2:16-17)</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을 </a:t>
                      </a:r>
                      <a:endParaRPr kumimoji="0" lang="en-US" altLang="ko-KR"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포함하여</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 </a:t>
                      </a:r>
                      <a:endParaRPr kumimoji="0" lang="en-US" altLang="ko-KR"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부분으로 쉽게</a:t>
                      </a:r>
                      <a:endParaRPr kumimoji="0" lang="en-US" altLang="ko-KR"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나뉘지 않으며</a:t>
                      </a:r>
                      <a:endParaRPr kumimoji="0" lang="en-US" altLang="ko-KR"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전체</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롬</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7:1-6;</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 </a:t>
                      </a:r>
                      <a:endParaRPr kumimoji="0" lang="en-US" altLang="ko-KR" sz="14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골</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9:19-21;</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히</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8:13)</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로 페기된다</a:t>
                      </a:r>
                      <a:r>
                        <a:rPr kumimoji="0" lang="en-US" altLang="ko-KR" sz="14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400" b="0" i="0" u="none" strike="noStrike" cap="none" normalizeH="0" baseline="0" dirty="0">
                          <a:ln>
                            <a:noFill/>
                          </a:ln>
                          <a:solidFill>
                            <a:schemeClr val="tx1"/>
                          </a:solidFill>
                          <a:effectLst/>
                          <a:latin typeface="Arial" charset="0"/>
                          <a:ea typeface="ＭＳ Ｐゴシック" charset="0"/>
                          <a:cs typeface="Times" charset="0"/>
                        </a:rPr>
                        <a:t> </a:t>
                      </a:r>
                      <a:endParaRPr kumimoji="0" lang="en-US" sz="1400" b="0" i="0" u="none" strike="noStrike" cap="none" normalizeH="0" baseline="0" dirty="0">
                        <a:ln>
                          <a:noFill/>
                        </a:ln>
                        <a:solidFill>
                          <a:schemeClr val="tx1"/>
                        </a:solidFill>
                        <a:effectLst/>
                        <a:latin typeface="Arial" charset="0"/>
                        <a:ea typeface="ＭＳ Ｐゴシック" charset="0"/>
                        <a:cs typeface="Times" charset="0"/>
                      </a:endParaRPr>
                    </a:p>
                  </a:txBody>
                  <a:tcPr marL="36000" marR="36000" marT="35993" marB="3599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extLst>
                  <a:ext uri="{0D108BD9-81ED-4DB2-BD59-A6C34878D82A}">
                    <a16:rowId xmlns:a16="http://schemas.microsoft.com/office/drawing/2014/main" val="10003"/>
                  </a:ext>
                </a:extLst>
              </a:tr>
            </a:tbl>
          </a:graphicData>
        </a:graphic>
      </p:graphicFrame>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age result for Salvation has always been by faith">
            <a:extLst>
              <a:ext uri="{FF2B5EF4-FFF2-40B4-BE49-F238E27FC236}">
                <a16:creationId xmlns:a16="http://schemas.microsoft.com/office/drawing/2014/main" id="{10772E5A-9208-8A4C-A46C-069075644B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241"/>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a:extLst/>
        </p:spPr>
        <p:txBody>
          <a:bodyPr/>
          <a:lstStyle/>
          <a:p>
            <a:pPr>
              <a:defRPr/>
            </a:pPr>
            <a:r>
              <a:rPr lang="ko-KR" altLang="en-US" sz="5400" b="1" dirty="0">
                <a:effectLst>
                  <a:glow rad="127000">
                    <a:schemeClr val="tx1"/>
                  </a:glow>
                </a:effectLst>
                <a:latin typeface="Arial" charset="0"/>
                <a:ea typeface="ＭＳ Ｐゴシック" charset="0"/>
                <a:cs typeface="ＭＳ Ｐゴシック" charset="0"/>
              </a:rPr>
              <a:t>갈라디아서의</a:t>
            </a:r>
            <a:r>
              <a:rPr lang="en-US" altLang="ko-KR" sz="5400" b="1" dirty="0">
                <a:effectLst>
                  <a:glow rad="127000">
                    <a:schemeClr val="tx1"/>
                  </a:glow>
                </a:effectLst>
                <a:latin typeface="Arial" charset="0"/>
                <a:ea typeface="ＭＳ Ｐゴシック" charset="0"/>
                <a:cs typeface="ＭＳ Ｐゴシック" charset="0"/>
              </a:rPr>
              <a:t> </a:t>
            </a:r>
            <a:r>
              <a:rPr lang="ko-KR" altLang="en-US" sz="5400" b="1" dirty="0">
                <a:effectLst>
                  <a:glow rad="127000">
                    <a:schemeClr val="tx1"/>
                  </a:glow>
                </a:effectLst>
                <a:latin typeface="Arial" charset="0"/>
                <a:ea typeface="ＭＳ Ｐゴシック" charset="0"/>
                <a:cs typeface="ＭＳ Ｐゴシック" charset="0"/>
              </a:rPr>
              <a:t>핵심</a:t>
            </a:r>
            <a:r>
              <a:rPr lang="en-US" altLang="ko-KR" sz="5400" b="1" dirty="0">
                <a:effectLst>
                  <a:glow rad="127000">
                    <a:schemeClr val="tx1"/>
                  </a:glow>
                </a:effectLst>
                <a:latin typeface="Arial" charset="0"/>
                <a:ea typeface="ＭＳ Ｐゴシック" charset="0"/>
                <a:cs typeface="ＭＳ Ｐゴシック" charset="0"/>
              </a:rPr>
              <a:t> </a:t>
            </a:r>
            <a:r>
              <a:rPr lang="ko-KR" altLang="en-US" sz="5400" b="1" dirty="0">
                <a:effectLst>
                  <a:glow rad="127000">
                    <a:schemeClr val="tx1"/>
                  </a:glow>
                </a:effectLst>
                <a:latin typeface="Arial" charset="0"/>
                <a:ea typeface="ＭＳ Ｐゴシック" charset="0"/>
                <a:cs typeface="ＭＳ Ｐゴシック" charset="0"/>
              </a:rPr>
              <a:t>주제</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100291"/>
            <a:ext cx="9144000" cy="334493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177">
              <a:defRPr/>
            </a:pPr>
            <a:r>
              <a:rPr kumimoji="0" lang="ko-KR"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믿음에</a:t>
            </a:r>
            <a:r>
              <a:rPr kumimoji="0" lang="en-US" altLang="ko-KR"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ko-KR"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의한</a:t>
            </a:r>
            <a:r>
              <a:rPr kumimoji="0" lang="en-US" altLang="ko-KR"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ko-KR"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구원은</a:t>
            </a:r>
            <a:r>
              <a:rPr kumimoji="0" lang="en-US" altLang="ko-KR"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ko-KR"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우리가</a:t>
            </a:r>
            <a:r>
              <a:rPr kumimoji="0" lang="en-US" altLang="ko-KR"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lvl="0" defTabSz="457177">
              <a:defRPr/>
            </a:pPr>
            <a:r>
              <a:rPr kumimoji="0" lang="ko-KR"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그리스도</a:t>
            </a:r>
            <a:r>
              <a:rPr kumimoji="0" lang="en-US" altLang="ko-KR"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ko-KR"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안에서의</a:t>
            </a:r>
            <a:r>
              <a:rPr kumimoji="0" lang="en-US" altLang="ko-KR"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ko-KR"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자유를</a:t>
            </a:r>
            <a:r>
              <a:rPr kumimoji="0" lang="en-US" altLang="ko-KR"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ko-KR" alt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얻도록</a:t>
            </a:r>
            <a:r>
              <a:rPr kumimoji="0" lang="en-US" altLang="ko-KR" sz="5400" b="1" i="0" u="none" strike="noStrike" kern="1200" cap="none" spc="0" normalizeH="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lang="ko-KR" altLang="en-US" sz="5400" b="1" dirty="0">
                <a:solidFill>
                  <a:srgbClr val="FFFFFF"/>
                </a:solidFill>
                <a:effectLst>
                  <a:glow rad="127000">
                    <a:srgbClr val="000000"/>
                  </a:glow>
                </a:effectLst>
                <a:latin typeface="Arial" charset="0"/>
                <a:ea typeface="ＭＳ Ｐゴシック" charset="0"/>
                <a:cs typeface="ＭＳ Ｐゴシック" charset="0"/>
              </a:rPr>
              <a:t>율법으로부터</a:t>
            </a:r>
            <a:r>
              <a:rPr lang="en-US" altLang="ko-KR" sz="54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5400" b="1" dirty="0">
                <a:solidFill>
                  <a:srgbClr val="FFFF00"/>
                </a:solidFill>
                <a:effectLst>
                  <a:glow rad="127000">
                    <a:srgbClr val="000000"/>
                  </a:glow>
                </a:effectLst>
                <a:latin typeface="Arial" charset="0"/>
                <a:ea typeface="ＭＳ Ｐゴシック" charset="0"/>
                <a:cs typeface="ＭＳ Ｐゴシック" charset="0"/>
              </a:rPr>
              <a:t>자유롭게</a:t>
            </a:r>
            <a:r>
              <a:rPr lang="en-US" altLang="ko-KR" sz="54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5400" b="1" dirty="0">
                <a:solidFill>
                  <a:srgbClr val="FFFFFF"/>
                </a:solidFill>
                <a:effectLst>
                  <a:glow rad="127000">
                    <a:srgbClr val="000000"/>
                  </a:glow>
                </a:effectLst>
                <a:latin typeface="Arial" charset="0"/>
                <a:ea typeface="ＭＳ Ｐゴシック" charset="0"/>
                <a:cs typeface="ＭＳ Ｐゴシック" charset="0"/>
              </a:rPr>
              <a:t>한다</a:t>
            </a:r>
            <a:r>
              <a:rPr lang="en-US" altLang="ko-KR" sz="5400" b="1" dirty="0">
                <a:solidFill>
                  <a:srgbClr val="FFFFFF"/>
                </a:solidFill>
                <a:effectLst>
                  <a:glow rad="127000">
                    <a:srgbClr val="000000"/>
                  </a:glow>
                </a:effectLst>
                <a:latin typeface="Arial" charset="0"/>
                <a:ea typeface="ＭＳ Ｐゴシック" charset="0"/>
                <a:cs typeface="ＭＳ Ｐゴシック" charset="0"/>
              </a:rPr>
              <a:t>.</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190057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461963"/>
          </a:xfrm>
          <a:prstGeom prst="rect">
            <a:avLst/>
          </a:prstGeom>
          <a:gradFill rotWithShape="1">
            <a:gsLst>
              <a:gs pos="0">
                <a:srgbClr val="9933FF"/>
              </a:gs>
              <a:gs pos="50000">
                <a:schemeClr val="bg2"/>
              </a:gs>
              <a:gs pos="100000">
                <a:srgbClr val="9933FF"/>
              </a:gs>
            </a:gsLst>
            <a:lin ang="5400000" scaled="1"/>
          </a:gradFill>
          <a:ln w="12700">
            <a:miter lim="800000"/>
            <a:headEnd type="none" w="sm" len="sm"/>
            <a:tailEnd type="none" w="sm" len="sm"/>
          </a:ln>
        </p:spPr>
        <p:txBody>
          <a:bodyPr>
            <a:spAutoFit/>
          </a:bodyPr>
          <a:lstStyle/>
          <a:p>
            <a:pPr>
              <a:defRPr/>
            </a:pPr>
            <a:r>
              <a:rPr lang="ko-KR" altLang="en-US" sz="2400" b="1" dirty="0">
                <a:solidFill>
                  <a:srgbClr val="FFFFFF"/>
                </a:solidFill>
                <a:latin typeface="Arial" charset="0"/>
                <a:ea typeface="SimSun" charset="0"/>
              </a:rPr>
              <a:t>모세의 율법이 나에게 적용되는가</a:t>
            </a:r>
            <a:r>
              <a:rPr lang="en-US" sz="2400" b="1" dirty="0">
                <a:solidFill>
                  <a:srgbClr val="FFFFFF"/>
                </a:solidFill>
                <a:latin typeface="Arial" charset="0"/>
                <a:ea typeface="SimSun" charset="0"/>
              </a:rPr>
              <a:t>? (5</a:t>
            </a:r>
            <a:r>
              <a:rPr lang="ko-KR" altLang="en-US" sz="2400" b="1" dirty="0">
                <a:solidFill>
                  <a:srgbClr val="FFFFFF"/>
                </a:solidFill>
                <a:latin typeface="Arial" charset="0"/>
                <a:ea typeface="SimSun" charset="0"/>
              </a:rPr>
              <a:t>가지 관점</a:t>
            </a:r>
            <a:r>
              <a:rPr lang="en-US" sz="2400" b="1" dirty="0">
                <a:solidFill>
                  <a:srgbClr val="FFFFFF"/>
                </a:solidFill>
                <a:latin typeface="Arial" charset="0"/>
                <a:ea typeface="SimSun" charset="0"/>
              </a:rPr>
              <a:t>)</a:t>
            </a:r>
          </a:p>
        </p:txBody>
      </p:sp>
      <p:sp>
        <p:nvSpPr>
          <p:cNvPr id="439298"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tabLst>
                <a:tab pos="457200" algn="r"/>
                <a:tab pos="2743200" algn="ctr"/>
                <a:tab pos="5486400" algn="r"/>
              </a:tabLst>
            </a:pPr>
            <a:r>
              <a:rPr lang="en-US" altLang="zh-CN" sz="1100">
                <a:solidFill>
                  <a:srgbClr val="FFFFFF"/>
                </a:solidFill>
                <a:latin typeface="Arial" charset="0"/>
                <a:cs typeface="Arial" charset="0"/>
              </a:rPr>
              <a:t> </a:t>
            </a: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r>
              <a:rPr lang="en-US" altLang="zh-CN" sz="1100">
                <a:solidFill>
                  <a:srgbClr val="FFFFFF"/>
                </a:solidFill>
                <a:latin typeface="Arial" charset="0"/>
                <a:cs typeface="Arial" charset="0"/>
              </a:rPr>
              <a:t> </a:t>
            </a: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br>
              <a:rPr lang="en-US" altLang="zh-CN" sz="1800">
                <a:solidFill>
                  <a:srgbClr val="FFFFFF"/>
                </a:solidFill>
                <a:latin typeface="Arial" charset="0"/>
                <a:cs typeface="Arial" charset="0"/>
              </a:rPr>
            </a:b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r>
              <a:rPr lang="en-US" altLang="zh-CN" sz="1100">
                <a:solidFill>
                  <a:srgbClr val="FFFFFF"/>
                </a:solidFill>
                <a:latin typeface="Arial" charset="0"/>
                <a:cs typeface="Arial" charset="0"/>
              </a:rPr>
              <a:t> </a:t>
            </a: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r>
              <a:rPr lang="en-US" altLang="zh-CN" sz="1100">
                <a:solidFill>
                  <a:srgbClr val="FFFFFF"/>
                </a:solidFill>
                <a:latin typeface="Arial" charset="0"/>
                <a:cs typeface="Arial" charset="0"/>
              </a:rPr>
              <a:t> </a:t>
            </a: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r>
              <a:rPr lang="en-US" altLang="zh-CN" sz="1100">
                <a:solidFill>
                  <a:srgbClr val="FFFFFF"/>
                </a:solidFill>
                <a:latin typeface="Arial" charset="0"/>
                <a:cs typeface="Arial" charset="0"/>
              </a:rPr>
              <a:t> </a:t>
            </a: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r>
              <a:rPr lang="en-US" altLang="zh-CN" sz="1100">
                <a:solidFill>
                  <a:srgbClr val="FFFFFF"/>
                </a:solidFill>
                <a:latin typeface="Arial" charset="0"/>
                <a:cs typeface="Arial" charset="0"/>
              </a:rPr>
              <a:t> </a:t>
            </a: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r>
              <a:rPr lang="en-US" altLang="zh-CN" sz="1100">
                <a:solidFill>
                  <a:srgbClr val="FFFFFF"/>
                </a:solidFill>
                <a:latin typeface="Arial" charset="0"/>
                <a:cs typeface="Arial" charset="0"/>
              </a:rPr>
              <a:t> </a:t>
            </a: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r>
              <a:rPr lang="en-US" altLang="zh-CN" sz="1100">
                <a:solidFill>
                  <a:srgbClr val="FFFFFF"/>
                </a:solidFill>
                <a:latin typeface="Arial" charset="0"/>
                <a:cs typeface="Arial" charset="0"/>
              </a:rPr>
              <a:t> </a:t>
            </a: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br>
              <a:rPr lang="en-US" altLang="zh-CN" sz="1800">
                <a:solidFill>
                  <a:srgbClr val="FFFFFF"/>
                </a:solidFill>
                <a:latin typeface="Arial" charset="0"/>
                <a:cs typeface="Arial" charset="0"/>
              </a:rPr>
            </a:b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r>
              <a:rPr lang="en-US" altLang="zh-CN" sz="1100">
                <a:solidFill>
                  <a:srgbClr val="FFFFFF"/>
                </a:solidFill>
                <a:latin typeface="Arial" charset="0"/>
                <a:cs typeface="Arial" charset="0"/>
              </a:rPr>
              <a:t> </a:t>
            </a: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r>
              <a:rPr lang="en-US" altLang="zh-CN" sz="1100">
                <a:solidFill>
                  <a:srgbClr val="FFFFFF"/>
                </a:solidFill>
                <a:latin typeface="Arial" charset="0"/>
                <a:cs typeface="Arial" charset="0"/>
              </a:rPr>
              <a:t> </a:t>
            </a:r>
            <a:endParaRPr lang="en-US" altLang="zh-CN" sz="1200">
              <a:solidFill>
                <a:srgbClr val="FFFFFF"/>
              </a:solidFill>
              <a:latin typeface="Arial" charset="0"/>
              <a:cs typeface="Arial" charset="0"/>
            </a:endParaRPr>
          </a:p>
          <a:p>
            <a:pPr eaLnBrk="0" hangingPunct="0">
              <a:tabLst>
                <a:tab pos="457200" algn="r"/>
                <a:tab pos="2743200" algn="ctr"/>
                <a:tab pos="5486400" algn="r"/>
              </a:tabLst>
            </a:pPr>
            <a:endParaRPr lang="en-US" altLang="zh-CN">
              <a:solidFill>
                <a:srgbClr val="FFFFFF"/>
              </a:solidFill>
              <a:latin typeface="Arial" charset="0"/>
              <a:cs typeface="Arial" charset="0"/>
            </a:endParaRPr>
          </a:p>
        </p:txBody>
      </p:sp>
      <p:sp>
        <p:nvSpPr>
          <p:cNvPr id="439299"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solidFill>
                <a:srgbClr val="FFFFFF"/>
              </a:solidFill>
              <a:latin typeface="Arial" charset="0"/>
              <a:cs typeface="Arial" charset="0"/>
            </a:endParaRPr>
          </a:p>
        </p:txBody>
      </p:sp>
      <p:sp>
        <p:nvSpPr>
          <p:cNvPr id="439300"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solidFill>
                <a:srgbClr val="FFFFFF"/>
              </a:solidFill>
              <a:latin typeface="Arial" charset="0"/>
              <a:cs typeface="Arial" charset="0"/>
            </a:endParaRPr>
          </a:p>
        </p:txBody>
      </p:sp>
      <p:sp>
        <p:nvSpPr>
          <p:cNvPr id="439301"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solidFill>
                <a:srgbClr val="FFFFFF"/>
              </a:solidFill>
              <a:latin typeface="Arial" charset="0"/>
              <a:cs typeface="Arial" charset="0"/>
            </a:endParaRPr>
          </a:p>
        </p:txBody>
      </p:sp>
      <p:sp>
        <p:nvSpPr>
          <p:cNvPr id="439302" name="Rectangle 9"/>
          <p:cNvSpPr>
            <a:spLocks noChangeArrowheads="1"/>
          </p:cNvSpPr>
          <p:nvPr/>
        </p:nvSpPr>
        <p:spPr bwMode="auto">
          <a:xfrm>
            <a:off x="1938338" y="-952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solidFill>
                <a:srgbClr val="FFFFFF"/>
              </a:solidFill>
              <a:latin typeface="Arial" charset="0"/>
              <a:cs typeface="Arial" charset="0"/>
            </a:endParaRPr>
          </a:p>
        </p:txBody>
      </p:sp>
      <p:sp>
        <p:nvSpPr>
          <p:cNvPr id="439303" name="Rectangle 10"/>
          <p:cNvSpPr>
            <a:spLocks noChangeArrowheads="1"/>
          </p:cNvSpPr>
          <p:nvPr/>
        </p:nvSpPr>
        <p:spPr bwMode="auto">
          <a:xfrm>
            <a:off x="1933575" y="1219200"/>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solidFill>
                <a:srgbClr val="FFFFFF"/>
              </a:solidFill>
              <a:latin typeface="Arial" charset="0"/>
              <a:cs typeface="Arial" charset="0"/>
            </a:endParaRPr>
          </a:p>
        </p:txBody>
      </p:sp>
      <p:sp>
        <p:nvSpPr>
          <p:cNvPr id="439304" name="Rectangle 11"/>
          <p:cNvSpPr>
            <a:spLocks noChangeArrowheads="1"/>
          </p:cNvSpPr>
          <p:nvPr/>
        </p:nvSpPr>
        <p:spPr bwMode="auto">
          <a:xfrm>
            <a:off x="1933575" y="1528763"/>
            <a:ext cx="9144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solidFill>
                <a:srgbClr val="FFFFFF"/>
              </a:solidFill>
              <a:latin typeface="Arial" charset="0"/>
              <a:cs typeface="Arial" charset="0"/>
            </a:endParaRPr>
          </a:p>
        </p:txBody>
      </p:sp>
      <p:sp>
        <p:nvSpPr>
          <p:cNvPr id="439305" name="Rectangle 12"/>
          <p:cNvSpPr>
            <a:spLocks noChangeArrowheads="1"/>
          </p:cNvSpPr>
          <p:nvPr/>
        </p:nvSpPr>
        <p:spPr bwMode="auto">
          <a:xfrm>
            <a:off x="1933575" y="174307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solidFill>
                <a:srgbClr val="FFFFFF"/>
              </a:solidFill>
              <a:latin typeface="Arial" charset="0"/>
              <a:cs typeface="Arial" charset="0"/>
            </a:endParaRPr>
          </a:p>
        </p:txBody>
      </p:sp>
      <p:sp>
        <p:nvSpPr>
          <p:cNvPr id="439306" name="Rectangle 15"/>
          <p:cNvSpPr>
            <a:spLocks noChangeArrowheads="1"/>
          </p:cNvSpPr>
          <p:nvPr/>
        </p:nvSpPr>
        <p:spPr bwMode="auto">
          <a:xfrm>
            <a:off x="1933575" y="204787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solidFill>
                <a:srgbClr val="FFFFFF"/>
              </a:solidFill>
              <a:latin typeface="Arial" charset="0"/>
              <a:cs typeface="Arial" charset="0"/>
            </a:endParaRPr>
          </a:p>
        </p:txBody>
      </p:sp>
      <p:graphicFrame>
        <p:nvGraphicFramePr>
          <p:cNvPr id="33972" name="Group 180"/>
          <p:cNvGraphicFramePr>
            <a:graphicFrameLocks noGrp="1"/>
          </p:cNvGraphicFramePr>
          <p:nvPr>
            <p:extLst>
              <p:ext uri="{D42A27DB-BD31-4B8C-83A1-F6EECF244321}">
                <p14:modId xmlns:p14="http://schemas.microsoft.com/office/powerpoint/2010/main" val="3583934749"/>
              </p:ext>
            </p:extLst>
          </p:nvPr>
        </p:nvGraphicFramePr>
        <p:xfrm>
          <a:off x="0" y="404664"/>
          <a:ext cx="9226505" cy="6740030"/>
        </p:xfrm>
        <a:graphic>
          <a:graphicData uri="http://schemas.openxmlformats.org/drawingml/2006/table">
            <a:tbl>
              <a:tblPr/>
              <a:tblGrid>
                <a:gridCol w="971600">
                  <a:extLst>
                    <a:ext uri="{9D8B030D-6E8A-4147-A177-3AD203B41FA5}">
                      <a16:colId xmlns:a16="http://schemas.microsoft.com/office/drawing/2014/main" val="20000"/>
                    </a:ext>
                  </a:extLst>
                </a:gridCol>
                <a:gridCol w="1628725">
                  <a:extLst>
                    <a:ext uri="{9D8B030D-6E8A-4147-A177-3AD203B41FA5}">
                      <a16:colId xmlns:a16="http://schemas.microsoft.com/office/drawing/2014/main" val="20001"/>
                    </a:ext>
                  </a:extLst>
                </a:gridCol>
                <a:gridCol w="1412875">
                  <a:extLst>
                    <a:ext uri="{9D8B030D-6E8A-4147-A177-3AD203B41FA5}">
                      <a16:colId xmlns:a16="http://schemas.microsoft.com/office/drawing/2014/main" val="20002"/>
                    </a:ext>
                  </a:extLst>
                </a:gridCol>
                <a:gridCol w="162560">
                  <a:extLst>
                    <a:ext uri="{9D8B030D-6E8A-4147-A177-3AD203B41FA5}">
                      <a16:colId xmlns:a16="http://schemas.microsoft.com/office/drawing/2014/main" val="20003"/>
                    </a:ext>
                  </a:extLst>
                </a:gridCol>
                <a:gridCol w="1433761">
                  <a:extLst>
                    <a:ext uri="{9D8B030D-6E8A-4147-A177-3AD203B41FA5}">
                      <a16:colId xmlns:a16="http://schemas.microsoft.com/office/drawing/2014/main" val="1750571027"/>
                    </a:ext>
                  </a:extLst>
                </a:gridCol>
                <a:gridCol w="374650">
                  <a:extLst>
                    <a:ext uri="{9D8B030D-6E8A-4147-A177-3AD203B41FA5}">
                      <a16:colId xmlns:a16="http://schemas.microsoft.com/office/drawing/2014/main" val="20004"/>
                    </a:ext>
                  </a:extLst>
                </a:gridCol>
                <a:gridCol w="1431949">
                  <a:extLst>
                    <a:ext uri="{9D8B030D-6E8A-4147-A177-3AD203B41FA5}">
                      <a16:colId xmlns:a16="http://schemas.microsoft.com/office/drawing/2014/main" val="20005"/>
                    </a:ext>
                  </a:extLst>
                </a:gridCol>
                <a:gridCol w="162560">
                  <a:extLst>
                    <a:ext uri="{9D8B030D-6E8A-4147-A177-3AD203B41FA5}">
                      <a16:colId xmlns:a16="http://schemas.microsoft.com/office/drawing/2014/main" val="1652458445"/>
                    </a:ext>
                  </a:extLst>
                </a:gridCol>
                <a:gridCol w="1647825">
                  <a:extLst>
                    <a:ext uri="{9D8B030D-6E8A-4147-A177-3AD203B41FA5}">
                      <a16:colId xmlns:a16="http://schemas.microsoft.com/office/drawing/2014/main" val="20006"/>
                    </a:ext>
                  </a:extLst>
                </a:gridCol>
              </a:tblGrid>
              <a:tr h="720494">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GB" sz="1600" b="0" i="0" u="none" strike="noStrike" cap="none" normalizeH="0" baseline="0" dirty="0">
                        <a:ln>
                          <a:noFill/>
                        </a:ln>
                        <a:solidFill>
                          <a:schemeClr val="tx1"/>
                        </a:solidFill>
                        <a:effectLst>
                          <a:outerShdw blurRad="38100" dist="38100" dir="2700000" algn="tl">
                            <a:srgbClr val="1A0004"/>
                          </a:outerShdw>
                        </a:effectLst>
                        <a:latin typeface="Arial" charset="0"/>
                        <a:ea typeface="宋体" charset="0"/>
                        <a:cs typeface="宋体" charset="0"/>
                      </a:endParaRPr>
                    </a:p>
                  </a:txBody>
                  <a:tcPr marT="45727" marB="45727"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rgbClr val="FFFF00"/>
                          </a:solidFill>
                          <a:effectLst/>
                          <a:latin typeface="Arial" charset="0"/>
                          <a:ea typeface="ＭＳ Ｐゴシック" charset="0"/>
                          <a:cs typeface="Times" charset="0"/>
                        </a:rPr>
                        <a:t>신정주의</a:t>
                      </a:r>
                      <a:endParaRPr kumimoji="0" lang="en-US" sz="1600" b="0"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Greg </a:t>
                      </a:r>
                      <a:r>
                        <a:rPr kumimoji="0" lang="en-US" sz="1600" b="1" i="0" u="none" strike="noStrike" cap="none" normalizeH="0" baseline="0" dirty="0" err="1">
                          <a:ln>
                            <a:noFill/>
                          </a:ln>
                          <a:solidFill>
                            <a:schemeClr val="tx1"/>
                          </a:solidFill>
                          <a:effectLst/>
                          <a:latin typeface="Arial" charset="0"/>
                          <a:ea typeface="ＭＳ Ｐゴシック" charset="0"/>
                          <a:cs typeface="Times" charset="0"/>
                        </a:rPr>
                        <a:t>Bahnsen</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rgbClr val="FFFF00"/>
                          </a:solidFill>
                          <a:effectLst/>
                          <a:latin typeface="Arial" charset="0"/>
                          <a:ea typeface="ＭＳ Ｐゴシック" charset="0"/>
                          <a:cs typeface="Times" charset="0"/>
                        </a:rPr>
                        <a:t>개혁주의</a:t>
                      </a:r>
                      <a:endParaRPr kumimoji="0" lang="en-US" altLang="ko-KR" sz="1600" b="1"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Willem </a:t>
                      </a:r>
                      <a:r>
                        <a:rPr kumimoji="0" lang="en-US" sz="1600" b="1" i="0" u="none" strike="noStrike" cap="none" normalizeH="0" baseline="0" dirty="0" err="1">
                          <a:ln>
                            <a:noFill/>
                          </a:ln>
                          <a:solidFill>
                            <a:schemeClr val="tx1"/>
                          </a:solidFill>
                          <a:effectLst/>
                          <a:latin typeface="Arial" charset="0"/>
                          <a:ea typeface="ＭＳ Ｐゴシック" charset="0"/>
                          <a:cs typeface="Times" charset="0"/>
                        </a:rPr>
                        <a:t>VanGemeren</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rgbClr val="FFFF00"/>
                          </a:solidFill>
                          <a:effectLst/>
                          <a:latin typeface="Arial" charset="0"/>
                          <a:ea typeface="ＭＳ Ｐゴシック" charset="0"/>
                          <a:cs typeface="Times" charset="0"/>
                        </a:rPr>
                        <a:t>중대한 이슈</a:t>
                      </a:r>
                      <a:endParaRPr kumimoji="0" lang="en-US" altLang="ko-KR" sz="1600" b="1"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Walter </a:t>
                      </a:r>
                      <a:br>
                        <a:rPr kumimoji="0" lang="en-US" sz="1600" b="1" i="0" u="none" strike="noStrike" cap="none" normalizeH="0" baseline="0" dirty="0">
                          <a:ln>
                            <a:noFill/>
                          </a:ln>
                          <a:solidFill>
                            <a:schemeClr val="tx1"/>
                          </a:solidFill>
                          <a:effectLst/>
                          <a:latin typeface="Arial" charset="0"/>
                          <a:ea typeface="ＭＳ Ｐゴシック" charset="0"/>
                          <a:cs typeface="Times" charset="0"/>
                        </a:rPr>
                      </a:br>
                      <a:r>
                        <a:rPr kumimoji="0" lang="en-US" sz="1600" b="1" i="0" u="none" strike="noStrike" cap="none" normalizeH="0" baseline="0" dirty="0">
                          <a:ln>
                            <a:noFill/>
                          </a:ln>
                          <a:solidFill>
                            <a:schemeClr val="tx1"/>
                          </a:solidFill>
                          <a:effectLst/>
                          <a:latin typeface="Arial" charset="0"/>
                          <a:ea typeface="ＭＳ Ｐゴシック" charset="0"/>
                          <a:cs typeface="Times" charset="0"/>
                        </a:rPr>
                        <a:t>Kaiser</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rgbClr val="FFFF00"/>
                          </a:solidFill>
                          <a:effectLst/>
                          <a:latin typeface="Arial" charset="0"/>
                          <a:ea typeface="ＭＳ Ｐゴシック" charset="0"/>
                          <a:cs typeface="Times" charset="0"/>
                        </a:rPr>
                        <a:t>수정 루터주의</a:t>
                      </a:r>
                      <a:endParaRPr kumimoji="0" lang="en-US" sz="1600" b="1"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Douglas Moo</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a:ln>
                            <a:noFill/>
                          </a:ln>
                          <a:solidFill>
                            <a:srgbClr val="FFFF00"/>
                          </a:solidFill>
                          <a:effectLst/>
                          <a:latin typeface="Arial" charset="0"/>
                          <a:ea typeface="ＭＳ Ｐゴシック" charset="0"/>
                          <a:cs typeface="Times" charset="0"/>
                        </a:rPr>
                        <a:t>분리주의</a:t>
                      </a:r>
                      <a:endParaRPr kumimoji="0" lang="en-US" sz="1600" b="0" i="0" u="none" strike="noStrike" cap="none" normalizeH="0" baseline="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Times" charset="0"/>
                        </a:rPr>
                        <a:t>Wayne G. Strickland</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rgbClr val="FFFF00"/>
                          </a:solidFill>
                          <a:effectLst/>
                          <a:latin typeface="Arial" charset="0"/>
                          <a:ea typeface="ＭＳ Ｐゴシック" charset="0"/>
                          <a:cs typeface="Times" charset="0"/>
                        </a:rPr>
                        <a:t>분리주의</a:t>
                      </a:r>
                      <a:endParaRPr kumimoji="0" lang="en-US" sz="1600" b="0"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Wayne G. Strickland</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2231219">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민법</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a:t>
                      </a:r>
                      <a:endPar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endParaRP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구체적으로</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재판법</a:t>
                      </a: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a:t>
                      </a:r>
                      <a:r>
                        <a:rPr kumimoji="0" lang="en-US" sz="1600" b="0" i="0" u="none" strike="noStrike" cap="none" normalizeH="0" baseline="0" dirty="0">
                          <a:ln>
                            <a:noFill/>
                          </a:ln>
                          <a:solidFill>
                            <a:srgbClr val="FFFFFF"/>
                          </a:solidFill>
                          <a:effectLst/>
                          <a:latin typeface="Arial" charset="0"/>
                          <a:ea typeface="ＭＳ Ｐゴシック" charset="-128"/>
                          <a:cs typeface="ＭＳ Ｐゴシック" charset="-128"/>
                        </a:rPr>
                        <a:t> </a:t>
                      </a: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모두</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적용</a:t>
                      </a:r>
                      <a:endPar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endParaRP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예컨대</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오늘날</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법은</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간음죄에</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대한</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사형을</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요구해야</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한다</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a:t>
                      </a:r>
                      <a:endParaRPr kumimoji="0" lang="en-US" sz="1600" b="0"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일부</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적용</a:t>
                      </a:r>
                      <a:r>
                        <a:rPr kumimoji="0" 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예를</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들어</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십일조를</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유지하고</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신자들에게</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이자를</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부여하지</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말것</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a:t>
                      </a:r>
                      <a:endParaRPr kumimoji="0" 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2">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판정의</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원칙들</a:t>
                      </a:r>
                      <a:r>
                        <a:rPr kumimoji="0" 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법은</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아님은</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도덕법</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이래로</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모든</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재판법과</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의식법의</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기저에</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적용된다</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a:t>
                      </a:r>
                      <a:r>
                        <a:rPr kumimoji="0" lang="en-US" sz="1600" b="0" i="0" u="none" strike="noStrike" cap="none" normalizeH="0" baseline="0" dirty="0">
                          <a:ln>
                            <a:noFill/>
                          </a:ln>
                          <a:solidFill>
                            <a:schemeClr val="tx1"/>
                          </a:solidFill>
                          <a:effectLst/>
                          <a:latin typeface="Arial" charset="0"/>
                          <a:ea typeface="ＭＳ Ｐゴシック" charset="0"/>
                          <a:cs typeface="Arial" charset="0"/>
                        </a:rPr>
                        <a:t> </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36000" marR="36000" marT="36006" marB="360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36000" marR="36000" marT="36006" marB="360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2">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모세</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율법이</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오직</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이스라엘에게만</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주어졌듯이</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오직</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원칙들만</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오늘날</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적용된다</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endParaRPr kumimoji="0" 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endParaRPr>
                    </a:p>
                  </a:txBody>
                  <a:tcPr marL="36000" marR="36000" marT="36006" marB="360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gridSpan="2">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오직</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이스라엘에게만</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규정되듯이</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어떤</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것도</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적용되지</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않는다</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그러나</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사랑이나</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긍휼히</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여김과</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같은</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원칙들은</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여전히</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적용된다</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a:t>
                      </a:r>
                      <a:endParaRPr kumimoji="0" 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endParaRPr>
                    </a:p>
                  </a:txBody>
                  <a:tcPr marL="36000" marR="36000" marT="36006" marB="360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오직</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이스라엘에게만</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규정되듯이</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어떤</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것도</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적용되지</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않는다</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그러나</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사랑이나</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긍휼히</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여김과</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같은</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원칙들은</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여전히</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적용된다</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a:t>
                      </a:r>
                      <a:endParaRPr kumimoji="0" 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endParaRPr>
                    </a:p>
                  </a:txBody>
                  <a:tcPr marL="36000" marR="36000" marT="36006" marB="36006"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extLst>
                  <a:ext uri="{0D108BD9-81ED-4DB2-BD59-A6C34878D82A}">
                    <a16:rowId xmlns:a16="http://schemas.microsoft.com/office/drawing/2014/main" val="10001"/>
                  </a:ext>
                </a:extLst>
              </a:tr>
              <a:tr h="572018">
                <a:tc>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의식법</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a:t>
                      </a:r>
                      <a:endPar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8">
                  <a:txBody>
                    <a:bodyPr/>
                    <a:lstStyle/>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다섯</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가지</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관점은</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모두</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예수</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그리스도</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안에서</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제사제도와</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유대인</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제사장직과</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같은</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의례적인</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측면이</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현재</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실현된다는</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점에</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rPr>
                        <a:t>동의한다</a:t>
                      </a:r>
                      <a:r>
                        <a:rPr kumimoji="0" lang="en-US" altLang="ko-KR" sz="1600" b="1" i="0" u="none" strike="noStrike" kern="1200" cap="none" normalizeH="0" baseline="0" dirty="0">
                          <a:ln>
                            <a:noFill/>
                          </a:ln>
                          <a:solidFill>
                            <a:srgbClr val="FFFFFF"/>
                          </a:solidFill>
                          <a:effectLst/>
                          <a:latin typeface="Arial" charset="0"/>
                          <a:ea typeface="ＭＳ Ｐゴシック" charset="-128"/>
                          <a:cs typeface="ＭＳ Ｐゴシック" charset="-128"/>
                        </a:rPr>
                        <a:t>. </a:t>
                      </a:r>
                      <a:endParaRPr kumimoji="0" lang="en-US" sz="1600" b="1" i="0" u="none" strike="noStrike" kern="1200" cap="none" normalizeH="0" baseline="0" dirty="0">
                        <a:ln>
                          <a:noFill/>
                        </a:ln>
                        <a:solidFill>
                          <a:srgbClr val="FFFFFF"/>
                        </a:solidFill>
                        <a:effectLst/>
                        <a:latin typeface="Arial" charset="0"/>
                        <a:ea typeface="ＭＳ Ｐゴシック" charset="-128"/>
                        <a:cs typeface="ＭＳ Ｐゴシック" charset="-128"/>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dirty="0"/>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10002"/>
                  </a:ext>
                </a:extLst>
              </a:tr>
              <a:tr h="3120477">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ko-KR" altLang="en-US" sz="1600" b="1" i="0" u="none" strike="noStrike" kern="1200" cap="none" normalizeH="0" baseline="0" dirty="0">
                          <a:ln>
                            <a:noFill/>
                          </a:ln>
                          <a:solidFill>
                            <a:schemeClr val="tx1"/>
                          </a:solidFill>
                          <a:effectLst/>
                          <a:latin typeface="Arial" charset="0"/>
                          <a:ea typeface="ＭＳ Ｐゴシック" charset="0"/>
                          <a:cs typeface="ＭＳ Ｐゴシック" charset="0"/>
                        </a:rPr>
                        <a:t>아브라함의</a:t>
                      </a:r>
                      <a:r>
                        <a:rPr kumimoji="0" lang="en-US" altLang="ko-KR" sz="1600" b="1" i="0" u="none" strike="noStrike" kern="1200" cap="none" normalizeH="0" baseline="0" dirty="0">
                          <a:ln>
                            <a:noFill/>
                          </a:ln>
                          <a:solidFill>
                            <a:schemeClr val="tx1"/>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chemeClr val="tx1"/>
                          </a:solidFill>
                          <a:effectLst/>
                          <a:latin typeface="Arial" charset="0"/>
                          <a:ea typeface="ＭＳ Ｐゴシック" charset="0"/>
                          <a:cs typeface="ＭＳ Ｐゴシック" charset="0"/>
                        </a:rPr>
                        <a:t>언약과</a:t>
                      </a:r>
                      <a:r>
                        <a:rPr kumimoji="0" lang="en-US" altLang="ko-KR" sz="1600" b="1" i="0" u="none" strike="noStrike" kern="1200" cap="none" normalizeH="0" baseline="0" dirty="0">
                          <a:ln>
                            <a:noFill/>
                          </a:ln>
                          <a:solidFill>
                            <a:schemeClr val="tx1"/>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chemeClr val="tx1"/>
                          </a:solidFill>
                          <a:effectLst/>
                          <a:latin typeface="Arial" charset="0"/>
                          <a:ea typeface="ＭＳ Ｐゴシック" charset="0"/>
                          <a:cs typeface="ＭＳ Ｐゴシック" charset="0"/>
                        </a:rPr>
                        <a:t>모세의</a:t>
                      </a:r>
                      <a:r>
                        <a:rPr kumimoji="0" lang="en-US" altLang="ko-KR" sz="1600" b="1" i="0" u="none" strike="noStrike" kern="1200" cap="none" normalizeH="0" baseline="0" dirty="0">
                          <a:ln>
                            <a:noFill/>
                          </a:ln>
                          <a:solidFill>
                            <a:schemeClr val="tx1"/>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chemeClr val="tx1"/>
                          </a:solidFill>
                          <a:effectLst/>
                          <a:latin typeface="Arial" charset="0"/>
                          <a:ea typeface="ＭＳ Ｐゴシック" charset="0"/>
                          <a:cs typeface="ＭＳ Ｐゴシック" charset="0"/>
                        </a:rPr>
                        <a:t>언약과의</a:t>
                      </a:r>
                      <a:r>
                        <a:rPr kumimoji="0" lang="en-US" altLang="ko-KR" sz="1600" b="1" i="0" u="none" strike="noStrike" kern="1200" cap="none" normalizeH="0" baseline="0" dirty="0">
                          <a:ln>
                            <a:noFill/>
                          </a:ln>
                          <a:solidFill>
                            <a:schemeClr val="tx1"/>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chemeClr val="tx1"/>
                          </a:solidFill>
                          <a:effectLst/>
                          <a:latin typeface="Arial" charset="0"/>
                          <a:ea typeface="ＭＳ Ｐゴシック" charset="0"/>
                          <a:cs typeface="ＭＳ Ｐゴシック" charset="0"/>
                        </a:rPr>
                        <a:t>관계는</a:t>
                      </a:r>
                      <a:r>
                        <a:rPr kumimoji="0" lang="en-US" altLang="ko-KR" sz="1600" b="1" i="0" u="none" strike="noStrike" kern="1200" cap="none" normalizeH="0" baseline="0" dirty="0">
                          <a:ln>
                            <a:noFill/>
                          </a:ln>
                          <a:solidFill>
                            <a:schemeClr val="tx1"/>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chemeClr val="tx1"/>
                          </a:solidFill>
                          <a:effectLst/>
                          <a:latin typeface="Arial" charset="0"/>
                          <a:ea typeface="ＭＳ Ｐゴシック" charset="0"/>
                          <a:cs typeface="ＭＳ Ｐゴシック" charset="0"/>
                        </a:rPr>
                        <a:t>무엇인가</a:t>
                      </a:r>
                      <a:r>
                        <a:rPr kumimoji="0" lang="en-US" altLang="ko-KR" sz="1600" b="1" i="0" u="none" strike="noStrike" kern="1200" cap="none" normalizeH="0" baseline="0" dirty="0">
                          <a:ln>
                            <a:noFill/>
                          </a:ln>
                          <a:solidFill>
                            <a:schemeClr val="tx1"/>
                          </a:solidFill>
                          <a:effectLst/>
                          <a:latin typeface="Arial" charset="0"/>
                          <a:ea typeface="ＭＳ Ｐゴシック" charset="0"/>
                          <a:cs typeface="ＭＳ Ｐゴシック" charset="0"/>
                        </a:rPr>
                        <a:t>?</a:t>
                      </a:r>
                      <a:endParaRPr kumimoji="0" lang="en-US" sz="1600" b="1" i="0" u="none" strike="noStrike" kern="1200" cap="none" normalizeH="0" baseline="0" dirty="0">
                        <a:ln>
                          <a:noFill/>
                        </a:ln>
                        <a:solidFill>
                          <a:schemeClr val="tx1"/>
                        </a:solidFill>
                        <a:effectLst/>
                        <a:latin typeface="Arial"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ko-KR" altLang="en-US" sz="1600" b="1" i="0" u="none" strike="noStrike" cap="none" normalizeH="0" baseline="0" dirty="0">
                          <a:ln>
                            <a:noFill/>
                          </a:ln>
                          <a:solidFill>
                            <a:srgbClr val="FFFFFF"/>
                          </a:solidFill>
                          <a:effectLst/>
                          <a:latin typeface="Arial" charset="0"/>
                          <a:ea typeface="ＭＳ Ｐゴシック" charset="0"/>
                          <a:cs typeface="ＭＳ Ｐゴシック" charset="0"/>
                        </a:rPr>
                        <a:t>두</a:t>
                      </a:r>
                      <a:r>
                        <a:rPr kumimoji="0" lang="en-US" altLang="ko-KR" sz="1600" b="1" i="0" u="none" strike="noStrike"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cap="none" normalizeH="0" baseline="0" dirty="0">
                          <a:ln>
                            <a:noFill/>
                          </a:ln>
                          <a:solidFill>
                            <a:srgbClr val="FFFFFF"/>
                          </a:solidFill>
                          <a:effectLst/>
                          <a:latin typeface="Arial" charset="0"/>
                          <a:ea typeface="ＭＳ Ｐゴシック" charset="0"/>
                          <a:cs typeface="ＭＳ Ｐゴシック" charset="0"/>
                        </a:rPr>
                        <a:t>개</a:t>
                      </a:r>
                      <a:r>
                        <a:rPr kumimoji="0" lang="en-US" altLang="ko-KR" sz="1600" b="1" i="0" u="none" strike="noStrike"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cap="none" normalizeH="0" baseline="0" dirty="0">
                          <a:ln>
                            <a:noFill/>
                          </a:ln>
                          <a:solidFill>
                            <a:srgbClr val="FFFFFF"/>
                          </a:solidFill>
                          <a:effectLst/>
                          <a:latin typeface="Arial" charset="0"/>
                          <a:ea typeface="ＭＳ Ｐゴシック" charset="0"/>
                          <a:cs typeface="ＭＳ Ｐゴシック" charset="0"/>
                        </a:rPr>
                        <a:t>모두</a:t>
                      </a:r>
                      <a:r>
                        <a:rPr kumimoji="0" lang="en-US" altLang="ko-KR" sz="1600" b="1" i="0" u="none" strike="noStrike"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cap="none" normalizeH="0" baseline="0" dirty="0">
                          <a:ln>
                            <a:noFill/>
                          </a:ln>
                          <a:solidFill>
                            <a:srgbClr val="FFFFFF"/>
                          </a:solidFill>
                          <a:effectLst/>
                          <a:latin typeface="Arial" charset="0"/>
                          <a:ea typeface="ＭＳ Ｐゴシック" charset="0"/>
                          <a:cs typeface="ＭＳ Ｐゴシック" charset="0"/>
                        </a:rPr>
                        <a:t>하나님의</a:t>
                      </a:r>
                      <a:r>
                        <a:rPr kumimoji="0" lang="en-US" altLang="ko-KR" sz="1600" b="1" i="0" u="none" strike="noStrike"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cap="none" normalizeH="0" baseline="0" dirty="0">
                          <a:ln>
                            <a:noFill/>
                          </a:ln>
                          <a:solidFill>
                            <a:srgbClr val="FFFFFF"/>
                          </a:solidFill>
                          <a:effectLst/>
                          <a:latin typeface="Arial" charset="0"/>
                          <a:ea typeface="ＭＳ Ｐゴシック" charset="0"/>
                          <a:cs typeface="ＭＳ Ｐゴシック" charset="0"/>
                        </a:rPr>
                        <a:t>은혜의</a:t>
                      </a:r>
                      <a:r>
                        <a:rPr kumimoji="0" lang="en-US" altLang="ko-KR" sz="1600" b="1" i="0" u="none" strike="noStrike"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cap="none" normalizeH="0" baseline="0" dirty="0">
                          <a:ln>
                            <a:noFill/>
                          </a:ln>
                          <a:solidFill>
                            <a:srgbClr val="FFFFFF"/>
                          </a:solidFill>
                          <a:effectLst/>
                          <a:latin typeface="Arial" charset="0"/>
                          <a:ea typeface="ＭＳ Ｐゴシック" charset="0"/>
                          <a:cs typeface="ＭＳ Ｐゴシック" charset="0"/>
                        </a:rPr>
                        <a:t>언약</a:t>
                      </a:r>
                      <a:r>
                        <a:rPr kumimoji="0" lang="en-US" altLang="ko-KR" sz="1600" b="1" i="0" u="none" strike="noStrike" cap="none" normalizeH="0" baseline="0" dirty="0">
                          <a:ln>
                            <a:noFill/>
                          </a:ln>
                          <a:solidFill>
                            <a:srgbClr val="FFFFFF"/>
                          </a:solidFill>
                          <a:effectLst/>
                          <a:latin typeface="Arial" charset="0"/>
                          <a:ea typeface="ＭＳ Ｐゴシック" charset="0"/>
                          <a:cs typeface="ＭＳ Ｐゴシック" charset="0"/>
                        </a:rPr>
                        <a:t>”</a:t>
                      </a:r>
                      <a:r>
                        <a:rPr kumimoji="0" lang="ko-KR" altLang="en-US" sz="1600" b="1" i="0" u="none" strike="noStrike" cap="none" normalizeH="0" baseline="0" dirty="0">
                          <a:ln>
                            <a:noFill/>
                          </a:ln>
                          <a:solidFill>
                            <a:srgbClr val="FFFFFF"/>
                          </a:solidFill>
                          <a:effectLst/>
                          <a:latin typeface="Arial" charset="0"/>
                          <a:ea typeface="ＭＳ Ｐゴシック" charset="0"/>
                          <a:cs typeface="ＭＳ Ｐゴシック" charset="0"/>
                        </a:rPr>
                        <a:t>이다</a:t>
                      </a:r>
                      <a:r>
                        <a:rPr kumimoji="0" lang="en-US" altLang="ko-KR" sz="1600" b="1" i="0" u="none" strike="noStrike"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cap="none" normalizeH="0" baseline="0" dirty="0">
                          <a:ln>
                            <a:noFill/>
                          </a:ln>
                          <a:solidFill>
                            <a:srgbClr val="FFFFFF"/>
                          </a:solidFill>
                          <a:effectLst/>
                          <a:latin typeface="Arial" charset="0"/>
                          <a:ea typeface="ＭＳ Ｐゴシック" charset="0"/>
                          <a:cs typeface="ＭＳ Ｐゴシック" charset="0"/>
                        </a:rPr>
                        <a:t>그것들은</a:t>
                      </a:r>
                      <a:r>
                        <a:rPr kumimoji="0" lang="en-US" altLang="ko-KR" sz="1600" b="1" i="0" u="none" strike="noStrike"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cap="none" normalizeH="0" baseline="0" dirty="0">
                          <a:ln>
                            <a:noFill/>
                          </a:ln>
                          <a:solidFill>
                            <a:srgbClr val="FFFFFF"/>
                          </a:solidFill>
                          <a:effectLst/>
                          <a:latin typeface="Arial" charset="0"/>
                          <a:ea typeface="ＭＳ Ｐゴシック" charset="0"/>
                          <a:cs typeface="ＭＳ Ｐゴシック" charset="0"/>
                        </a:rPr>
                        <a:t>오늘날</a:t>
                      </a:r>
                      <a:r>
                        <a:rPr kumimoji="0" lang="en-US" altLang="ko-KR" sz="1600" b="1" i="0" u="none" strike="noStrike"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cap="none" normalizeH="0" baseline="0" dirty="0">
                          <a:ln>
                            <a:noFill/>
                          </a:ln>
                          <a:solidFill>
                            <a:srgbClr val="FFFFFF"/>
                          </a:solidFill>
                          <a:effectLst/>
                          <a:latin typeface="Arial" charset="0"/>
                          <a:ea typeface="ＭＳ Ｐゴシック" charset="0"/>
                          <a:cs typeface="ＭＳ Ｐゴシック" charset="0"/>
                        </a:rPr>
                        <a:t>모세의</a:t>
                      </a:r>
                      <a:r>
                        <a:rPr kumimoji="0" lang="en-US" altLang="ko-KR" sz="1600" b="1" i="0" u="none" strike="noStrike"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cap="none" normalizeH="0" baseline="0" dirty="0">
                          <a:ln>
                            <a:noFill/>
                          </a:ln>
                          <a:solidFill>
                            <a:srgbClr val="FFFFFF"/>
                          </a:solidFill>
                          <a:effectLst/>
                          <a:latin typeface="Arial" charset="0"/>
                          <a:ea typeface="ＭＳ Ｐゴシック" charset="0"/>
                          <a:cs typeface="ＭＳ Ｐゴシック" charset="0"/>
                        </a:rPr>
                        <a:t>언약이</a:t>
                      </a:r>
                      <a:r>
                        <a:rPr kumimoji="0" lang="en-US" altLang="ko-KR" sz="1600" b="1" i="0" u="none" strike="noStrike"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cap="none" normalizeH="0" baseline="0" dirty="0">
                          <a:ln>
                            <a:noFill/>
                          </a:ln>
                          <a:solidFill>
                            <a:srgbClr val="FFFFFF"/>
                          </a:solidFill>
                          <a:effectLst/>
                          <a:latin typeface="Arial" charset="0"/>
                          <a:ea typeface="ＭＳ Ｐゴシック" charset="0"/>
                          <a:cs typeface="ＭＳ Ｐゴシック" charset="0"/>
                        </a:rPr>
                        <a:t>여전히</a:t>
                      </a:r>
                      <a:r>
                        <a:rPr kumimoji="0" lang="en-US" altLang="ko-KR" sz="1600" b="1" i="0" u="none" strike="noStrike"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cap="none" normalizeH="0" baseline="0" dirty="0">
                          <a:ln>
                            <a:noFill/>
                          </a:ln>
                          <a:solidFill>
                            <a:srgbClr val="FFFFFF"/>
                          </a:solidFill>
                          <a:effectLst/>
                          <a:latin typeface="Arial" charset="0"/>
                          <a:ea typeface="ＭＳ Ｐゴシック" charset="0"/>
                          <a:cs typeface="ＭＳ Ｐゴシック" charset="0"/>
                        </a:rPr>
                        <a:t>적용되도록</a:t>
                      </a:r>
                      <a:r>
                        <a:rPr kumimoji="0" lang="en-US" altLang="ko-KR" sz="1600" b="1" i="0" u="none" strike="noStrike"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cap="none" normalizeH="0" baseline="0" dirty="0">
                          <a:ln>
                            <a:noFill/>
                          </a:ln>
                          <a:solidFill>
                            <a:srgbClr val="FFFFFF"/>
                          </a:solidFill>
                          <a:effectLst/>
                          <a:latin typeface="Arial" charset="0"/>
                          <a:ea typeface="ＭＳ Ｐゴシック" charset="0"/>
                          <a:cs typeface="ＭＳ Ｐゴシック" charset="0"/>
                        </a:rPr>
                        <a:t>하는</a:t>
                      </a:r>
                      <a:r>
                        <a:rPr kumimoji="0" lang="en-US" altLang="ko-KR" sz="1600" b="1" i="0" u="none" strike="noStrike"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cap="none" normalizeH="0" baseline="0" dirty="0">
                          <a:ln>
                            <a:noFill/>
                          </a:ln>
                          <a:solidFill>
                            <a:srgbClr val="FFFFFF"/>
                          </a:solidFill>
                          <a:effectLst/>
                          <a:latin typeface="Arial" charset="0"/>
                          <a:ea typeface="ＭＳ Ｐゴシック" charset="0"/>
                          <a:cs typeface="ＭＳ Ｐゴシック" charset="0"/>
                        </a:rPr>
                        <a:t>하나님의</a:t>
                      </a:r>
                      <a:r>
                        <a:rPr kumimoji="0" lang="en-US" altLang="ko-KR" sz="1600" b="1" i="0" u="none" strike="noStrike"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cap="none" normalizeH="0" baseline="0" dirty="0">
                          <a:ln>
                            <a:noFill/>
                          </a:ln>
                          <a:solidFill>
                            <a:srgbClr val="FFFFFF"/>
                          </a:solidFill>
                          <a:effectLst/>
                          <a:latin typeface="Arial" charset="0"/>
                          <a:ea typeface="ＭＳ Ｐゴシック" charset="0"/>
                          <a:cs typeface="ＭＳ Ｐゴシック" charset="0"/>
                        </a:rPr>
                        <a:t>관계</a:t>
                      </a:r>
                      <a:r>
                        <a:rPr kumimoji="0" lang="en-US" altLang="ko-KR" sz="1600" b="1" i="0" u="none" strike="noStrike"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cap="none" normalizeH="0" baseline="0" dirty="0">
                          <a:ln>
                            <a:noFill/>
                          </a:ln>
                          <a:solidFill>
                            <a:srgbClr val="FFFFFF"/>
                          </a:solidFill>
                          <a:effectLst/>
                          <a:latin typeface="Arial" charset="0"/>
                          <a:ea typeface="ＭＳ Ｐゴシック" charset="0"/>
                          <a:cs typeface="ＭＳ Ｐゴシック" charset="0"/>
                        </a:rPr>
                        <a:t>구원의</a:t>
                      </a:r>
                      <a:r>
                        <a:rPr kumimoji="0" lang="en-US" altLang="ko-KR" sz="1600" b="1" i="0" u="none" strike="noStrike"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cap="none" normalizeH="0" baseline="0" dirty="0">
                          <a:ln>
                            <a:noFill/>
                          </a:ln>
                          <a:solidFill>
                            <a:srgbClr val="FFFFFF"/>
                          </a:solidFill>
                          <a:effectLst/>
                          <a:latin typeface="Arial" charset="0"/>
                          <a:ea typeface="ＭＳ Ｐゴシック" charset="0"/>
                          <a:cs typeface="ＭＳ Ｐゴシック" charset="0"/>
                        </a:rPr>
                        <a:t>내용과</a:t>
                      </a:r>
                      <a:r>
                        <a:rPr kumimoji="0" lang="en-US" altLang="ko-KR" sz="1600" b="1" i="0" u="none" strike="noStrike"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cap="none" normalizeH="0" baseline="0" dirty="0">
                          <a:ln>
                            <a:noFill/>
                          </a:ln>
                          <a:solidFill>
                            <a:srgbClr val="FFFFFF"/>
                          </a:solidFill>
                          <a:effectLst/>
                          <a:latin typeface="Arial" charset="0"/>
                          <a:ea typeface="ＭＳ Ｐゴシック" charset="0"/>
                          <a:cs typeface="ＭＳ Ｐゴシック" charset="0"/>
                        </a:rPr>
                        <a:t>동일하게</a:t>
                      </a:r>
                      <a:r>
                        <a:rPr kumimoji="0" lang="en-US" altLang="ko-KR" sz="1600" b="1" i="0" u="none" strike="noStrike"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cap="none" normalizeH="0" baseline="0" dirty="0">
                          <a:ln>
                            <a:noFill/>
                          </a:ln>
                          <a:solidFill>
                            <a:srgbClr val="FFFFFF"/>
                          </a:solidFill>
                          <a:effectLst/>
                          <a:latin typeface="Arial" charset="0"/>
                          <a:ea typeface="ＭＳ Ｐゴシック" charset="0"/>
                          <a:cs typeface="ＭＳ Ｐゴシック" charset="0"/>
                        </a:rPr>
                        <a:t>구성된다</a:t>
                      </a:r>
                      <a:r>
                        <a:rPr kumimoji="0" lang="en-US" altLang="ko-KR" sz="1600" b="1" i="0" u="none" strike="noStrike" cap="none" normalizeH="0" baseline="0" dirty="0">
                          <a:ln>
                            <a:noFill/>
                          </a:ln>
                          <a:solidFill>
                            <a:srgbClr val="FFFFFF"/>
                          </a:solidFill>
                          <a:effectLst/>
                          <a:latin typeface="Arial" charset="0"/>
                          <a:ea typeface="ＭＳ Ｐゴシック" charset="0"/>
                          <a:cs typeface="ＭＳ Ｐゴシック" charset="0"/>
                        </a:rPr>
                        <a:t>. </a:t>
                      </a:r>
                      <a:endParaRPr kumimoji="0" lang="en-US" sz="1600" b="1" i="0" u="none" strike="noStrike" cap="none" normalizeH="0" baseline="0" dirty="0">
                        <a:ln>
                          <a:noFill/>
                        </a:ln>
                        <a:solidFill>
                          <a:srgbClr val="FFFFFF"/>
                        </a:solidFill>
                        <a:effectLst/>
                        <a:latin typeface="Arial" charset="0"/>
                        <a:ea typeface="ＭＳ Ｐゴシック" charset="0"/>
                        <a:cs typeface="ＭＳ Ｐゴシック"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2">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모세의</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언약은</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아브라함의</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언약에</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추가되었다</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두</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언약은</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여전히</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동일하게</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적용되며</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단지</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그</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목적과</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형식에</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있어서</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다를</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뿐이다</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endParaRPr kumimoji="0" lang="en-US" sz="1600" b="1" i="0" u="none" strike="noStrike" kern="1200" cap="none" normalizeH="0" baseline="0" dirty="0">
                        <a:ln>
                          <a:noFill/>
                        </a:ln>
                        <a:solidFill>
                          <a:srgbClr val="FFFFFF"/>
                        </a:solidFill>
                        <a:effectLst/>
                        <a:latin typeface="Arial"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모세의</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언약은</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구체적으로</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이스라엘에게</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주어졌지만</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그것의</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도덕적</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원칙들은</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아브라함</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언약</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아래에</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있는</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모든</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신자들과</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여전히</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관련된다</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endParaRPr kumimoji="0" lang="en-US" sz="1600" b="1" i="0" u="none" strike="noStrike" kern="1200" cap="none" normalizeH="0" baseline="0" dirty="0">
                        <a:ln>
                          <a:noFill/>
                        </a:ln>
                        <a:solidFill>
                          <a:srgbClr val="FFFFFF"/>
                        </a:solidFill>
                        <a:effectLst/>
                        <a:latin typeface="Arial"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모세의</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언약은</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구체적으로</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이스라엘에게</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주어졌지만</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그것의</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도덕적</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원칙들은</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아브라함</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언약</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아래에</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있는</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모든</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신자들과</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여전히</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관련된다</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endParaRPr kumimoji="0" lang="en-US" sz="1600" b="1" i="0" u="none" strike="noStrike" kern="1200" cap="none" normalizeH="0" baseline="0" dirty="0">
                        <a:ln>
                          <a:noFill/>
                        </a:ln>
                        <a:solidFill>
                          <a:srgbClr val="FFFFFF"/>
                        </a:solidFill>
                        <a:effectLst/>
                        <a:latin typeface="Arial"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3">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분리주의자들과</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마찬가지로</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모세의</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언약은</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조건적이었고</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아브라함의</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언약은</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그렇지</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않았다</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모세의</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언약은</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율법시대의</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이스라엘을</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위한</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순종이라는</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용어로</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규정된</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한시적인</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틀이었다</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endParaRPr kumimoji="0" lang="en-US" sz="1600" b="1" i="0" u="none" strike="noStrike" kern="1200" cap="none" normalizeH="0" baseline="0" dirty="0">
                        <a:ln>
                          <a:noFill/>
                        </a:ln>
                        <a:solidFill>
                          <a:srgbClr val="FFFFFF"/>
                        </a:solidFill>
                        <a:effectLst/>
                        <a:latin typeface="Arial"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hMerge="1">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endParaRPr kumimoji="0" lang="en-US" sz="1600" b="1" i="0" u="none" strike="noStrike" kern="1200" cap="none" normalizeH="0" baseline="0" dirty="0">
                        <a:ln>
                          <a:noFill/>
                        </a:ln>
                        <a:solidFill>
                          <a:srgbClr val="FFFFFF"/>
                        </a:solidFill>
                        <a:effectLst/>
                        <a:latin typeface="Arial"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모세의</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언약은</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이스라엘의</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삶을</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규정함으로써</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이스라엘이</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아브라함</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언약의</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축복을</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경험하게</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하였다</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그러나</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모세</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언약은</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그리스도로</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말미암아</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충족되었기</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때문에</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더이상</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작용하지</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ＭＳ Ｐゴシック" charset="0"/>
                        </a:rPr>
                        <a:t>않는다</a:t>
                      </a:r>
                      <a:r>
                        <a:rPr kumimoji="0" lang="en-US" altLang="ko-KR" sz="1600" b="1" i="0" u="none" strike="noStrike" kern="1200" cap="none" normalizeH="0" baseline="0" dirty="0">
                          <a:ln>
                            <a:noFill/>
                          </a:ln>
                          <a:solidFill>
                            <a:srgbClr val="FFFFFF"/>
                          </a:solidFill>
                          <a:effectLst/>
                          <a:latin typeface="Arial" charset="0"/>
                          <a:ea typeface="ＭＳ Ｐゴシック" charset="0"/>
                          <a:cs typeface="ＭＳ Ｐゴシック" charset="0"/>
                        </a:rPr>
                        <a:t>. </a:t>
                      </a:r>
                      <a:endParaRPr kumimoji="0" lang="en-US" sz="1600" b="1" i="0" u="none" strike="noStrike" kern="1200" cap="none" normalizeH="0" baseline="0" dirty="0">
                        <a:ln>
                          <a:noFill/>
                        </a:ln>
                        <a:solidFill>
                          <a:srgbClr val="FFFFFF"/>
                        </a:solidFill>
                        <a:effectLst/>
                        <a:latin typeface="Arial" charset="0"/>
                        <a:ea typeface="ＭＳ Ｐゴシック" charset="0"/>
                        <a:cs typeface="ＭＳ Ｐゴシック"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extLst>
                  <a:ext uri="{0D108BD9-81ED-4DB2-BD59-A6C34878D82A}">
                    <a16:rowId xmlns:a16="http://schemas.microsoft.com/office/drawing/2014/main" val="10003"/>
                  </a:ext>
                </a:extLst>
              </a:tr>
            </a:tbl>
          </a:graphicData>
        </a:graphic>
      </p:graphicFrame>
      <p:sp>
        <p:nvSpPr>
          <p:cNvPr id="439346" name="Text Box 2"/>
          <p:cNvSpPr txBox="1">
            <a:spLocks noChangeArrowheads="1"/>
          </p:cNvSpPr>
          <p:nvPr/>
        </p:nvSpPr>
        <p:spPr bwMode="auto">
          <a:xfrm>
            <a:off x="8153400" y="0"/>
            <a:ext cx="8858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174h</a:t>
            </a:r>
          </a:p>
        </p:txBody>
      </p:sp>
    </p:spTree>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513" y="1588"/>
            <a:ext cx="9180513" cy="460375"/>
          </a:xfrm>
          <a:prstGeom prst="rect">
            <a:avLst/>
          </a:prstGeom>
          <a:gradFill rotWithShape="1">
            <a:gsLst>
              <a:gs pos="0">
                <a:srgbClr val="9933FF"/>
              </a:gs>
              <a:gs pos="50000">
                <a:schemeClr val="bg2"/>
              </a:gs>
              <a:gs pos="100000">
                <a:srgbClr val="9933FF"/>
              </a:gs>
            </a:gsLst>
            <a:lin ang="5400000" scaled="1"/>
          </a:gradFill>
          <a:ln w="12700">
            <a:miter lim="800000"/>
            <a:headEnd type="none" w="sm" len="sm"/>
            <a:tailEnd type="none" w="sm" len="sm"/>
          </a:ln>
        </p:spPr>
        <p:txBody>
          <a:bodyPr>
            <a:spAutoFit/>
          </a:bodyPr>
          <a:lstStyle/>
          <a:p>
            <a:pPr>
              <a:defRPr/>
            </a:pPr>
            <a:r>
              <a:rPr lang="ko-KR" altLang="en-US" sz="2400" b="1" dirty="0">
                <a:solidFill>
                  <a:srgbClr val="FFFFFF"/>
                </a:solidFill>
                <a:latin typeface="Arial" charset="0"/>
                <a:ea typeface="SimSun" charset="0"/>
              </a:rPr>
              <a:t>모세의 율법이 나에게 적용되는가</a:t>
            </a:r>
            <a:r>
              <a:rPr lang="en-US" sz="2400" b="1" dirty="0">
                <a:solidFill>
                  <a:srgbClr val="FFFFFF"/>
                </a:solidFill>
                <a:latin typeface="Arial" charset="0"/>
                <a:ea typeface="SimSun" charset="0"/>
              </a:rPr>
              <a:t>? (5</a:t>
            </a:r>
            <a:r>
              <a:rPr lang="ko-KR" altLang="en-US" sz="2400" b="1" dirty="0">
                <a:solidFill>
                  <a:srgbClr val="FFFFFF"/>
                </a:solidFill>
                <a:latin typeface="Arial" charset="0"/>
                <a:ea typeface="SimSun" charset="0"/>
              </a:rPr>
              <a:t>가지 관점</a:t>
            </a:r>
            <a:r>
              <a:rPr lang="en-US" sz="2400" b="1" dirty="0">
                <a:solidFill>
                  <a:srgbClr val="FFFFFF"/>
                </a:solidFill>
                <a:latin typeface="Arial" charset="0"/>
                <a:ea typeface="SimSun" charset="0"/>
              </a:rPr>
              <a:t>)</a:t>
            </a:r>
          </a:p>
        </p:txBody>
      </p:sp>
      <p:sp>
        <p:nvSpPr>
          <p:cNvPr id="441347" name="Text Box 2"/>
          <p:cNvSpPr txBox="1">
            <a:spLocks noChangeArrowheads="1"/>
          </p:cNvSpPr>
          <p:nvPr/>
        </p:nvSpPr>
        <p:spPr bwMode="auto">
          <a:xfrm>
            <a:off x="8153400" y="0"/>
            <a:ext cx="784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174i</a:t>
            </a:r>
          </a:p>
        </p:txBody>
      </p:sp>
      <p:sp>
        <p:nvSpPr>
          <p:cNvPr id="441348"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tabLst>
                <a:tab pos="457200" algn="r"/>
                <a:tab pos="2743200" algn="ctr"/>
                <a:tab pos="5486400" algn="r"/>
              </a:tabLst>
            </a:pPr>
            <a:r>
              <a:rPr lang="en-US" altLang="zh-CN" sz="1100">
                <a:solidFill>
                  <a:srgbClr val="FFFFFF"/>
                </a:solidFill>
                <a:latin typeface="Arial" charset="0"/>
                <a:cs typeface="Arial" charset="0"/>
              </a:rPr>
              <a:t> </a:t>
            </a: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r>
              <a:rPr lang="en-US" altLang="zh-CN" sz="1100">
                <a:solidFill>
                  <a:srgbClr val="FFFFFF"/>
                </a:solidFill>
                <a:latin typeface="Arial" charset="0"/>
                <a:cs typeface="Arial" charset="0"/>
              </a:rPr>
              <a:t> </a:t>
            </a: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br>
              <a:rPr lang="en-US" altLang="zh-CN" sz="1800">
                <a:solidFill>
                  <a:srgbClr val="FFFFFF"/>
                </a:solidFill>
                <a:latin typeface="Arial" charset="0"/>
                <a:cs typeface="Arial" charset="0"/>
              </a:rPr>
            </a:b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r>
              <a:rPr lang="en-US" altLang="zh-CN" sz="1100">
                <a:solidFill>
                  <a:srgbClr val="FFFFFF"/>
                </a:solidFill>
                <a:latin typeface="Arial" charset="0"/>
                <a:cs typeface="Arial" charset="0"/>
              </a:rPr>
              <a:t> </a:t>
            </a: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r>
              <a:rPr lang="en-US" altLang="zh-CN" sz="1100">
                <a:solidFill>
                  <a:srgbClr val="FFFFFF"/>
                </a:solidFill>
                <a:latin typeface="Arial" charset="0"/>
                <a:cs typeface="Arial" charset="0"/>
              </a:rPr>
              <a:t> </a:t>
            </a: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r>
              <a:rPr lang="en-US" altLang="zh-CN" sz="1100">
                <a:solidFill>
                  <a:srgbClr val="FFFFFF"/>
                </a:solidFill>
                <a:latin typeface="Arial" charset="0"/>
                <a:cs typeface="Arial" charset="0"/>
              </a:rPr>
              <a:t> </a:t>
            </a: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r>
              <a:rPr lang="en-US" altLang="zh-CN" sz="1100">
                <a:solidFill>
                  <a:srgbClr val="FFFFFF"/>
                </a:solidFill>
                <a:latin typeface="Arial" charset="0"/>
                <a:cs typeface="Arial" charset="0"/>
              </a:rPr>
              <a:t> </a:t>
            </a: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r>
              <a:rPr lang="en-US" altLang="zh-CN" sz="1100">
                <a:solidFill>
                  <a:srgbClr val="FFFFFF"/>
                </a:solidFill>
                <a:latin typeface="Arial" charset="0"/>
                <a:cs typeface="Arial" charset="0"/>
              </a:rPr>
              <a:t> </a:t>
            </a: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r>
              <a:rPr lang="en-US" altLang="zh-CN" sz="1100">
                <a:solidFill>
                  <a:srgbClr val="FFFFFF"/>
                </a:solidFill>
                <a:latin typeface="Arial" charset="0"/>
                <a:cs typeface="Arial" charset="0"/>
              </a:rPr>
              <a:t> </a:t>
            </a: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br>
              <a:rPr lang="en-US" altLang="zh-CN" sz="1800">
                <a:solidFill>
                  <a:srgbClr val="FFFFFF"/>
                </a:solidFill>
                <a:latin typeface="Arial" charset="0"/>
                <a:cs typeface="Arial" charset="0"/>
              </a:rPr>
            </a:b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r>
              <a:rPr lang="en-US" altLang="zh-CN" sz="1100">
                <a:solidFill>
                  <a:srgbClr val="FFFFFF"/>
                </a:solidFill>
                <a:latin typeface="Arial" charset="0"/>
                <a:cs typeface="Arial" charset="0"/>
              </a:rPr>
              <a:t> </a:t>
            </a: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r>
              <a:rPr lang="en-US" altLang="zh-CN" sz="1100">
                <a:solidFill>
                  <a:srgbClr val="FFFFFF"/>
                </a:solidFill>
                <a:latin typeface="Arial" charset="0"/>
                <a:cs typeface="Arial" charset="0"/>
              </a:rPr>
              <a:t> </a:t>
            </a:r>
            <a:endParaRPr lang="en-US" altLang="zh-CN" sz="1200">
              <a:solidFill>
                <a:srgbClr val="FFFFFF"/>
              </a:solidFill>
              <a:latin typeface="Arial" charset="0"/>
              <a:cs typeface="Arial" charset="0"/>
            </a:endParaRPr>
          </a:p>
          <a:p>
            <a:pPr eaLnBrk="0" hangingPunct="0">
              <a:tabLst>
                <a:tab pos="457200" algn="r"/>
                <a:tab pos="2743200" algn="ctr"/>
                <a:tab pos="5486400" algn="r"/>
              </a:tabLst>
            </a:pPr>
            <a:endParaRPr lang="en-US" altLang="zh-CN">
              <a:solidFill>
                <a:srgbClr val="FFFFFF"/>
              </a:solidFill>
              <a:latin typeface="Arial" charset="0"/>
              <a:cs typeface="Arial" charset="0"/>
            </a:endParaRPr>
          </a:p>
        </p:txBody>
      </p:sp>
      <p:sp>
        <p:nvSpPr>
          <p:cNvPr id="441349"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solidFill>
                <a:srgbClr val="FFFFFF"/>
              </a:solidFill>
              <a:latin typeface="Arial" charset="0"/>
              <a:cs typeface="Arial" charset="0"/>
            </a:endParaRPr>
          </a:p>
        </p:txBody>
      </p:sp>
      <p:sp>
        <p:nvSpPr>
          <p:cNvPr id="441350"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solidFill>
                <a:srgbClr val="FFFFFF"/>
              </a:solidFill>
              <a:latin typeface="Arial" charset="0"/>
              <a:cs typeface="Arial" charset="0"/>
            </a:endParaRPr>
          </a:p>
        </p:txBody>
      </p:sp>
      <p:sp>
        <p:nvSpPr>
          <p:cNvPr id="441351"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solidFill>
                <a:srgbClr val="FFFFFF"/>
              </a:solidFill>
              <a:latin typeface="Arial" charset="0"/>
              <a:cs typeface="Arial" charset="0"/>
            </a:endParaRPr>
          </a:p>
        </p:txBody>
      </p:sp>
      <p:sp>
        <p:nvSpPr>
          <p:cNvPr id="441352" name="Rectangle 9"/>
          <p:cNvSpPr>
            <a:spLocks noChangeArrowheads="1"/>
          </p:cNvSpPr>
          <p:nvPr/>
        </p:nvSpPr>
        <p:spPr bwMode="auto">
          <a:xfrm>
            <a:off x="1938338" y="-952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solidFill>
                <a:srgbClr val="FFFFFF"/>
              </a:solidFill>
              <a:latin typeface="Arial" charset="0"/>
              <a:cs typeface="Arial" charset="0"/>
            </a:endParaRPr>
          </a:p>
        </p:txBody>
      </p:sp>
      <p:sp>
        <p:nvSpPr>
          <p:cNvPr id="441353" name="Rectangle 10"/>
          <p:cNvSpPr>
            <a:spLocks noChangeArrowheads="1"/>
          </p:cNvSpPr>
          <p:nvPr/>
        </p:nvSpPr>
        <p:spPr bwMode="auto">
          <a:xfrm>
            <a:off x="1933575" y="1219200"/>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solidFill>
                <a:srgbClr val="FFFFFF"/>
              </a:solidFill>
              <a:latin typeface="Arial" charset="0"/>
              <a:cs typeface="Arial" charset="0"/>
            </a:endParaRPr>
          </a:p>
        </p:txBody>
      </p:sp>
      <p:sp>
        <p:nvSpPr>
          <p:cNvPr id="441354" name="Rectangle 11"/>
          <p:cNvSpPr>
            <a:spLocks noChangeArrowheads="1"/>
          </p:cNvSpPr>
          <p:nvPr/>
        </p:nvSpPr>
        <p:spPr bwMode="auto">
          <a:xfrm>
            <a:off x="1933575" y="1528763"/>
            <a:ext cx="9144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solidFill>
                <a:srgbClr val="FFFFFF"/>
              </a:solidFill>
              <a:latin typeface="Arial" charset="0"/>
              <a:cs typeface="Arial" charset="0"/>
            </a:endParaRPr>
          </a:p>
        </p:txBody>
      </p:sp>
      <p:sp>
        <p:nvSpPr>
          <p:cNvPr id="441355" name="Rectangle 12"/>
          <p:cNvSpPr>
            <a:spLocks noChangeArrowheads="1"/>
          </p:cNvSpPr>
          <p:nvPr/>
        </p:nvSpPr>
        <p:spPr bwMode="auto">
          <a:xfrm>
            <a:off x="1933575" y="174307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solidFill>
                <a:srgbClr val="FFFFFF"/>
              </a:solidFill>
              <a:latin typeface="Arial" charset="0"/>
              <a:cs typeface="Arial" charset="0"/>
            </a:endParaRPr>
          </a:p>
        </p:txBody>
      </p:sp>
      <p:sp>
        <p:nvSpPr>
          <p:cNvPr id="441356" name="Rectangle 15"/>
          <p:cNvSpPr>
            <a:spLocks noChangeArrowheads="1"/>
          </p:cNvSpPr>
          <p:nvPr/>
        </p:nvSpPr>
        <p:spPr bwMode="auto">
          <a:xfrm>
            <a:off x="1933575" y="204787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solidFill>
                <a:srgbClr val="FFFFFF"/>
              </a:solidFill>
              <a:latin typeface="Arial" charset="0"/>
              <a:cs typeface="Arial" charset="0"/>
            </a:endParaRPr>
          </a:p>
        </p:txBody>
      </p:sp>
      <p:graphicFrame>
        <p:nvGraphicFramePr>
          <p:cNvPr id="33972" name="Group 180"/>
          <p:cNvGraphicFramePr>
            <a:graphicFrameLocks noGrp="1"/>
          </p:cNvGraphicFramePr>
          <p:nvPr>
            <p:extLst>
              <p:ext uri="{D42A27DB-BD31-4B8C-83A1-F6EECF244321}">
                <p14:modId xmlns:p14="http://schemas.microsoft.com/office/powerpoint/2010/main" val="2742765226"/>
              </p:ext>
            </p:extLst>
          </p:nvPr>
        </p:nvGraphicFramePr>
        <p:xfrm>
          <a:off x="0" y="457200"/>
          <a:ext cx="9144000" cy="6411824"/>
        </p:xfrm>
        <a:graphic>
          <a:graphicData uri="http://schemas.openxmlformats.org/drawingml/2006/table">
            <a:tbl>
              <a:tblPr/>
              <a:tblGrid>
                <a:gridCol w="755576">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gridCol w="1584176">
                  <a:extLst>
                    <a:ext uri="{9D8B030D-6E8A-4147-A177-3AD203B41FA5}">
                      <a16:colId xmlns:a16="http://schemas.microsoft.com/office/drawing/2014/main" val="20003"/>
                    </a:ext>
                  </a:extLst>
                </a:gridCol>
                <a:gridCol w="728291">
                  <a:extLst>
                    <a:ext uri="{9D8B030D-6E8A-4147-A177-3AD203B41FA5}">
                      <a16:colId xmlns:a16="http://schemas.microsoft.com/office/drawing/2014/main" val="20004"/>
                    </a:ext>
                  </a:extLst>
                </a:gridCol>
                <a:gridCol w="1215925">
                  <a:extLst>
                    <a:ext uri="{9D8B030D-6E8A-4147-A177-3AD203B41FA5}">
                      <a16:colId xmlns:a16="http://schemas.microsoft.com/office/drawing/2014/main" val="20005"/>
                    </a:ext>
                  </a:extLst>
                </a:gridCol>
                <a:gridCol w="1979712">
                  <a:extLst>
                    <a:ext uri="{9D8B030D-6E8A-4147-A177-3AD203B41FA5}">
                      <a16:colId xmlns:a16="http://schemas.microsoft.com/office/drawing/2014/main" val="20006"/>
                    </a:ext>
                  </a:extLst>
                </a:gridCol>
              </a:tblGrid>
              <a:tr h="53345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GB" sz="1600" b="0" i="0" u="none" strike="noStrike" cap="none" normalizeH="0" baseline="0" dirty="0">
                        <a:ln>
                          <a:noFill/>
                        </a:ln>
                        <a:solidFill>
                          <a:schemeClr val="tx1"/>
                        </a:solidFill>
                        <a:effectLst>
                          <a:outerShdw blurRad="38100" dist="38100" dir="2700000" algn="tl">
                            <a:srgbClr val="1A0004"/>
                          </a:outerShdw>
                        </a:effectLst>
                        <a:latin typeface="Arial" charset="0"/>
                        <a:ea typeface="宋体" charset="0"/>
                        <a:cs typeface="宋体" charset="0"/>
                      </a:endParaRPr>
                    </a:p>
                  </a:txBody>
                  <a:tcPr marT="45709" marB="4570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rgbClr val="FFFF00"/>
                          </a:solidFill>
                          <a:effectLst/>
                          <a:latin typeface="Arial" charset="0"/>
                          <a:ea typeface="ＭＳ Ｐゴシック" charset="0"/>
                          <a:cs typeface="Times" charset="0"/>
                        </a:rPr>
                        <a:t>신정주의</a:t>
                      </a:r>
                      <a:endParaRPr kumimoji="0" lang="en-US" sz="1600" b="0"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Greg </a:t>
                      </a:r>
                      <a:r>
                        <a:rPr kumimoji="0" lang="en-US" sz="1600" b="1" i="0" u="none" strike="noStrike" cap="none" normalizeH="0" baseline="0" dirty="0" err="1">
                          <a:ln>
                            <a:noFill/>
                          </a:ln>
                          <a:solidFill>
                            <a:schemeClr val="tx1"/>
                          </a:solidFill>
                          <a:effectLst/>
                          <a:latin typeface="Arial" charset="0"/>
                          <a:ea typeface="ＭＳ Ｐゴシック" charset="0"/>
                          <a:cs typeface="Times" charset="0"/>
                        </a:rPr>
                        <a:t>Bahnsen</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rgbClr val="FFFF00"/>
                          </a:solidFill>
                          <a:effectLst/>
                          <a:latin typeface="Arial" charset="0"/>
                          <a:ea typeface="ＭＳ Ｐゴシック" charset="0"/>
                          <a:cs typeface="Times" charset="0"/>
                        </a:rPr>
                        <a:t>개혁주의</a:t>
                      </a:r>
                      <a:endParaRPr kumimoji="0" lang="en-US" sz="1600" b="0"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Willem </a:t>
                      </a:r>
                      <a:r>
                        <a:rPr kumimoji="0" lang="en-US" sz="1600" b="1" i="0" u="none" strike="noStrike" cap="none" normalizeH="0" baseline="0" dirty="0" err="1">
                          <a:ln>
                            <a:noFill/>
                          </a:ln>
                          <a:solidFill>
                            <a:schemeClr val="tx1"/>
                          </a:solidFill>
                          <a:effectLst/>
                          <a:latin typeface="Arial" charset="0"/>
                          <a:ea typeface="ＭＳ Ｐゴシック" charset="0"/>
                          <a:cs typeface="Times" charset="0"/>
                        </a:rPr>
                        <a:t>VanGemeren</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rgbClr val="FFFF00"/>
                          </a:solidFill>
                          <a:effectLst/>
                          <a:latin typeface="Arial" charset="0"/>
                          <a:ea typeface="ＭＳ Ｐゴシック" charset="0"/>
                          <a:cs typeface="Times" charset="0"/>
                        </a:rPr>
                        <a:t>중대이슈</a:t>
                      </a:r>
                      <a:endParaRPr kumimoji="0" lang="en-US" sz="1600" b="0"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Walter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Kaiser</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rgbClr val="FFFF00"/>
                          </a:solidFill>
                          <a:effectLst/>
                          <a:latin typeface="Arial" charset="0"/>
                          <a:ea typeface="ＭＳ Ｐゴシック" charset="0"/>
                          <a:cs typeface="Times" charset="0"/>
                        </a:rPr>
                        <a:t>수정 루터주의</a:t>
                      </a:r>
                      <a:endParaRPr kumimoji="0" lang="en-US" altLang="ko-KR" sz="1600" b="1"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Douglas Moo</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rgbClr val="FFFF00"/>
                          </a:solidFill>
                          <a:effectLst/>
                          <a:latin typeface="Arial" charset="0"/>
                          <a:ea typeface="ＭＳ Ｐゴシック" charset="0"/>
                          <a:cs typeface="Times" charset="0"/>
                        </a:rPr>
                        <a:t>분리주의</a:t>
                      </a:r>
                      <a:endParaRPr kumimoji="0" lang="en-US" sz="1600" b="0"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Wayne G. Strickland</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5030633">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ko-KR" altLang="en-US" sz="1600" b="1" i="0" u="none" strike="noStrike" kern="1200" cap="none" normalizeH="0" baseline="0" dirty="0">
                          <a:ln>
                            <a:noFill/>
                          </a:ln>
                          <a:solidFill>
                            <a:srgbClr val="FFFFFF"/>
                          </a:solidFill>
                          <a:effectLst/>
                          <a:latin typeface="Arial" charset="0"/>
                          <a:ea typeface="ＭＳ Ｐゴシック" charset="0"/>
                          <a:cs typeface="Times" charset="0"/>
                        </a:rPr>
                        <a:t>강점</a:t>
                      </a:r>
                      <a:endParaRPr kumimoji="0" lang="en-US" sz="1600" b="1" i="0" u="none" strike="noStrike" kern="1200"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600" b="1" i="0" u="none" strike="noStrike" kern="1200" cap="none" normalizeH="0" baseline="0" dirty="0">
                        <a:ln>
                          <a:noFill/>
                        </a:ln>
                        <a:solidFill>
                          <a:srgbClr val="FFFFFF"/>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kern="1200" cap="none" normalizeH="0" baseline="0" dirty="0">
                          <a:ln>
                            <a:noFill/>
                          </a:ln>
                          <a:solidFill>
                            <a:srgbClr val="FFFFFF"/>
                          </a:solidFill>
                          <a:effectLst/>
                          <a:latin typeface="Arial" charset="0"/>
                          <a:ea typeface="ＭＳ Ｐゴシック" charset="0"/>
                          <a:cs typeface="Times"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Times" charset="0"/>
                        </a:rPr>
                        <a:t>구약과 신약 </a:t>
                      </a:r>
                      <a:endParaRPr kumimoji="0" lang="en-US" altLang="ko-KR" sz="1600" b="1" i="0" u="none" strike="noStrike" kern="1200" cap="none" normalizeH="0" baseline="0" dirty="0">
                        <a:ln>
                          <a:noFill/>
                        </a:ln>
                        <a:solidFill>
                          <a:srgbClr val="FFFFFF"/>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ko-KR" altLang="en-US" sz="1600" b="1" i="0" u="none" strike="noStrike" kern="1200" cap="none" normalizeH="0" baseline="0" dirty="0">
                          <a:ln>
                            <a:noFill/>
                          </a:ln>
                          <a:solidFill>
                            <a:srgbClr val="FFFFFF"/>
                          </a:solidFill>
                          <a:effectLst/>
                          <a:latin typeface="Arial" charset="0"/>
                          <a:ea typeface="ＭＳ Ｐゴシック" charset="0"/>
                          <a:cs typeface="Times" charset="0"/>
                        </a:rPr>
                        <a:t>사이의 연속성이 유지된다</a:t>
                      </a:r>
                      <a:r>
                        <a:rPr kumimoji="0" lang="en-US" altLang="ko-KR" sz="1600" b="1" i="0" u="none" strike="noStrike" kern="1200" cap="none" normalizeH="0" baseline="0" dirty="0">
                          <a:ln>
                            <a:noFill/>
                          </a:ln>
                          <a:solidFill>
                            <a:srgbClr val="FFFFFF"/>
                          </a:solidFill>
                          <a:effectLst/>
                          <a:latin typeface="Arial" charset="0"/>
                          <a:ea typeface="ＭＳ Ｐゴシック" charset="0"/>
                          <a:cs typeface="Times" charset="0"/>
                        </a:rPr>
                        <a:t>.</a:t>
                      </a:r>
                    </a:p>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600" b="1" i="0" u="none" strike="noStrike" kern="1200" cap="none" normalizeH="0" baseline="0" dirty="0">
                        <a:ln>
                          <a:noFill/>
                        </a:ln>
                        <a:solidFill>
                          <a:srgbClr val="FFFFFF"/>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kern="1200" cap="none" normalizeH="0" baseline="0" dirty="0">
                          <a:ln>
                            <a:noFill/>
                          </a:ln>
                          <a:solidFill>
                            <a:srgbClr val="FFFFFF"/>
                          </a:solidFill>
                          <a:effectLst/>
                          <a:latin typeface="Arial" charset="0"/>
                          <a:ea typeface="ＭＳ Ｐゴシック" charset="0"/>
                          <a:cs typeface="Times"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Times" charset="0"/>
                        </a:rPr>
                        <a:t>모든 삶과 관련된 윤리에 대해 열망하게 된다</a:t>
                      </a:r>
                      <a:r>
                        <a:rPr kumimoji="0" lang="en-US" altLang="ko-KR" sz="1600" b="1" i="0" u="none" strike="noStrike" kern="1200" cap="none" normalizeH="0" baseline="0" dirty="0">
                          <a:ln>
                            <a:noFill/>
                          </a:ln>
                          <a:solidFill>
                            <a:srgbClr val="FFFFFF"/>
                          </a:solidFill>
                          <a:effectLst/>
                          <a:latin typeface="Arial" charset="0"/>
                          <a:ea typeface="ＭＳ Ｐゴシック" charset="0"/>
                          <a:cs typeface="Times" charset="0"/>
                        </a:rPr>
                        <a:t>.</a:t>
                      </a:r>
                      <a:r>
                        <a:rPr kumimoji="0" lang="ko-KR" altLang="en-US" sz="1600" b="1" i="0" u="none" strike="noStrike" kern="1200" cap="none" normalizeH="0" baseline="0" dirty="0">
                          <a:ln>
                            <a:noFill/>
                          </a:ln>
                          <a:solidFill>
                            <a:srgbClr val="FFFFFF"/>
                          </a:solidFill>
                          <a:effectLst/>
                          <a:latin typeface="Arial" charset="0"/>
                          <a:ea typeface="ＭＳ Ｐゴシック" charset="0"/>
                          <a:cs typeface="Times" charset="0"/>
                        </a:rPr>
                        <a:t> </a:t>
                      </a:r>
                      <a:endParaRPr kumimoji="0" lang="en-US" altLang="ko-KR" sz="1600" b="1" i="0" u="none" strike="noStrike" kern="1200" cap="none" normalizeH="0" baseline="0" dirty="0">
                        <a:ln>
                          <a:noFill/>
                        </a:ln>
                        <a:solidFill>
                          <a:srgbClr val="FFFFFF"/>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600" b="1" i="0" u="none" strike="noStrike" kern="1200" cap="none" normalizeH="0" baseline="0" dirty="0">
                        <a:ln>
                          <a:noFill/>
                        </a:ln>
                        <a:solidFill>
                          <a:srgbClr val="FFFFFF"/>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kern="1200" cap="none" normalizeH="0" baseline="0" dirty="0">
                          <a:ln>
                            <a:noFill/>
                          </a:ln>
                          <a:solidFill>
                            <a:srgbClr val="FFFFFF"/>
                          </a:solidFill>
                          <a:effectLst/>
                          <a:latin typeface="Arial" charset="0"/>
                          <a:ea typeface="ＭＳ Ｐゴシック" charset="0"/>
                          <a:cs typeface="Times"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Times" charset="0"/>
                        </a:rPr>
                        <a:t>율법의 긍정적인 측면을 본다</a:t>
                      </a:r>
                      <a:r>
                        <a:rPr kumimoji="0" lang="en-US" altLang="ko-KR" sz="1600" b="1" i="0" u="none" strike="noStrike" kern="1200" cap="none" normalizeH="0" baseline="0" dirty="0">
                          <a:ln>
                            <a:noFill/>
                          </a:ln>
                          <a:solidFill>
                            <a:srgbClr val="FFFFFF"/>
                          </a:solidFill>
                          <a:effectLst/>
                          <a:latin typeface="Arial" charset="0"/>
                          <a:ea typeface="ＭＳ Ｐゴシック" charset="0"/>
                          <a:cs typeface="Times" charset="0"/>
                        </a:rPr>
                        <a:t>.</a:t>
                      </a:r>
                      <a:r>
                        <a:rPr kumimoji="0" lang="ko-KR" altLang="en-US" sz="1600" b="1" i="0" u="none" strike="noStrike" kern="1200" cap="none" normalizeH="0" baseline="0" dirty="0">
                          <a:ln>
                            <a:noFill/>
                          </a:ln>
                          <a:solidFill>
                            <a:srgbClr val="FFFFFF"/>
                          </a:solidFill>
                          <a:effectLst/>
                          <a:latin typeface="Arial" charset="0"/>
                          <a:ea typeface="ＭＳ Ｐゴシック" charset="0"/>
                          <a:cs typeface="Times" charset="0"/>
                        </a:rPr>
                        <a:t> </a:t>
                      </a:r>
                      <a:endParaRPr kumimoji="0" lang="en-US" sz="1600" b="1" i="0" u="none" strike="noStrike" kern="1200"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600" b="1" i="0" u="none" strike="noStrike" kern="1200" cap="none" normalizeH="0" baseline="0" dirty="0">
                        <a:ln>
                          <a:noFill/>
                        </a:ln>
                        <a:solidFill>
                          <a:srgbClr val="FFFFFF"/>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kern="1200" cap="none" normalizeH="0" baseline="0" dirty="0">
                          <a:ln>
                            <a:noFill/>
                          </a:ln>
                          <a:solidFill>
                            <a:srgbClr val="FFFFFF"/>
                          </a:solidFill>
                          <a:effectLst/>
                          <a:latin typeface="Arial" charset="0"/>
                          <a:ea typeface="ＭＳ Ｐゴシック" charset="0"/>
                          <a:cs typeface="Times"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Times" charset="0"/>
                        </a:rPr>
                        <a:t>구약과 신약 사이의 연속성이 유지된다</a:t>
                      </a:r>
                      <a:r>
                        <a:rPr kumimoji="0" lang="en-US" altLang="ko-KR" sz="1600" b="1" i="0" u="none" strike="noStrike" kern="1200" cap="none" normalizeH="0" baseline="0" dirty="0">
                          <a:ln>
                            <a:noFill/>
                          </a:ln>
                          <a:solidFill>
                            <a:srgbClr val="FFFFFF"/>
                          </a:solidFill>
                          <a:effectLst/>
                          <a:latin typeface="Arial" charset="0"/>
                          <a:ea typeface="ＭＳ Ｐゴシック" charset="0"/>
                          <a:cs typeface="Times" charset="0"/>
                        </a:rPr>
                        <a:t>.</a:t>
                      </a:r>
                      <a:r>
                        <a:rPr kumimoji="0" lang="ko-KR" altLang="en-US" sz="1600" b="1" i="0" u="none" strike="noStrike" kern="1200" cap="none" normalizeH="0" baseline="0" dirty="0">
                          <a:ln>
                            <a:noFill/>
                          </a:ln>
                          <a:solidFill>
                            <a:srgbClr val="FFFFFF"/>
                          </a:solidFill>
                          <a:effectLst/>
                          <a:latin typeface="Arial" charset="0"/>
                          <a:ea typeface="ＭＳ Ｐゴシック" charset="0"/>
                          <a:cs typeface="Times" charset="0"/>
                        </a:rPr>
                        <a:t> </a:t>
                      </a:r>
                      <a:endParaRPr kumimoji="0" lang="en-US" altLang="ko-KR" sz="1600" b="1" i="0" u="none" strike="noStrike" kern="1200" cap="none" normalizeH="0" baseline="0" dirty="0">
                        <a:ln>
                          <a:noFill/>
                        </a:ln>
                        <a:solidFill>
                          <a:srgbClr val="FFFFFF"/>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600" b="1" i="0" u="none" strike="noStrike" kern="1200" cap="none" normalizeH="0" baseline="0" dirty="0">
                        <a:ln>
                          <a:noFill/>
                        </a:ln>
                        <a:solidFill>
                          <a:srgbClr val="FFFFFF"/>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kern="1200" cap="none" normalizeH="0" baseline="0" dirty="0">
                          <a:ln>
                            <a:noFill/>
                          </a:ln>
                          <a:solidFill>
                            <a:srgbClr val="FFFFFF"/>
                          </a:solidFill>
                          <a:effectLst/>
                          <a:latin typeface="Arial" charset="0"/>
                          <a:ea typeface="ＭＳ Ｐゴシック" charset="0"/>
                          <a:cs typeface="Times"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Times" charset="0"/>
                        </a:rPr>
                        <a:t>모세 언약의 그리스도의 그림자에 주목한다</a:t>
                      </a:r>
                      <a:r>
                        <a:rPr kumimoji="0" lang="en-US" altLang="ko-KR" sz="1600" b="1" i="0" u="none" strike="noStrike" kern="1200" cap="none" normalizeH="0" baseline="0" dirty="0">
                          <a:ln>
                            <a:noFill/>
                          </a:ln>
                          <a:solidFill>
                            <a:srgbClr val="FFFFFF"/>
                          </a:solidFill>
                          <a:effectLst/>
                          <a:latin typeface="Arial" charset="0"/>
                          <a:ea typeface="ＭＳ Ｐゴシック" charset="0"/>
                          <a:cs typeface="Times" charset="0"/>
                        </a:rPr>
                        <a:t>.</a:t>
                      </a:r>
                      <a:r>
                        <a:rPr kumimoji="0" lang="ko-KR" altLang="en-US" sz="1600" b="1" i="0" u="none" strike="noStrike" kern="1200" cap="none" normalizeH="0" baseline="0" dirty="0">
                          <a:ln>
                            <a:noFill/>
                          </a:ln>
                          <a:solidFill>
                            <a:srgbClr val="FFFFFF"/>
                          </a:solidFill>
                          <a:effectLst/>
                          <a:latin typeface="Arial" charset="0"/>
                          <a:ea typeface="ＭＳ Ｐゴシック" charset="0"/>
                          <a:cs typeface="Times" charset="0"/>
                        </a:rPr>
                        <a:t> </a:t>
                      </a:r>
                      <a:endParaRPr kumimoji="0" lang="en-US" altLang="ko-KR" sz="1600" b="1" i="0" u="none" strike="noStrike" kern="1200" cap="none" normalizeH="0" baseline="0" dirty="0">
                        <a:ln>
                          <a:noFill/>
                        </a:ln>
                        <a:solidFill>
                          <a:srgbClr val="FFFFFF"/>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600" b="1" i="0" u="none" strike="noStrike" kern="1200" cap="none" normalizeH="0" baseline="0" dirty="0">
                        <a:ln>
                          <a:noFill/>
                        </a:ln>
                        <a:solidFill>
                          <a:srgbClr val="FFFFFF"/>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kern="1200" cap="none" normalizeH="0" baseline="0" dirty="0">
                          <a:ln>
                            <a:noFill/>
                          </a:ln>
                          <a:solidFill>
                            <a:srgbClr val="FFFFFF"/>
                          </a:solidFill>
                          <a:effectLst/>
                          <a:latin typeface="Arial" charset="0"/>
                          <a:ea typeface="ＭＳ Ｐゴシック" charset="0"/>
                          <a:cs typeface="Times"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Times" charset="0"/>
                        </a:rPr>
                        <a:t>오늘날 믿지 않는 자들을 위한 율법이 가직 역할의 확신을 본다</a:t>
                      </a:r>
                      <a:r>
                        <a:rPr kumimoji="0" lang="en-US" altLang="ko-KR" sz="1600" b="1" i="0" u="none" strike="noStrike" kern="1200" cap="none" normalizeH="0" baseline="0" dirty="0">
                          <a:ln>
                            <a:noFill/>
                          </a:ln>
                          <a:solidFill>
                            <a:srgbClr val="FFFFFF"/>
                          </a:solidFill>
                          <a:effectLst/>
                          <a:latin typeface="Arial" charset="0"/>
                          <a:ea typeface="ＭＳ Ｐゴシック" charset="0"/>
                          <a:cs typeface="Times" charset="0"/>
                        </a:rPr>
                        <a:t>.</a:t>
                      </a:r>
                      <a:r>
                        <a:rPr kumimoji="0" lang="ko-KR" altLang="en-US" sz="1600" b="1" i="0" u="none" strike="noStrike" kern="1200" cap="none" normalizeH="0" baseline="0" dirty="0">
                          <a:ln>
                            <a:noFill/>
                          </a:ln>
                          <a:solidFill>
                            <a:srgbClr val="FFFFFF"/>
                          </a:solidFill>
                          <a:effectLst/>
                          <a:latin typeface="Arial" charset="0"/>
                          <a:ea typeface="ＭＳ Ｐゴシック" charset="0"/>
                          <a:cs typeface="Times" charset="0"/>
                        </a:rPr>
                        <a:t> </a:t>
                      </a:r>
                      <a:endParaRPr kumimoji="0" lang="en-US" sz="1600" b="1" i="0" u="none" strike="noStrike" kern="1200"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600" b="1" i="0" u="none" strike="noStrike" kern="1200" cap="none" normalizeH="0" baseline="0" dirty="0">
                        <a:ln>
                          <a:noFill/>
                        </a:ln>
                        <a:solidFill>
                          <a:srgbClr val="FFFFFF"/>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kern="1200" cap="none" normalizeH="0" baseline="0" dirty="0">
                          <a:ln>
                            <a:noFill/>
                          </a:ln>
                          <a:solidFill>
                            <a:srgbClr val="FFFFFF"/>
                          </a:solidFill>
                          <a:effectLst/>
                          <a:latin typeface="Arial" charset="0"/>
                          <a:ea typeface="ＭＳ Ｐゴシック" charset="0"/>
                          <a:cs typeface="Times"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Times" charset="0"/>
                        </a:rPr>
                        <a:t>다른 것들보다</a:t>
                      </a:r>
                      <a:r>
                        <a:rPr kumimoji="0" lang="en-US" altLang="ko-KR" sz="1600" b="1" i="0" u="none" strike="noStrike" kern="1200" cap="none" normalizeH="0" baseline="0" dirty="0">
                          <a:ln>
                            <a:noFill/>
                          </a:ln>
                          <a:solidFill>
                            <a:srgbClr val="FFFFFF"/>
                          </a:solidFill>
                          <a:effectLst/>
                          <a:latin typeface="Arial" charset="0"/>
                          <a:ea typeface="ＭＳ Ｐゴシック" charset="0"/>
                          <a:cs typeface="Times" charset="0"/>
                        </a:rPr>
                        <a:t>(</a:t>
                      </a:r>
                      <a:r>
                        <a:rPr kumimoji="0" lang="ko-KR" altLang="en-US" sz="1600" b="1" i="0" u="none" strike="noStrike" kern="1200" cap="none" normalizeH="0" baseline="0" dirty="0">
                          <a:ln>
                            <a:noFill/>
                          </a:ln>
                          <a:solidFill>
                            <a:srgbClr val="FFFFFF"/>
                          </a:solidFill>
                          <a:effectLst/>
                          <a:latin typeface="Arial" charset="0"/>
                          <a:ea typeface="ＭＳ Ｐゴシック" charset="0"/>
                          <a:cs typeface="Times" charset="0"/>
                        </a:rPr>
                        <a:t>마</a:t>
                      </a:r>
                      <a:r>
                        <a:rPr kumimoji="0" lang="en-US" altLang="ko-KR" sz="1600" b="1" i="0" u="none" strike="noStrike" kern="1200" cap="none" normalizeH="0" baseline="0" dirty="0">
                          <a:ln>
                            <a:noFill/>
                          </a:ln>
                          <a:solidFill>
                            <a:srgbClr val="FFFFFF"/>
                          </a:solidFill>
                          <a:effectLst/>
                          <a:latin typeface="Arial" charset="0"/>
                          <a:ea typeface="ＭＳ Ｐゴシック" charset="0"/>
                          <a:cs typeface="Times" charset="0"/>
                        </a:rPr>
                        <a:t>23:23)</a:t>
                      </a:r>
                      <a:r>
                        <a:rPr kumimoji="0" lang="ko-KR" altLang="en-US" sz="1600" b="1" i="0" u="none" strike="noStrike" kern="1200" cap="none" normalizeH="0" baseline="0" dirty="0">
                          <a:ln>
                            <a:noFill/>
                          </a:ln>
                          <a:solidFill>
                            <a:srgbClr val="FFFFFF"/>
                          </a:solidFill>
                          <a:effectLst/>
                          <a:latin typeface="Arial" charset="0"/>
                          <a:ea typeface="ＭＳ Ｐゴシック" charset="0"/>
                          <a:cs typeface="Times" charset="0"/>
                        </a:rPr>
                        <a:t> 더 중대한 다른 율법의 측면</a:t>
                      </a:r>
                      <a:r>
                        <a:rPr kumimoji="0" lang="en-US" altLang="ko-KR" sz="1600" b="1" i="0" u="none" strike="noStrike" kern="1200" cap="none" normalizeH="0" baseline="0" dirty="0">
                          <a:ln>
                            <a:noFill/>
                          </a:ln>
                          <a:solidFill>
                            <a:srgbClr val="FFFFFF"/>
                          </a:solidFill>
                          <a:effectLst/>
                          <a:latin typeface="Arial" charset="0"/>
                          <a:ea typeface="ＭＳ Ｐゴシック" charset="0"/>
                          <a:cs typeface="Times" charset="0"/>
                        </a:rPr>
                        <a:t>(</a:t>
                      </a:r>
                      <a:r>
                        <a:rPr kumimoji="0" lang="ko-KR" altLang="en-US" sz="1600" b="1" i="0" u="none" strike="noStrike" kern="1200" cap="none" normalizeH="0" baseline="0" dirty="0">
                          <a:ln>
                            <a:noFill/>
                          </a:ln>
                          <a:solidFill>
                            <a:srgbClr val="FFFFFF"/>
                          </a:solidFill>
                          <a:effectLst/>
                          <a:latin typeface="Arial" charset="0"/>
                          <a:ea typeface="ＭＳ Ｐゴシック" charset="0"/>
                          <a:cs typeface="Times" charset="0"/>
                        </a:rPr>
                        <a:t>예컨대</a:t>
                      </a:r>
                      <a:r>
                        <a:rPr kumimoji="0" lang="en-US" altLang="ko-KR" sz="1600" b="1" i="0" u="none" strike="noStrike" kern="1200" cap="none" normalizeH="0" baseline="0" dirty="0">
                          <a:ln>
                            <a:noFill/>
                          </a:ln>
                          <a:solidFill>
                            <a:srgbClr val="FFFFFF"/>
                          </a:solidFill>
                          <a:effectLst/>
                          <a:latin typeface="Arial" charset="0"/>
                          <a:ea typeface="ＭＳ Ｐゴシック" charset="0"/>
                          <a:cs typeface="Times" charset="0"/>
                        </a:rPr>
                        <a:t>,</a:t>
                      </a:r>
                      <a:r>
                        <a:rPr kumimoji="0" lang="ko-KR" altLang="en-US" sz="1600" b="1" i="0" u="none" strike="noStrike" kern="1200" cap="none" normalizeH="0" baseline="0" dirty="0">
                          <a:ln>
                            <a:noFill/>
                          </a:ln>
                          <a:solidFill>
                            <a:srgbClr val="FFFFFF"/>
                          </a:solidFill>
                          <a:effectLst/>
                          <a:latin typeface="Arial" charset="0"/>
                          <a:ea typeface="ＭＳ Ｐゴシック" charset="0"/>
                          <a:cs typeface="Times" charset="0"/>
                        </a:rPr>
                        <a:t> 윤리</a:t>
                      </a:r>
                      <a:r>
                        <a:rPr kumimoji="0" lang="en-US" altLang="ko-KR" sz="1600" b="1" i="0" u="none" strike="noStrike" kern="1200" cap="none" normalizeH="0" baseline="0" dirty="0">
                          <a:ln>
                            <a:noFill/>
                          </a:ln>
                          <a:solidFill>
                            <a:srgbClr val="FFFFFF"/>
                          </a:solidFill>
                          <a:effectLst/>
                          <a:latin typeface="Arial" charset="0"/>
                          <a:ea typeface="ＭＳ Ｐゴシック" charset="0"/>
                          <a:cs typeface="Times" charset="0"/>
                        </a:rPr>
                        <a:t>)</a:t>
                      </a:r>
                      <a:r>
                        <a:rPr kumimoji="0" lang="ko-KR" altLang="en-US" sz="1600" b="1" i="0" u="none" strike="noStrike" kern="1200" cap="none" normalizeH="0" baseline="0" dirty="0">
                          <a:ln>
                            <a:noFill/>
                          </a:ln>
                          <a:solidFill>
                            <a:srgbClr val="FFFFFF"/>
                          </a:solidFill>
                          <a:effectLst/>
                          <a:latin typeface="Arial" charset="0"/>
                          <a:ea typeface="ＭＳ Ｐゴシック" charset="0"/>
                          <a:cs typeface="Times" charset="0"/>
                        </a:rPr>
                        <a:t>을 위한 성경적 근거</a:t>
                      </a:r>
                      <a:r>
                        <a:rPr kumimoji="0" lang="en-US" altLang="ko-KR" sz="1600" b="1" i="0" u="none" strike="noStrike" kern="1200" cap="none" normalizeH="0" baseline="0" dirty="0">
                          <a:ln>
                            <a:noFill/>
                          </a:ln>
                          <a:solidFill>
                            <a:srgbClr val="FFFFFF"/>
                          </a:solidFill>
                          <a:effectLst/>
                          <a:latin typeface="Arial" charset="0"/>
                          <a:ea typeface="ＭＳ Ｐゴシック" charset="0"/>
                          <a:cs typeface="Times" charset="0"/>
                        </a:rPr>
                        <a:t>.</a:t>
                      </a:r>
                      <a:r>
                        <a:rPr kumimoji="0" lang="ko-KR" altLang="en-US" sz="1600" b="1" i="0" u="none" strike="noStrike" kern="1200" cap="none" normalizeH="0" baseline="0" dirty="0">
                          <a:ln>
                            <a:noFill/>
                          </a:ln>
                          <a:solidFill>
                            <a:srgbClr val="FFFFFF"/>
                          </a:solidFill>
                          <a:effectLst/>
                          <a:latin typeface="Arial" charset="0"/>
                          <a:ea typeface="ＭＳ Ｐゴシック" charset="0"/>
                          <a:cs typeface="Times" charset="0"/>
                        </a:rPr>
                        <a:t> </a:t>
                      </a:r>
                      <a:endParaRPr kumimoji="0" lang="en-US" altLang="ko-KR" sz="1600" b="1" i="0" u="none" strike="noStrike" kern="1200" cap="none" normalizeH="0" baseline="0" dirty="0">
                        <a:ln>
                          <a:noFill/>
                        </a:ln>
                        <a:solidFill>
                          <a:srgbClr val="FFFFFF"/>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600" b="1" i="0" u="none" strike="noStrike" kern="1200" cap="none" normalizeH="0" baseline="0" dirty="0">
                        <a:ln>
                          <a:noFill/>
                        </a:ln>
                        <a:solidFill>
                          <a:srgbClr val="FFFFFF"/>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kern="1200" cap="none" normalizeH="0" baseline="0" dirty="0">
                          <a:ln>
                            <a:noFill/>
                          </a:ln>
                          <a:solidFill>
                            <a:srgbClr val="FFFFFF"/>
                          </a:solidFill>
                          <a:effectLst/>
                          <a:latin typeface="Arial" charset="0"/>
                          <a:ea typeface="ＭＳ Ｐゴシック" charset="0"/>
                          <a:cs typeface="Times"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Times" charset="0"/>
                        </a:rPr>
                        <a:t>레위기 </a:t>
                      </a:r>
                      <a:r>
                        <a:rPr kumimoji="0" lang="en-US" altLang="ko-KR" sz="1600" b="1" i="0" u="none" strike="noStrike" kern="1200" cap="none" normalizeH="0" baseline="0" dirty="0">
                          <a:ln>
                            <a:noFill/>
                          </a:ln>
                          <a:solidFill>
                            <a:srgbClr val="FFFFFF"/>
                          </a:solidFill>
                          <a:effectLst/>
                          <a:latin typeface="Arial" charset="0"/>
                          <a:ea typeface="ＭＳ Ｐゴシック" charset="0"/>
                          <a:cs typeface="Times" charset="0"/>
                        </a:rPr>
                        <a:t>18-19</a:t>
                      </a:r>
                      <a:r>
                        <a:rPr kumimoji="0" lang="ko-KR" altLang="en-US" sz="1600" b="1" i="0" u="none" strike="noStrike" kern="1200" cap="none" normalizeH="0" baseline="0" dirty="0">
                          <a:ln>
                            <a:noFill/>
                          </a:ln>
                          <a:solidFill>
                            <a:srgbClr val="FFFFFF"/>
                          </a:solidFill>
                          <a:effectLst/>
                          <a:latin typeface="Arial" charset="0"/>
                          <a:ea typeface="ＭＳ Ｐゴシック" charset="0"/>
                          <a:cs typeface="Times" charset="0"/>
                        </a:rPr>
                        <a:t>의 거룩의 양식은 하나님의 성품에서 나온 줄기이다</a:t>
                      </a:r>
                      <a:r>
                        <a:rPr kumimoji="0" lang="en-US" altLang="ko-KR" sz="1600" b="1" i="0" u="none" strike="noStrike" kern="1200" cap="none" normalizeH="0" baseline="0" dirty="0">
                          <a:ln>
                            <a:noFill/>
                          </a:ln>
                          <a:solidFill>
                            <a:srgbClr val="FFFFFF"/>
                          </a:solidFill>
                          <a:effectLst/>
                          <a:latin typeface="Arial" charset="0"/>
                          <a:ea typeface="ＭＳ Ｐゴシック" charset="0"/>
                          <a:cs typeface="Times" charset="0"/>
                        </a:rPr>
                        <a:t>.</a:t>
                      </a:r>
                      <a:r>
                        <a:rPr kumimoji="0" lang="ko-KR" altLang="en-US" sz="1600" b="1" i="0" u="none" strike="noStrike" kern="1200" cap="none" normalizeH="0" baseline="0" dirty="0">
                          <a:ln>
                            <a:noFill/>
                          </a:ln>
                          <a:solidFill>
                            <a:srgbClr val="FFFFFF"/>
                          </a:solidFill>
                          <a:effectLst/>
                          <a:latin typeface="Arial" charset="0"/>
                          <a:ea typeface="ＭＳ Ｐゴシック" charset="0"/>
                          <a:cs typeface="Times" charset="0"/>
                        </a:rPr>
                        <a:t> </a:t>
                      </a:r>
                      <a:endParaRPr kumimoji="0" lang="en-US" sz="1600" b="1" i="0" u="none" strike="noStrike" kern="1200" cap="none" normalizeH="0" baseline="0" dirty="0">
                        <a:ln>
                          <a:noFill/>
                        </a:ln>
                        <a:solidFill>
                          <a:srgbClr val="FFFFFF"/>
                        </a:solidFill>
                        <a:effectLst/>
                        <a:latin typeface="Arial" charset="0"/>
                        <a:ea typeface="ＭＳ Ｐゴシック"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2">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600" b="1" i="0" u="none" strike="noStrike" kern="1200" cap="none" normalizeH="0" baseline="0" dirty="0">
                        <a:ln>
                          <a:noFill/>
                        </a:ln>
                        <a:solidFill>
                          <a:srgbClr val="FFFFFF"/>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kern="1200" cap="none" normalizeH="0" baseline="0" dirty="0">
                          <a:ln>
                            <a:noFill/>
                          </a:ln>
                          <a:solidFill>
                            <a:srgbClr val="FFFFFF"/>
                          </a:solidFill>
                          <a:effectLst/>
                          <a:latin typeface="Arial" charset="0"/>
                          <a:ea typeface="ＭＳ Ｐゴシック" charset="0"/>
                          <a:cs typeface="Arial"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Arial" charset="0"/>
                        </a:rPr>
                        <a:t>새 언약에 대한 설명은 그리스도의 법 아래에 있음을 강종한다</a:t>
                      </a:r>
                      <a:r>
                        <a:rPr kumimoji="0" lang="en-US" altLang="ko-KR" sz="1600" b="1" i="0" u="none" strike="noStrike" kern="1200" cap="none" normalizeH="0" baseline="0" dirty="0">
                          <a:ln>
                            <a:noFill/>
                          </a:ln>
                          <a:solidFill>
                            <a:srgbClr val="FFFFFF"/>
                          </a:solidFill>
                          <a:effectLst/>
                          <a:latin typeface="Arial" charset="0"/>
                          <a:ea typeface="ＭＳ Ｐゴシック" charset="0"/>
                          <a:cs typeface="Arial" charset="0"/>
                        </a:rPr>
                        <a:t>(</a:t>
                      </a:r>
                      <a:r>
                        <a:rPr kumimoji="0" lang="ko-KR" altLang="en-US" sz="1600" b="1" i="0" u="none" strike="noStrike" kern="1200" cap="none" normalizeH="0" baseline="0" dirty="0">
                          <a:ln>
                            <a:noFill/>
                          </a:ln>
                          <a:solidFill>
                            <a:srgbClr val="FFFFFF"/>
                          </a:solidFill>
                          <a:effectLst/>
                          <a:latin typeface="Arial" charset="0"/>
                          <a:ea typeface="ＭＳ Ｐゴシック" charset="0"/>
                          <a:cs typeface="Arial" charset="0"/>
                        </a:rPr>
                        <a:t>갈</a:t>
                      </a:r>
                      <a:r>
                        <a:rPr kumimoji="0" lang="en-US" altLang="ko-KR" sz="1600" b="1" i="0" u="none" strike="noStrike" kern="1200" cap="none" normalizeH="0" baseline="0" dirty="0">
                          <a:ln>
                            <a:noFill/>
                          </a:ln>
                          <a:solidFill>
                            <a:srgbClr val="FFFFFF"/>
                          </a:solidFill>
                          <a:effectLst/>
                          <a:latin typeface="Arial" charset="0"/>
                          <a:ea typeface="ＭＳ Ｐゴシック" charset="0"/>
                          <a:cs typeface="Arial" charset="0"/>
                        </a:rPr>
                        <a:t>6:2).</a:t>
                      </a:r>
                      <a:r>
                        <a:rPr kumimoji="0" lang="ko-KR" altLang="en-US" sz="1600" b="1" i="0" u="none" strike="noStrike" kern="1200" cap="none" normalizeH="0" baseline="0" dirty="0">
                          <a:ln>
                            <a:noFill/>
                          </a:ln>
                          <a:solidFill>
                            <a:srgbClr val="FFFFFF"/>
                          </a:solidFill>
                          <a:effectLst/>
                          <a:latin typeface="Arial" charset="0"/>
                          <a:ea typeface="ＭＳ Ｐゴシック" charset="0"/>
                          <a:cs typeface="Arial" charset="0"/>
                        </a:rPr>
                        <a:t> </a:t>
                      </a:r>
                      <a:endParaRPr kumimoji="0" lang="en-US" altLang="ko-KR" sz="1600" b="1" i="0" u="none" strike="noStrike" kern="1200" cap="none" normalizeH="0" baseline="0" dirty="0">
                        <a:ln>
                          <a:noFill/>
                        </a:ln>
                        <a:solidFill>
                          <a:srgbClr val="FFFFFF"/>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kern="1200" cap="none" normalizeH="0" baseline="0" dirty="0">
                          <a:ln>
                            <a:noFill/>
                          </a:ln>
                          <a:solidFill>
                            <a:srgbClr val="FFFFFF"/>
                          </a:solidFill>
                          <a:effectLst/>
                          <a:latin typeface="Arial" charset="0"/>
                          <a:ea typeface="ＭＳ Ｐゴシック" charset="0"/>
                          <a:cs typeface="Arial" charset="0"/>
                        </a:rPr>
                        <a:t> </a:t>
                      </a:r>
                    </a:p>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kern="1200" cap="none" normalizeH="0" baseline="0" dirty="0">
                          <a:ln>
                            <a:noFill/>
                          </a:ln>
                          <a:solidFill>
                            <a:srgbClr val="FFFFFF"/>
                          </a:solidFill>
                          <a:effectLst/>
                          <a:latin typeface="Arial" charset="0"/>
                          <a:ea typeface="ＭＳ Ｐゴシック" charset="0"/>
                          <a:cs typeface="Arial"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Arial" charset="0"/>
                        </a:rPr>
                        <a:t>신약에서 반복되는 구약 율법들은 적용이 가능하다고 말한다</a:t>
                      </a:r>
                      <a:r>
                        <a:rPr kumimoji="0" lang="en-US" altLang="ko-KR" sz="1600" b="1" i="0" u="none" strike="noStrike" kern="1200" cap="none" normalizeH="0" baseline="0" dirty="0">
                          <a:ln>
                            <a:noFill/>
                          </a:ln>
                          <a:solidFill>
                            <a:srgbClr val="FFFFFF"/>
                          </a:solidFill>
                          <a:effectLst/>
                          <a:latin typeface="Arial" charset="0"/>
                          <a:ea typeface="ＭＳ Ｐゴシック" charset="0"/>
                          <a:cs typeface="Arial" charset="0"/>
                        </a:rPr>
                        <a:t>.</a:t>
                      </a:r>
                      <a:r>
                        <a:rPr kumimoji="0" lang="ko-KR" altLang="en-US" sz="1600" b="1" i="0" u="none" strike="noStrike" kern="1200" cap="none" normalizeH="0" baseline="0" dirty="0">
                          <a:ln>
                            <a:noFill/>
                          </a:ln>
                          <a:solidFill>
                            <a:srgbClr val="FFFFFF"/>
                          </a:solidFill>
                          <a:effectLst/>
                          <a:latin typeface="Arial" charset="0"/>
                          <a:ea typeface="ＭＳ Ｐゴシック" charset="0"/>
                          <a:cs typeface="Arial" charset="0"/>
                        </a:rPr>
                        <a:t> </a:t>
                      </a:r>
                      <a:endParaRPr kumimoji="0" lang="en-US" sz="1600" b="1" i="0" u="none" strike="noStrike" kern="1200" cap="none" normalizeH="0" baseline="0" dirty="0">
                        <a:ln>
                          <a:noFill/>
                        </a:ln>
                        <a:solidFill>
                          <a:srgbClr val="FFFFFF"/>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kern="1200" cap="none" normalizeH="0" baseline="0" dirty="0">
                          <a:ln>
                            <a:noFill/>
                          </a:ln>
                          <a:solidFill>
                            <a:srgbClr val="FFFFFF"/>
                          </a:solidFill>
                          <a:effectLst/>
                          <a:latin typeface="Arial" charset="0"/>
                          <a:ea typeface="ＭＳ Ｐゴシック" charset="0"/>
                          <a:cs typeface="Arial" charset="0"/>
                        </a:rPr>
                        <a:t> </a:t>
                      </a:r>
                    </a:p>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kern="1200" cap="none" normalizeH="0" baseline="0" dirty="0">
                          <a:ln>
                            <a:noFill/>
                          </a:ln>
                          <a:solidFill>
                            <a:srgbClr val="FFFFFF"/>
                          </a:solidFill>
                          <a:effectLst/>
                          <a:latin typeface="Arial" charset="0"/>
                          <a:ea typeface="ＭＳ Ｐゴシック" charset="0"/>
                          <a:cs typeface="Arial"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Arial" charset="0"/>
                        </a:rPr>
                        <a:t>율버의 원칙을 오늘날 적용한다</a:t>
                      </a:r>
                      <a:r>
                        <a:rPr kumimoji="0" lang="en-US" altLang="ko-KR" sz="1600" b="1" i="0" u="none" strike="noStrike" kern="1200" cap="none" normalizeH="0" baseline="0" dirty="0">
                          <a:ln>
                            <a:noFill/>
                          </a:ln>
                          <a:solidFill>
                            <a:srgbClr val="FFFFFF"/>
                          </a:solidFill>
                          <a:effectLst/>
                          <a:latin typeface="Arial" charset="0"/>
                          <a:ea typeface="ＭＳ Ｐゴシック" charset="0"/>
                          <a:cs typeface="Arial" charset="0"/>
                        </a:rPr>
                        <a:t>.</a:t>
                      </a:r>
                      <a:r>
                        <a:rPr kumimoji="0" lang="ko-KR" altLang="en-US" sz="1600" b="1" i="0" u="none" strike="noStrike" kern="1200" cap="none" normalizeH="0" baseline="0" dirty="0">
                          <a:ln>
                            <a:noFill/>
                          </a:ln>
                          <a:solidFill>
                            <a:srgbClr val="FFFFFF"/>
                          </a:solidFill>
                          <a:effectLst/>
                          <a:latin typeface="Arial" charset="0"/>
                          <a:ea typeface="ＭＳ Ｐゴシック" charset="0"/>
                          <a:cs typeface="Arial" charset="0"/>
                        </a:rPr>
                        <a:t> </a:t>
                      </a:r>
                      <a:endParaRPr kumimoji="0" lang="en-US" sz="1600" b="1" i="0" u="none" strike="noStrike" kern="1200" cap="none" normalizeH="0" baseline="0" dirty="0">
                        <a:ln>
                          <a:noFill/>
                        </a:ln>
                        <a:solidFill>
                          <a:srgbClr val="FFFFFF"/>
                        </a:solidFill>
                        <a:effectLst/>
                        <a:latin typeface="Arial" charset="0"/>
                        <a:ea typeface="ＭＳ Ｐゴシック" charset="0"/>
                        <a:cs typeface="Times" charset="0"/>
                      </a:endParaRPr>
                    </a:p>
                  </a:txBody>
                  <a:tcPr marL="36000" marR="36000" marT="35992" marB="3599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600" b="1" i="0" u="none" strike="noStrike" kern="1200" cap="none" normalizeH="0" baseline="0" dirty="0">
                        <a:ln>
                          <a:noFill/>
                        </a:ln>
                        <a:solidFill>
                          <a:srgbClr val="FFFFFF"/>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kern="1200" cap="none" normalizeH="0" baseline="0" dirty="0">
                          <a:ln>
                            <a:noFill/>
                          </a:ln>
                          <a:solidFill>
                            <a:srgbClr val="FFFFFF"/>
                          </a:solidFill>
                          <a:effectLst/>
                          <a:latin typeface="Arial" charset="0"/>
                          <a:ea typeface="ＭＳ Ｐゴシック" charset="0"/>
                          <a:cs typeface="Arial"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Arial" charset="0"/>
                        </a:rPr>
                        <a:t>모세의 율법은 시내산에서 시작해서 그리스도의 죽음과 함께 한시적인 율법 교사로서 끝났다</a:t>
                      </a:r>
                      <a:r>
                        <a:rPr kumimoji="0" lang="en-US" altLang="ko-KR" sz="1600" b="1" i="0" u="none" strike="noStrike" kern="1200" cap="none" normalizeH="0" baseline="0" dirty="0">
                          <a:ln>
                            <a:noFill/>
                          </a:ln>
                          <a:solidFill>
                            <a:srgbClr val="FFFFFF"/>
                          </a:solidFill>
                          <a:effectLst/>
                          <a:latin typeface="Arial" charset="0"/>
                          <a:ea typeface="ＭＳ Ｐゴシック" charset="0"/>
                          <a:cs typeface="Arial" charset="0"/>
                        </a:rPr>
                        <a:t>(</a:t>
                      </a:r>
                      <a:r>
                        <a:rPr kumimoji="0" lang="ko-KR" altLang="en-US" sz="1600" b="1" i="0" u="none" strike="noStrike" kern="1200" cap="none" normalizeH="0" baseline="0" dirty="0">
                          <a:ln>
                            <a:noFill/>
                          </a:ln>
                          <a:solidFill>
                            <a:srgbClr val="FFFFFF"/>
                          </a:solidFill>
                          <a:effectLst/>
                          <a:latin typeface="Arial" charset="0"/>
                          <a:ea typeface="ＭＳ Ｐゴシック" charset="0"/>
                          <a:cs typeface="Arial" charset="0"/>
                        </a:rPr>
                        <a:t>갈</a:t>
                      </a:r>
                      <a:r>
                        <a:rPr kumimoji="0" lang="en-US" altLang="ko-KR" sz="1600" b="1" i="0" u="none" strike="noStrike" kern="1200" cap="none" normalizeH="0" baseline="0" dirty="0">
                          <a:ln>
                            <a:noFill/>
                          </a:ln>
                          <a:solidFill>
                            <a:srgbClr val="FFFFFF"/>
                          </a:solidFill>
                          <a:effectLst/>
                          <a:latin typeface="Arial" charset="0"/>
                          <a:ea typeface="ＭＳ Ｐゴシック" charset="0"/>
                          <a:cs typeface="Arial" charset="0"/>
                        </a:rPr>
                        <a:t>3:19,</a:t>
                      </a:r>
                      <a:r>
                        <a:rPr kumimoji="0" lang="ko-KR" altLang="en-US" sz="1600" b="1" i="0" u="none" strike="noStrike" kern="1200" cap="none" normalizeH="0" baseline="0" dirty="0">
                          <a:ln>
                            <a:noFill/>
                          </a:ln>
                          <a:solidFill>
                            <a:srgbClr val="FFFFFF"/>
                          </a:solidFill>
                          <a:effectLst/>
                          <a:latin typeface="Arial" charset="0"/>
                          <a:ea typeface="ＭＳ Ｐゴシック" charset="0"/>
                          <a:cs typeface="Arial" charset="0"/>
                        </a:rPr>
                        <a:t> </a:t>
                      </a:r>
                      <a:r>
                        <a:rPr kumimoji="0" lang="en-US" altLang="ko-KR" sz="1600" b="1" i="0" u="none" strike="noStrike" kern="1200" cap="none" normalizeH="0" baseline="0" dirty="0">
                          <a:ln>
                            <a:noFill/>
                          </a:ln>
                          <a:solidFill>
                            <a:srgbClr val="FFFFFF"/>
                          </a:solidFill>
                          <a:effectLst/>
                          <a:latin typeface="Arial" charset="0"/>
                          <a:ea typeface="ＭＳ Ｐゴシック" charset="0"/>
                          <a:cs typeface="Arial" charset="0"/>
                        </a:rPr>
                        <a:t>24-25)</a:t>
                      </a:r>
                      <a:r>
                        <a:rPr kumimoji="0" lang="en-US" sz="1600" b="1" i="0" u="none" strike="noStrike" kern="1200" cap="none" normalizeH="0" baseline="0" dirty="0">
                          <a:ln>
                            <a:noFill/>
                          </a:ln>
                          <a:solidFill>
                            <a:srgbClr val="FFFFFF"/>
                          </a:solidFill>
                          <a:effectLst/>
                          <a:latin typeface="Arial" charset="0"/>
                          <a:ea typeface="ＭＳ Ｐゴシック" charset="0"/>
                          <a:cs typeface="Arial" charset="0"/>
                        </a:rPr>
                        <a:t> </a:t>
                      </a:r>
                    </a:p>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600" b="1" i="0" u="none" strike="noStrike" kern="1200" cap="none" normalizeH="0" baseline="0" dirty="0">
                        <a:ln>
                          <a:noFill/>
                        </a:ln>
                        <a:solidFill>
                          <a:srgbClr val="FFFFFF"/>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kern="1200" cap="none" normalizeH="0" baseline="0" dirty="0">
                          <a:ln>
                            <a:noFill/>
                          </a:ln>
                          <a:solidFill>
                            <a:srgbClr val="FFFFFF"/>
                          </a:solidFill>
                          <a:effectLst/>
                          <a:latin typeface="Arial" charset="0"/>
                          <a:ea typeface="ＭＳ Ｐゴシック" charset="0"/>
                          <a:cs typeface="Arial"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Arial" charset="0"/>
                        </a:rPr>
                        <a:t>교회와 이스라엘을 계속 분리시킴</a:t>
                      </a:r>
                      <a:endParaRPr kumimoji="0" lang="en-US" altLang="ko-KR" sz="1600" b="1" i="0" u="none" strike="noStrike" kern="1200" cap="none" normalizeH="0" baseline="0" dirty="0">
                        <a:ln>
                          <a:noFill/>
                        </a:ln>
                        <a:solidFill>
                          <a:srgbClr val="FFFFFF"/>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600" b="1" i="0" u="none" strike="noStrike" kern="1200" cap="none" normalizeH="0" baseline="0" dirty="0">
                        <a:ln>
                          <a:noFill/>
                        </a:ln>
                        <a:solidFill>
                          <a:srgbClr val="FFFFFF"/>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kern="1200" cap="none" normalizeH="0" baseline="0" dirty="0">
                          <a:ln>
                            <a:noFill/>
                          </a:ln>
                          <a:solidFill>
                            <a:srgbClr val="FFFFFF"/>
                          </a:solidFill>
                          <a:effectLst/>
                          <a:latin typeface="Arial" charset="0"/>
                          <a:ea typeface="ＭＳ Ｐゴシック" charset="0"/>
                          <a:cs typeface="Arial" charset="0"/>
                        </a:rPr>
                        <a:t>• </a:t>
                      </a:r>
                      <a:r>
                        <a:rPr kumimoji="0" lang="ko-KR" altLang="en-US" sz="1600" b="1" i="0" u="none" strike="noStrike" kern="1200" cap="none" normalizeH="0" baseline="0" dirty="0">
                          <a:ln>
                            <a:noFill/>
                          </a:ln>
                          <a:solidFill>
                            <a:srgbClr val="FFFFFF"/>
                          </a:solidFill>
                          <a:effectLst/>
                          <a:latin typeface="Arial" charset="0"/>
                          <a:ea typeface="ＭＳ Ｐゴシック" charset="0"/>
                          <a:cs typeface="Arial" charset="0"/>
                        </a:rPr>
                        <a:t>그리스도의 법 안에 있는 계속되는 지침을 주장함</a:t>
                      </a:r>
                      <a:r>
                        <a:rPr kumimoji="0" lang="en-US" altLang="ko-KR" sz="1600" b="1" i="0" u="none" strike="noStrike" kern="1200" cap="none" normalizeH="0" baseline="0" dirty="0">
                          <a:ln>
                            <a:noFill/>
                          </a:ln>
                          <a:solidFill>
                            <a:srgbClr val="FFFFFF"/>
                          </a:solidFill>
                          <a:effectLst/>
                          <a:latin typeface="Arial" charset="0"/>
                          <a:ea typeface="ＭＳ Ｐゴシック" charset="0"/>
                          <a:cs typeface="Arial" charset="0"/>
                        </a:rPr>
                        <a:t>.</a:t>
                      </a:r>
                      <a:r>
                        <a:rPr kumimoji="0" lang="ko-KR" altLang="en-US" sz="1600" b="1" i="0" u="none" strike="noStrike" kern="1200" cap="none" normalizeH="0" baseline="0" dirty="0">
                          <a:ln>
                            <a:noFill/>
                          </a:ln>
                          <a:solidFill>
                            <a:srgbClr val="FFFFFF"/>
                          </a:solidFill>
                          <a:effectLst/>
                          <a:latin typeface="Arial" charset="0"/>
                          <a:ea typeface="ＭＳ Ｐゴシック" charset="0"/>
                          <a:cs typeface="Arial" charset="0"/>
                        </a:rPr>
                        <a:t> </a:t>
                      </a:r>
                      <a:endParaRPr kumimoji="0" lang="en-US" altLang="ko-KR" sz="1600" b="1" i="0" u="none" strike="noStrike" kern="1200" cap="none" normalizeH="0" baseline="0" dirty="0">
                        <a:ln>
                          <a:noFill/>
                        </a:ln>
                        <a:solidFill>
                          <a:srgbClr val="FFFFFF"/>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600" b="1" i="0" u="none" strike="noStrike" kern="1200" cap="none" normalizeH="0" baseline="0" dirty="0">
                        <a:ln>
                          <a:noFill/>
                        </a:ln>
                        <a:solidFill>
                          <a:srgbClr val="FFFFFF"/>
                        </a:solidFill>
                        <a:effectLst/>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600" b="1" i="0" u="none" strike="noStrike" kern="1200" cap="none" normalizeH="0" baseline="0" dirty="0">
                        <a:ln>
                          <a:noFill/>
                        </a:ln>
                        <a:solidFill>
                          <a:srgbClr val="FFFFFF"/>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600" b="1" i="0" u="none" strike="noStrike" kern="1200" cap="none" normalizeH="0" baseline="0" dirty="0">
                        <a:ln>
                          <a:noFill/>
                        </a:ln>
                        <a:solidFill>
                          <a:srgbClr val="FFFFFF"/>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600" b="1" i="0" u="none" strike="noStrike" kern="1200" cap="none" normalizeH="0" baseline="0" dirty="0">
                        <a:ln>
                          <a:noFill/>
                        </a:ln>
                        <a:solidFill>
                          <a:srgbClr val="FFFFFF"/>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600" b="1" i="0" u="none" strike="noStrike" kern="1200" cap="none" normalizeH="0" baseline="0" dirty="0">
                        <a:ln>
                          <a:noFill/>
                        </a:ln>
                        <a:solidFill>
                          <a:srgbClr val="FFFFFF"/>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600" b="1" i="0" u="none" strike="noStrike" kern="1200" cap="none" normalizeH="0" baseline="0" dirty="0">
                        <a:ln>
                          <a:noFill/>
                        </a:ln>
                        <a:solidFill>
                          <a:srgbClr val="FFFFFF"/>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
                          <a:schemeClr val="hlink"/>
                        </a:buClr>
                        <a:buSzTx/>
                        <a:buFontTx/>
                        <a:buNone/>
                        <a:tabLst/>
                      </a:pPr>
                      <a:endParaRPr kumimoji="0" lang="en-US" sz="1600" b="1" i="0" u="none" strike="noStrike" kern="1200" cap="none" normalizeH="0" baseline="0" dirty="0">
                        <a:ln>
                          <a:noFill/>
                        </a:ln>
                        <a:solidFill>
                          <a:srgbClr val="FFFFFF"/>
                        </a:solidFill>
                        <a:effectLst/>
                        <a:latin typeface="Arial" charset="0"/>
                        <a:ea typeface="ＭＳ Ｐゴシック" charset="0"/>
                        <a:cs typeface="Times" charset="0"/>
                      </a:endParaRPr>
                    </a:p>
                  </a:txBody>
                  <a:tcPr marL="36000" marR="36000" marT="35992" marB="35992"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extLst>
                  <a:ext uri="{0D108BD9-81ED-4DB2-BD59-A6C34878D82A}">
                    <a16:rowId xmlns:a16="http://schemas.microsoft.com/office/drawing/2014/main" val="10001"/>
                  </a:ext>
                </a:extLst>
              </a:tr>
            </a:tbl>
          </a:graphicData>
        </a:graphic>
      </p:graphicFrame>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43394"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just">
              <a:tabLst>
                <a:tab pos="457200" algn="r"/>
                <a:tab pos="2743200" algn="ctr"/>
                <a:tab pos="5486400" algn="r"/>
              </a:tabLst>
            </a:pPr>
            <a:r>
              <a:rPr lang="en-US" altLang="zh-CN" sz="1100">
                <a:solidFill>
                  <a:srgbClr val="FFFFFF"/>
                </a:solidFill>
                <a:latin typeface="Arial" charset="0"/>
                <a:cs typeface="Arial" charset="0"/>
              </a:rPr>
              <a:t> </a:t>
            </a: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r>
              <a:rPr lang="en-US" altLang="zh-CN" sz="1100">
                <a:solidFill>
                  <a:srgbClr val="FFFFFF"/>
                </a:solidFill>
                <a:latin typeface="Arial" charset="0"/>
                <a:cs typeface="Arial" charset="0"/>
              </a:rPr>
              <a:t> </a:t>
            </a: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br>
              <a:rPr lang="en-US" altLang="zh-CN" sz="1800">
                <a:solidFill>
                  <a:srgbClr val="FFFFFF"/>
                </a:solidFill>
                <a:latin typeface="Arial" charset="0"/>
                <a:cs typeface="Arial" charset="0"/>
              </a:rPr>
            </a:b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r>
              <a:rPr lang="en-US" altLang="zh-CN" sz="1100">
                <a:solidFill>
                  <a:srgbClr val="FFFFFF"/>
                </a:solidFill>
                <a:latin typeface="Arial" charset="0"/>
                <a:cs typeface="Arial" charset="0"/>
              </a:rPr>
              <a:t> </a:t>
            </a: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r>
              <a:rPr lang="en-US" altLang="zh-CN" sz="1100">
                <a:solidFill>
                  <a:srgbClr val="FFFFFF"/>
                </a:solidFill>
                <a:latin typeface="Arial" charset="0"/>
                <a:cs typeface="Arial" charset="0"/>
              </a:rPr>
              <a:t> </a:t>
            </a: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r>
              <a:rPr lang="en-US" altLang="zh-CN" sz="1100">
                <a:solidFill>
                  <a:srgbClr val="FFFFFF"/>
                </a:solidFill>
                <a:latin typeface="Arial" charset="0"/>
                <a:cs typeface="Arial" charset="0"/>
              </a:rPr>
              <a:t> </a:t>
            </a: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r>
              <a:rPr lang="en-US" altLang="zh-CN" sz="1100">
                <a:solidFill>
                  <a:srgbClr val="FFFFFF"/>
                </a:solidFill>
                <a:latin typeface="Arial" charset="0"/>
                <a:cs typeface="Arial" charset="0"/>
              </a:rPr>
              <a:t> </a:t>
            </a: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r>
              <a:rPr lang="en-US" altLang="zh-CN" sz="1100">
                <a:solidFill>
                  <a:srgbClr val="FFFFFF"/>
                </a:solidFill>
                <a:latin typeface="Arial" charset="0"/>
                <a:cs typeface="Arial" charset="0"/>
              </a:rPr>
              <a:t> </a:t>
            </a: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r>
              <a:rPr lang="en-US" altLang="zh-CN" sz="1100">
                <a:solidFill>
                  <a:srgbClr val="FFFFFF"/>
                </a:solidFill>
                <a:latin typeface="Arial" charset="0"/>
                <a:cs typeface="Arial" charset="0"/>
              </a:rPr>
              <a:t> </a:t>
            </a: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br>
              <a:rPr lang="en-US" altLang="zh-CN" sz="1800">
                <a:solidFill>
                  <a:srgbClr val="FFFFFF"/>
                </a:solidFill>
                <a:latin typeface="Arial" charset="0"/>
                <a:cs typeface="Arial" charset="0"/>
              </a:rPr>
            </a:b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r>
              <a:rPr lang="en-US" altLang="zh-CN" sz="1100">
                <a:solidFill>
                  <a:srgbClr val="FFFFFF"/>
                </a:solidFill>
                <a:latin typeface="Arial" charset="0"/>
                <a:cs typeface="Arial" charset="0"/>
              </a:rPr>
              <a:t> </a:t>
            </a:r>
            <a:endParaRPr lang="en-US" altLang="zh-CN" sz="1200">
              <a:solidFill>
                <a:srgbClr val="FFFFFF"/>
              </a:solidFill>
              <a:latin typeface="Arial" charset="0"/>
              <a:cs typeface="Arial" charset="0"/>
            </a:endParaRPr>
          </a:p>
          <a:p>
            <a:pPr algn="just" eaLnBrk="0" hangingPunct="0">
              <a:tabLst>
                <a:tab pos="457200" algn="r"/>
                <a:tab pos="2743200" algn="ctr"/>
                <a:tab pos="5486400" algn="r"/>
              </a:tabLst>
            </a:pPr>
            <a:r>
              <a:rPr lang="en-US" altLang="zh-CN" sz="1100">
                <a:solidFill>
                  <a:srgbClr val="FFFFFF"/>
                </a:solidFill>
                <a:latin typeface="Arial" charset="0"/>
                <a:cs typeface="Arial" charset="0"/>
              </a:rPr>
              <a:t> </a:t>
            </a:r>
            <a:endParaRPr lang="en-US" altLang="zh-CN" sz="1200">
              <a:solidFill>
                <a:srgbClr val="FFFFFF"/>
              </a:solidFill>
              <a:latin typeface="Arial" charset="0"/>
              <a:cs typeface="Arial" charset="0"/>
            </a:endParaRPr>
          </a:p>
          <a:p>
            <a:pPr eaLnBrk="0" hangingPunct="0">
              <a:tabLst>
                <a:tab pos="457200" algn="r"/>
                <a:tab pos="2743200" algn="ctr"/>
                <a:tab pos="5486400" algn="r"/>
              </a:tabLst>
            </a:pPr>
            <a:endParaRPr lang="en-US" altLang="zh-CN">
              <a:solidFill>
                <a:srgbClr val="FFFFFF"/>
              </a:solidFill>
              <a:latin typeface="Arial" charset="0"/>
              <a:cs typeface="Arial" charset="0"/>
            </a:endParaRPr>
          </a:p>
        </p:txBody>
      </p:sp>
      <p:sp>
        <p:nvSpPr>
          <p:cNvPr id="443395"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solidFill>
                <a:srgbClr val="FFFFFF"/>
              </a:solidFill>
              <a:latin typeface="Arial" charset="0"/>
              <a:cs typeface="Arial" charset="0"/>
            </a:endParaRPr>
          </a:p>
        </p:txBody>
      </p:sp>
      <p:sp>
        <p:nvSpPr>
          <p:cNvPr id="443396"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solidFill>
                <a:srgbClr val="FFFFFF"/>
              </a:solidFill>
              <a:latin typeface="Arial" charset="0"/>
              <a:cs typeface="Arial" charset="0"/>
            </a:endParaRPr>
          </a:p>
        </p:txBody>
      </p:sp>
      <p:sp>
        <p:nvSpPr>
          <p:cNvPr id="443397"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GB">
              <a:solidFill>
                <a:srgbClr val="FFFFFF"/>
              </a:solidFill>
              <a:latin typeface="Arial" charset="0"/>
              <a:cs typeface="Arial" charset="0"/>
            </a:endParaRPr>
          </a:p>
        </p:txBody>
      </p:sp>
      <p:sp>
        <p:nvSpPr>
          <p:cNvPr id="443398" name="Rectangle 9"/>
          <p:cNvSpPr>
            <a:spLocks noChangeArrowheads="1"/>
          </p:cNvSpPr>
          <p:nvPr/>
        </p:nvSpPr>
        <p:spPr bwMode="auto">
          <a:xfrm>
            <a:off x="1938338" y="-952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solidFill>
                <a:srgbClr val="FFFFFF"/>
              </a:solidFill>
              <a:latin typeface="Arial" charset="0"/>
              <a:cs typeface="Arial" charset="0"/>
            </a:endParaRPr>
          </a:p>
        </p:txBody>
      </p:sp>
      <p:sp>
        <p:nvSpPr>
          <p:cNvPr id="443399" name="Rectangle 10"/>
          <p:cNvSpPr>
            <a:spLocks noChangeArrowheads="1"/>
          </p:cNvSpPr>
          <p:nvPr/>
        </p:nvSpPr>
        <p:spPr bwMode="auto">
          <a:xfrm>
            <a:off x="1933575" y="1219200"/>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solidFill>
                <a:srgbClr val="FFFFFF"/>
              </a:solidFill>
              <a:latin typeface="Arial" charset="0"/>
              <a:cs typeface="Arial" charset="0"/>
            </a:endParaRPr>
          </a:p>
        </p:txBody>
      </p:sp>
      <p:sp>
        <p:nvSpPr>
          <p:cNvPr id="443400" name="Rectangle 11"/>
          <p:cNvSpPr>
            <a:spLocks noChangeArrowheads="1"/>
          </p:cNvSpPr>
          <p:nvPr/>
        </p:nvSpPr>
        <p:spPr bwMode="auto">
          <a:xfrm>
            <a:off x="1933575" y="1528763"/>
            <a:ext cx="91440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solidFill>
                <a:srgbClr val="FFFFFF"/>
              </a:solidFill>
              <a:latin typeface="Arial" charset="0"/>
              <a:cs typeface="Arial" charset="0"/>
            </a:endParaRPr>
          </a:p>
        </p:txBody>
      </p:sp>
      <p:sp>
        <p:nvSpPr>
          <p:cNvPr id="443401" name="Rectangle 12"/>
          <p:cNvSpPr>
            <a:spLocks noChangeArrowheads="1"/>
          </p:cNvSpPr>
          <p:nvPr/>
        </p:nvSpPr>
        <p:spPr bwMode="auto">
          <a:xfrm>
            <a:off x="1933575" y="174307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solidFill>
                <a:srgbClr val="FFFFFF"/>
              </a:solidFill>
              <a:latin typeface="Arial" charset="0"/>
              <a:cs typeface="Arial" charset="0"/>
            </a:endParaRPr>
          </a:p>
        </p:txBody>
      </p:sp>
      <p:sp>
        <p:nvSpPr>
          <p:cNvPr id="443402" name="Rectangle 15"/>
          <p:cNvSpPr>
            <a:spLocks noChangeArrowheads="1"/>
          </p:cNvSpPr>
          <p:nvPr/>
        </p:nvSpPr>
        <p:spPr bwMode="auto">
          <a:xfrm>
            <a:off x="1933575" y="2047875"/>
            <a:ext cx="914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endParaRPr lang="en-US">
              <a:solidFill>
                <a:srgbClr val="FFFFFF"/>
              </a:solidFill>
              <a:latin typeface="Arial" charset="0"/>
              <a:cs typeface="Arial" charset="0"/>
            </a:endParaRPr>
          </a:p>
        </p:txBody>
      </p:sp>
      <p:graphicFrame>
        <p:nvGraphicFramePr>
          <p:cNvPr id="33972" name="Group 180"/>
          <p:cNvGraphicFramePr>
            <a:graphicFrameLocks noGrp="1"/>
          </p:cNvGraphicFramePr>
          <p:nvPr>
            <p:extLst>
              <p:ext uri="{D42A27DB-BD31-4B8C-83A1-F6EECF244321}">
                <p14:modId xmlns:p14="http://schemas.microsoft.com/office/powerpoint/2010/main" val="568961777"/>
              </p:ext>
            </p:extLst>
          </p:nvPr>
        </p:nvGraphicFramePr>
        <p:xfrm>
          <a:off x="0" y="457200"/>
          <a:ext cx="9180513" cy="6515124"/>
        </p:xfrm>
        <a:graphic>
          <a:graphicData uri="http://schemas.openxmlformats.org/drawingml/2006/table">
            <a:tbl>
              <a:tblPr/>
              <a:tblGrid>
                <a:gridCol w="611560">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1872208">
                  <a:extLst>
                    <a:ext uri="{9D8B030D-6E8A-4147-A177-3AD203B41FA5}">
                      <a16:colId xmlns:a16="http://schemas.microsoft.com/office/drawing/2014/main" val="20002"/>
                    </a:ext>
                  </a:extLst>
                </a:gridCol>
                <a:gridCol w="1311970">
                  <a:extLst>
                    <a:ext uri="{9D8B030D-6E8A-4147-A177-3AD203B41FA5}">
                      <a16:colId xmlns:a16="http://schemas.microsoft.com/office/drawing/2014/main" val="20003"/>
                    </a:ext>
                  </a:extLst>
                </a:gridCol>
                <a:gridCol w="376237">
                  <a:extLst>
                    <a:ext uri="{9D8B030D-6E8A-4147-A177-3AD203B41FA5}">
                      <a16:colId xmlns:a16="http://schemas.microsoft.com/office/drawing/2014/main" val="20004"/>
                    </a:ext>
                  </a:extLst>
                </a:gridCol>
                <a:gridCol w="1264121">
                  <a:extLst>
                    <a:ext uri="{9D8B030D-6E8A-4147-A177-3AD203B41FA5}">
                      <a16:colId xmlns:a16="http://schemas.microsoft.com/office/drawing/2014/main" val="20005"/>
                    </a:ext>
                  </a:extLst>
                </a:gridCol>
                <a:gridCol w="1944217">
                  <a:extLst>
                    <a:ext uri="{9D8B030D-6E8A-4147-A177-3AD203B41FA5}">
                      <a16:colId xmlns:a16="http://schemas.microsoft.com/office/drawing/2014/main" val="20006"/>
                    </a:ext>
                  </a:extLst>
                </a:gridCol>
              </a:tblGrid>
              <a:tr h="883568">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zh-CN" altLang="en-GB" sz="1600" b="0" i="0" u="none" strike="noStrike" cap="none" normalizeH="0" baseline="0" dirty="0">
                        <a:ln>
                          <a:noFill/>
                        </a:ln>
                        <a:solidFill>
                          <a:schemeClr val="tx1"/>
                        </a:solidFill>
                        <a:effectLst>
                          <a:outerShdw blurRad="38100" dist="38100" dir="2700000" algn="tl">
                            <a:srgbClr val="1A0004"/>
                          </a:outerShdw>
                        </a:effectLst>
                        <a:latin typeface="Arial" charset="0"/>
                        <a:ea typeface="宋体" charset="0"/>
                        <a:cs typeface="宋体" charset="0"/>
                      </a:endParaRPr>
                    </a:p>
                  </a:txBody>
                  <a:tcPr marT="45722" marB="4572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rgbClr val="FFFF00"/>
                          </a:solidFill>
                          <a:effectLst/>
                          <a:latin typeface="Arial" charset="0"/>
                          <a:ea typeface="ＭＳ Ｐゴシック" charset="0"/>
                          <a:cs typeface="Times" charset="0"/>
                        </a:rPr>
                        <a:t>신정주의</a:t>
                      </a:r>
                      <a:endParaRPr kumimoji="0" lang="en-US" sz="1600" b="0"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Greg </a:t>
                      </a:r>
                      <a:r>
                        <a:rPr kumimoji="0" lang="en-US" sz="1600" b="1" i="0" u="none" strike="noStrike" cap="none" normalizeH="0" baseline="0" dirty="0" err="1">
                          <a:ln>
                            <a:noFill/>
                          </a:ln>
                          <a:solidFill>
                            <a:schemeClr val="tx1"/>
                          </a:solidFill>
                          <a:effectLst/>
                          <a:latin typeface="Arial" charset="0"/>
                          <a:ea typeface="ＭＳ Ｐゴシック" charset="0"/>
                          <a:cs typeface="Times" charset="0"/>
                        </a:rPr>
                        <a:t>Bahnsen</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rgbClr val="FFFF00"/>
                          </a:solidFill>
                          <a:effectLst/>
                          <a:latin typeface="Arial" charset="0"/>
                          <a:ea typeface="ＭＳ Ｐゴシック" charset="0"/>
                          <a:cs typeface="Times" charset="0"/>
                        </a:rPr>
                        <a:t>개혁주의</a:t>
                      </a:r>
                      <a:endParaRPr kumimoji="0" lang="en-US" sz="1600" b="0"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Willem </a:t>
                      </a:r>
                      <a:r>
                        <a:rPr kumimoji="0" lang="en-US" sz="1600" b="1" i="0" u="none" strike="noStrike" cap="none" normalizeH="0" baseline="0" dirty="0" err="1">
                          <a:ln>
                            <a:noFill/>
                          </a:ln>
                          <a:solidFill>
                            <a:schemeClr val="tx1"/>
                          </a:solidFill>
                          <a:effectLst/>
                          <a:latin typeface="Arial" charset="0"/>
                          <a:ea typeface="ＭＳ Ｐゴシック" charset="0"/>
                          <a:cs typeface="Times" charset="0"/>
                        </a:rPr>
                        <a:t>VanGemeren</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rgbClr val="FFFF00"/>
                          </a:solidFill>
                          <a:effectLst/>
                          <a:latin typeface="Arial" charset="0"/>
                          <a:ea typeface="ＭＳ Ｐゴシック" charset="0"/>
                          <a:cs typeface="Times" charset="0"/>
                        </a:rPr>
                        <a:t>중대한 이슈</a:t>
                      </a:r>
                      <a:endParaRPr kumimoji="0" lang="en-US" altLang="ko-KR" sz="1600" b="1"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Walter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Kaiser</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400" b="1" i="0" u="none" strike="noStrike" cap="none" normalizeH="0" baseline="0" dirty="0">
                          <a:ln>
                            <a:noFill/>
                          </a:ln>
                          <a:solidFill>
                            <a:srgbClr val="FFFF00"/>
                          </a:solidFill>
                          <a:effectLst/>
                          <a:latin typeface="Arial" charset="0"/>
                          <a:ea typeface="ＭＳ Ｐゴシック" charset="0"/>
                          <a:cs typeface="Times" charset="0"/>
                        </a:rPr>
                        <a:t>수정루터주의</a:t>
                      </a:r>
                      <a:endParaRPr kumimoji="0" lang="en-US" altLang="ko-KR" sz="1400" b="1"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Douglas Moo</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rgbClr val="FFFF00"/>
                          </a:solidFill>
                          <a:effectLst/>
                          <a:latin typeface="Arial" charset="0"/>
                          <a:ea typeface="ＭＳ Ｐゴシック" charset="0"/>
                          <a:cs typeface="Times" charset="0"/>
                        </a:rPr>
                        <a:t>분리주의</a:t>
                      </a:r>
                      <a:endParaRPr kumimoji="0" lang="en-US" altLang="ko-KR" sz="1600" b="1" i="0" u="none" strike="noStrike" cap="none" normalizeH="0" baseline="0" dirty="0">
                        <a:ln>
                          <a:noFill/>
                        </a:ln>
                        <a:solidFill>
                          <a:srgbClr val="FFFF00"/>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charset="0"/>
                        </a:rPr>
                        <a:t>Wayne G. Strickland</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5412079">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600" b="0" i="0" u="none" strike="noStrike" cap="none" normalizeH="0" baseline="0" dirty="0">
                          <a:ln>
                            <a:noFill/>
                          </a:ln>
                          <a:solidFill>
                            <a:schemeClr val="tx1"/>
                          </a:solidFill>
                          <a:effectLst/>
                          <a:latin typeface="Arial" charset="0"/>
                          <a:ea typeface="ＭＳ Ｐゴシック" charset="0"/>
                          <a:cs typeface="Times" charset="0"/>
                        </a:rPr>
                        <a:t>약점</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0"/>
                          <a:cs typeface="Times" charset="0"/>
                        </a:rPr>
                        <a:t>• </a:t>
                      </a:r>
                      <a:r>
                        <a:rPr kumimoji="0" lang="ko-KR" altLang="en-US" sz="1600" b="0" i="0" u="none" strike="noStrike" cap="none" normalizeH="0" baseline="0" dirty="0">
                          <a:ln>
                            <a:noFill/>
                          </a:ln>
                          <a:solidFill>
                            <a:schemeClr val="tx1"/>
                          </a:solidFill>
                          <a:effectLst/>
                          <a:latin typeface="Arial" charset="0"/>
                          <a:ea typeface="ＭＳ Ｐゴシック" charset="0"/>
                          <a:cs typeface="Times" charset="0"/>
                        </a:rPr>
                        <a:t>율법과 도덕법</a:t>
                      </a:r>
                      <a:r>
                        <a:rPr kumimoji="0" lang="en-US" altLang="ko-KR" sz="16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600" b="0" i="0" u="none" strike="noStrike" cap="none" normalizeH="0" baseline="0" dirty="0">
                          <a:ln>
                            <a:noFill/>
                          </a:ln>
                          <a:solidFill>
                            <a:schemeClr val="tx1"/>
                          </a:solidFill>
                          <a:effectLst/>
                          <a:latin typeface="Arial" charset="0"/>
                          <a:ea typeface="ＭＳ Ｐゴシック" charset="0"/>
                          <a:cs typeface="Times" charset="0"/>
                        </a:rPr>
                        <a:t> 민법</a:t>
                      </a:r>
                      <a:r>
                        <a:rPr kumimoji="0" lang="en-US" altLang="ko-KR" sz="16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600" b="0" i="0" u="none" strike="noStrike" cap="none" normalizeH="0" baseline="0" dirty="0">
                          <a:ln>
                            <a:noFill/>
                          </a:ln>
                          <a:solidFill>
                            <a:schemeClr val="tx1"/>
                          </a:solidFill>
                          <a:effectLst/>
                          <a:latin typeface="Arial" charset="0"/>
                          <a:ea typeface="ＭＳ Ｐゴシック" charset="0"/>
                          <a:cs typeface="Times" charset="0"/>
                        </a:rPr>
                        <a:t> 재판법을 분리하는 것은 성경적이지 않다</a:t>
                      </a:r>
                      <a:r>
                        <a:rPr kumimoji="0" lang="en-US" altLang="ko-KR" sz="16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600" b="0" i="0" u="none" strike="noStrike" cap="none" normalizeH="0" baseline="0" dirty="0">
                          <a:ln>
                            <a:noFill/>
                          </a:ln>
                          <a:solidFill>
                            <a:schemeClr val="tx1"/>
                          </a:solidFill>
                          <a:effectLst/>
                          <a:latin typeface="Arial" charset="0"/>
                          <a:ea typeface="ＭＳ Ｐゴシック" charset="0"/>
                          <a:cs typeface="Times" charset="0"/>
                        </a:rPr>
                        <a:t> </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0"/>
                          <a:cs typeface="Times" charset="0"/>
                        </a:rPr>
                        <a:t>• </a:t>
                      </a:r>
                      <a:r>
                        <a:rPr kumimoji="0" lang="ko-KR" altLang="en-US" sz="1600" b="0" i="0" u="none" strike="noStrike" cap="none" normalizeH="0" baseline="0" dirty="0">
                          <a:ln>
                            <a:noFill/>
                          </a:ln>
                          <a:solidFill>
                            <a:schemeClr val="tx1"/>
                          </a:solidFill>
                          <a:effectLst/>
                          <a:latin typeface="Arial" charset="0"/>
                          <a:ea typeface="ＭＳ Ｐゴシック" charset="0"/>
                          <a:cs typeface="Times" charset="0"/>
                        </a:rPr>
                        <a:t>신적인 명령들을 갱생의 의지가 없는 자에게 적용하게 하는 잘못된 지침</a:t>
                      </a:r>
                      <a:r>
                        <a:rPr kumimoji="0" lang="en-US" altLang="ko-KR" sz="16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600" b="0" i="0" u="none" strike="noStrike" cap="none" normalizeH="0" baseline="0" dirty="0">
                          <a:ln>
                            <a:noFill/>
                          </a:ln>
                          <a:solidFill>
                            <a:schemeClr val="tx1"/>
                          </a:solidFill>
                          <a:effectLst/>
                          <a:latin typeface="Arial" charset="0"/>
                          <a:ea typeface="ＭＳ Ｐゴシック" charset="0"/>
                          <a:cs typeface="Times" charset="0"/>
                        </a:rPr>
                        <a:t> </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0"/>
                          <a:cs typeface="Times" charset="0"/>
                        </a:rPr>
                        <a:t>• </a:t>
                      </a:r>
                      <a:r>
                        <a:rPr kumimoji="0" lang="ko-KR" altLang="en-US" sz="1600" b="0" i="0" u="none" strike="noStrike" cap="none" normalizeH="0" baseline="0" dirty="0">
                          <a:ln>
                            <a:noFill/>
                          </a:ln>
                          <a:solidFill>
                            <a:schemeClr val="tx1"/>
                          </a:solidFill>
                          <a:effectLst/>
                          <a:latin typeface="Arial" charset="0"/>
                          <a:ea typeface="ＭＳ Ｐゴシック" charset="0"/>
                          <a:cs typeface="Times" charset="0"/>
                        </a:rPr>
                        <a:t>모든 </a:t>
                      </a:r>
                      <a:r>
                        <a:rPr kumimoji="0" lang="en-US" altLang="ko-KR" sz="16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600" b="0" i="0" u="none" strike="noStrike" cap="none" normalizeH="0" baseline="0" dirty="0">
                          <a:ln>
                            <a:noFill/>
                          </a:ln>
                          <a:solidFill>
                            <a:schemeClr val="tx1"/>
                          </a:solidFill>
                          <a:effectLst/>
                          <a:latin typeface="Arial" charset="0"/>
                          <a:ea typeface="ＭＳ Ｐゴシック" charset="0"/>
                          <a:cs typeface="Times" charset="0"/>
                        </a:rPr>
                        <a:t>율법</a:t>
                      </a:r>
                      <a:r>
                        <a:rPr kumimoji="0" lang="en-US" altLang="ko-KR" sz="16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600" b="0" i="0" u="none" strike="noStrike" cap="none" normalizeH="0" baseline="0" dirty="0">
                          <a:ln>
                            <a:noFill/>
                          </a:ln>
                          <a:solidFill>
                            <a:schemeClr val="tx1"/>
                          </a:solidFill>
                          <a:effectLst/>
                          <a:latin typeface="Arial" charset="0"/>
                          <a:ea typeface="ＭＳ Ｐゴシック" charset="0"/>
                          <a:cs typeface="Times" charset="0"/>
                        </a:rPr>
                        <a:t>은 모세 율법이 될 필요는 없다</a:t>
                      </a:r>
                      <a:r>
                        <a:rPr kumimoji="0" lang="en-US" altLang="ko-KR" sz="16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600" b="0" i="0" u="none" strike="noStrike" cap="none" normalizeH="0" baseline="0" dirty="0">
                          <a:ln>
                            <a:noFill/>
                          </a:ln>
                          <a:solidFill>
                            <a:schemeClr val="tx1"/>
                          </a:solidFill>
                          <a:effectLst/>
                          <a:latin typeface="Arial" charset="0"/>
                          <a:ea typeface="ＭＳ Ｐゴシック" charset="0"/>
                          <a:cs typeface="Times" charset="0"/>
                        </a:rPr>
                        <a:t> </a:t>
                      </a:r>
                      <a:r>
                        <a:rPr kumimoji="0" lang="en-US" altLang="ko-KR" sz="16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600" b="0" i="0" u="none" strike="noStrike" cap="none" normalizeH="0" baseline="0" dirty="0">
                          <a:ln>
                            <a:noFill/>
                          </a:ln>
                          <a:solidFill>
                            <a:schemeClr val="tx1"/>
                          </a:solidFill>
                          <a:effectLst/>
                          <a:latin typeface="Arial" charset="0"/>
                          <a:ea typeface="ＭＳ Ｐゴシック" charset="0"/>
                          <a:cs typeface="Times" charset="0"/>
                        </a:rPr>
                        <a:t>자연법과 그리스도의 법도 존재한다</a:t>
                      </a:r>
                      <a:r>
                        <a:rPr kumimoji="0" lang="en-US" altLang="ko-KR" sz="16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600" b="0" i="0" u="none" strike="noStrike" cap="none" normalizeH="0" baseline="0" dirty="0">
                          <a:ln>
                            <a:noFill/>
                          </a:ln>
                          <a:solidFill>
                            <a:schemeClr val="tx1"/>
                          </a:solidFill>
                          <a:effectLst/>
                          <a:latin typeface="Arial" charset="0"/>
                          <a:ea typeface="ＭＳ Ｐゴシック" charset="0"/>
                          <a:cs typeface="Times" charset="0"/>
                        </a:rPr>
                        <a:t> </a:t>
                      </a:r>
                      <a:r>
                        <a:rPr kumimoji="0" lang="en-US" altLang="ko-KR" sz="1600" b="0" i="0" u="none" strike="noStrike" cap="none" normalizeH="0" baseline="0" dirty="0">
                          <a:ln>
                            <a:noFill/>
                          </a:ln>
                          <a:solidFill>
                            <a:schemeClr val="tx1"/>
                          </a:solidFill>
                          <a:effectLst/>
                          <a:latin typeface="Arial" charset="0"/>
                          <a:ea typeface="ＭＳ Ｐゴシック" charset="0"/>
                          <a:cs typeface="Times" charset="0"/>
                        </a:rPr>
                        <a:t>)</a:t>
                      </a:r>
                      <a:r>
                        <a:rPr kumimoji="0" lang="en-US" sz="1600" b="0" i="0" u="none" strike="noStrike" cap="none" normalizeH="0" baseline="0" dirty="0">
                          <a:ln>
                            <a:noFill/>
                          </a:ln>
                          <a:solidFill>
                            <a:schemeClr val="tx1"/>
                          </a:solidFill>
                          <a:effectLst/>
                          <a:latin typeface="Arial" charset="0"/>
                          <a:ea typeface="ＭＳ Ｐゴシック" charset="0"/>
                          <a:cs typeface="Times" charset="0"/>
                        </a:rPr>
                        <a:t>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0"/>
                          <a:cs typeface="Times" charset="0"/>
                        </a:rPr>
                        <a:t>• </a:t>
                      </a:r>
                      <a:r>
                        <a:rPr kumimoji="0" lang="ko-KR" altLang="en-US" sz="1600" b="0" i="0" u="none" strike="noStrike" cap="none" normalizeH="0" baseline="0" dirty="0">
                          <a:ln>
                            <a:noFill/>
                          </a:ln>
                          <a:solidFill>
                            <a:schemeClr val="tx1"/>
                          </a:solidFill>
                          <a:effectLst/>
                          <a:latin typeface="Arial" charset="0"/>
                          <a:ea typeface="ＭＳ Ｐゴシック" charset="0"/>
                          <a:cs typeface="Times" charset="0"/>
                        </a:rPr>
                        <a:t>신약은 구약을 민법문제에 적용하지 않는다</a:t>
                      </a:r>
                      <a:r>
                        <a:rPr kumimoji="0" lang="en-US" altLang="ko-KR" sz="1600" b="0" i="0" u="none" strike="noStrike" cap="none" normalizeH="0" baseline="0" dirty="0">
                          <a:ln>
                            <a:noFill/>
                          </a:ln>
                          <a:solidFill>
                            <a:schemeClr val="tx1"/>
                          </a:solidFill>
                          <a:effectLst/>
                          <a:latin typeface="Arial" charset="0"/>
                          <a:ea typeface="ＭＳ Ｐゴシック" charset="0"/>
                          <a:cs typeface="Times" charset="0"/>
                        </a:rPr>
                        <a:t>.</a:t>
                      </a:r>
                      <a:r>
                        <a:rPr kumimoji="0" lang="ko-KR" altLang="en-US" sz="1600" b="0" i="0" u="none" strike="noStrike" cap="none" normalizeH="0" baseline="0" dirty="0">
                          <a:ln>
                            <a:noFill/>
                          </a:ln>
                          <a:solidFill>
                            <a:schemeClr val="tx1"/>
                          </a:solidFill>
                          <a:effectLst/>
                          <a:latin typeface="Arial" charset="0"/>
                          <a:ea typeface="ＭＳ Ｐゴシック" charset="0"/>
                          <a:cs typeface="Times" charset="0"/>
                        </a:rPr>
                        <a:t> </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0"/>
                          <a:cs typeface="Times" charset="0"/>
                        </a:rPr>
                        <a:t>• </a:t>
                      </a:r>
                      <a:r>
                        <a:rPr kumimoji="0" lang="ko-KR" altLang="en-US" sz="1600" b="0" i="0" u="none" strike="noStrike" cap="none" normalizeH="0" baseline="0" dirty="0">
                          <a:ln>
                            <a:noFill/>
                          </a:ln>
                          <a:solidFill>
                            <a:schemeClr val="tx1"/>
                          </a:solidFill>
                          <a:effectLst/>
                          <a:latin typeface="Arial" charset="0"/>
                          <a:ea typeface="ＭＳ Ｐゴシック" charset="0"/>
                          <a:cs typeface="Times" charset="0"/>
                        </a:rPr>
                        <a:t>율법은 인간을 정죄한다</a:t>
                      </a:r>
                      <a:r>
                        <a:rPr kumimoji="0" lang="en-US" altLang="ko-KR" sz="1600" b="0" i="0" u="none" strike="noStrike" cap="none" normalizeH="0" baseline="0" dirty="0">
                          <a:ln>
                            <a:noFill/>
                          </a:ln>
                          <a:solidFill>
                            <a:schemeClr val="tx1"/>
                          </a:solidFill>
                          <a:effectLst/>
                          <a:latin typeface="Arial" charset="0"/>
                          <a:ea typeface="ＭＳ Ｐゴシック" charset="0"/>
                          <a:cs typeface="Times" charset="0"/>
                        </a:rPr>
                        <a:t>.</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600" b="0" i="0" u="none" strike="noStrike" cap="none" normalizeH="0" baseline="0" dirty="0">
                          <a:ln>
                            <a:noFill/>
                          </a:ln>
                          <a:solidFill>
                            <a:schemeClr val="tx1"/>
                          </a:solidFill>
                          <a:effectLst/>
                          <a:latin typeface="Arial" charset="0"/>
                          <a:ea typeface="ＭＳ Ｐゴシック" charset="0"/>
                          <a:cs typeface="Arial" charset="0"/>
                        </a:rPr>
                        <a:t>율법과 도덕법</a:t>
                      </a:r>
                      <a:r>
                        <a:rPr kumimoji="0" lang="en-US" altLang="ko-KR" sz="1600" b="0"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1600" b="0" i="0" u="none" strike="noStrike" cap="none" normalizeH="0" baseline="0" dirty="0">
                          <a:ln>
                            <a:noFill/>
                          </a:ln>
                          <a:solidFill>
                            <a:schemeClr val="tx1"/>
                          </a:solidFill>
                          <a:effectLst/>
                          <a:latin typeface="Arial" charset="0"/>
                          <a:ea typeface="ＭＳ Ｐゴシック" charset="0"/>
                          <a:cs typeface="Arial" charset="0"/>
                        </a:rPr>
                        <a:t> 민법</a:t>
                      </a:r>
                      <a:r>
                        <a:rPr kumimoji="0" lang="en-US" altLang="ko-KR" sz="1600" b="0"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1600" b="0" i="0" u="none" strike="noStrike" cap="none" normalizeH="0" baseline="0" dirty="0">
                          <a:ln>
                            <a:noFill/>
                          </a:ln>
                          <a:solidFill>
                            <a:schemeClr val="tx1"/>
                          </a:solidFill>
                          <a:effectLst/>
                          <a:latin typeface="Arial" charset="0"/>
                          <a:ea typeface="ＭＳ Ｐゴシック" charset="0"/>
                          <a:cs typeface="Arial" charset="0"/>
                        </a:rPr>
                        <a:t> 재판법을 분리하는 것은 성경적이지 않다</a:t>
                      </a:r>
                      <a:r>
                        <a:rPr kumimoji="0" lang="en-US" altLang="ko-KR" sz="1600" b="0" i="0" u="none" strike="noStrike" cap="none" normalizeH="0" baseline="0" dirty="0">
                          <a:ln>
                            <a:noFill/>
                          </a:ln>
                          <a:solidFill>
                            <a:schemeClr val="tx1"/>
                          </a:solidFill>
                          <a:effectLst/>
                          <a:latin typeface="Arial" charset="0"/>
                          <a:ea typeface="ＭＳ Ｐゴシック" charset="0"/>
                          <a:cs typeface="Arial" charset="0"/>
                        </a:rPr>
                        <a:t>.</a:t>
                      </a:r>
                      <a:r>
                        <a:rPr kumimoji="0" lang="en-US" sz="1600" b="0" i="0" u="none" strike="noStrike" cap="none" normalizeH="0" baseline="0" dirty="0">
                          <a:ln>
                            <a:noFill/>
                          </a:ln>
                          <a:solidFill>
                            <a:schemeClr val="tx1"/>
                          </a:solidFill>
                          <a:effectLst/>
                          <a:latin typeface="Arial" charset="0"/>
                          <a:ea typeface="ＭＳ Ｐゴシック" charset="0"/>
                          <a:cs typeface="Arial" charset="0"/>
                        </a:rPr>
                        <a:t>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600" b="0" i="0" u="none" strike="noStrike" cap="none" normalizeH="0" baseline="0" dirty="0">
                          <a:ln>
                            <a:noFill/>
                          </a:ln>
                          <a:solidFill>
                            <a:schemeClr val="tx1"/>
                          </a:solidFill>
                          <a:effectLst/>
                          <a:latin typeface="Arial" charset="0"/>
                          <a:ea typeface="ＭＳ Ｐゴシック" charset="0"/>
                          <a:cs typeface="Arial" charset="0"/>
                        </a:rPr>
                        <a:t>율법을 다른 방식으로 사용하는 것은 혼란스럽고 비연속적이다</a:t>
                      </a:r>
                      <a:r>
                        <a:rPr kumimoji="0" lang="en-US" altLang="ko-KR" sz="1600" b="0"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1600" b="0" i="0" u="none" strike="noStrike" cap="none" normalizeH="0" baseline="0" dirty="0">
                          <a:ln>
                            <a:noFill/>
                          </a:ln>
                          <a:solidFill>
                            <a:schemeClr val="tx1"/>
                          </a:solidFill>
                          <a:effectLst/>
                          <a:latin typeface="Arial" charset="0"/>
                          <a:ea typeface="ＭＳ Ｐゴシック" charset="0"/>
                          <a:cs typeface="Arial" charset="0"/>
                        </a:rPr>
                        <a:t> </a:t>
                      </a:r>
                      <a:endParaRPr kumimoji="0" lang="en-US" sz="1600" b="0"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600" b="0" i="0" u="none" strike="noStrike" cap="none" normalizeH="0" baseline="0" dirty="0">
                          <a:ln>
                            <a:noFill/>
                          </a:ln>
                          <a:solidFill>
                            <a:schemeClr val="tx1"/>
                          </a:solidFill>
                          <a:effectLst/>
                          <a:latin typeface="Arial" charset="0"/>
                          <a:ea typeface="ＭＳ Ｐゴシック" charset="0"/>
                          <a:cs typeface="Arial" charset="0"/>
                        </a:rPr>
                        <a:t>오늘날 안식일을 요구하는 것은 골로새서 </a:t>
                      </a:r>
                      <a:r>
                        <a:rPr kumimoji="0" lang="en-US" altLang="ko-KR" sz="1600" b="0" i="0" u="none" strike="noStrike" cap="none" normalizeH="0" baseline="0" dirty="0">
                          <a:ln>
                            <a:noFill/>
                          </a:ln>
                          <a:solidFill>
                            <a:schemeClr val="tx1"/>
                          </a:solidFill>
                          <a:effectLst/>
                          <a:latin typeface="Arial" charset="0"/>
                          <a:ea typeface="ＭＳ Ｐゴシック" charset="0"/>
                          <a:cs typeface="Arial" charset="0"/>
                        </a:rPr>
                        <a:t>2:16-17</a:t>
                      </a:r>
                      <a:r>
                        <a:rPr kumimoji="0" lang="ko-KR" altLang="en-US" sz="1600" b="0" i="0" u="none" strike="noStrike" cap="none" normalizeH="0" baseline="0" dirty="0">
                          <a:ln>
                            <a:noFill/>
                          </a:ln>
                          <a:solidFill>
                            <a:schemeClr val="tx1"/>
                          </a:solidFill>
                          <a:effectLst/>
                          <a:latin typeface="Arial" charset="0"/>
                          <a:ea typeface="ＭＳ Ｐゴシック" charset="0"/>
                          <a:cs typeface="Arial" charset="0"/>
                        </a:rPr>
                        <a:t>과 모순된다</a:t>
                      </a:r>
                      <a:r>
                        <a:rPr kumimoji="0" lang="en-US" altLang="ko-KR" sz="1600" b="0"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1600" b="0" i="0" u="none" strike="noStrike" cap="none" normalizeH="0" baseline="0" dirty="0">
                          <a:ln>
                            <a:noFill/>
                          </a:ln>
                          <a:solidFill>
                            <a:schemeClr val="tx1"/>
                          </a:solidFill>
                          <a:effectLst/>
                          <a:latin typeface="Arial" charset="0"/>
                          <a:ea typeface="ＭＳ Ｐゴシック" charset="0"/>
                          <a:cs typeface="Arial" charset="0"/>
                        </a:rPr>
                        <a:t> </a:t>
                      </a:r>
                      <a:r>
                        <a:rPr kumimoji="0" lang="en-US" sz="1600" b="0" i="0" u="none" strike="noStrike" cap="none" normalizeH="0" baseline="0" dirty="0">
                          <a:ln>
                            <a:noFill/>
                          </a:ln>
                          <a:solidFill>
                            <a:schemeClr val="tx1"/>
                          </a:solidFill>
                          <a:effectLst/>
                          <a:latin typeface="Arial" charset="0"/>
                          <a:ea typeface="ＭＳ Ｐゴシック" charset="0"/>
                          <a:cs typeface="Arial" charset="0"/>
                        </a:rPr>
                        <a:t>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600" b="0" i="0" u="none" strike="noStrike" cap="none" normalizeH="0" baseline="0" dirty="0">
                          <a:ln>
                            <a:noFill/>
                          </a:ln>
                          <a:solidFill>
                            <a:schemeClr val="tx1"/>
                          </a:solidFill>
                          <a:effectLst/>
                          <a:latin typeface="Arial" charset="0"/>
                          <a:ea typeface="ＭＳ Ｐゴシック" charset="0"/>
                          <a:cs typeface="Arial" charset="0"/>
                        </a:rPr>
                        <a:t>도덕법이 그리스도의 법이 되었는지 불확실하다</a:t>
                      </a:r>
                      <a:r>
                        <a:rPr kumimoji="0" lang="en-US" altLang="ko-KR" sz="1600" b="0"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1600" b="0" i="0" u="none" strike="noStrike" cap="none" normalizeH="0" baseline="0" dirty="0">
                          <a:ln>
                            <a:noFill/>
                          </a:ln>
                          <a:solidFill>
                            <a:schemeClr val="tx1"/>
                          </a:solidFill>
                          <a:effectLst/>
                          <a:latin typeface="Arial" charset="0"/>
                          <a:ea typeface="ＭＳ Ｐゴシック" charset="0"/>
                          <a:cs typeface="Arial" charset="0"/>
                        </a:rPr>
                        <a:t> </a:t>
                      </a:r>
                      <a:r>
                        <a:rPr kumimoji="0" lang="en-US" sz="1600" b="0" i="0" u="none" strike="noStrike" cap="none" normalizeH="0" baseline="0" dirty="0">
                          <a:ln>
                            <a:noFill/>
                          </a:ln>
                          <a:solidFill>
                            <a:schemeClr val="tx1"/>
                          </a:solidFill>
                          <a:effectLst/>
                          <a:latin typeface="Arial" charset="0"/>
                          <a:ea typeface="ＭＳ Ｐゴシック" charset="0"/>
                          <a:cs typeface="Arial" charset="0"/>
                        </a:rPr>
                        <a:t>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600" b="0" i="0" u="none" strike="noStrike" cap="none" normalizeH="0" baseline="0" dirty="0">
                          <a:ln>
                            <a:noFill/>
                          </a:ln>
                          <a:solidFill>
                            <a:schemeClr val="tx1"/>
                          </a:solidFill>
                          <a:effectLst/>
                          <a:latin typeface="Arial" charset="0"/>
                          <a:ea typeface="ＭＳ Ｐゴシック" charset="0"/>
                          <a:cs typeface="Arial" charset="0"/>
                        </a:rPr>
                        <a:t>이스라엘과 교회를 합병한다</a:t>
                      </a:r>
                      <a:r>
                        <a:rPr kumimoji="0" lang="en-US" altLang="ko-KR" sz="1600" b="0"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1600" b="0" i="0" u="none" strike="noStrike" cap="none" normalizeH="0" baseline="0" dirty="0">
                          <a:ln>
                            <a:noFill/>
                          </a:ln>
                          <a:solidFill>
                            <a:schemeClr val="tx1"/>
                          </a:solidFill>
                          <a:effectLst/>
                          <a:latin typeface="Arial" charset="0"/>
                          <a:ea typeface="ＭＳ Ｐゴシック" charset="0"/>
                          <a:cs typeface="Arial" charset="0"/>
                        </a:rPr>
                        <a:t> </a:t>
                      </a:r>
                      <a:endParaRPr kumimoji="0" lang="en-US" sz="1600" b="0" i="0" u="none" strike="noStrike" cap="none" normalizeH="0" baseline="0" dirty="0">
                        <a:ln>
                          <a:noFill/>
                        </a:ln>
                        <a:solidFill>
                          <a:schemeClr val="tx1"/>
                        </a:solidFill>
                        <a:effectLst/>
                        <a:latin typeface="Arial" charset="0"/>
                        <a:ea typeface="ＭＳ Ｐゴシック" charset="0"/>
                        <a:cs typeface="Arial"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600" b="0" i="0" u="none" strike="noStrike" cap="none" normalizeH="0" baseline="0" dirty="0">
                          <a:ln>
                            <a:noFill/>
                          </a:ln>
                          <a:solidFill>
                            <a:schemeClr val="tx1"/>
                          </a:solidFill>
                          <a:effectLst/>
                          <a:latin typeface="Arial" charset="0"/>
                          <a:ea typeface="ＭＳ Ｐゴシック" charset="0"/>
                          <a:cs typeface="Arial" charset="0"/>
                        </a:rPr>
                        <a:t>율법과 도덕법</a:t>
                      </a:r>
                      <a:r>
                        <a:rPr kumimoji="0" lang="en-US" altLang="ko-KR" sz="1600" b="0"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1600" b="0" i="0" u="none" strike="noStrike" cap="none" normalizeH="0" baseline="0" dirty="0">
                          <a:ln>
                            <a:noFill/>
                          </a:ln>
                          <a:solidFill>
                            <a:schemeClr val="tx1"/>
                          </a:solidFill>
                          <a:effectLst/>
                          <a:latin typeface="Arial" charset="0"/>
                          <a:ea typeface="ＭＳ Ｐゴシック" charset="0"/>
                          <a:cs typeface="Arial" charset="0"/>
                        </a:rPr>
                        <a:t> 민법</a:t>
                      </a:r>
                      <a:r>
                        <a:rPr kumimoji="0" lang="en-US" altLang="ko-KR" sz="1600" b="0"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1600" b="0" i="0" u="none" strike="noStrike" cap="none" normalizeH="0" baseline="0" dirty="0">
                          <a:ln>
                            <a:noFill/>
                          </a:ln>
                          <a:solidFill>
                            <a:schemeClr val="tx1"/>
                          </a:solidFill>
                          <a:effectLst/>
                          <a:latin typeface="Arial" charset="0"/>
                          <a:ea typeface="ＭＳ Ｐゴシック" charset="0"/>
                          <a:cs typeface="Arial" charset="0"/>
                        </a:rPr>
                        <a:t> 재판법을 분리하는 것은 성경적이지 않다</a:t>
                      </a:r>
                      <a:r>
                        <a:rPr kumimoji="0" lang="en-US" altLang="ko-KR" sz="1600" b="0"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1600" b="0" i="0" u="none" strike="noStrike" cap="none" normalizeH="0" baseline="0" dirty="0">
                          <a:ln>
                            <a:noFill/>
                          </a:ln>
                          <a:solidFill>
                            <a:schemeClr val="tx1"/>
                          </a:solidFill>
                          <a:effectLst/>
                          <a:latin typeface="Arial" charset="0"/>
                          <a:ea typeface="ＭＳ Ｐゴシック" charset="0"/>
                          <a:cs typeface="Arial" charset="0"/>
                        </a:rPr>
                        <a:t> </a:t>
                      </a:r>
                      <a:r>
                        <a:rPr kumimoji="0" lang="en-US" sz="1600" b="0" i="0" u="none" strike="noStrike" cap="none" normalizeH="0" baseline="0" dirty="0">
                          <a:ln>
                            <a:noFill/>
                          </a:ln>
                          <a:solidFill>
                            <a:schemeClr val="tx1"/>
                          </a:solidFill>
                          <a:effectLst/>
                          <a:latin typeface="Arial" charset="0"/>
                          <a:ea typeface="ＭＳ Ｐゴシック" charset="0"/>
                          <a:cs typeface="Arial" charset="0"/>
                        </a:rPr>
                        <a:t>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600" b="0" i="0" u="none" strike="noStrike" cap="none" normalizeH="0" baseline="0" dirty="0">
                          <a:ln>
                            <a:noFill/>
                          </a:ln>
                          <a:solidFill>
                            <a:schemeClr val="tx1"/>
                          </a:solidFill>
                          <a:effectLst/>
                          <a:latin typeface="Arial" charset="0"/>
                          <a:ea typeface="ＭＳ Ｐゴシック" charset="0"/>
                          <a:cs typeface="Arial" charset="0"/>
                        </a:rPr>
                        <a:t>율버의 어떤 부분이 필요한지 선택하는 임의항목</a:t>
                      </a:r>
                      <a:endParaRPr kumimoji="0" lang="en-US" altLang="ko-KR" sz="1600" b="0"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600" b="0" i="0" u="none" strike="noStrike" cap="none" normalizeH="0" baseline="0" dirty="0">
                          <a:ln>
                            <a:noFill/>
                          </a:ln>
                          <a:solidFill>
                            <a:schemeClr val="tx1"/>
                          </a:solidFill>
                          <a:effectLst/>
                          <a:latin typeface="Arial" charset="0"/>
                          <a:ea typeface="ＭＳ Ｐゴシック" charset="0"/>
                          <a:cs typeface="Arial" charset="0"/>
                        </a:rPr>
                        <a:t>십계명과 레위기 </a:t>
                      </a:r>
                      <a:r>
                        <a:rPr kumimoji="0" lang="en-US" altLang="ko-KR" sz="1600" b="0" i="0" u="none" strike="noStrike" cap="none" normalizeH="0" baseline="0" dirty="0">
                          <a:ln>
                            <a:noFill/>
                          </a:ln>
                          <a:solidFill>
                            <a:schemeClr val="tx1"/>
                          </a:solidFill>
                          <a:effectLst/>
                          <a:latin typeface="Arial" charset="0"/>
                          <a:ea typeface="ＭＳ Ｐゴシック" charset="0"/>
                          <a:cs typeface="Arial" charset="0"/>
                        </a:rPr>
                        <a:t>18-19</a:t>
                      </a:r>
                      <a:r>
                        <a:rPr kumimoji="0" lang="ko-KR" altLang="en-US" sz="1600" b="0" i="0" u="none" strike="noStrike" cap="none" normalizeH="0" baseline="0" dirty="0">
                          <a:ln>
                            <a:noFill/>
                          </a:ln>
                          <a:solidFill>
                            <a:schemeClr val="tx1"/>
                          </a:solidFill>
                          <a:effectLst/>
                          <a:latin typeface="Arial" charset="0"/>
                          <a:ea typeface="ＭＳ Ｐゴシック" charset="0"/>
                          <a:cs typeface="Arial" charset="0"/>
                        </a:rPr>
                        <a:t>의 선택은 도덕법으로서는 너무 협소하다</a:t>
                      </a:r>
                      <a:r>
                        <a:rPr kumimoji="0" lang="en-US" altLang="ko-KR" sz="1600" b="0"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1600" b="0" i="0" u="none" strike="noStrike" cap="none" normalizeH="0" baseline="0" dirty="0">
                          <a:ln>
                            <a:noFill/>
                          </a:ln>
                          <a:solidFill>
                            <a:schemeClr val="tx1"/>
                          </a:solidFill>
                          <a:effectLst/>
                          <a:latin typeface="Arial" charset="0"/>
                          <a:ea typeface="ＭＳ Ｐゴシック" charset="0"/>
                          <a:cs typeface="Arial" charset="0"/>
                        </a:rPr>
                        <a:t> </a:t>
                      </a:r>
                      <a:endParaRPr kumimoji="0" lang="en-US" sz="1600" b="0" i="0" u="none" strike="noStrike" cap="none" normalizeH="0" baseline="0" dirty="0">
                        <a:ln>
                          <a:noFill/>
                        </a:ln>
                        <a:solidFill>
                          <a:schemeClr val="tx1"/>
                        </a:solidFill>
                        <a:effectLst/>
                        <a:latin typeface="Arial" charset="0"/>
                        <a:ea typeface="ＭＳ Ｐゴシック" charset="0"/>
                        <a:cs typeface="Times"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gridSpan="2">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600" b="0" i="0" u="none" strike="noStrike" cap="none" normalizeH="0" baseline="0" dirty="0">
                          <a:ln>
                            <a:noFill/>
                          </a:ln>
                          <a:solidFill>
                            <a:schemeClr val="tx1"/>
                          </a:solidFill>
                          <a:effectLst/>
                          <a:latin typeface="Arial" charset="0"/>
                          <a:ea typeface="ＭＳ Ｐゴシック" charset="0"/>
                          <a:cs typeface="Arial" charset="0"/>
                        </a:rPr>
                        <a:t>율법의 도덕적인 내용을 지키면서</a:t>
                      </a:r>
                      <a:r>
                        <a:rPr kumimoji="0" lang="en-US" altLang="ko-KR" sz="1600" b="0"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1600" b="0" i="0" u="none" strike="noStrike" cap="none" normalizeH="0" baseline="0" dirty="0">
                          <a:ln>
                            <a:noFill/>
                          </a:ln>
                          <a:solidFill>
                            <a:schemeClr val="tx1"/>
                          </a:solidFill>
                          <a:effectLst/>
                          <a:latin typeface="Arial" charset="0"/>
                          <a:ea typeface="ＭＳ Ｐゴシック" charset="0"/>
                          <a:cs typeface="Arial" charset="0"/>
                        </a:rPr>
                        <a:t> 그 불가해한 법을 가르치려고 애쓴다</a:t>
                      </a:r>
                      <a:r>
                        <a:rPr kumimoji="0" lang="en-US" altLang="ko-KR" sz="1600" b="0"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1600" b="0" i="0" u="none" strike="noStrike" cap="none" normalizeH="0" baseline="0" dirty="0">
                          <a:ln>
                            <a:noFill/>
                          </a:ln>
                          <a:solidFill>
                            <a:schemeClr val="tx1"/>
                          </a:solidFill>
                          <a:effectLst/>
                          <a:latin typeface="Arial" charset="0"/>
                          <a:ea typeface="ＭＳ Ｐゴシック" charset="0"/>
                          <a:cs typeface="Arial" charset="0"/>
                        </a:rPr>
                        <a:t> </a:t>
                      </a:r>
                      <a:br>
                        <a:rPr kumimoji="0" lang="en-US" altLang="ko-KR" sz="1600" b="0" i="0" u="none" strike="noStrike" cap="none" normalizeH="0" baseline="0" dirty="0">
                          <a:ln>
                            <a:noFill/>
                          </a:ln>
                          <a:solidFill>
                            <a:schemeClr val="tx1"/>
                          </a:solidFill>
                          <a:effectLst/>
                          <a:latin typeface="Arial" charset="0"/>
                          <a:ea typeface="ＭＳ Ｐゴシック" charset="0"/>
                          <a:cs typeface="Arial" charset="0"/>
                        </a:rPr>
                      </a:br>
                      <a:endParaRPr kumimoji="0" lang="en-US" altLang="ko-KR" sz="1600" b="0"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오늘날에</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율법이</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아무런</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목적이</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없다고</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하기에는</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너무</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극단적이다</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endPar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endParaRP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율법과</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복음을</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구별하고</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불연속적인</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말로</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강등시킴으로써</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구약에</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있는</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복음을</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보는</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데에</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실패한다</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a:t>
                      </a:r>
                    </a:p>
                    <a:p>
                      <a:pPr marL="0" marR="0" lvl="0" indent="0" algn="l" defTabSz="457200" rtl="0" eaLnBrk="0" fontAlgn="base" latinLnBrk="0" hangingPunct="0">
                        <a:lnSpc>
                          <a:spcPct val="100000"/>
                        </a:lnSpc>
                        <a:spcBef>
                          <a:spcPct val="20000"/>
                        </a:spcBef>
                        <a:spcAft>
                          <a:spcPct val="0"/>
                        </a:spcAft>
                        <a:buClr>
                          <a:schemeClr val="hlink"/>
                        </a:buClr>
                        <a:buSzTx/>
                        <a:buFontTx/>
                        <a:buNone/>
                        <a:tabLst/>
                      </a:pPr>
                      <a:endPar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endParaRPr>
                    </a:p>
                  </a:txBody>
                  <a:tcPr marL="36000" marR="36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tc hMerge="1">
                  <a:txBody>
                    <a:bodyPr/>
                    <a:lstStyle/>
                    <a:p>
                      <a:endParaRPr lang="en-US"/>
                    </a:p>
                  </a:txBody>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rgbClr val="FFFFFF"/>
                        </a:solidFill>
                        <a:effectLst/>
                        <a:latin typeface="Arial" charset="0"/>
                        <a:ea typeface="ＭＳ Ｐゴシック" charset="0"/>
                        <a:cs typeface="Arial" charset="0"/>
                      </a:endParaRPr>
                    </a:p>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율법의</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노출적</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측면</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영원한</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하나님의</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성품을</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드러내는</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것</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과</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규정</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임시적인</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이스라엘을</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통치하는</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것</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을</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구분하는</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것은</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구분할</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수</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없는</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방식</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코드</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안에서의</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구분</a:t>
                      </a: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구약의</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율법이</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본질적으로</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단일하다면</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그것이</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왜</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두</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부분으로</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나뉘어지는가</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a:t>
                      </a:r>
                    </a:p>
                    <a:p>
                      <a:pPr marL="0" marR="0" lvl="0" indent="0" algn="l" defTabSz="457200" rtl="0" eaLnBrk="1" fontAlgn="base" latinLnBrk="0" hangingPunct="1">
                        <a:lnSpc>
                          <a:spcPct val="100000"/>
                        </a:lnSpc>
                        <a:spcBef>
                          <a:spcPct val="0"/>
                        </a:spcBef>
                        <a:spcAft>
                          <a:spcPct val="0"/>
                        </a:spcAft>
                        <a:buClr>
                          <a:schemeClr val="hlink"/>
                        </a:buClr>
                        <a:buSzTx/>
                        <a:buFontTx/>
                        <a:buNone/>
                        <a:tabLst/>
                      </a:pPr>
                      <a:endPar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endParaRPr>
                    </a:p>
                    <a:p>
                      <a:pPr marL="0" marR="0" lvl="0" indent="0" algn="l" defTabSz="457200" rtl="0" eaLnBrk="1" fontAlgn="base" latinLnBrk="0" hangingPunct="1">
                        <a:lnSpc>
                          <a:spcPct val="100000"/>
                        </a:lnSpc>
                        <a:spcBef>
                          <a:spcPct val="0"/>
                        </a:spcBef>
                        <a:spcAft>
                          <a:spcPct val="0"/>
                        </a:spcAft>
                        <a:buClr>
                          <a:schemeClr val="hlink"/>
                        </a:buClr>
                        <a:buSzTx/>
                        <a:buFontTx/>
                        <a:buNone/>
                        <a:tabLst/>
                      </a:pP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율법은</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무효되는</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것이</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아니라</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사실상</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믿음에</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의해</a:t>
                      </a:r>
                      <a:r>
                        <a:rPr kumimoji="0" lang="en-US" altLang="ko-KR" sz="1600" b="1" i="0" u="none" strike="noStrike" cap="none" normalizeH="0" baseline="0" dirty="0">
                          <a:ln>
                            <a:noFill/>
                          </a:ln>
                          <a:solidFill>
                            <a:srgbClr val="FFFFFF"/>
                          </a:solidFill>
                          <a:effectLst/>
                          <a:latin typeface="Arial" charset="0"/>
                          <a:ea typeface="ＭＳ Ｐゴシック" charset="-128"/>
                          <a:cs typeface="ＭＳ Ｐゴシック" charset="-128"/>
                        </a:rPr>
                        <a:t> </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유지된다</a:t>
                      </a: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a:t>
                      </a:r>
                      <a:r>
                        <a:rPr kumimoji="0" lang="ko-KR" altLang="en-US" sz="1600" b="1" i="0" u="none" strike="noStrike" cap="none" normalizeH="0" baseline="0" dirty="0">
                          <a:ln>
                            <a:noFill/>
                          </a:ln>
                          <a:solidFill>
                            <a:srgbClr val="FFFFFF"/>
                          </a:solidFill>
                          <a:effectLst/>
                          <a:latin typeface="Arial" charset="0"/>
                          <a:ea typeface="ＭＳ Ｐゴシック" charset="-128"/>
                          <a:cs typeface="ＭＳ Ｐゴシック" charset="-128"/>
                        </a:rPr>
                        <a:t>롬</a:t>
                      </a:r>
                      <a:r>
                        <a:rPr kumimoji="0" lang="en-US" sz="1600" b="1" i="0" u="none" strike="noStrike" cap="none" normalizeH="0" baseline="0" dirty="0">
                          <a:ln>
                            <a:noFill/>
                          </a:ln>
                          <a:solidFill>
                            <a:srgbClr val="FFFFFF"/>
                          </a:solidFill>
                          <a:effectLst/>
                          <a:latin typeface="Arial" charset="0"/>
                          <a:ea typeface="ＭＳ Ｐゴシック" charset="-128"/>
                          <a:cs typeface="ＭＳ Ｐゴシック" charset="-128"/>
                        </a:rPr>
                        <a:t>3:31)</a:t>
                      </a:r>
                    </a:p>
                  </a:txBody>
                  <a:tcPr marL="36000" marR="36000" marT="36002" marB="3600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gradFill rotWithShape="1">
                      <a:gsLst>
                        <a:gs pos="0">
                          <a:srgbClr val="000000"/>
                        </a:gs>
                        <a:gs pos="3999">
                          <a:srgbClr val="000000"/>
                        </a:gs>
                        <a:gs pos="100000">
                          <a:srgbClr val="340072"/>
                        </a:gs>
                      </a:gsLst>
                      <a:lin ang="0" scaled="1"/>
                    </a:gradFill>
                  </a:tcPr>
                </a:tc>
                <a:extLst>
                  <a:ext uri="{0D108BD9-81ED-4DB2-BD59-A6C34878D82A}">
                    <a16:rowId xmlns:a16="http://schemas.microsoft.com/office/drawing/2014/main" val="10001"/>
                  </a:ext>
                </a:extLst>
              </a:tr>
            </a:tbl>
          </a:graphicData>
        </a:graphic>
      </p:graphicFrame>
      <p:sp>
        <p:nvSpPr>
          <p:cNvPr id="2" name="Title 1"/>
          <p:cNvSpPr>
            <a:spLocks noGrp="1"/>
          </p:cNvSpPr>
          <p:nvPr>
            <p:ph type="title" idx="4294967295"/>
          </p:nvPr>
        </p:nvSpPr>
        <p:spPr>
          <a:xfrm>
            <a:off x="0" y="14288"/>
            <a:ext cx="9144000" cy="461962"/>
          </a:xfrm>
          <a:prstGeom prst="rect">
            <a:avLst/>
          </a:prstGeom>
          <a:gradFill rotWithShape="1">
            <a:gsLst>
              <a:gs pos="0">
                <a:srgbClr val="9933FF"/>
              </a:gs>
              <a:gs pos="50000">
                <a:schemeClr val="bg2"/>
              </a:gs>
              <a:gs pos="100000">
                <a:srgbClr val="9933FF"/>
              </a:gs>
            </a:gsLst>
            <a:lin ang="5400000" scaled="1"/>
          </a:gradFill>
          <a:ln w="12700">
            <a:miter lim="800000"/>
            <a:headEnd type="none" w="sm" len="sm"/>
            <a:tailEnd type="none" w="sm" len="sm"/>
          </a:ln>
        </p:spPr>
        <p:txBody>
          <a:bodyPr>
            <a:spAutoFit/>
          </a:bodyPr>
          <a:lstStyle/>
          <a:p>
            <a:pPr>
              <a:defRPr/>
            </a:pPr>
            <a:r>
              <a:rPr lang="ko-KR" altLang="en-US" sz="2400" b="1" dirty="0">
                <a:solidFill>
                  <a:srgbClr val="FFFFFF"/>
                </a:solidFill>
                <a:latin typeface="Arial" charset="0"/>
                <a:ea typeface="SimSun" charset="0"/>
              </a:rPr>
              <a:t>모세의 율법이 나에게 적용되는가</a:t>
            </a:r>
            <a:r>
              <a:rPr lang="en-US" sz="2400" b="1" dirty="0">
                <a:solidFill>
                  <a:srgbClr val="FFFFFF"/>
                </a:solidFill>
                <a:latin typeface="Arial" charset="0"/>
                <a:ea typeface="SimSun" charset="0"/>
              </a:rPr>
              <a:t>? (5</a:t>
            </a:r>
            <a:r>
              <a:rPr lang="ko-KR" altLang="en-US" sz="2400" b="1" dirty="0">
                <a:solidFill>
                  <a:srgbClr val="FFFFFF"/>
                </a:solidFill>
                <a:latin typeface="Arial" charset="0"/>
                <a:ea typeface="SimSun" charset="0"/>
              </a:rPr>
              <a:t>가지 관점</a:t>
            </a:r>
            <a:r>
              <a:rPr lang="en-US" sz="2400" b="1" dirty="0">
                <a:solidFill>
                  <a:srgbClr val="FFFFFF"/>
                </a:solidFill>
                <a:latin typeface="Arial" charset="0"/>
                <a:ea typeface="SimSun" charset="0"/>
              </a:rPr>
              <a:t>)</a:t>
            </a:r>
          </a:p>
        </p:txBody>
      </p:sp>
      <p:sp>
        <p:nvSpPr>
          <p:cNvPr id="443428" name="Text Box 2"/>
          <p:cNvSpPr txBox="1">
            <a:spLocks noChangeArrowheads="1"/>
          </p:cNvSpPr>
          <p:nvPr/>
        </p:nvSpPr>
        <p:spPr bwMode="auto">
          <a:xfrm>
            <a:off x="8153400" y="0"/>
            <a:ext cx="784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174i</a:t>
            </a:r>
          </a:p>
        </p:txBody>
      </p:sp>
    </p:spTree>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Text Box 2"/>
          <p:cNvSpPr txBox="1">
            <a:spLocks noChangeArrowheads="1"/>
          </p:cNvSpPr>
          <p:nvPr/>
        </p:nvSpPr>
        <p:spPr bwMode="auto">
          <a:xfrm>
            <a:off x="8153400" y="71438"/>
            <a:ext cx="87075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173c</a:t>
            </a:r>
          </a:p>
        </p:txBody>
      </p:sp>
      <p:sp>
        <p:nvSpPr>
          <p:cNvPr id="112" name="Text Box 13">
            <a:extLst>
              <a:ext uri="{FF2B5EF4-FFF2-40B4-BE49-F238E27FC236}">
                <a16:creationId xmlns:a16="http://schemas.microsoft.com/office/drawing/2014/main" id="{B54AF128-A7A3-AF44-9AEA-4F20E62B92E3}"/>
              </a:ext>
            </a:extLst>
          </p:cNvPr>
          <p:cNvSpPr txBox="1">
            <a:spLocks noChangeArrowheads="1"/>
          </p:cNvSpPr>
          <p:nvPr/>
        </p:nvSpPr>
        <p:spPr bwMode="auto">
          <a:xfrm>
            <a:off x="6858000" y="914400"/>
            <a:ext cx="2209800" cy="1384995"/>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SimSun" pitchFamily="2" charset="-122"/>
                <a:cs typeface="Arial"/>
              </a:rPr>
              <a:t>의식적</a:t>
            </a:r>
            <a:endParaRPr kumimoji="0" lang="en-US" altLang="ko-KR"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SimSun" pitchFamily="2" charset="-122"/>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ko-KR" altLang="en-US" sz="2800" b="1" dirty="0">
                <a:solidFill>
                  <a:srgbClr val="FFFFFF"/>
                </a:solidFill>
                <a:effectLst>
                  <a:outerShdw blurRad="38100" dist="38100" dir="2700000" algn="tl">
                    <a:srgbClr val="000000">
                      <a:alpha val="43137"/>
                    </a:srgbClr>
                  </a:outerShdw>
                </a:effectLst>
                <a:latin typeface="Arial"/>
                <a:ea typeface="SimSun" pitchFamily="2" charset="-122"/>
                <a:cs typeface="Arial"/>
              </a:rPr>
              <a:t>대</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SimSun" pitchFamily="2" charset="-122"/>
                <a:cs typeface="Arial"/>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SimSun" pitchFamily="2" charset="-122"/>
                <a:cs typeface="Arial"/>
              </a:rPr>
              <a:t>참 종교</a:t>
            </a:r>
            <a:endPar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SimSun" pitchFamily="2" charset="-122"/>
              <a:cs typeface="Arial"/>
            </a:endParaRPr>
          </a:p>
        </p:txBody>
      </p:sp>
      <p:sp>
        <p:nvSpPr>
          <p:cNvPr id="113" name="Text Box 13">
            <a:extLst>
              <a:ext uri="{FF2B5EF4-FFF2-40B4-BE49-F238E27FC236}">
                <a16:creationId xmlns:a16="http://schemas.microsoft.com/office/drawing/2014/main" id="{11B29DD4-F1E6-2842-ABF5-6752499FA394}"/>
              </a:ext>
            </a:extLst>
          </p:cNvPr>
          <p:cNvSpPr txBox="1">
            <a:spLocks noChangeArrowheads="1"/>
          </p:cNvSpPr>
          <p:nvPr/>
        </p:nvSpPr>
        <p:spPr bwMode="auto">
          <a:xfrm>
            <a:off x="6934200" y="4495800"/>
            <a:ext cx="22098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Paul A. Pomerville, </a:t>
            </a:r>
            <a:r>
              <a:rPr kumimoji="0" lang="en-US" altLang="zh-CN" sz="1800" b="1" i="1" u="none" strike="noStrike" kern="1200" cap="none" spc="0" normalizeH="0" baseline="0" noProof="0" dirty="0">
                <a:ln>
                  <a:noFill/>
                </a:ln>
                <a:solidFill>
                  <a:srgbClr val="FFFFFF"/>
                </a:solidFill>
                <a:effectLst/>
                <a:uLnTx/>
                <a:uFillTx/>
                <a:latin typeface="Arial" charset="0"/>
                <a:ea typeface="ＭＳ Ｐゴシック" charset="0"/>
                <a:cs typeface="Arial" charset="0"/>
              </a:rPr>
              <a:t>Galatians &amp; Romans </a:t>
            </a:r>
            <a:r>
              <a:rPr kumimoji="0" lang="en-US" altLang="zh-CN" sz="1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(Brussels: ICI, 1976), 96, 98</a:t>
            </a:r>
          </a:p>
        </p:txBody>
      </p:sp>
      <p:graphicFrame>
        <p:nvGraphicFramePr>
          <p:cNvPr id="2" name="Table 1">
            <a:extLst>
              <a:ext uri="{FF2B5EF4-FFF2-40B4-BE49-F238E27FC236}">
                <a16:creationId xmlns:a16="http://schemas.microsoft.com/office/drawing/2014/main" id="{1275BB2F-5F00-6549-BD15-C1B25417EEC3}"/>
              </a:ext>
            </a:extLst>
          </p:cNvPr>
          <p:cNvGraphicFramePr>
            <a:graphicFrameLocks noGrp="1"/>
          </p:cNvGraphicFramePr>
          <p:nvPr>
            <p:extLst>
              <p:ext uri="{D42A27DB-BD31-4B8C-83A1-F6EECF244321}">
                <p14:modId xmlns:p14="http://schemas.microsoft.com/office/powerpoint/2010/main" val="1245086144"/>
              </p:ext>
            </p:extLst>
          </p:nvPr>
        </p:nvGraphicFramePr>
        <p:xfrm>
          <a:off x="0" y="18316"/>
          <a:ext cx="6732240" cy="6839684"/>
        </p:xfrm>
        <a:graphic>
          <a:graphicData uri="http://schemas.openxmlformats.org/drawingml/2006/table">
            <a:tbl>
              <a:tblPr firstRow="1" bandRow="1">
                <a:tableStyleId>{073A0DAA-6AF3-43AB-8588-CEC1D06C72B9}</a:tableStyleId>
              </a:tblPr>
              <a:tblGrid>
                <a:gridCol w="3366120">
                  <a:extLst>
                    <a:ext uri="{9D8B030D-6E8A-4147-A177-3AD203B41FA5}">
                      <a16:colId xmlns:a16="http://schemas.microsoft.com/office/drawing/2014/main" val="1132966066"/>
                    </a:ext>
                  </a:extLst>
                </a:gridCol>
                <a:gridCol w="3366120">
                  <a:extLst>
                    <a:ext uri="{9D8B030D-6E8A-4147-A177-3AD203B41FA5}">
                      <a16:colId xmlns:a16="http://schemas.microsoft.com/office/drawing/2014/main" val="1884914125"/>
                    </a:ext>
                  </a:extLst>
                </a:gridCol>
              </a:tblGrid>
              <a:tr h="1057136">
                <a:tc>
                  <a:txBody>
                    <a:bodyPr/>
                    <a:lstStyle/>
                    <a:p>
                      <a:pPr algn="ctr"/>
                      <a:r>
                        <a:rPr lang="ko-KR" altLang="en-US" sz="3600" b="1" dirty="0">
                          <a:latin typeface="Arial" panose="020B0604020202020204" pitchFamily="34" charset="0"/>
                          <a:cs typeface="Arial" panose="020B0604020202020204" pitchFamily="34" charset="0"/>
                        </a:rPr>
                        <a:t>어린 아이</a:t>
                      </a:r>
                      <a:endParaRPr lang="en-US" sz="3600" b="1" dirty="0">
                        <a:latin typeface="Arial" panose="020B0604020202020204" pitchFamily="34" charset="0"/>
                        <a:cs typeface="Arial" panose="020B0604020202020204" pitchFamily="34" charset="0"/>
                      </a:endParaRPr>
                    </a:p>
                  </a:txBody>
                  <a:tcPr anchor="ctr"/>
                </a:tc>
                <a:tc>
                  <a:txBody>
                    <a:bodyPr/>
                    <a:lstStyle/>
                    <a:p>
                      <a:pPr algn="ctr"/>
                      <a:r>
                        <a:rPr lang="ko-KR" altLang="en-US" sz="3600" b="1" dirty="0">
                          <a:latin typeface="Arial" panose="020B0604020202020204" pitchFamily="34" charset="0"/>
                          <a:cs typeface="Arial" panose="020B0604020202020204" pitchFamily="34" charset="0"/>
                        </a:rPr>
                        <a:t>장성한 아들</a:t>
                      </a:r>
                      <a:endParaRPr lang="en-US" sz="36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62585975"/>
                  </a:ext>
                </a:extLst>
              </a:tr>
              <a:tr h="1397977">
                <a:tc>
                  <a:txBody>
                    <a:bodyPr/>
                    <a:lstStyle/>
                    <a:p>
                      <a:pPr algn="ctr"/>
                      <a:r>
                        <a:rPr lang="ko-KR" altLang="en-US" sz="2400" b="1" dirty="0">
                          <a:latin typeface="Arial" panose="020B0604020202020204" pitchFamily="34" charset="0"/>
                          <a:cs typeface="Arial" panose="020B0604020202020204" pitchFamily="34" charset="0"/>
                        </a:rPr>
                        <a:t>초등선생 아래</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t>
                      </a:r>
                      <a:r>
                        <a:rPr lang="ko-KR" altLang="en-US" sz="2400" b="1" dirty="0">
                          <a:latin typeface="Arial" panose="020B0604020202020204" pitchFamily="34" charset="0"/>
                          <a:cs typeface="Arial" panose="020B0604020202020204" pitchFamily="34" charset="0"/>
                        </a:rPr>
                        <a:t>율법</a:t>
                      </a:r>
                      <a:r>
                        <a:rPr lang="en-US" sz="2400" b="1" dirty="0">
                          <a:latin typeface="Arial" panose="020B0604020202020204" pitchFamily="34" charset="0"/>
                          <a:cs typeface="Arial" panose="020B0604020202020204" pitchFamily="34" charset="0"/>
                        </a:rPr>
                        <a:t>)</a:t>
                      </a:r>
                    </a:p>
                  </a:txBody>
                  <a:tcPr anchor="ctr"/>
                </a:tc>
                <a:tc>
                  <a:txBody>
                    <a:bodyPr/>
                    <a:lstStyle/>
                    <a:p>
                      <a:pPr algn="ctr"/>
                      <a:r>
                        <a:rPr lang="ko-KR" altLang="en-US" sz="2400" b="1" dirty="0">
                          <a:latin typeface="Arial" panose="020B0604020202020204" pitchFamily="34" charset="0"/>
                          <a:cs typeface="Arial" panose="020B0604020202020204" pitchFamily="34" charset="0"/>
                        </a:rPr>
                        <a:t>부자지간의 관계를 즐김</a:t>
                      </a:r>
                      <a:endParaRPr lang="en-US" altLang="ko-KR" sz="2400" b="1" dirty="0">
                        <a:latin typeface="Arial" panose="020B0604020202020204" pitchFamily="34" charset="0"/>
                        <a:cs typeface="Arial" panose="020B0604020202020204" pitchFamily="34" charset="0"/>
                      </a:endParaRPr>
                    </a:p>
                    <a:p>
                      <a:pPr algn="ctr"/>
                      <a:r>
                        <a:rPr lang="en-US" sz="2400" b="1" dirty="0">
                          <a:latin typeface="Arial" panose="020B0604020202020204" pitchFamily="34" charset="0"/>
                          <a:cs typeface="Arial" panose="020B0604020202020204" pitchFamily="34" charset="0"/>
                        </a:rPr>
                        <a:t>(</a:t>
                      </a:r>
                      <a:r>
                        <a:rPr lang="ko-KR" altLang="en-US" sz="2400" b="1" dirty="0">
                          <a:latin typeface="Arial" panose="020B0604020202020204" pitchFamily="34" charset="0"/>
                          <a:cs typeface="Arial" panose="020B0604020202020204" pitchFamily="34" charset="0"/>
                        </a:rPr>
                        <a:t>해방 됨</a:t>
                      </a:r>
                      <a:r>
                        <a:rPr lang="en-US" sz="2400" b="1" dirty="0">
                          <a:latin typeface="Arial" panose="020B0604020202020204" pitchFamily="34" charset="0"/>
                          <a:cs typeface="Arial" panose="020B0604020202020204" pitchFamily="34" charset="0"/>
                        </a:rPr>
                        <a:t>)</a:t>
                      </a:r>
                    </a:p>
                  </a:txBody>
                  <a:tcPr anchor="ctr"/>
                </a:tc>
                <a:extLst>
                  <a:ext uri="{0D108BD9-81ED-4DB2-BD59-A6C34878D82A}">
                    <a16:rowId xmlns:a16="http://schemas.microsoft.com/office/drawing/2014/main" val="3013233305"/>
                  </a:ext>
                </a:extLst>
              </a:tr>
              <a:tr h="1397977">
                <a:tc>
                  <a:txBody>
                    <a:bodyPr/>
                    <a:lstStyle/>
                    <a:p>
                      <a:pPr algn="ctr"/>
                      <a:r>
                        <a:rPr lang="ko-KR" altLang="en-US" sz="2400" b="1" dirty="0">
                          <a:latin typeface="Arial" panose="020B0604020202020204" pitchFamily="34" charset="0"/>
                          <a:cs typeface="Arial" panose="020B0604020202020204" pitchFamily="34" charset="0"/>
                        </a:rPr>
                        <a:t>신분</a:t>
                      </a:r>
                      <a:r>
                        <a:rPr lang="en-US" sz="2400" b="1" dirty="0">
                          <a:latin typeface="Arial" panose="020B0604020202020204" pitchFamily="34" charset="0"/>
                          <a:cs typeface="Arial" panose="020B0604020202020204" pitchFamily="34" charset="0"/>
                        </a:rPr>
                        <a:t>: </a:t>
                      </a:r>
                      <a:r>
                        <a:rPr lang="ko-KR" altLang="en-US" sz="2400" b="1" dirty="0">
                          <a:latin typeface="Arial" panose="020B0604020202020204" pitchFamily="34" charset="0"/>
                          <a:cs typeface="Arial" panose="020B0604020202020204" pitchFamily="34" charset="0"/>
                        </a:rPr>
                        <a:t>종과 같은</a:t>
                      </a:r>
                      <a:r>
                        <a:rPr lang="en-US" sz="2400" b="1" dirty="0">
                          <a:latin typeface="Arial" panose="020B0604020202020204" pitchFamily="34" charset="0"/>
                          <a:cs typeface="Arial" panose="020B0604020202020204" pitchFamily="34" charset="0"/>
                        </a:rPr>
                        <a:t>; </a:t>
                      </a:r>
                      <a:r>
                        <a:rPr lang="ko-KR" altLang="en-US" sz="2400" b="1" dirty="0">
                          <a:latin typeface="Arial" panose="020B0604020202020204" pitchFamily="34" charset="0"/>
                          <a:cs typeface="Arial" panose="020B0604020202020204" pitchFamily="34" charset="0"/>
                        </a:rPr>
                        <a:t>아들의 권세를 인식하지 못함</a:t>
                      </a:r>
                      <a:endParaRPr lang="en-US" sz="2400" b="1" dirty="0">
                        <a:latin typeface="Arial" panose="020B0604020202020204" pitchFamily="34" charset="0"/>
                        <a:cs typeface="Arial" panose="020B0604020202020204" pitchFamily="34" charset="0"/>
                      </a:endParaRPr>
                    </a:p>
                  </a:txBody>
                  <a:tcPr anchor="ctr"/>
                </a:tc>
                <a:tc>
                  <a:txBody>
                    <a:bodyPr/>
                    <a:lstStyle/>
                    <a:p>
                      <a:pPr algn="ctr"/>
                      <a:r>
                        <a:rPr lang="ko-KR" altLang="en-US" sz="2400" b="1" dirty="0">
                          <a:latin typeface="Arial" panose="020B0604020202020204" pitchFamily="34" charset="0"/>
                          <a:cs typeface="Arial" panose="020B0604020202020204" pitchFamily="34" charset="0"/>
                        </a:rPr>
                        <a:t>신분</a:t>
                      </a:r>
                      <a:r>
                        <a:rPr lang="en-US" sz="2400" b="1" dirty="0">
                          <a:latin typeface="Arial" panose="020B0604020202020204" pitchFamily="34" charset="0"/>
                          <a:cs typeface="Arial" panose="020B0604020202020204" pitchFamily="34" charset="0"/>
                        </a:rPr>
                        <a:t>: </a:t>
                      </a:r>
                      <a:r>
                        <a:rPr lang="ko-KR" altLang="en-US" sz="2400" b="1" dirty="0">
                          <a:latin typeface="Arial" panose="020B0604020202020204" pitchFamily="34" charset="0"/>
                          <a:cs typeface="Arial" panose="020B0604020202020204" pitchFamily="34" charset="0"/>
                        </a:rPr>
                        <a:t>아들이자 상속자</a:t>
                      </a:r>
                      <a:r>
                        <a:rPr lang="en-US" sz="2400" b="1" dirty="0">
                          <a:latin typeface="Arial" panose="020B0604020202020204" pitchFamily="34" charset="0"/>
                          <a:cs typeface="Arial" panose="020B0604020202020204" pitchFamily="34" charset="0"/>
                        </a:rPr>
                        <a:t>; </a:t>
                      </a:r>
                      <a:r>
                        <a:rPr lang="ko-KR" altLang="en-US" sz="2400" b="1" dirty="0">
                          <a:latin typeface="Arial" panose="020B0604020202020204" pitchFamily="34" charset="0"/>
                          <a:cs typeface="Arial" panose="020B0604020202020204" pitchFamily="34" charset="0"/>
                        </a:rPr>
                        <a:t>모든 권세가 주어짐</a:t>
                      </a:r>
                      <a:endParaRPr lang="en-US" sz="2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889263151"/>
                  </a:ext>
                </a:extLst>
              </a:tr>
              <a:tr h="1397977">
                <a:tc>
                  <a:txBody>
                    <a:bodyPr/>
                    <a:lstStyle/>
                    <a:p>
                      <a:pPr algn="ctr"/>
                      <a:r>
                        <a:rPr lang="ko-KR" altLang="en-US" sz="2400" b="1" dirty="0">
                          <a:latin typeface="Arial" panose="020B0604020202020204" pitchFamily="34" charset="0"/>
                          <a:cs typeface="Arial" panose="020B0604020202020204" pitchFamily="34" charset="0"/>
                        </a:rPr>
                        <a:t>속박 아래 있음</a:t>
                      </a:r>
                      <a:r>
                        <a:rPr lang="en-US" sz="2400" b="1" dirty="0">
                          <a:latin typeface="Arial" panose="020B0604020202020204" pitchFamily="34" charset="0"/>
                          <a:cs typeface="Arial" panose="020B0604020202020204" pitchFamily="34" charset="0"/>
                        </a:rPr>
                        <a:t>: </a:t>
                      </a:r>
                      <a:r>
                        <a:rPr lang="ko-KR" altLang="en-US" sz="2400" b="1" dirty="0">
                          <a:latin typeface="Arial" panose="020B0604020202020204" pitchFamily="34" charset="0"/>
                          <a:cs typeface="Arial" panose="020B0604020202020204" pitchFamily="34" charset="0"/>
                        </a:rPr>
                        <a:t>율법의 외적인 권위</a:t>
                      </a:r>
                      <a:endParaRPr lang="en-US" sz="2400" b="1" dirty="0">
                        <a:latin typeface="Arial" panose="020B0604020202020204" pitchFamily="34" charset="0"/>
                        <a:cs typeface="Arial" panose="020B0604020202020204" pitchFamily="34" charset="0"/>
                      </a:endParaRPr>
                    </a:p>
                  </a:txBody>
                  <a:tcPr anchor="ctr"/>
                </a:tc>
                <a:tc>
                  <a:txBody>
                    <a:bodyPr/>
                    <a:lstStyle/>
                    <a:p>
                      <a:pPr algn="ctr"/>
                      <a:r>
                        <a:rPr lang="ko-KR" altLang="en-US" sz="2400" b="1" dirty="0">
                          <a:latin typeface="Arial" panose="020B0604020202020204" pitchFamily="34" charset="0"/>
                          <a:cs typeface="Arial" panose="020B0604020202020204" pitchFamily="34" charset="0"/>
                        </a:rPr>
                        <a:t>자유함</a:t>
                      </a:r>
                      <a:r>
                        <a:rPr lang="en-US" sz="2400" b="1" dirty="0">
                          <a:latin typeface="Arial" panose="020B0604020202020204" pitchFamily="34" charset="0"/>
                          <a:cs typeface="Arial" panose="020B0604020202020204" pitchFamily="34" charset="0"/>
                        </a:rPr>
                        <a:t>:</a:t>
                      </a:r>
                      <a:br>
                        <a:rPr lang="en-US" sz="2400" b="1" dirty="0">
                          <a:latin typeface="Arial" panose="020B0604020202020204" pitchFamily="34" charset="0"/>
                          <a:cs typeface="Arial" panose="020B0604020202020204" pitchFamily="34" charset="0"/>
                        </a:rPr>
                      </a:br>
                      <a:r>
                        <a:rPr lang="ko-KR" altLang="en-US" sz="2400" b="1" dirty="0">
                          <a:latin typeface="Arial" panose="020B0604020202020204" pitchFamily="34" charset="0"/>
                          <a:cs typeface="Arial" panose="020B0604020202020204" pitchFamily="34" charset="0"/>
                        </a:rPr>
                        <a:t>하나님이 성령이 가진 내적인 권위</a:t>
                      </a:r>
                      <a:endParaRPr lang="en-US" sz="2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275070578"/>
                  </a:ext>
                </a:extLst>
              </a:tr>
              <a:tr h="1588617">
                <a:tc>
                  <a:txBody>
                    <a:bodyPr/>
                    <a:lstStyle/>
                    <a:p>
                      <a:pPr algn="ctr"/>
                      <a:r>
                        <a:rPr lang="ko-KR" altLang="en-US" sz="2400" b="1" dirty="0">
                          <a:latin typeface="Arial" panose="020B0604020202020204" pitchFamily="34" charset="0"/>
                          <a:cs typeface="Arial" panose="020B0604020202020204" pitchFamily="34" charset="0"/>
                        </a:rPr>
                        <a:t>미숙함</a:t>
                      </a:r>
                      <a:r>
                        <a:rPr lang="en-US" sz="2400" b="1" dirty="0">
                          <a:latin typeface="Arial" panose="020B0604020202020204" pitchFamily="34" charset="0"/>
                          <a:cs typeface="Arial" panose="020B0604020202020204" pitchFamily="34" charset="0"/>
                        </a:rPr>
                        <a:t>:</a:t>
                      </a:r>
                      <a:br>
                        <a:rPr lang="en-US" sz="2400" b="1" dirty="0">
                          <a:latin typeface="Arial" panose="020B0604020202020204" pitchFamily="34" charset="0"/>
                          <a:cs typeface="Arial" panose="020B0604020202020204" pitchFamily="34" charset="0"/>
                        </a:rPr>
                      </a:br>
                      <a:r>
                        <a:rPr lang="ko-KR" altLang="en-US" sz="2400" b="1" dirty="0">
                          <a:latin typeface="Arial" panose="020B0604020202020204" pitchFamily="34" charset="0"/>
                          <a:cs typeface="Arial" panose="020B0604020202020204" pitchFamily="34" charset="0"/>
                        </a:rPr>
                        <a:t>외적인 동기부여를 가진 율법의 초등학문에 속함</a:t>
                      </a:r>
                      <a:endParaRPr lang="en-US" sz="2400" b="1" dirty="0">
                        <a:latin typeface="Arial" panose="020B0604020202020204" pitchFamily="34" charset="0"/>
                        <a:cs typeface="Arial" panose="020B0604020202020204" pitchFamily="34" charset="0"/>
                      </a:endParaRPr>
                    </a:p>
                  </a:txBody>
                  <a:tcPr anchor="ctr"/>
                </a:tc>
                <a:tc>
                  <a:txBody>
                    <a:bodyPr/>
                    <a:lstStyle/>
                    <a:p>
                      <a:pPr algn="ctr"/>
                      <a:r>
                        <a:rPr lang="ko-KR" altLang="en-US" sz="2400" b="1" dirty="0">
                          <a:latin typeface="Arial" panose="020B0604020202020204" pitchFamily="34" charset="0"/>
                          <a:cs typeface="Arial" panose="020B0604020202020204" pitchFamily="34" charset="0"/>
                        </a:rPr>
                        <a:t>성숙함</a:t>
                      </a:r>
                      <a:r>
                        <a:rPr lang="en-US" sz="2400" b="1" dirty="0">
                          <a:latin typeface="Arial" panose="020B0604020202020204" pitchFamily="34" charset="0"/>
                          <a:cs typeface="Arial" panose="020B0604020202020204" pitchFamily="34" charset="0"/>
                        </a:rPr>
                        <a:t>:</a:t>
                      </a:r>
                      <a:br>
                        <a:rPr lang="en-US" sz="2400" b="1" dirty="0">
                          <a:latin typeface="Arial" panose="020B0604020202020204" pitchFamily="34" charset="0"/>
                          <a:cs typeface="Arial" panose="020B0604020202020204" pitchFamily="34" charset="0"/>
                        </a:rPr>
                      </a:br>
                      <a:r>
                        <a:rPr lang="ko-KR" altLang="en-US" sz="2400" b="1" dirty="0">
                          <a:latin typeface="Arial" panose="020B0604020202020204" pitchFamily="34" charset="0"/>
                          <a:cs typeface="Arial" panose="020B0604020202020204" pitchFamily="34" charset="0"/>
                        </a:rPr>
                        <a:t>내적인 동기부여를 가진 성령의 고등학문에 속함</a:t>
                      </a:r>
                      <a:endParaRPr lang="en-US" sz="2400" b="1"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2499410670"/>
                  </a:ext>
                </a:extLst>
              </a:tr>
            </a:tbl>
          </a:graphicData>
        </a:graphic>
      </p:graphicFrame>
    </p:spTree>
    <p:extLst>
      <p:ext uri="{BB962C8B-B14F-4D97-AF65-F5344CB8AC3E}">
        <p14:creationId xmlns:p14="http://schemas.microsoft.com/office/powerpoint/2010/main" val="397056907"/>
      </p:ext>
    </p:extLst>
  </p:cSld>
  <p:clrMapOvr>
    <a:overrideClrMapping bg1="dk2" tx1="lt1" bg2="dk1" tx2="lt2" accent1="accent1" accent2="accent2" accent3="accent3" accent4="accent4" accent5="accent5" accent6="accent6" hlink="hlink" folHlink="folHlink"/>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latin typeface="Arial" charset="0"/>
              <a:ea typeface="ＭＳ Ｐゴシック" charset="0"/>
              <a:cs typeface="ＭＳ Ｐゴシック" charset="0"/>
            </a:endParaRPr>
          </a:p>
        </p:txBody>
      </p:sp>
    </p:spTree>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ko-KR" altLang="en-US" sz="3200" b="1" dirty="0">
                <a:solidFill>
                  <a:srgbClr val="FFFFFF"/>
                </a:solidFill>
                <a:latin typeface="Arial" charset="0"/>
                <a:ea typeface="ＭＳ Ｐゴシック" charset="0"/>
              </a:rPr>
              <a:t>신약</a:t>
            </a:r>
            <a:r>
              <a:rPr lang="en-US" altLang="ko-KR" sz="3200" b="1" dirty="0">
                <a:solidFill>
                  <a:srgbClr val="FFFFFF"/>
                </a:solidFill>
                <a:latin typeface="Arial" charset="0"/>
                <a:ea typeface="ＭＳ Ｐゴシック" charset="0"/>
              </a:rPr>
              <a:t> </a:t>
            </a:r>
            <a:r>
              <a:rPr lang="ko-KR" altLang="en-US" sz="3200" b="1" dirty="0">
                <a:solidFill>
                  <a:srgbClr val="FFFFFF"/>
                </a:solidFill>
                <a:latin typeface="Arial" charset="0"/>
                <a:ea typeface="ＭＳ Ｐゴシック" charset="0"/>
              </a:rPr>
              <a:t>개론</a:t>
            </a:r>
            <a:r>
              <a:rPr lang="en-US" altLang="ko-KR" sz="3200" b="1" dirty="0">
                <a:solidFill>
                  <a:srgbClr val="FFFFFF"/>
                </a:solidFill>
                <a:latin typeface="Arial" charset="0"/>
                <a:ea typeface="ＭＳ Ｐゴシック" charset="0"/>
              </a:rPr>
              <a:t> </a:t>
            </a:r>
            <a:r>
              <a:rPr lang="ko-KR" altLang="en-US" sz="3200" b="1" dirty="0">
                <a:solidFill>
                  <a:srgbClr val="FFFFFF"/>
                </a:solidFill>
                <a:latin typeface="Arial" charset="0"/>
                <a:ea typeface="ＭＳ Ｐゴシック" charset="0"/>
              </a:rPr>
              <a:t>링크</a:t>
            </a:r>
            <a:r>
              <a:rPr lang="en-US" sz="3200" b="1" dirty="0">
                <a:solidFill>
                  <a:srgbClr val="FFFFFF"/>
                </a:solidFill>
                <a:latin typeface="Arial" charset="0"/>
                <a:ea typeface="ＭＳ Ｐゴシック" charset="0"/>
              </a:rPr>
              <a:t> :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sz="3200" b="1" dirty="0">
                <a:solidFill>
                  <a:srgbClr val="FFFFFF"/>
                </a:solidFill>
                <a:latin typeface="Arial" charset="0"/>
                <a:cs typeface="Arial" charset="0"/>
              </a:rPr>
              <a:t>이</a:t>
            </a:r>
            <a:r>
              <a:rPr lang="en-US" altLang="ko-KR" sz="3200" b="1" dirty="0">
                <a:solidFill>
                  <a:srgbClr val="FFFFFF"/>
                </a:solidFill>
                <a:latin typeface="Arial" charset="0"/>
                <a:cs typeface="Arial" charset="0"/>
              </a:rPr>
              <a:t> </a:t>
            </a:r>
            <a:r>
              <a:rPr lang="ko-KR" altLang="en-US" sz="3200" b="1" dirty="0">
                <a:solidFill>
                  <a:srgbClr val="FFFFFF"/>
                </a:solidFill>
                <a:latin typeface="Arial" charset="0"/>
                <a:cs typeface="Arial" charset="0"/>
              </a:rPr>
              <a:t>프레젠테이션을</a:t>
            </a:r>
            <a:r>
              <a:rPr lang="en-US" altLang="ko-KR" sz="3200" b="1" dirty="0">
                <a:solidFill>
                  <a:srgbClr val="FFFFFF"/>
                </a:solidFill>
                <a:latin typeface="Arial" charset="0"/>
                <a:cs typeface="Arial" charset="0"/>
              </a:rPr>
              <a:t> </a:t>
            </a:r>
            <a:r>
              <a:rPr lang="ko-KR" altLang="en-US" sz="3200" b="1" dirty="0">
                <a:solidFill>
                  <a:srgbClr val="FFFFFF"/>
                </a:solidFill>
                <a:latin typeface="Arial" charset="0"/>
                <a:cs typeface="Arial" charset="0"/>
              </a:rPr>
              <a:t>무료로</a:t>
            </a:r>
            <a:r>
              <a:rPr lang="en-US" altLang="ko-KR" sz="3200" b="1" dirty="0">
                <a:solidFill>
                  <a:srgbClr val="FFFFFF"/>
                </a:solidFill>
                <a:latin typeface="Arial" charset="0"/>
                <a:cs typeface="Arial" charset="0"/>
              </a:rPr>
              <a:t> </a:t>
            </a:r>
            <a:r>
              <a:rPr lang="ko-KR" altLang="en-US" sz="3200" b="1" dirty="0">
                <a:solidFill>
                  <a:srgbClr val="FFFFFF"/>
                </a:solidFill>
                <a:latin typeface="Arial" charset="0"/>
                <a:cs typeface="Arial" charset="0"/>
              </a:rPr>
              <a:t>얻을</a:t>
            </a:r>
            <a:r>
              <a:rPr lang="en-US" altLang="ko-KR" sz="3200" b="1" dirty="0">
                <a:solidFill>
                  <a:srgbClr val="FFFFFF"/>
                </a:solidFill>
                <a:latin typeface="Arial" charset="0"/>
                <a:cs typeface="Arial" charset="0"/>
              </a:rPr>
              <a:t> </a:t>
            </a:r>
            <a:r>
              <a:rPr lang="ko-KR" altLang="en-US" sz="3200" b="1" dirty="0">
                <a:solidFill>
                  <a:srgbClr val="FFFFFF"/>
                </a:solidFill>
                <a:latin typeface="Arial" charset="0"/>
                <a:cs typeface="Arial" charset="0"/>
              </a:rPr>
              <a:t>수</a:t>
            </a:r>
            <a:r>
              <a:rPr lang="en-US" altLang="ko-KR" sz="3200" b="1" dirty="0">
                <a:solidFill>
                  <a:srgbClr val="FFFFFF"/>
                </a:solidFill>
                <a:latin typeface="Arial" charset="0"/>
                <a:cs typeface="Arial" charset="0"/>
              </a:rPr>
              <a:t> </a:t>
            </a:r>
            <a:r>
              <a:rPr lang="ko-KR" altLang="en-US" sz="3200" b="1" dirty="0">
                <a:solidFill>
                  <a:srgbClr val="FFFFFF"/>
                </a:solidFill>
                <a:latin typeface="Arial" charset="0"/>
                <a:cs typeface="Arial" charset="0"/>
              </a:rPr>
              <a:t>있습니다</a:t>
            </a:r>
            <a:r>
              <a:rPr lang="en-US" altLang="ko-KR" sz="3200" b="1" dirty="0">
                <a:solidFill>
                  <a:srgbClr val="FFFFFF"/>
                </a:solidFill>
                <a:latin typeface="Arial" charset="0"/>
                <a:cs typeface="Arial" charset="0"/>
              </a:rPr>
              <a:t>!</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238454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0" name="Picture 2" descr="Image result for Be free from the slavery of legalism so you can live for Christ">
            <a:extLst>
              <a:ext uri="{FF2B5EF4-FFF2-40B4-BE49-F238E27FC236}">
                <a16:creationId xmlns:a16="http://schemas.microsoft.com/office/drawing/2014/main" id="{BB4F5EB5-70C7-9C4B-B9AD-A05333FF47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1340768"/>
            <a:ext cx="3704332" cy="3420114"/>
          </a:xfrm>
          <a:prstGeom prst="rect">
            <a:avLst/>
          </a:prstGeom>
          <a:noFill/>
          <a:extLst>
            <a:ext uri="{909E8E84-426E-40dd-AFC4-6F175D3DCCD1}">
              <a14:hiddenFill xmlns:a14="http://schemas.microsoft.com/office/drawing/2010/main" xmlns="">
                <a:solidFill>
                  <a:srgbClr val="FFFFFF"/>
                </a:solidFill>
              </a14:hiddenFill>
            </a:ext>
          </a:extLst>
        </p:spPr>
      </p:pic>
      <p:sp>
        <p:nvSpPr>
          <p:cNvPr id="900098" name="Rectangle 2"/>
          <p:cNvSpPr>
            <a:spLocks noGrp="1" noChangeArrowheads="1"/>
          </p:cNvSpPr>
          <p:nvPr>
            <p:ph type="ctrTitle"/>
          </p:nvPr>
        </p:nvSpPr>
        <p:spPr>
          <a:xfrm>
            <a:off x="0" y="1"/>
            <a:ext cx="9144000" cy="1001358"/>
          </a:xfrm>
          <a:solidFill>
            <a:srgbClr val="056A04"/>
          </a:solidFill>
          <a:effectLst>
            <a:outerShdw blurRad="63500" dist="35921" dir="2700000" algn="ctr" rotWithShape="0">
              <a:schemeClr val="tx2">
                <a:alpha val="74998"/>
              </a:schemeClr>
            </a:outerShdw>
          </a:effectLst>
          <a:extLst/>
        </p:spPr>
        <p:txBody>
          <a:bodyPr/>
          <a:lstStyle/>
          <a:p>
            <a:pPr>
              <a:defRPr/>
            </a:pPr>
            <a:r>
              <a:rPr lang="ko-KR" altLang="en-US" sz="5400" b="1" dirty="0">
                <a:effectLst>
                  <a:glow rad="127000">
                    <a:schemeClr val="tx1"/>
                  </a:glow>
                </a:effectLst>
                <a:latin typeface="Arial" charset="0"/>
                <a:ea typeface="ＭＳ Ｐゴシック" charset="0"/>
                <a:cs typeface="ＭＳ Ｐゴシック" charset="0"/>
              </a:rPr>
              <a:t>갈라디아서의</a:t>
            </a:r>
            <a:r>
              <a:rPr lang="en-US" altLang="ko-KR" sz="5400" b="1" dirty="0">
                <a:effectLst>
                  <a:glow rad="127000">
                    <a:schemeClr val="tx1"/>
                  </a:glow>
                </a:effectLst>
                <a:latin typeface="Arial" charset="0"/>
                <a:ea typeface="ＭＳ Ｐゴシック" charset="0"/>
                <a:cs typeface="ＭＳ Ｐゴシック" charset="0"/>
              </a:rPr>
              <a:t> </a:t>
            </a:r>
            <a:r>
              <a:rPr lang="ko-KR" altLang="en-US" sz="5400" b="1" dirty="0">
                <a:effectLst>
                  <a:glow rad="127000">
                    <a:schemeClr val="tx1"/>
                  </a:glow>
                </a:effectLst>
                <a:latin typeface="Arial" charset="0"/>
                <a:ea typeface="ＭＳ Ｐゴシック" charset="0"/>
                <a:cs typeface="ＭＳ Ｐゴシック" charset="0"/>
              </a:rPr>
              <a:t>적용</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1340769"/>
            <a:ext cx="5432524" cy="20162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ko-KR"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율법의</a:t>
            </a:r>
            <a:r>
              <a:rPr kumimoji="0" lang="en-US" altLang="ko-KR"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ko-KR"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종으로부터</a:t>
            </a:r>
            <a:r>
              <a:rPr kumimoji="0" lang="en-US" altLang="ko-KR"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ko-KR"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자유롭게</a:t>
            </a:r>
            <a:r>
              <a:rPr kumimoji="0" lang="en-US" altLang="ko-KR"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ko-KR"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됨으로써</a:t>
            </a:r>
            <a:r>
              <a:rPr lang="en-US" altLang="ko-KR" sz="4000" b="1" dirty="0">
                <a:solidFill>
                  <a:srgbClr val="FFFFFF"/>
                </a:solidFill>
                <a:effectLst>
                  <a:glow rad="127000">
                    <a:srgbClr val="000000"/>
                  </a:glow>
                </a:effectLst>
                <a:latin typeface="Arial" charset="0"/>
                <a:ea typeface="ＭＳ Ｐゴシック" charset="0"/>
                <a:cs typeface="ＭＳ Ｐゴシック" charset="0"/>
              </a:rPr>
              <a: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93D908B4-F0B0-0440-A7A3-64C1A87921D7}"/>
              </a:ext>
            </a:extLst>
          </p:cNvPr>
          <p:cNvSpPr txBox="1">
            <a:spLocks noChangeArrowheads="1"/>
          </p:cNvSpPr>
          <p:nvPr/>
        </p:nvSpPr>
        <p:spPr bwMode="auto">
          <a:xfrm>
            <a:off x="5292080" y="4760882"/>
            <a:ext cx="3851920" cy="209711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177"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ko-KR"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그리스도를</a:t>
            </a:r>
            <a:r>
              <a:rPr kumimoji="0" lang="en-US" altLang="ko-KR"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p>
          <a:p>
            <a:pPr marL="0" marR="0" lvl="0" indent="0" algn="ctr" defTabSz="457177" rtl="0" eaLnBrk="0" fontAlgn="base" latinLnBrk="0" hangingPunct="0">
              <a:lnSpc>
                <a:spcPct val="100000"/>
              </a:lnSpc>
              <a:spcBef>
                <a:spcPct val="0"/>
              </a:spcBef>
              <a:spcAft>
                <a:spcPct val="0"/>
              </a:spcAft>
              <a:buClrTx/>
              <a:buSzTx/>
              <a:buFontTx/>
              <a:buNone/>
              <a:tabLst/>
              <a:defRPr/>
            </a:pPr>
            <a:r>
              <a:rPr kumimoji="0" lang="ko-KR"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위해</a:t>
            </a:r>
            <a:r>
              <a:rPr kumimoji="0" lang="en-US" altLang="ko-KR"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ko-KR"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살</a:t>
            </a:r>
            <a:r>
              <a:rPr kumimoji="0" lang="en-US" altLang="ko-KR"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ko-KR"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수</a:t>
            </a:r>
            <a:r>
              <a:rPr kumimoji="0" lang="en-US" altLang="ko-KR"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t>
            </a:r>
            <a:r>
              <a:rPr kumimoji="0" lang="ko-KR" alt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있음</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pic>
        <p:nvPicPr>
          <p:cNvPr id="375812" name="Picture 4" descr="Image result for Be free from the slavery of legalism so you can live for Christ">
            <a:extLst>
              <a:ext uri="{FF2B5EF4-FFF2-40B4-BE49-F238E27FC236}">
                <a16:creationId xmlns:a16="http://schemas.microsoft.com/office/drawing/2014/main" id="{DE1B7065-1888-EA4C-995F-B38F476D87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96" y="3140968"/>
            <a:ext cx="5294083" cy="29211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8245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5810"/>
                                        </p:tgtEl>
                                        <p:attrNameLst>
                                          <p:attrName>style.visibility</p:attrName>
                                        </p:attrNameLst>
                                      </p:cBhvr>
                                      <p:to>
                                        <p:strVal val="visible"/>
                                      </p:to>
                                    </p:set>
                                    <p:anim calcmode="lin" valueType="num">
                                      <p:cBhvr additive="base">
                                        <p:cTn id="7" dur="500" fill="hold"/>
                                        <p:tgtEl>
                                          <p:spTgt spid="375810"/>
                                        </p:tgtEl>
                                        <p:attrNameLst>
                                          <p:attrName>ppt_x</p:attrName>
                                        </p:attrNameLst>
                                      </p:cBhvr>
                                      <p:tavLst>
                                        <p:tav tm="0">
                                          <p:val>
                                            <p:strVal val="#ppt_x"/>
                                          </p:val>
                                        </p:tav>
                                        <p:tav tm="100000">
                                          <p:val>
                                            <p:strVal val="#ppt_x"/>
                                          </p:val>
                                        </p:tav>
                                      </p:tavLst>
                                    </p:anim>
                                    <p:anim calcmode="lin" valueType="num">
                                      <p:cBhvr additive="base">
                                        <p:cTn id="8" dur="500" fill="hold"/>
                                        <p:tgtEl>
                                          <p:spTgt spid="3758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ko-KR" altLang="en-US" sz="4800" b="1" dirty="0">
                <a:effectLst>
                  <a:glow rad="127000">
                    <a:schemeClr val="tx1"/>
                  </a:glow>
                </a:effectLst>
                <a:latin typeface="Arial" charset="0"/>
                <a:ea typeface="ＭＳ Ｐゴシック" charset="0"/>
                <a:cs typeface="ＭＳ Ｐゴシック" charset="0"/>
              </a:rPr>
              <a:t>핵심 단어</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ko-KR" altLang="en-US" sz="7200" b="1" dirty="0">
                <a:solidFill>
                  <a:srgbClr val="FFFFFF"/>
                </a:solidFill>
                <a:effectLst>
                  <a:glow rad="127000">
                    <a:srgbClr val="000000"/>
                  </a:glow>
                </a:effectLst>
                <a:latin typeface="Arial" charset="0"/>
                <a:ea typeface="ＭＳ Ｐゴシック" charset="0"/>
                <a:cs typeface="ＭＳ Ｐゴシック" charset="0"/>
              </a:rPr>
              <a:t>의롭다 함</a:t>
            </a:r>
            <a:r>
              <a:rPr lang="en-US" altLang="ko-KR" sz="7200" b="1" dirty="0">
                <a:solidFill>
                  <a:srgbClr val="FFFFFF"/>
                </a:solidFill>
                <a:effectLst>
                  <a:glow rad="127000">
                    <a:srgbClr val="000000"/>
                  </a:glow>
                </a:effectLst>
                <a:latin typeface="Arial" charset="0"/>
                <a:ea typeface="ＭＳ Ｐゴシック" charset="0"/>
                <a:cs typeface="ＭＳ Ｐゴシック" charset="0"/>
              </a:rPr>
              <a:t>(</a:t>
            </a:r>
            <a:r>
              <a:rPr lang="ko-KR" altLang="en-US" sz="7200" b="1" dirty="0">
                <a:solidFill>
                  <a:srgbClr val="FFFFFF"/>
                </a:solidFill>
                <a:effectLst>
                  <a:glow rad="127000">
                    <a:srgbClr val="000000"/>
                  </a:glow>
                </a:effectLst>
                <a:latin typeface="Arial" charset="0"/>
                <a:ea typeface="ＭＳ Ｐゴシック" charset="0"/>
                <a:cs typeface="ＭＳ Ｐゴシック" charset="0"/>
              </a:rPr>
              <a:t>칭의</a:t>
            </a:r>
            <a:r>
              <a:rPr lang="en-US" altLang="ko-KR" sz="7200" b="1" dirty="0">
                <a:solidFill>
                  <a:srgbClr val="FFFFFF"/>
                </a:solidFill>
                <a:effectLst>
                  <a:glow rad="127000">
                    <a:srgbClr val="000000"/>
                  </a:glow>
                </a:effectLst>
                <a:latin typeface="Arial" charset="0"/>
                <a:ea typeface="ＭＳ Ｐゴシック" charset="0"/>
                <a:cs typeface="ＭＳ Ｐゴシック" charset="0"/>
              </a:rPr>
              <a:t>)</a:t>
            </a:r>
            <a:r>
              <a:rPr lang="en-US" sz="7200" b="1" dirty="0">
                <a:solidFill>
                  <a:srgbClr val="FFFFFF"/>
                </a:solidFill>
                <a:effectLst>
                  <a:glow rad="127000">
                    <a:srgbClr val="000000"/>
                  </a:glow>
                </a:effectLst>
                <a:latin typeface="Arial" charset="0"/>
                <a:ea typeface="ＭＳ Ｐゴシック" charset="0"/>
                <a:cs typeface="ＭＳ Ｐゴシック" charset="0"/>
              </a:rPr>
              <a:t>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ko-KR" altLang="en-US" sz="4800" b="1" dirty="0">
                <a:solidFill>
                  <a:srgbClr val="FFFFFF"/>
                </a:solidFill>
                <a:effectLst>
                  <a:glow rad="127000">
                    <a:srgbClr val="000000"/>
                  </a:glow>
                </a:effectLst>
                <a:latin typeface="Arial" charset="0"/>
                <a:ea typeface="ＭＳ Ｐゴシック" charset="0"/>
                <a:cs typeface="ＭＳ Ｐゴシック" charset="0"/>
              </a:rPr>
              <a:t>갈라디아서</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44875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cs typeface="Arial" charset="0"/>
              </a:rPr>
              <a:t>167</a:t>
            </a:r>
          </a:p>
        </p:txBody>
      </p:sp>
    </p:spTree>
    <p:extLst>
      <p:ext uri="{BB962C8B-B14F-4D97-AF65-F5344CB8AC3E}">
        <p14:creationId xmlns:p14="http://schemas.microsoft.com/office/powerpoint/2010/main" val="17229670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4709819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3" descr="EXPTEXTB"/>
          <p:cNvSpPr>
            <a:spLocks noChangeArrowheads="1"/>
          </p:cNvSpPr>
          <p:nvPr/>
        </p:nvSpPr>
        <p:spPr bwMode="auto">
          <a:xfrm>
            <a:off x="-36512" y="0"/>
            <a:ext cx="9180512"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en-US" altLang="ko-KR" sz="2000" b="1" dirty="0">
                <a:solidFill>
                  <a:srgbClr val="000000"/>
                </a:solidFill>
                <a:latin typeface="Arial" charset="0"/>
                <a:ea typeface="+mn-ea"/>
                <a:cs typeface="+mn-cs"/>
              </a:rPr>
              <a:t>“</a:t>
            </a:r>
            <a:r>
              <a:rPr lang="ko-KR" altLang="en-US" sz="2000" b="1" dirty="0">
                <a:solidFill>
                  <a:srgbClr val="000000"/>
                </a:solidFill>
                <a:latin typeface="나눔고딕"/>
                <a:ea typeface="나눔고딕"/>
                <a:cs typeface="나눔고딕"/>
              </a:rPr>
              <a:t>땅</a:t>
            </a:r>
            <a:r>
              <a:rPr lang="en-US" altLang="ko-KR" sz="2000" b="1" dirty="0">
                <a:solidFill>
                  <a:srgbClr val="000000"/>
                </a:solidFill>
                <a:latin typeface="나눔고딕"/>
                <a:ea typeface="나눔고딕"/>
                <a:cs typeface="나눔고딕"/>
              </a:rPr>
              <a:t> </a:t>
            </a:r>
            <a:r>
              <a:rPr lang="ko-KR" altLang="en-US" sz="2000" b="1" dirty="0">
                <a:solidFill>
                  <a:srgbClr val="000000"/>
                </a:solidFill>
                <a:latin typeface="나눔고딕"/>
                <a:ea typeface="나눔고딕"/>
                <a:cs typeface="나눔고딕"/>
              </a:rPr>
              <a:t>끝까지</a:t>
            </a:r>
            <a:r>
              <a:rPr lang="en-US" altLang="ko-KR" sz="2000" b="1" dirty="0">
                <a:solidFill>
                  <a:srgbClr val="000000"/>
                </a:solidFill>
                <a:latin typeface="나눔고딕"/>
                <a:ea typeface="나눔고딕"/>
                <a:cs typeface="나눔고딕"/>
              </a:rPr>
              <a:t> </a:t>
            </a:r>
            <a:r>
              <a:rPr lang="ko-KR" altLang="en-US" sz="2000" b="1" dirty="0">
                <a:solidFill>
                  <a:srgbClr val="000000"/>
                </a:solidFill>
                <a:latin typeface="나눔고딕"/>
                <a:ea typeface="나눔고딕"/>
                <a:cs typeface="나눔고딕"/>
              </a:rPr>
              <a:t>이르러</a:t>
            </a:r>
            <a:r>
              <a:rPr lang="en-US" altLang="ko-KR"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 (</a:t>
            </a:r>
            <a:r>
              <a:rPr lang="ko-KR" altLang="en-US" sz="2000" b="1" dirty="0">
                <a:solidFill>
                  <a:srgbClr val="000000"/>
                </a:solidFill>
                <a:latin typeface="나눔고딕"/>
                <a:ea typeface="나눔고딕"/>
                <a:cs typeface="나눔고딕"/>
              </a:rPr>
              <a:t>행</a:t>
            </a:r>
            <a:r>
              <a:rPr lang="en-US" sz="2000" b="1" dirty="0">
                <a:solidFill>
                  <a:srgbClr val="000000"/>
                </a:solidFill>
                <a:latin typeface="Arial" charset="0"/>
                <a:ea typeface="+mn-ea"/>
                <a:cs typeface="+mn-cs"/>
              </a:rPr>
              <a:t> 1:8)</a:t>
            </a:r>
          </a:p>
          <a:p>
            <a:pPr>
              <a:defRPr/>
            </a:pPr>
            <a:r>
              <a:rPr lang="en-US" altLang="ko-KR" sz="1600" b="1" dirty="0">
                <a:solidFill>
                  <a:srgbClr val="000000"/>
                </a:solidFill>
                <a:latin typeface="Arial" charset="0"/>
                <a:ea typeface="+mn-ea"/>
                <a:cs typeface="+mn-cs"/>
              </a:rPr>
              <a:t>  </a:t>
            </a:r>
            <a:r>
              <a:rPr lang="ko-KR" altLang="en-US" sz="1600" b="1" dirty="0">
                <a:solidFill>
                  <a:srgbClr val="000000"/>
                </a:solidFill>
                <a:latin typeface="나눔고딕"/>
                <a:ea typeface="나눔고딕"/>
                <a:cs typeface="나눔고딕"/>
              </a:rPr>
              <a:t>행</a:t>
            </a:r>
            <a:r>
              <a:rPr lang="en-US" sz="1600" b="1" dirty="0">
                <a:solidFill>
                  <a:srgbClr val="000000"/>
                </a:solidFill>
                <a:latin typeface="Arial" charset="0"/>
                <a:ea typeface="+mn-ea"/>
                <a:cs typeface="+mn-cs"/>
              </a:rPr>
              <a:t>  </a:t>
            </a:r>
            <a:r>
              <a:rPr lang="en-US" sz="2000" b="1" dirty="0">
                <a:solidFill>
                  <a:srgbClr val="000000"/>
                </a:solidFill>
                <a:latin typeface="Arial" charset="0"/>
                <a:ea typeface="+mn-ea"/>
                <a:cs typeface="+mn-cs"/>
              </a:rPr>
              <a:t>9  13       14    15  16          18           21     27     28</a:t>
            </a:r>
          </a:p>
        </p:txBody>
      </p:sp>
      <p:sp>
        <p:nvSpPr>
          <p:cNvPr id="280579"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1200" b="1" dirty="0">
                <a:solidFill>
                  <a:srgbClr val="FFFFFF"/>
                </a:solidFill>
                <a:latin typeface="Arial Narrow" charset="0"/>
                <a:cs typeface="Times New Roman" charset="0"/>
              </a:rPr>
              <a:t>가을</a:t>
            </a:r>
            <a:r>
              <a:rPr lang="en-US" sz="1200" b="1" dirty="0">
                <a:solidFill>
                  <a:srgbClr val="FFFFFF"/>
                </a:solidFill>
                <a:latin typeface="Arial Narrow" charset="0"/>
                <a:cs typeface="Times New Roman" charset="0"/>
              </a:rPr>
              <a:t> 49</a:t>
            </a:r>
          </a:p>
          <a:p>
            <a:pPr algn="ctr" eaLnBrk="1" hangingPunct="1">
              <a:spcBef>
                <a:spcPct val="50000"/>
              </a:spcBef>
            </a:pPr>
            <a:r>
              <a:rPr lang="ko-KR" altLang="en-US" sz="1600" b="1" dirty="0">
                <a:solidFill>
                  <a:srgbClr val="FFFFFF"/>
                </a:solidFill>
                <a:latin typeface="Arial Narrow" charset="0"/>
                <a:cs typeface="Times New Roman" charset="0"/>
              </a:rPr>
              <a:t>총회</a:t>
            </a:r>
            <a:endParaRPr lang="en-US" sz="1600" b="1" dirty="0">
              <a:solidFill>
                <a:srgbClr val="FFFFFF"/>
              </a:solidFill>
              <a:latin typeface="Arial Narrow" charset="0"/>
              <a:cs typeface="Times New Roman" charset="0"/>
            </a:endParaRPr>
          </a:p>
        </p:txBody>
      </p:sp>
      <p:sp>
        <p:nvSpPr>
          <p:cNvPr id="280580" name="Text Box 17"/>
          <p:cNvSpPr txBox="1">
            <a:spLocks noChangeArrowheads="1"/>
          </p:cNvSpPr>
          <p:nvPr/>
        </p:nvSpPr>
        <p:spPr bwMode="auto">
          <a:xfrm>
            <a:off x="4724400" y="2133600"/>
            <a:ext cx="685800"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FFFFFF"/>
                </a:solidFill>
                <a:latin typeface="Arial Narrow" charset="0"/>
                <a:cs typeface="Times New Roman" charset="0"/>
              </a:rPr>
              <a:t>5</a:t>
            </a:r>
            <a:r>
              <a:rPr lang="ko-KR" altLang="en-US" sz="1200" b="1" dirty="0">
                <a:solidFill>
                  <a:srgbClr val="FFFFFF"/>
                </a:solidFill>
                <a:latin typeface="Arial Narrow" charset="0"/>
                <a:cs typeface="Times New Roman" charset="0"/>
              </a:rPr>
              <a:t>월</a:t>
            </a:r>
            <a:r>
              <a:rPr lang="en-US" sz="1200" b="1" dirty="0">
                <a:solidFill>
                  <a:srgbClr val="FFFFFF"/>
                </a:solidFill>
                <a:latin typeface="Arial Narrow" charset="0"/>
                <a:cs typeface="Times New Roman" charset="0"/>
              </a:rPr>
              <a:t> 57-</a:t>
            </a:r>
            <a:br>
              <a:rPr lang="en-US" sz="1200" b="1" dirty="0">
                <a:solidFill>
                  <a:srgbClr val="FFFFFF"/>
                </a:solidFill>
                <a:latin typeface="Arial Narrow" charset="0"/>
                <a:cs typeface="Times New Roman" charset="0"/>
              </a:rPr>
            </a:br>
            <a:r>
              <a:rPr lang="en-US" sz="1200" b="1" dirty="0">
                <a:solidFill>
                  <a:srgbClr val="FFFFFF"/>
                </a:solidFill>
                <a:latin typeface="Arial Narrow" charset="0"/>
                <a:cs typeface="Times New Roman" charset="0"/>
              </a:rPr>
              <a:t>8</a:t>
            </a:r>
            <a:r>
              <a:rPr lang="ko-KR" altLang="en-US" sz="1200" b="1" dirty="0">
                <a:solidFill>
                  <a:srgbClr val="FFFFFF"/>
                </a:solidFill>
                <a:latin typeface="Arial Narrow" charset="0"/>
                <a:cs typeface="Times New Roman" charset="0"/>
              </a:rPr>
              <a:t>월</a:t>
            </a:r>
            <a:r>
              <a:rPr lang="en-US" sz="1200" b="1" dirty="0">
                <a:solidFill>
                  <a:srgbClr val="FFFFFF"/>
                </a:solidFill>
                <a:latin typeface="Arial Narrow" charset="0"/>
                <a:cs typeface="Times New Roman" charset="0"/>
              </a:rPr>
              <a:t> 59</a:t>
            </a:r>
          </a:p>
          <a:p>
            <a:pPr algn="ctr" eaLnBrk="1" hangingPunct="1">
              <a:spcBef>
                <a:spcPct val="50000"/>
              </a:spcBef>
            </a:pPr>
            <a:r>
              <a:rPr lang="ko-KR" altLang="en-US" sz="1800" b="1" dirty="0">
                <a:solidFill>
                  <a:srgbClr val="FFFFFF"/>
                </a:solidFill>
                <a:latin typeface="Arial Narrow" charset="0"/>
                <a:cs typeface="Times New Roman" charset="0"/>
              </a:rPr>
              <a:t>재판</a:t>
            </a:r>
            <a:endParaRPr lang="en-US" sz="1800" b="1" dirty="0">
              <a:solidFill>
                <a:srgbClr val="FFFFFF"/>
              </a:solidFill>
              <a:latin typeface="Arial Narrow" charset="0"/>
              <a:cs typeface="Times New Roman" charset="0"/>
            </a:endParaRPr>
          </a:p>
        </p:txBody>
      </p:sp>
      <p:sp>
        <p:nvSpPr>
          <p:cNvPr id="28058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80582" name="Text Box 20"/>
          <p:cNvSpPr txBox="1">
            <a:spLocks noChangeArrowheads="1"/>
          </p:cNvSpPr>
          <p:nvPr/>
        </p:nvSpPr>
        <p:spPr bwMode="auto">
          <a:xfrm>
            <a:off x="8193829" y="2341329"/>
            <a:ext cx="770659"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1200" b="1" dirty="0">
                <a:solidFill>
                  <a:srgbClr val="FFFFFF"/>
                </a:solidFill>
                <a:latin typeface="Arial Narrow" charset="0"/>
                <a:cs typeface="Times New Roman" charset="0"/>
              </a:rPr>
              <a:t>봄</a:t>
            </a:r>
            <a:r>
              <a:rPr lang="en-US" sz="1200" b="1" dirty="0">
                <a:solidFill>
                  <a:srgbClr val="FFFFFF"/>
                </a:solidFill>
                <a:latin typeface="Arial Narrow" charset="0"/>
                <a:cs typeface="Times New Roman" charset="0"/>
              </a:rPr>
              <a:t> 68</a:t>
            </a:r>
          </a:p>
          <a:p>
            <a:pPr algn="ctr" eaLnBrk="1" hangingPunct="1">
              <a:spcBef>
                <a:spcPct val="50000"/>
              </a:spcBef>
            </a:pPr>
            <a:r>
              <a:rPr lang="ko-KR" altLang="en-US" sz="1600" b="1" dirty="0">
                <a:solidFill>
                  <a:srgbClr val="FFFFFF"/>
                </a:solidFill>
                <a:latin typeface="Arial Narrow" charset="0"/>
                <a:cs typeface="Times New Roman" charset="0"/>
              </a:rPr>
              <a:t>교회의</a:t>
            </a:r>
            <a:r>
              <a:rPr lang="en-US" altLang="ko-KR" sz="1600" b="1" dirty="0">
                <a:solidFill>
                  <a:srgbClr val="FFFFFF"/>
                </a:solidFill>
                <a:latin typeface="Arial Narrow" charset="0"/>
                <a:cs typeface="Times New Roman" charset="0"/>
              </a:rPr>
              <a:t> </a:t>
            </a:r>
          </a:p>
          <a:p>
            <a:pPr algn="ctr" eaLnBrk="1" hangingPunct="1">
              <a:spcBef>
                <a:spcPct val="50000"/>
              </a:spcBef>
            </a:pPr>
            <a:r>
              <a:rPr lang="ko-KR" altLang="en-US" sz="1600" b="1" dirty="0">
                <a:solidFill>
                  <a:srgbClr val="FFFFFF"/>
                </a:solidFill>
                <a:latin typeface="Arial Narrow" charset="0"/>
                <a:cs typeface="Times New Roman" charset="0"/>
              </a:rPr>
              <a:t>확장</a:t>
            </a:r>
            <a:endParaRPr lang="en-US" sz="1600" b="1" dirty="0">
              <a:solidFill>
                <a:srgbClr val="FFFFFF"/>
              </a:solidFill>
              <a:latin typeface="Arial Narrow" charset="0"/>
              <a:cs typeface="Times New Roman" charset="0"/>
            </a:endParaRPr>
          </a:p>
        </p:txBody>
      </p:sp>
      <p:sp>
        <p:nvSpPr>
          <p:cNvPr id="28058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80584" name="Text Box 7"/>
          <p:cNvSpPr txBox="1">
            <a:spLocks noChangeArrowheads="1"/>
          </p:cNvSpPr>
          <p:nvPr/>
        </p:nvSpPr>
        <p:spPr bwMode="auto">
          <a:xfrm>
            <a:off x="899592" y="2059688"/>
            <a:ext cx="990600" cy="125418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000000"/>
                </a:solidFill>
                <a:latin typeface="Arial Narrow" charset="0"/>
                <a:cs typeface="Times New Roman" charset="0"/>
              </a:rPr>
              <a:t>4</a:t>
            </a:r>
            <a:r>
              <a:rPr lang="ko-KR" altLang="en-US" sz="1200" b="1" dirty="0">
                <a:solidFill>
                  <a:srgbClr val="000000"/>
                </a:solidFill>
                <a:latin typeface="Arial Narrow" charset="0"/>
                <a:cs typeface="Times New Roman" charset="0"/>
              </a:rPr>
              <a:t>월</a:t>
            </a:r>
            <a:r>
              <a:rPr lang="en-US" sz="1200" b="1" dirty="0">
                <a:solidFill>
                  <a:srgbClr val="000000"/>
                </a:solidFill>
                <a:latin typeface="Arial Narrow" charset="0"/>
                <a:cs typeface="Times New Roman" charset="0"/>
              </a:rPr>
              <a:t> 48-</a:t>
            </a:r>
            <a:br>
              <a:rPr lang="en-US" sz="1200" b="1" dirty="0">
                <a:solidFill>
                  <a:srgbClr val="000000"/>
                </a:solidFill>
                <a:latin typeface="Arial Narrow" charset="0"/>
                <a:cs typeface="Times New Roman" charset="0"/>
              </a:rPr>
            </a:br>
            <a:r>
              <a:rPr lang="en-US" sz="1200" b="1" dirty="0">
                <a:solidFill>
                  <a:srgbClr val="000000"/>
                </a:solidFill>
                <a:latin typeface="Arial Narrow" charset="0"/>
                <a:cs typeface="Times New Roman" charset="0"/>
              </a:rPr>
              <a:t>9</a:t>
            </a:r>
            <a:r>
              <a:rPr lang="ko-KR" altLang="en-US" sz="1200" b="1" dirty="0">
                <a:solidFill>
                  <a:srgbClr val="000000"/>
                </a:solidFill>
                <a:latin typeface="Arial Narrow" charset="0"/>
                <a:cs typeface="Times New Roman" charset="0"/>
              </a:rPr>
              <a:t>월</a:t>
            </a:r>
            <a:r>
              <a:rPr lang="en-US" sz="1200" b="1" dirty="0">
                <a:solidFill>
                  <a:srgbClr val="000000"/>
                </a:solidFill>
                <a:latin typeface="Arial Narrow" charset="0"/>
                <a:cs typeface="Times New Roman" charset="0"/>
              </a:rPr>
              <a:t> 49</a:t>
            </a:r>
          </a:p>
          <a:p>
            <a:pPr algn="ctr" eaLnBrk="1" hangingPunct="1"/>
            <a:r>
              <a:rPr lang="en-US"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ko-KR" altLang="en-US" sz="2000" b="1" dirty="0">
                <a:solidFill>
                  <a:srgbClr val="000000"/>
                </a:solidFill>
                <a:latin typeface="Arial Narrow" charset="0"/>
                <a:cs typeface="Times New Roman" charset="0"/>
              </a:rPr>
              <a:t>갈라디아</a:t>
            </a:r>
            <a:endParaRPr lang="en-US" sz="2000"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80585"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1200" b="1" dirty="0">
                <a:solidFill>
                  <a:srgbClr val="000000"/>
                </a:solidFill>
                <a:latin typeface="Arial Narrow" charset="0"/>
                <a:cs typeface="Times New Roman" charset="0"/>
              </a:rPr>
              <a:t>봄</a:t>
            </a:r>
            <a:r>
              <a:rPr lang="en-US" sz="1200" b="1" dirty="0">
                <a:solidFill>
                  <a:srgbClr val="000000"/>
                </a:solidFill>
                <a:latin typeface="Arial Narrow" charset="0"/>
                <a:cs typeface="Times New Roman" charset="0"/>
              </a:rPr>
              <a:t> 53-</a:t>
            </a:r>
            <a:br>
              <a:rPr lang="en-US" sz="1200" b="1" dirty="0">
                <a:solidFill>
                  <a:srgbClr val="000000"/>
                </a:solidFill>
                <a:latin typeface="Arial Narrow" charset="0"/>
                <a:cs typeface="Times New Roman" charset="0"/>
              </a:rPr>
            </a:br>
            <a:r>
              <a:rPr lang="en-US" sz="1200" b="1" dirty="0">
                <a:solidFill>
                  <a:srgbClr val="000000"/>
                </a:solidFill>
                <a:latin typeface="Arial Narrow" charset="0"/>
                <a:cs typeface="Times New Roman" charset="0"/>
              </a:rPr>
              <a:t>5</a:t>
            </a:r>
            <a:r>
              <a:rPr lang="ko-KR" altLang="en-US" sz="1200" b="1" dirty="0">
                <a:solidFill>
                  <a:srgbClr val="000000"/>
                </a:solidFill>
                <a:latin typeface="Arial Narrow" charset="0"/>
                <a:cs typeface="Times New Roman" charset="0"/>
              </a:rPr>
              <a:t>월</a:t>
            </a:r>
            <a:r>
              <a:rPr lang="en-US" sz="1200" b="1" dirty="0">
                <a:solidFill>
                  <a:srgbClr val="000000"/>
                </a:solidFill>
                <a:latin typeface="Arial Narrow" charset="0"/>
                <a:cs typeface="Times New Roman" charset="0"/>
              </a:rPr>
              <a:t> 57</a:t>
            </a:r>
          </a:p>
          <a:p>
            <a:pPr algn="ctr" eaLnBrk="1" hangingPunct="1"/>
            <a:r>
              <a:rPr lang="en-US" b="1" dirty="0">
                <a:solidFill>
                  <a:srgbClr val="000000"/>
                </a:solidFill>
                <a:latin typeface="Arial Narrow" charset="0"/>
                <a:cs typeface="Times New Roman" charset="0"/>
              </a:rPr>
              <a:t>3</a:t>
            </a:r>
            <a:br>
              <a:rPr lang="en-US" b="1" dirty="0">
                <a:solidFill>
                  <a:srgbClr val="000000"/>
                </a:solidFill>
                <a:latin typeface="Arial Narrow" charset="0"/>
                <a:cs typeface="Times New Roman" charset="0"/>
              </a:rPr>
            </a:br>
            <a:r>
              <a:rPr lang="ko-KR" altLang="en-US" b="1" dirty="0">
                <a:solidFill>
                  <a:srgbClr val="000000"/>
                </a:solidFill>
                <a:latin typeface="Arial Narrow" charset="0"/>
                <a:cs typeface="Times New Roman" charset="0"/>
              </a:rPr>
              <a:t>아시아</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a:solidFill>
                  <a:srgbClr val="FFFFFF"/>
                </a:solidFill>
                <a:latin typeface="Arial Narrow" charset="0"/>
                <a:cs typeface="Times New Roman" charset="0"/>
              </a:rPr>
              <a:t>2</a:t>
            </a:r>
            <a:r>
              <a:rPr lang="ko-KR" altLang="en-US" sz="1200" b="1" dirty="0">
                <a:solidFill>
                  <a:srgbClr val="FFFFFF"/>
                </a:solidFill>
                <a:latin typeface="Arial Narrow" charset="0"/>
                <a:cs typeface="Times New Roman" charset="0"/>
              </a:rPr>
              <a:t>월</a:t>
            </a:r>
            <a:r>
              <a:rPr lang="en-US" sz="1200" b="1" dirty="0">
                <a:solidFill>
                  <a:srgbClr val="FFFFFF"/>
                </a:solidFill>
                <a:latin typeface="Arial Narrow" charset="0"/>
                <a:cs typeface="Times New Roman" charset="0"/>
              </a:rPr>
              <a:t> 60-</a:t>
            </a:r>
            <a:br>
              <a:rPr lang="en-US" sz="1200" b="1" dirty="0">
                <a:solidFill>
                  <a:srgbClr val="FFFFFF"/>
                </a:solidFill>
                <a:latin typeface="Arial Narrow" charset="0"/>
                <a:cs typeface="Times New Roman" charset="0"/>
              </a:rPr>
            </a:br>
            <a:r>
              <a:rPr lang="en-US" sz="1200" b="1" dirty="0">
                <a:solidFill>
                  <a:srgbClr val="FFFFFF"/>
                </a:solidFill>
                <a:latin typeface="Arial Narrow" charset="0"/>
                <a:cs typeface="Times New Roman" charset="0"/>
              </a:rPr>
              <a:t>3</a:t>
            </a:r>
            <a:r>
              <a:rPr lang="ko-KR" altLang="en-US" sz="1200" b="1" dirty="0">
                <a:solidFill>
                  <a:srgbClr val="FFFFFF"/>
                </a:solidFill>
                <a:latin typeface="Arial Narrow" charset="0"/>
                <a:cs typeface="Times New Roman" charset="0"/>
              </a:rPr>
              <a:t>월</a:t>
            </a:r>
            <a:r>
              <a:rPr lang="en-US" sz="1200" b="1" dirty="0">
                <a:solidFill>
                  <a:srgbClr val="FFFFFF"/>
                </a:solidFill>
                <a:latin typeface="Arial Narrow" charset="0"/>
                <a:cs typeface="Times New Roman" charset="0"/>
              </a:rPr>
              <a:t> 62</a:t>
            </a:r>
          </a:p>
          <a:p>
            <a:pPr algn="ctr" eaLnBrk="1" hangingPunct="1">
              <a:defRPr/>
            </a:pPr>
            <a:r>
              <a:rPr lang="en-US" b="1" dirty="0">
                <a:solidFill>
                  <a:srgbClr val="FFFFFF"/>
                </a:solidFill>
                <a:latin typeface="Arial Narrow" charset="0"/>
                <a:cs typeface="Times New Roman" charset="0"/>
              </a:rPr>
              <a:t>1</a:t>
            </a:r>
            <a:br>
              <a:rPr lang="en-US" b="1" dirty="0">
                <a:solidFill>
                  <a:srgbClr val="FFFFFF"/>
                </a:solidFill>
                <a:latin typeface="Arial Narrow" charset="0"/>
                <a:cs typeface="Times New Roman" charset="0"/>
              </a:rPr>
            </a:br>
            <a:r>
              <a:rPr lang="ko-KR" altLang="en-US" b="1" dirty="0">
                <a:solidFill>
                  <a:srgbClr val="FFFFFF"/>
                </a:solidFill>
                <a:latin typeface="Arial Narrow" charset="0"/>
                <a:cs typeface="Times New Roman" charset="0"/>
              </a:rPr>
              <a:t>로마</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1200" b="1" dirty="0">
                <a:solidFill>
                  <a:srgbClr val="FFFFFF"/>
                </a:solidFill>
                <a:latin typeface="Arial Narrow" charset="0"/>
                <a:cs typeface="Times New Roman" charset="0"/>
              </a:rPr>
              <a:t>가을</a:t>
            </a:r>
            <a:r>
              <a:rPr lang="en-US" sz="1200" b="1" dirty="0">
                <a:solidFill>
                  <a:srgbClr val="FFFFFF"/>
                </a:solidFill>
                <a:latin typeface="Arial Narrow" charset="0"/>
                <a:cs typeface="Times New Roman" charset="0"/>
              </a:rPr>
              <a:t> 67-</a:t>
            </a:r>
            <a:br>
              <a:rPr lang="en-US" sz="1200" b="1" dirty="0">
                <a:solidFill>
                  <a:srgbClr val="FFFFFF"/>
                </a:solidFill>
                <a:latin typeface="Arial Narrow" charset="0"/>
                <a:cs typeface="Times New Roman" charset="0"/>
              </a:rPr>
            </a:br>
            <a:r>
              <a:rPr lang="ko-KR" altLang="en-US" sz="1200" b="1" dirty="0">
                <a:solidFill>
                  <a:srgbClr val="FFFFFF"/>
                </a:solidFill>
                <a:latin typeface="Arial Narrow" charset="0"/>
                <a:cs typeface="Times New Roman" charset="0"/>
              </a:rPr>
              <a:t>봄</a:t>
            </a:r>
            <a:r>
              <a:rPr lang="en-US" sz="1200" b="1" dirty="0">
                <a:solidFill>
                  <a:srgbClr val="FFFFFF"/>
                </a:solidFill>
                <a:latin typeface="Arial Narrow" charset="0"/>
                <a:cs typeface="Times New Roman" charset="0"/>
              </a:rPr>
              <a:t> 68</a:t>
            </a:r>
          </a:p>
          <a:p>
            <a:pPr algn="ctr" eaLnBrk="1" hangingPunct="1">
              <a:defRPr/>
            </a:pPr>
            <a:r>
              <a:rPr lang="en-US"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ko-KR" altLang="en-US" b="1" dirty="0">
                <a:solidFill>
                  <a:srgbClr val="FFFFFF"/>
                </a:solidFill>
                <a:latin typeface="Arial Narrow" charset="0"/>
                <a:cs typeface="Times New Roman" charset="0"/>
              </a:rPr>
              <a:t>로마</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80588"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280589"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1200" b="1" dirty="0">
                <a:solidFill>
                  <a:srgbClr val="000000"/>
                </a:solidFill>
                <a:latin typeface="Arial Narrow" charset="0"/>
                <a:cs typeface="Times New Roman" charset="0"/>
              </a:rPr>
              <a:t>봄</a:t>
            </a:r>
            <a:r>
              <a:rPr lang="en-US" sz="1200" b="1" dirty="0">
                <a:solidFill>
                  <a:srgbClr val="000000"/>
                </a:solidFill>
                <a:latin typeface="Arial Narrow" charset="0"/>
                <a:cs typeface="Times New Roman" charset="0"/>
              </a:rPr>
              <a:t> 62-</a:t>
            </a:r>
            <a:br>
              <a:rPr lang="en-US" sz="1200" b="1" dirty="0">
                <a:solidFill>
                  <a:srgbClr val="000000"/>
                </a:solidFill>
                <a:latin typeface="Arial Narrow" charset="0"/>
                <a:cs typeface="Times New Roman" charset="0"/>
              </a:rPr>
            </a:br>
            <a:r>
              <a:rPr lang="ko-KR" altLang="en-US" sz="1200" b="1" dirty="0">
                <a:solidFill>
                  <a:srgbClr val="000000"/>
                </a:solidFill>
                <a:latin typeface="Arial Narrow" charset="0"/>
                <a:cs typeface="Times New Roman" charset="0"/>
              </a:rPr>
              <a:t>가을</a:t>
            </a:r>
            <a:r>
              <a:rPr lang="en-US" sz="1200" b="1" dirty="0">
                <a:solidFill>
                  <a:srgbClr val="000000"/>
                </a:solidFill>
                <a:latin typeface="Arial Narrow" charset="0"/>
                <a:cs typeface="Times New Roman" charset="0"/>
              </a:rPr>
              <a:t> 67</a:t>
            </a:r>
          </a:p>
          <a:p>
            <a:pPr algn="ctr" eaLnBrk="1" hangingPunct="1"/>
            <a:r>
              <a:rPr lang="en-US"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ko-KR" altLang="en-US" b="1" dirty="0">
                <a:solidFill>
                  <a:srgbClr val="000000"/>
                </a:solidFill>
                <a:latin typeface="Arial Narrow" charset="0"/>
                <a:cs typeface="Times New Roman" charset="0"/>
              </a:rPr>
              <a:t>스페인</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ko-KR" altLang="en-US" sz="4000" b="1" dirty="0">
                <a:solidFill>
                  <a:srgbClr val="FFFFFF"/>
                </a:solidFill>
                <a:latin typeface="Arial" charset="0"/>
                <a:cs typeface="Times New Roman" charset="0"/>
              </a:rPr>
              <a:t>신약</a:t>
            </a:r>
            <a:r>
              <a:rPr lang="en-US" altLang="ko-KR" sz="4000" b="1" dirty="0">
                <a:solidFill>
                  <a:srgbClr val="FFFFFF"/>
                </a:solidFill>
                <a:latin typeface="Arial" charset="0"/>
                <a:cs typeface="Times New Roman" charset="0"/>
              </a:rPr>
              <a:t> </a:t>
            </a:r>
            <a:r>
              <a:rPr lang="ko-KR" altLang="en-US" sz="4000" b="1" dirty="0">
                <a:solidFill>
                  <a:srgbClr val="FFFFFF"/>
                </a:solidFill>
                <a:latin typeface="Arial" charset="0"/>
                <a:cs typeface="Times New Roman" charset="0"/>
              </a:rPr>
              <a:t>조망</a:t>
            </a:r>
            <a:r>
              <a:rPr lang="en-US" altLang="ko-KR" sz="4000" b="1" dirty="0">
                <a:solidFill>
                  <a:srgbClr val="FFFFFF"/>
                </a:solidFill>
                <a:latin typeface="Arial" charset="0"/>
                <a:cs typeface="Times New Roman" charset="0"/>
              </a:rPr>
              <a:t> </a:t>
            </a:r>
            <a:r>
              <a:rPr lang="en-US" sz="4000" b="1" dirty="0">
                <a:solidFill>
                  <a:srgbClr val="FFFFFF"/>
                </a:solidFill>
                <a:latin typeface="Arial" charset="0"/>
                <a:cs typeface="Times New Roman" charset="0"/>
              </a:rPr>
              <a:t>(</a:t>
            </a:r>
            <a:r>
              <a:rPr lang="ko-KR" altLang="en-US" sz="4000" b="1" dirty="0">
                <a:solidFill>
                  <a:srgbClr val="FFFFFF"/>
                </a:solidFill>
                <a:latin typeface="Arial" charset="0"/>
                <a:cs typeface="Times New Roman" charset="0"/>
              </a:rPr>
              <a:t>바울</a:t>
            </a:r>
            <a:r>
              <a:rPr lang="en-US" altLang="ko-KR" sz="4000" b="1" dirty="0">
                <a:solidFill>
                  <a:srgbClr val="FFFFFF"/>
                </a:solidFill>
                <a:latin typeface="Arial" charset="0"/>
                <a:cs typeface="Times New Roman" charset="0"/>
              </a:rPr>
              <a:t> </a:t>
            </a:r>
            <a:r>
              <a:rPr lang="ko-KR" altLang="en-US" sz="4000" b="1" dirty="0">
                <a:solidFill>
                  <a:srgbClr val="FFFFFF"/>
                </a:solidFill>
                <a:latin typeface="Arial" charset="0"/>
                <a:cs typeface="Times New Roman" charset="0"/>
              </a:rPr>
              <a:t>서신</a:t>
            </a:r>
            <a:r>
              <a:rPr lang="en-US" altLang="ja-JP" sz="4000" b="1" dirty="0">
                <a:solidFill>
                  <a:srgbClr val="FFFFFF"/>
                </a:solidFill>
                <a:latin typeface="Arial" charset="0"/>
                <a:cs typeface="Times New Roman" charset="0"/>
              </a:rPr>
              <a:t>)</a:t>
            </a:r>
            <a:endParaRPr lang="en-US" sz="4000" b="1" dirty="0">
              <a:solidFill>
                <a:srgbClr val="FFFFFF"/>
              </a:solidFill>
              <a:latin typeface="Arial" charset="0"/>
              <a:cs typeface="Times New Roman" charset="0"/>
            </a:endParaRPr>
          </a:p>
        </p:txBody>
      </p:sp>
      <p:sp>
        <p:nvSpPr>
          <p:cNvPr id="19" name="Text Box 19"/>
          <p:cNvSpPr txBox="1">
            <a:spLocks noChangeArrowheads="1"/>
          </p:cNvSpPr>
          <p:nvPr/>
        </p:nvSpPr>
        <p:spPr bwMode="auto">
          <a:xfrm>
            <a:off x="990600" y="4114800"/>
            <a:ext cx="792163" cy="338554"/>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1600" dirty="0">
                <a:solidFill>
                  <a:srgbClr val="000000"/>
                </a:solidFill>
                <a:latin typeface="Arial Narrow" charset="0"/>
                <a:cs typeface="Times New Roman" charset="0"/>
              </a:rPr>
              <a:t>갈</a:t>
            </a:r>
            <a:endParaRPr lang="en-US" sz="1600" dirty="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0" y="3657600"/>
            <a:ext cx="792163" cy="338554"/>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1600" dirty="0">
                <a:solidFill>
                  <a:srgbClr val="FFFFFF"/>
                </a:solidFill>
                <a:latin typeface="Arial Narrow" charset="0"/>
                <a:cs typeface="Times New Roman" charset="0"/>
              </a:rPr>
              <a:t>마</a:t>
            </a:r>
            <a:endParaRPr lang="en-US" sz="1600" dirty="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0"/>
            <a:ext cx="792163" cy="338554"/>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1600" dirty="0">
                <a:solidFill>
                  <a:srgbClr val="FFFFFF"/>
                </a:solidFill>
                <a:latin typeface="Arial Narrow" charset="0"/>
                <a:cs typeface="Times New Roman" charset="0"/>
              </a:rPr>
              <a:t>눅</a:t>
            </a:r>
            <a:endParaRPr lang="en-US" sz="1600" dirty="0">
              <a:solidFill>
                <a:srgbClr val="FFFFFF"/>
              </a:solidFill>
              <a:latin typeface="Arial Narrow" charset="0"/>
              <a:cs typeface="Times New Roman" charset="0"/>
            </a:endParaRPr>
          </a:p>
        </p:txBody>
      </p:sp>
      <p:sp>
        <p:nvSpPr>
          <p:cNvPr id="36" name="Text Box 31"/>
          <p:cNvSpPr txBox="1">
            <a:spLocks noChangeArrowheads="1"/>
          </p:cNvSpPr>
          <p:nvPr/>
        </p:nvSpPr>
        <p:spPr bwMode="auto">
          <a:xfrm>
            <a:off x="7391400" y="3657600"/>
            <a:ext cx="792163" cy="338554"/>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1600" dirty="0">
                <a:solidFill>
                  <a:srgbClr val="FFFFFF"/>
                </a:solidFill>
                <a:latin typeface="Arial Narrow" charset="0"/>
                <a:cs typeface="Times New Roman" charset="0"/>
              </a:rPr>
              <a:t>요</a:t>
            </a:r>
            <a:endParaRPr lang="en-US" sz="1600" dirty="0">
              <a:solidFill>
                <a:srgbClr val="FFFFFF"/>
              </a:solidFill>
              <a:latin typeface="Arial Narrow" charset="0"/>
              <a:cs typeface="Times New Roman" charset="0"/>
            </a:endParaRPr>
          </a:p>
        </p:txBody>
      </p:sp>
      <p:sp>
        <p:nvSpPr>
          <p:cNvPr id="37" name="Text Box 29"/>
          <p:cNvSpPr txBox="1">
            <a:spLocks noChangeArrowheads="1"/>
          </p:cNvSpPr>
          <p:nvPr/>
        </p:nvSpPr>
        <p:spPr bwMode="auto">
          <a:xfrm>
            <a:off x="6446838" y="3657600"/>
            <a:ext cx="792162" cy="338554"/>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1600" dirty="0">
                <a:solidFill>
                  <a:srgbClr val="FFFFFF"/>
                </a:solidFill>
                <a:latin typeface="Arial Narrow" charset="0"/>
                <a:cs typeface="Times New Roman" charset="0"/>
              </a:rPr>
              <a:t>막</a:t>
            </a:r>
            <a:endParaRPr lang="en-US" sz="1600" dirty="0">
              <a:solidFill>
                <a:srgbClr val="FFFFFF"/>
              </a:solidFill>
              <a:latin typeface="Arial Narrow" charset="0"/>
              <a:cs typeface="Times New Roman" charset="0"/>
            </a:endParaRPr>
          </a:p>
        </p:txBody>
      </p:sp>
      <p:sp>
        <p:nvSpPr>
          <p:cNvPr id="48" name="Text Box 22"/>
          <p:cNvSpPr txBox="1">
            <a:spLocks noChangeArrowheads="1"/>
          </p:cNvSpPr>
          <p:nvPr/>
        </p:nvSpPr>
        <p:spPr bwMode="auto">
          <a:xfrm>
            <a:off x="5486400" y="3657600"/>
            <a:ext cx="792163" cy="338554"/>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1600" dirty="0">
                <a:solidFill>
                  <a:srgbClr val="FFFFFF"/>
                </a:solidFill>
                <a:latin typeface="Arial Narrow" charset="0"/>
                <a:cs typeface="Times New Roman" charset="0"/>
              </a:rPr>
              <a:t>행</a:t>
            </a:r>
            <a:endParaRPr lang="en-US" sz="1600" dirty="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38554"/>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1600" dirty="0">
                <a:solidFill>
                  <a:srgbClr val="FFFFFF"/>
                </a:solidFill>
                <a:latin typeface="Arial Narrow" charset="0"/>
                <a:cs typeface="Times New Roman" charset="0"/>
              </a:rPr>
              <a:t>복음서</a:t>
            </a:r>
            <a:r>
              <a:rPr lang="en-US" altLang="ko-KR" sz="1600" dirty="0">
                <a:solidFill>
                  <a:srgbClr val="FFFFFF"/>
                </a:solidFill>
                <a:latin typeface="Arial Narrow" charset="0"/>
                <a:cs typeface="Times New Roman" charset="0"/>
              </a:rPr>
              <a:t> &amp; </a:t>
            </a:r>
            <a:r>
              <a:rPr lang="ko-KR" altLang="en-US" sz="1600" dirty="0">
                <a:solidFill>
                  <a:srgbClr val="FFFFFF"/>
                </a:solidFill>
                <a:latin typeface="Arial Narrow" charset="0"/>
                <a:cs typeface="Times New Roman" charset="0"/>
              </a:rPr>
              <a:t>사도행전</a:t>
            </a:r>
            <a:endParaRPr lang="en-US" sz="1600" dirty="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3"/>
            <a:ext cx="1800225" cy="338554"/>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1600" dirty="0">
                <a:solidFill>
                  <a:srgbClr val="000000"/>
                </a:solidFill>
                <a:latin typeface="Arial Narrow" charset="0"/>
                <a:cs typeface="Times New Roman" charset="0"/>
              </a:rPr>
              <a:t>바울서신</a:t>
            </a:r>
            <a:endParaRPr lang="en-US" sz="1600" dirty="0">
              <a:solidFill>
                <a:srgbClr val="000000"/>
              </a:solidFill>
              <a:latin typeface="Arial Narrow" charset="0"/>
              <a:cs typeface="Times New Roman" charset="0"/>
            </a:endParaRPr>
          </a:p>
        </p:txBody>
      </p:sp>
      <p:sp>
        <p:nvSpPr>
          <p:cNvPr id="280601"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Pauline</a:t>
            </a:r>
            <a:endParaRPr lang="en-US" sz="1600" b="1">
              <a:solidFill>
                <a:srgbClr val="FFFFFF"/>
              </a:solidFill>
              <a:latin typeface="Arial Narrow" charset="0"/>
              <a:cs typeface="Times New Roman" charset="0"/>
            </a:endParaRPr>
          </a:p>
        </p:txBody>
      </p:sp>
      <p:sp>
        <p:nvSpPr>
          <p:cNvPr id="280602"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000000"/>
                </a:solidFill>
                <a:latin typeface="Arial Narrow" charset="0"/>
                <a:cs typeface="Times New Roman" charset="0"/>
              </a:rPr>
              <a:t>4</a:t>
            </a:r>
            <a:r>
              <a:rPr lang="ko-KR" altLang="en-US" sz="1200" b="1" dirty="0">
                <a:solidFill>
                  <a:srgbClr val="000000"/>
                </a:solidFill>
                <a:latin typeface="Arial Narrow" charset="0"/>
                <a:cs typeface="Times New Roman" charset="0"/>
              </a:rPr>
              <a:t>월</a:t>
            </a:r>
            <a:r>
              <a:rPr lang="en-US" sz="1200" b="1" dirty="0">
                <a:solidFill>
                  <a:srgbClr val="000000"/>
                </a:solidFill>
                <a:latin typeface="Arial Narrow" charset="0"/>
                <a:cs typeface="Times New Roman" charset="0"/>
              </a:rPr>
              <a:t> 50-</a:t>
            </a:r>
            <a:br>
              <a:rPr lang="en-US" sz="1200" b="1" dirty="0">
                <a:solidFill>
                  <a:srgbClr val="000000"/>
                </a:solidFill>
                <a:latin typeface="Arial Narrow" charset="0"/>
                <a:cs typeface="Times New Roman" charset="0"/>
              </a:rPr>
            </a:br>
            <a:r>
              <a:rPr lang="en-US" sz="1200" b="1" dirty="0">
                <a:solidFill>
                  <a:srgbClr val="000000"/>
                </a:solidFill>
                <a:latin typeface="Arial Narrow" charset="0"/>
                <a:cs typeface="Times New Roman" charset="0"/>
              </a:rPr>
              <a:t>9</a:t>
            </a:r>
            <a:r>
              <a:rPr lang="ko-KR" altLang="en-US" sz="1200" b="1" dirty="0">
                <a:solidFill>
                  <a:srgbClr val="000000"/>
                </a:solidFill>
                <a:latin typeface="Arial Narrow" charset="0"/>
                <a:cs typeface="Times New Roman" charset="0"/>
              </a:rPr>
              <a:t>월</a:t>
            </a:r>
            <a:r>
              <a:rPr lang="en-US" sz="1200" b="1" dirty="0">
                <a:solidFill>
                  <a:srgbClr val="000000"/>
                </a:solidFill>
                <a:latin typeface="Arial Narrow" charset="0"/>
                <a:cs typeface="Times New Roman" charset="0"/>
              </a:rPr>
              <a:t> 52</a:t>
            </a:r>
          </a:p>
          <a:p>
            <a:pPr algn="ctr" eaLnBrk="1" hangingPunct="1"/>
            <a:r>
              <a:rPr lang="en-US"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ko-KR" altLang="en-US" b="1" dirty="0">
                <a:solidFill>
                  <a:srgbClr val="000000"/>
                </a:solidFill>
                <a:latin typeface="Arial Narrow" charset="0"/>
                <a:cs typeface="Times New Roman" charset="0"/>
              </a:rPr>
              <a:t>에게해</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80603" name="Text Box 17"/>
          <p:cNvSpPr txBox="1">
            <a:spLocks noChangeArrowheads="1"/>
          </p:cNvSpPr>
          <p:nvPr/>
        </p:nvSpPr>
        <p:spPr bwMode="auto">
          <a:xfrm>
            <a:off x="-76200" y="2107014"/>
            <a:ext cx="9906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1200" b="1" dirty="0">
                <a:solidFill>
                  <a:srgbClr val="FFFFFF"/>
                </a:solidFill>
                <a:latin typeface="Arial Narrow" charset="0"/>
                <a:cs typeface="Times New Roman" charset="0"/>
              </a:rPr>
              <a:t>여름</a:t>
            </a:r>
            <a:r>
              <a:rPr lang="en-US" sz="1200" b="1" dirty="0">
                <a:solidFill>
                  <a:srgbClr val="FFFFFF"/>
                </a:solidFill>
                <a:latin typeface="Arial Narrow" charset="0"/>
                <a:cs typeface="Times New Roman" charset="0"/>
              </a:rPr>
              <a:t> 35-</a:t>
            </a:r>
          </a:p>
          <a:p>
            <a:pPr algn="ctr" eaLnBrk="1" hangingPunct="1">
              <a:spcBef>
                <a:spcPct val="50000"/>
              </a:spcBef>
            </a:pPr>
            <a:r>
              <a:rPr lang="en-US" sz="1200" b="1" dirty="0">
                <a:solidFill>
                  <a:srgbClr val="FFFFFF"/>
                </a:solidFill>
                <a:latin typeface="Arial Narrow" charset="0"/>
                <a:cs typeface="Times New Roman" charset="0"/>
              </a:rPr>
              <a:t>37</a:t>
            </a:r>
          </a:p>
          <a:p>
            <a:pPr algn="ctr" eaLnBrk="1" hangingPunct="1">
              <a:spcBef>
                <a:spcPct val="50000"/>
              </a:spcBef>
            </a:pPr>
            <a:r>
              <a:rPr lang="ko-KR" altLang="en-US" sz="1200" b="1" dirty="0">
                <a:solidFill>
                  <a:srgbClr val="FFFFFF"/>
                </a:solidFill>
                <a:latin typeface="Arial Narrow" charset="0"/>
                <a:cs typeface="Times New Roman" charset="0"/>
              </a:rPr>
              <a:t>다메섹</a:t>
            </a:r>
            <a:endParaRPr lang="en-US" altLang="ko-KR" sz="1200" b="1" dirty="0">
              <a:solidFill>
                <a:srgbClr val="FFFFFF"/>
              </a:solidFill>
              <a:latin typeface="Arial Narrow" charset="0"/>
              <a:cs typeface="Times New Roman" charset="0"/>
            </a:endParaRPr>
          </a:p>
          <a:p>
            <a:pPr algn="ctr" eaLnBrk="1" hangingPunct="1">
              <a:spcBef>
                <a:spcPct val="50000"/>
              </a:spcBef>
            </a:pPr>
            <a:r>
              <a:rPr lang="ko-KR" altLang="en-US" sz="1200" b="1" dirty="0">
                <a:solidFill>
                  <a:srgbClr val="FFFFFF"/>
                </a:solidFill>
                <a:latin typeface="Arial Narrow" charset="0"/>
                <a:cs typeface="Times New Roman" charset="0"/>
              </a:rPr>
              <a:t>안디옥</a:t>
            </a:r>
            <a:endParaRPr lang="en-US" sz="1200" b="1" dirty="0">
              <a:solidFill>
                <a:srgbClr val="FFFFFF"/>
              </a:solidFill>
              <a:latin typeface="Arial Narrow" charset="0"/>
              <a:cs typeface="Times New Roman" charset="0"/>
            </a:endParaRPr>
          </a:p>
        </p:txBody>
      </p:sp>
      <p:sp>
        <p:nvSpPr>
          <p:cNvPr id="28"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b="1" dirty="0">
                <a:solidFill>
                  <a:srgbClr val="FFFFFF"/>
                </a:solidFill>
                <a:latin typeface="Arial Narrow" charset="0"/>
                <a:cs typeface="Times New Roman" charset="0"/>
              </a:rPr>
              <a:t>로마</a:t>
            </a:r>
            <a:endParaRPr lang="en-US" b="1" dirty="0">
              <a:solidFill>
                <a:srgbClr val="FFFFFF"/>
              </a:solidFill>
              <a:latin typeface="Arial Narrow" charset="0"/>
              <a:cs typeface="Times New Roman" charset="0"/>
            </a:endParaRPr>
          </a:p>
        </p:txBody>
      </p:sp>
      <p:sp>
        <p:nvSpPr>
          <p:cNvPr id="280605" name="Text Box 20"/>
          <p:cNvSpPr txBox="1">
            <a:spLocks noChangeArrowheads="1"/>
          </p:cNvSpPr>
          <p:nvPr/>
        </p:nvSpPr>
        <p:spPr bwMode="auto">
          <a:xfrm>
            <a:off x="3352800" y="5861708"/>
            <a:ext cx="1600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ko-KR" altLang="en-US" b="1" dirty="0">
                <a:solidFill>
                  <a:srgbClr val="FFFFFF"/>
                </a:solidFill>
                <a:latin typeface="Arial Narrow" charset="0"/>
                <a:cs typeface="Times New Roman" charset="0"/>
              </a:rPr>
              <a:t>전도여행</a:t>
            </a:r>
            <a:endParaRPr lang="en-US" b="1" dirty="0">
              <a:solidFill>
                <a:srgbClr val="FFFFFF"/>
              </a:solidFill>
              <a:latin typeface="Arial Narrow" charset="0"/>
              <a:cs typeface="Times New Roman" charset="0"/>
            </a:endParaRPr>
          </a:p>
        </p:txBody>
      </p:sp>
      <p:sp>
        <p:nvSpPr>
          <p:cNvPr id="280606"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80607" name="Text Box 20"/>
          <p:cNvSpPr txBox="1">
            <a:spLocks noChangeArrowheads="1"/>
          </p:cNvSpPr>
          <p:nvPr/>
        </p:nvSpPr>
        <p:spPr bwMode="auto">
          <a:xfrm>
            <a:off x="3352800" y="6309320"/>
            <a:ext cx="1600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ko-KR" altLang="en-US" b="1" dirty="0">
                <a:solidFill>
                  <a:srgbClr val="FFFFFF"/>
                </a:solidFill>
                <a:latin typeface="Arial Narrow" charset="0"/>
                <a:cs typeface="Times New Roman" charset="0"/>
              </a:rPr>
              <a:t>구금</a:t>
            </a:r>
            <a:endParaRPr lang="en-US" b="1" dirty="0">
              <a:solidFill>
                <a:srgbClr val="FFFFFF"/>
              </a:solidFill>
              <a:latin typeface="Arial Narrow"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5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98" name="Rectangle 82"/>
          <p:cNvSpPr>
            <a:spLocks noChangeArrowheads="1"/>
          </p:cNvSpPr>
          <p:nvPr/>
        </p:nvSpPr>
        <p:spPr bwMode="auto">
          <a:xfrm>
            <a:off x="34629" y="2339752"/>
            <a:ext cx="3048000" cy="4419600"/>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endParaRPr lang="en-US">
              <a:latin typeface="Arial" charset="0"/>
              <a:cs typeface="Arial" charset="0"/>
            </a:endParaRPr>
          </a:p>
        </p:txBody>
      </p:sp>
      <p:sp>
        <p:nvSpPr>
          <p:cNvPr id="281601" name="Rectangle 2"/>
          <p:cNvSpPr>
            <a:spLocks noGrp="1" noChangeArrowheads="1"/>
          </p:cNvSpPr>
          <p:nvPr>
            <p:ph type="title"/>
          </p:nvPr>
        </p:nvSpPr>
        <p:spPr>
          <a:xfrm>
            <a:off x="0" y="233363"/>
            <a:ext cx="7956376" cy="609600"/>
          </a:xfrm>
        </p:spPr>
        <p:txBody>
          <a:bodyPr/>
          <a:lstStyle/>
          <a:p>
            <a:pPr eaLnBrk="1" hangingPunct="1"/>
            <a:r>
              <a:rPr lang="ko-KR" altLang="en-US" sz="3600" b="1" dirty="0">
                <a:latin typeface="Arial" charset="0"/>
                <a:ea typeface="ＭＳ Ｐゴシック" charset="0"/>
                <a:cs typeface="Arial" charset="0"/>
              </a:rPr>
              <a:t>야고보서와</a:t>
            </a:r>
            <a:r>
              <a:rPr lang="en-US" altLang="ko-KR" sz="3600" b="1" dirty="0">
                <a:latin typeface="Arial" charset="0"/>
                <a:ea typeface="ＭＳ Ｐゴシック" charset="0"/>
                <a:cs typeface="Arial" charset="0"/>
              </a:rPr>
              <a:t> </a:t>
            </a:r>
            <a:r>
              <a:rPr lang="ko-KR" altLang="en-US" sz="3600" b="1" dirty="0">
                <a:latin typeface="Arial" charset="0"/>
                <a:ea typeface="ＭＳ Ｐゴシック" charset="0"/>
                <a:cs typeface="Arial" charset="0"/>
              </a:rPr>
              <a:t>갈라디아서의</a:t>
            </a:r>
            <a:r>
              <a:rPr lang="en-US" altLang="ko-KR" sz="3600" b="1" dirty="0">
                <a:latin typeface="Arial" charset="0"/>
                <a:ea typeface="ＭＳ Ｐゴシック" charset="0"/>
                <a:cs typeface="Arial" charset="0"/>
              </a:rPr>
              <a:t> </a:t>
            </a:r>
            <a:r>
              <a:rPr lang="ko-KR" altLang="en-US" sz="3600" b="1" dirty="0">
                <a:latin typeface="Arial" charset="0"/>
                <a:ea typeface="ＭＳ Ｐゴシック" charset="0"/>
                <a:cs typeface="Arial" charset="0"/>
              </a:rPr>
              <a:t>대조</a:t>
            </a:r>
            <a:endParaRPr lang="en-US" sz="3600" b="1" dirty="0">
              <a:latin typeface="Arial" charset="0"/>
              <a:ea typeface="ＭＳ Ｐゴシック" charset="0"/>
              <a:cs typeface="Arial" charset="0"/>
            </a:endParaRPr>
          </a:p>
        </p:txBody>
      </p:sp>
      <p:grpSp>
        <p:nvGrpSpPr>
          <p:cNvPr id="2" name="Group 3"/>
          <p:cNvGrpSpPr>
            <a:grpSpLocks/>
          </p:cNvGrpSpPr>
          <p:nvPr/>
        </p:nvGrpSpPr>
        <p:grpSpPr bwMode="auto">
          <a:xfrm>
            <a:off x="0" y="1196752"/>
            <a:ext cx="9144000" cy="5615997"/>
            <a:chOff x="-3" y="-3"/>
            <a:chExt cx="5765" cy="3064"/>
          </a:xfrm>
        </p:grpSpPr>
        <p:grpSp>
          <p:nvGrpSpPr>
            <p:cNvPr id="281617" name="Group 4"/>
            <p:cNvGrpSpPr>
              <a:grpSpLocks/>
            </p:cNvGrpSpPr>
            <p:nvPr/>
          </p:nvGrpSpPr>
          <p:grpSpPr bwMode="auto">
            <a:xfrm>
              <a:off x="0" y="0"/>
              <a:ext cx="5759" cy="3061"/>
              <a:chOff x="0" y="0"/>
              <a:chExt cx="5759" cy="3061"/>
            </a:xfrm>
          </p:grpSpPr>
          <p:grpSp>
            <p:nvGrpSpPr>
              <p:cNvPr id="281619" name="Group 5"/>
              <p:cNvGrpSpPr>
                <a:grpSpLocks/>
              </p:cNvGrpSpPr>
              <p:nvPr/>
            </p:nvGrpSpPr>
            <p:grpSpPr bwMode="auto">
              <a:xfrm>
                <a:off x="0" y="0"/>
                <a:ext cx="1919" cy="403"/>
                <a:chOff x="0" y="0"/>
                <a:chExt cx="1919" cy="403"/>
              </a:xfrm>
            </p:grpSpPr>
            <p:sp>
              <p:nvSpPr>
                <p:cNvPr id="281680" name="Rectangle 6"/>
                <p:cNvSpPr>
                  <a:spLocks noChangeArrowheads="1"/>
                </p:cNvSpPr>
                <p:nvPr/>
              </p:nvSpPr>
              <p:spPr bwMode="auto">
                <a:xfrm>
                  <a:off x="43" y="0"/>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ko-KR" altLang="en-US" sz="3200" b="1" i="1" u="sng" dirty="0">
                      <a:latin typeface="Arial" charset="0"/>
                      <a:cs typeface="Times New Roman" charset="0"/>
                    </a:rPr>
                    <a:t>주제</a:t>
                  </a:r>
                  <a:endParaRPr kumimoji="1" lang="en-GB" sz="3200" u="sng" dirty="0">
                    <a:latin typeface="Arial" charset="0"/>
                    <a:cs typeface="Times New Roman" charset="0"/>
                  </a:endParaRPr>
                </a:p>
                <a:p>
                  <a:pPr eaLnBrk="0" hangingPunct="0"/>
                  <a:endParaRPr kumimoji="1" lang="en-GB" sz="3200" u="sng" dirty="0">
                    <a:latin typeface="Arial" charset="0"/>
                    <a:cs typeface="Times New Roman" charset="0"/>
                  </a:endParaRPr>
                </a:p>
              </p:txBody>
            </p:sp>
            <p:sp>
              <p:nvSpPr>
                <p:cNvPr id="281681" name="Rectangle 7"/>
                <p:cNvSpPr>
                  <a:spLocks noChangeArrowheads="1"/>
                </p:cNvSpPr>
                <p:nvPr/>
              </p:nvSpPr>
              <p:spPr bwMode="auto">
                <a:xfrm>
                  <a:off x="0" y="0"/>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0" name="Group 8"/>
              <p:cNvGrpSpPr>
                <a:grpSpLocks/>
              </p:cNvGrpSpPr>
              <p:nvPr/>
            </p:nvGrpSpPr>
            <p:grpSpPr bwMode="auto">
              <a:xfrm>
                <a:off x="1919" y="0"/>
                <a:ext cx="1920" cy="403"/>
                <a:chOff x="1919" y="0"/>
                <a:chExt cx="1920" cy="403"/>
              </a:xfrm>
            </p:grpSpPr>
            <p:sp>
              <p:nvSpPr>
                <p:cNvPr id="281678" name="Rectangle 9"/>
                <p:cNvSpPr>
                  <a:spLocks noChangeArrowheads="1"/>
                </p:cNvSpPr>
                <p:nvPr/>
              </p:nvSpPr>
              <p:spPr bwMode="auto">
                <a:xfrm>
                  <a:off x="1962" y="0"/>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ko-KR" altLang="en-US" sz="3200" b="1" u="sng" dirty="0">
                      <a:latin typeface="Arial" charset="0"/>
                      <a:cs typeface="Times New Roman" charset="0"/>
                    </a:rPr>
                    <a:t>갈라디아서</a:t>
                  </a:r>
                  <a:endParaRPr kumimoji="1" lang="en-GB" sz="3200" u="sng" dirty="0">
                    <a:latin typeface="Arial" charset="0"/>
                    <a:cs typeface="Times New Roman" charset="0"/>
                  </a:endParaRPr>
                </a:p>
              </p:txBody>
            </p:sp>
            <p:sp>
              <p:nvSpPr>
                <p:cNvPr id="281679" name="Rectangle 10"/>
                <p:cNvSpPr>
                  <a:spLocks noChangeArrowheads="1"/>
                </p:cNvSpPr>
                <p:nvPr/>
              </p:nvSpPr>
              <p:spPr bwMode="auto">
                <a:xfrm>
                  <a:off x="1919" y="0"/>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1" name="Group 11"/>
              <p:cNvGrpSpPr>
                <a:grpSpLocks/>
              </p:cNvGrpSpPr>
              <p:nvPr/>
            </p:nvGrpSpPr>
            <p:grpSpPr bwMode="auto">
              <a:xfrm>
                <a:off x="3839" y="0"/>
                <a:ext cx="1920" cy="403"/>
                <a:chOff x="3839" y="0"/>
                <a:chExt cx="1920" cy="403"/>
              </a:xfrm>
            </p:grpSpPr>
            <p:sp>
              <p:nvSpPr>
                <p:cNvPr id="281676" name="Rectangle 12"/>
                <p:cNvSpPr>
                  <a:spLocks noChangeArrowheads="1"/>
                </p:cNvSpPr>
                <p:nvPr/>
              </p:nvSpPr>
              <p:spPr bwMode="auto">
                <a:xfrm>
                  <a:off x="3882" y="0"/>
                  <a:ext cx="183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ko-KR" altLang="en-US" sz="3200" b="1" u="sng" dirty="0">
                      <a:latin typeface="Arial" charset="0"/>
                      <a:cs typeface="Times New Roman" charset="0"/>
                    </a:rPr>
                    <a:t>야고보서</a:t>
                  </a:r>
                  <a:endParaRPr kumimoji="1" lang="en-GB" sz="3200" u="sng" dirty="0">
                    <a:latin typeface="Arial" charset="0"/>
                    <a:cs typeface="Times New Roman" charset="0"/>
                  </a:endParaRPr>
                </a:p>
              </p:txBody>
            </p:sp>
            <p:sp>
              <p:nvSpPr>
                <p:cNvPr id="281677" name="Rectangle 13"/>
                <p:cNvSpPr>
                  <a:spLocks noChangeArrowheads="1"/>
                </p:cNvSpPr>
                <p:nvPr/>
              </p:nvSpPr>
              <p:spPr bwMode="auto">
                <a:xfrm>
                  <a:off x="3839" y="0"/>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grpSp>
            <p:nvGrpSpPr>
              <p:cNvPr id="281622" name="Group 14"/>
              <p:cNvGrpSpPr>
                <a:grpSpLocks/>
              </p:cNvGrpSpPr>
              <p:nvPr/>
            </p:nvGrpSpPr>
            <p:grpSpPr bwMode="auto">
              <a:xfrm>
                <a:off x="0" y="403"/>
                <a:ext cx="1919" cy="403"/>
                <a:chOff x="0" y="403"/>
                <a:chExt cx="1919" cy="403"/>
              </a:xfrm>
            </p:grpSpPr>
            <p:sp>
              <p:nvSpPr>
                <p:cNvPr id="281674" name="Rectangle 15"/>
                <p:cNvSpPr>
                  <a:spLocks noChangeArrowheads="1"/>
                </p:cNvSpPr>
                <p:nvPr/>
              </p:nvSpPr>
              <p:spPr bwMode="auto">
                <a:xfrm>
                  <a:off x="43" y="403"/>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ko-KR" altLang="en-US" b="1" dirty="0">
                      <a:latin typeface="Arial" charset="0"/>
                      <a:cs typeface="Times New Roman" charset="0"/>
                    </a:rPr>
                    <a:t>저자</a:t>
                  </a:r>
                  <a:endParaRPr kumimoji="1" lang="en-GB" b="1" dirty="0">
                    <a:latin typeface="Arial" charset="0"/>
                    <a:cs typeface="Times New Roman" charset="0"/>
                  </a:endParaRPr>
                </a:p>
                <a:p>
                  <a:pPr eaLnBrk="0" hangingPunct="0"/>
                  <a:endParaRPr kumimoji="1" lang="en-GB" b="1" dirty="0">
                    <a:latin typeface="Arial" charset="0"/>
                    <a:cs typeface="Times New Roman" charset="0"/>
                  </a:endParaRPr>
                </a:p>
              </p:txBody>
            </p:sp>
            <p:sp>
              <p:nvSpPr>
                <p:cNvPr id="281675" name="Rectangle 16"/>
                <p:cNvSpPr>
                  <a:spLocks noChangeArrowheads="1"/>
                </p:cNvSpPr>
                <p:nvPr/>
              </p:nvSpPr>
              <p:spPr bwMode="auto">
                <a:xfrm>
                  <a:off x="0" y="403"/>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sp>
            <p:nvSpPr>
              <p:cNvPr id="281673" name="Rectangle 19"/>
              <p:cNvSpPr>
                <a:spLocks noChangeArrowheads="1"/>
              </p:cNvSpPr>
              <p:nvPr/>
            </p:nvSpPr>
            <p:spPr bwMode="auto">
              <a:xfrm>
                <a:off x="1919" y="403"/>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sp>
            <p:nvSpPr>
              <p:cNvPr id="281671" name="Rectangle 22"/>
              <p:cNvSpPr>
                <a:spLocks noChangeArrowheads="1"/>
              </p:cNvSpPr>
              <p:nvPr/>
            </p:nvSpPr>
            <p:spPr bwMode="auto">
              <a:xfrm>
                <a:off x="3839" y="403"/>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nvGrpSpPr>
              <p:cNvPr id="281625" name="Group 23"/>
              <p:cNvGrpSpPr>
                <a:grpSpLocks/>
              </p:cNvGrpSpPr>
              <p:nvPr/>
            </p:nvGrpSpPr>
            <p:grpSpPr bwMode="auto">
              <a:xfrm>
                <a:off x="0" y="806"/>
                <a:ext cx="1919" cy="403"/>
                <a:chOff x="0" y="806"/>
                <a:chExt cx="1919" cy="403"/>
              </a:xfrm>
            </p:grpSpPr>
            <p:sp>
              <p:nvSpPr>
                <p:cNvPr id="281668" name="Rectangle 24"/>
                <p:cNvSpPr>
                  <a:spLocks noChangeArrowheads="1"/>
                </p:cNvSpPr>
                <p:nvPr/>
              </p:nvSpPr>
              <p:spPr bwMode="auto">
                <a:xfrm>
                  <a:off x="43" y="806"/>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ko-KR" altLang="en-US" b="1" dirty="0">
                      <a:latin typeface="Arial" charset="0"/>
                      <a:cs typeface="Times New Roman" charset="0"/>
                    </a:rPr>
                    <a:t>시기</a:t>
                  </a:r>
                  <a:endParaRPr kumimoji="1" lang="en-GB" b="1" dirty="0">
                    <a:latin typeface="Arial" charset="0"/>
                    <a:cs typeface="Times New Roman" charset="0"/>
                  </a:endParaRPr>
                </a:p>
                <a:p>
                  <a:pPr eaLnBrk="0" hangingPunct="0"/>
                  <a:endParaRPr kumimoji="1" lang="en-GB" b="1" dirty="0">
                    <a:latin typeface="Arial" charset="0"/>
                    <a:cs typeface="Times New Roman" charset="0"/>
                  </a:endParaRPr>
                </a:p>
              </p:txBody>
            </p:sp>
            <p:sp>
              <p:nvSpPr>
                <p:cNvPr id="281669" name="Rectangle 25"/>
                <p:cNvSpPr>
                  <a:spLocks noChangeArrowheads="1"/>
                </p:cNvSpPr>
                <p:nvPr/>
              </p:nvSpPr>
              <p:spPr bwMode="auto">
                <a:xfrm>
                  <a:off x="0" y="806"/>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sp>
            <p:nvSpPr>
              <p:cNvPr id="281667" name="Rectangle 28"/>
              <p:cNvSpPr>
                <a:spLocks noChangeArrowheads="1"/>
              </p:cNvSpPr>
              <p:nvPr/>
            </p:nvSpPr>
            <p:spPr bwMode="auto">
              <a:xfrm>
                <a:off x="1919" y="806"/>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sp>
            <p:nvSpPr>
              <p:cNvPr id="281665" name="Rectangle 31"/>
              <p:cNvSpPr>
                <a:spLocks noChangeArrowheads="1"/>
              </p:cNvSpPr>
              <p:nvPr/>
            </p:nvSpPr>
            <p:spPr bwMode="auto">
              <a:xfrm>
                <a:off x="3839" y="806"/>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nvGrpSpPr>
              <p:cNvPr id="281628" name="Group 32"/>
              <p:cNvGrpSpPr>
                <a:grpSpLocks/>
              </p:cNvGrpSpPr>
              <p:nvPr/>
            </p:nvGrpSpPr>
            <p:grpSpPr bwMode="auto">
              <a:xfrm>
                <a:off x="0" y="1209"/>
                <a:ext cx="1919" cy="403"/>
                <a:chOff x="0" y="1209"/>
                <a:chExt cx="1919" cy="403"/>
              </a:xfrm>
            </p:grpSpPr>
            <p:sp>
              <p:nvSpPr>
                <p:cNvPr id="281662" name="Rectangle 33"/>
                <p:cNvSpPr>
                  <a:spLocks noChangeArrowheads="1"/>
                </p:cNvSpPr>
                <p:nvPr/>
              </p:nvSpPr>
              <p:spPr bwMode="auto">
                <a:xfrm>
                  <a:off x="43" y="1209"/>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ko-KR" altLang="en-US" dirty="0">
                      <a:latin typeface="Arial" charset="0"/>
                      <a:cs typeface="Times New Roman" charset="0"/>
                    </a:rPr>
                    <a:t>청중의</a:t>
                  </a:r>
                  <a:r>
                    <a:rPr kumimoji="1" lang="en-US" altLang="ko-KR" dirty="0">
                      <a:latin typeface="Arial" charset="0"/>
                      <a:cs typeface="Times New Roman" charset="0"/>
                    </a:rPr>
                    <a:t> </a:t>
                  </a:r>
                </a:p>
                <a:p>
                  <a:r>
                    <a:rPr kumimoji="1" lang="ko-KR" altLang="en-US" dirty="0">
                      <a:latin typeface="Arial" charset="0"/>
                      <a:cs typeface="Times New Roman" charset="0"/>
                    </a:rPr>
                    <a:t>민족성</a:t>
                  </a:r>
                  <a:r>
                    <a:rPr kumimoji="1" lang="en-GB" dirty="0">
                      <a:latin typeface="Arial" charset="0"/>
                      <a:cs typeface="Times New Roman" charset="0"/>
                    </a:rPr>
                    <a:t> </a:t>
                  </a:r>
                </a:p>
                <a:p>
                  <a:pPr eaLnBrk="0" hangingPunct="0"/>
                  <a:endParaRPr kumimoji="1" lang="en-GB" sz="4400" dirty="0">
                    <a:latin typeface="Arial" charset="0"/>
                    <a:cs typeface="Times New Roman" charset="0"/>
                  </a:endParaRPr>
                </a:p>
              </p:txBody>
            </p:sp>
            <p:sp>
              <p:nvSpPr>
                <p:cNvPr id="281663" name="Rectangle 34"/>
                <p:cNvSpPr>
                  <a:spLocks noChangeArrowheads="1"/>
                </p:cNvSpPr>
                <p:nvPr/>
              </p:nvSpPr>
              <p:spPr bwMode="auto">
                <a:xfrm>
                  <a:off x="0" y="1209"/>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sp>
            <p:nvSpPr>
              <p:cNvPr id="281661" name="Rectangle 37"/>
              <p:cNvSpPr>
                <a:spLocks noChangeArrowheads="1"/>
              </p:cNvSpPr>
              <p:nvPr/>
            </p:nvSpPr>
            <p:spPr bwMode="auto">
              <a:xfrm>
                <a:off x="1919" y="1209"/>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sp>
            <p:nvSpPr>
              <p:cNvPr id="281659" name="Rectangle 40"/>
              <p:cNvSpPr>
                <a:spLocks noChangeArrowheads="1"/>
              </p:cNvSpPr>
              <p:nvPr/>
            </p:nvSpPr>
            <p:spPr bwMode="auto">
              <a:xfrm>
                <a:off x="3839" y="1209"/>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nvGrpSpPr>
              <p:cNvPr id="281631" name="Group 41"/>
              <p:cNvGrpSpPr>
                <a:grpSpLocks/>
              </p:cNvGrpSpPr>
              <p:nvPr/>
            </p:nvGrpSpPr>
            <p:grpSpPr bwMode="auto">
              <a:xfrm>
                <a:off x="0" y="1612"/>
                <a:ext cx="1919" cy="525"/>
                <a:chOff x="0" y="1612"/>
                <a:chExt cx="1919" cy="525"/>
              </a:xfrm>
            </p:grpSpPr>
            <p:sp>
              <p:nvSpPr>
                <p:cNvPr id="281656" name="Rectangle 42"/>
                <p:cNvSpPr>
                  <a:spLocks noChangeArrowheads="1"/>
                </p:cNvSpPr>
                <p:nvPr/>
              </p:nvSpPr>
              <p:spPr bwMode="auto">
                <a:xfrm>
                  <a:off x="43" y="1734"/>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ko-KR" altLang="en-US" b="1" dirty="0">
                      <a:latin typeface="Arial" charset="0"/>
                      <a:cs typeface="Times New Roman" charset="0"/>
                    </a:rPr>
                    <a:t>칭의</a:t>
                  </a:r>
                  <a:endParaRPr kumimoji="1" lang="en-GB" b="1" dirty="0">
                    <a:latin typeface="Arial" charset="0"/>
                    <a:cs typeface="Times New Roman" charset="0"/>
                  </a:endParaRPr>
                </a:p>
              </p:txBody>
            </p:sp>
            <p:sp>
              <p:nvSpPr>
                <p:cNvPr id="281657" name="Rectangle 43"/>
                <p:cNvSpPr>
                  <a:spLocks noChangeArrowheads="1"/>
                </p:cNvSpPr>
                <p:nvPr/>
              </p:nvSpPr>
              <p:spPr bwMode="auto">
                <a:xfrm>
                  <a:off x="0" y="1612"/>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sp>
            <p:nvSpPr>
              <p:cNvPr id="281655" name="Rectangle 46"/>
              <p:cNvSpPr>
                <a:spLocks noChangeArrowheads="1"/>
              </p:cNvSpPr>
              <p:nvPr/>
            </p:nvSpPr>
            <p:spPr bwMode="auto">
              <a:xfrm>
                <a:off x="1919" y="1612"/>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sp>
            <p:nvSpPr>
              <p:cNvPr id="281653" name="Rectangle 49"/>
              <p:cNvSpPr>
                <a:spLocks noChangeArrowheads="1"/>
              </p:cNvSpPr>
              <p:nvPr/>
            </p:nvSpPr>
            <p:spPr bwMode="auto">
              <a:xfrm>
                <a:off x="3839" y="1612"/>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nvGrpSpPr>
              <p:cNvPr id="281634" name="Group 50"/>
              <p:cNvGrpSpPr>
                <a:grpSpLocks/>
              </p:cNvGrpSpPr>
              <p:nvPr/>
            </p:nvGrpSpPr>
            <p:grpSpPr bwMode="auto">
              <a:xfrm>
                <a:off x="0" y="2015"/>
                <a:ext cx="1919" cy="653"/>
                <a:chOff x="0" y="2015"/>
                <a:chExt cx="1919" cy="653"/>
              </a:xfrm>
            </p:grpSpPr>
            <p:sp>
              <p:nvSpPr>
                <p:cNvPr id="281650" name="Rectangle 51"/>
                <p:cNvSpPr>
                  <a:spLocks noChangeArrowheads="1"/>
                </p:cNvSpPr>
                <p:nvPr/>
              </p:nvSpPr>
              <p:spPr bwMode="auto">
                <a:xfrm>
                  <a:off x="43" y="2265"/>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ko-KR" altLang="en-US" b="1" dirty="0">
                      <a:latin typeface="Arial" charset="0"/>
                      <a:cs typeface="Times New Roman" charset="0"/>
                    </a:rPr>
                    <a:t>믿음의</a:t>
                  </a:r>
                  <a:r>
                    <a:rPr kumimoji="1" lang="en-US" altLang="ko-KR" b="1" dirty="0">
                      <a:latin typeface="Arial" charset="0"/>
                      <a:cs typeface="Times New Roman" charset="0"/>
                    </a:rPr>
                    <a:t> </a:t>
                  </a:r>
                  <a:r>
                    <a:rPr kumimoji="1" lang="ko-KR" altLang="en-US" b="1" dirty="0">
                      <a:latin typeface="Arial" charset="0"/>
                      <a:cs typeface="Times New Roman" charset="0"/>
                    </a:rPr>
                    <a:t>시기</a:t>
                  </a:r>
                  <a:r>
                    <a:rPr kumimoji="1" lang="mr-IN" altLang="ko-KR" b="1" dirty="0">
                      <a:latin typeface="Arial" charset="0"/>
                      <a:cs typeface="Times New Roman" charset="0"/>
                    </a:rPr>
                    <a:t>…</a:t>
                  </a:r>
                  <a:endParaRPr kumimoji="1" lang="en-GB" b="1" dirty="0">
                    <a:latin typeface="Arial" charset="0"/>
                    <a:cs typeface="Times New Roman" charset="0"/>
                  </a:endParaRPr>
                </a:p>
              </p:txBody>
            </p:sp>
            <p:sp>
              <p:nvSpPr>
                <p:cNvPr id="281651" name="Rectangle 52"/>
                <p:cNvSpPr>
                  <a:spLocks noChangeArrowheads="1"/>
                </p:cNvSpPr>
                <p:nvPr/>
              </p:nvSpPr>
              <p:spPr bwMode="auto">
                <a:xfrm>
                  <a:off x="0" y="2015"/>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sp>
            <p:nvSpPr>
              <p:cNvPr id="281649" name="Rectangle 55"/>
              <p:cNvSpPr>
                <a:spLocks noChangeArrowheads="1"/>
              </p:cNvSpPr>
              <p:nvPr/>
            </p:nvSpPr>
            <p:spPr bwMode="auto">
              <a:xfrm>
                <a:off x="1919" y="2015"/>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sp>
            <p:nvSpPr>
              <p:cNvPr id="281647" name="Rectangle 58"/>
              <p:cNvSpPr>
                <a:spLocks noChangeArrowheads="1"/>
              </p:cNvSpPr>
              <p:nvPr/>
            </p:nvSpPr>
            <p:spPr bwMode="auto">
              <a:xfrm>
                <a:off x="3839" y="2015"/>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nvGrpSpPr>
              <p:cNvPr id="281637" name="Group 59"/>
              <p:cNvGrpSpPr>
                <a:grpSpLocks/>
              </p:cNvGrpSpPr>
              <p:nvPr/>
            </p:nvGrpSpPr>
            <p:grpSpPr bwMode="auto">
              <a:xfrm>
                <a:off x="0" y="2418"/>
                <a:ext cx="1919" cy="643"/>
                <a:chOff x="0" y="2418"/>
                <a:chExt cx="1919" cy="643"/>
              </a:xfrm>
            </p:grpSpPr>
            <p:sp>
              <p:nvSpPr>
                <p:cNvPr id="281644" name="Rectangle 60"/>
                <p:cNvSpPr>
                  <a:spLocks noChangeArrowheads="1"/>
                </p:cNvSpPr>
                <p:nvPr/>
              </p:nvSpPr>
              <p:spPr bwMode="auto">
                <a:xfrm>
                  <a:off x="43" y="2658"/>
                  <a:ext cx="183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kumimoji="1" lang="ko-KR" altLang="en-US" dirty="0">
                      <a:latin typeface="Arial" charset="0"/>
                      <a:cs typeface="Times New Roman" charset="0"/>
                    </a:rPr>
                    <a:t>강조점</a:t>
                  </a:r>
                  <a:endParaRPr kumimoji="1" lang="en-GB" dirty="0">
                    <a:latin typeface="Arial" charset="0"/>
                    <a:cs typeface="Times New Roman" charset="0"/>
                  </a:endParaRPr>
                </a:p>
              </p:txBody>
            </p:sp>
            <p:sp>
              <p:nvSpPr>
                <p:cNvPr id="281645" name="Rectangle 61"/>
                <p:cNvSpPr>
                  <a:spLocks noChangeArrowheads="1"/>
                </p:cNvSpPr>
                <p:nvPr/>
              </p:nvSpPr>
              <p:spPr bwMode="auto">
                <a:xfrm>
                  <a:off x="0" y="2418"/>
                  <a:ext cx="1919"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sp>
            <p:nvSpPr>
              <p:cNvPr id="281643" name="Rectangle 64"/>
              <p:cNvSpPr>
                <a:spLocks noChangeArrowheads="1"/>
              </p:cNvSpPr>
              <p:nvPr/>
            </p:nvSpPr>
            <p:spPr bwMode="auto">
              <a:xfrm>
                <a:off x="1919" y="2418"/>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sp>
            <p:nvSpPr>
              <p:cNvPr id="281641" name="Rectangle 67"/>
              <p:cNvSpPr>
                <a:spLocks noChangeArrowheads="1"/>
              </p:cNvSpPr>
              <p:nvPr/>
            </p:nvSpPr>
            <p:spPr bwMode="auto">
              <a:xfrm>
                <a:off x="3839" y="2418"/>
                <a:ext cx="19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sp>
          <p:nvSpPr>
            <p:cNvPr id="281618" name="Rectangle 68"/>
            <p:cNvSpPr>
              <a:spLocks noChangeArrowheads="1"/>
            </p:cNvSpPr>
            <p:nvPr/>
          </p:nvSpPr>
          <p:spPr bwMode="auto">
            <a:xfrm>
              <a:off x="-3" y="-3"/>
              <a:ext cx="5765" cy="2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1112" cap="sq">
                  <a:solidFill>
                    <a:srgbClr val="000000"/>
                  </a:solidFill>
                  <a:miter lim="800000"/>
                  <a:headEnd type="none" w="sm" len="sm"/>
                  <a:tailEnd type="none" w="sm" len="sm"/>
                </a14:hiddenLine>
              </a:ext>
            </a:extLst>
          </p:spPr>
          <p:txBody>
            <a:bodyPr/>
            <a:lstStyle/>
            <a:p>
              <a:endParaRPr lang="en-US">
                <a:latin typeface="Arial" charset="0"/>
                <a:cs typeface="Arial" charset="0"/>
              </a:endParaRPr>
            </a:p>
          </p:txBody>
        </p:sp>
      </p:grpSp>
      <p:sp>
        <p:nvSpPr>
          <p:cNvPr id="281603" name="Text Box 69"/>
          <p:cNvSpPr txBox="1">
            <a:spLocks noChangeArrowheads="1"/>
          </p:cNvSpPr>
          <p:nvPr/>
        </p:nvSpPr>
        <p:spPr bwMode="auto">
          <a:xfrm>
            <a:off x="8305800" y="76200"/>
            <a:ext cx="7842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174j</a:t>
            </a:r>
          </a:p>
        </p:txBody>
      </p:sp>
      <p:sp>
        <p:nvSpPr>
          <p:cNvPr id="111686" name="Rectangle 70"/>
          <p:cNvSpPr>
            <a:spLocks noChangeArrowheads="1"/>
          </p:cNvSpPr>
          <p:nvPr/>
        </p:nvSpPr>
        <p:spPr bwMode="auto">
          <a:xfrm>
            <a:off x="3097804" y="1917566"/>
            <a:ext cx="3124200" cy="762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ko-KR" altLang="en-US" dirty="0">
                <a:latin typeface="Arial" charset="0"/>
                <a:cs typeface="Arial" charset="0"/>
              </a:rPr>
              <a:t>바울</a:t>
            </a:r>
            <a:endParaRPr lang="en-US" dirty="0">
              <a:latin typeface="Arial" charset="0"/>
              <a:cs typeface="Arial" charset="0"/>
            </a:endParaRPr>
          </a:p>
        </p:txBody>
      </p:sp>
      <p:sp>
        <p:nvSpPr>
          <p:cNvPr id="111687" name="Rectangle 71"/>
          <p:cNvSpPr>
            <a:spLocks noChangeArrowheads="1"/>
          </p:cNvSpPr>
          <p:nvPr/>
        </p:nvSpPr>
        <p:spPr bwMode="auto">
          <a:xfrm>
            <a:off x="6025680" y="1871947"/>
            <a:ext cx="3133495" cy="762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ko-KR" altLang="en-US" dirty="0">
                <a:latin typeface="Arial" charset="0"/>
                <a:cs typeface="Arial" charset="0"/>
              </a:rPr>
              <a:t>야고보</a:t>
            </a:r>
            <a:endParaRPr lang="en-US" dirty="0">
              <a:latin typeface="Arial" charset="0"/>
              <a:cs typeface="Arial" charset="0"/>
            </a:endParaRPr>
          </a:p>
        </p:txBody>
      </p:sp>
      <p:sp>
        <p:nvSpPr>
          <p:cNvPr id="111688" name="Rectangle 72"/>
          <p:cNvSpPr>
            <a:spLocks noChangeArrowheads="1"/>
          </p:cNvSpPr>
          <p:nvPr/>
        </p:nvSpPr>
        <p:spPr bwMode="auto">
          <a:xfrm>
            <a:off x="3097804" y="2575509"/>
            <a:ext cx="3124200" cy="762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en-US" dirty="0">
                <a:latin typeface="Arial" charset="0"/>
                <a:cs typeface="Arial" charset="0"/>
              </a:rPr>
              <a:t>A.D. 49</a:t>
            </a:r>
          </a:p>
        </p:txBody>
      </p:sp>
      <p:sp>
        <p:nvSpPr>
          <p:cNvPr id="111689" name="Rectangle 73"/>
          <p:cNvSpPr>
            <a:spLocks noChangeArrowheads="1"/>
          </p:cNvSpPr>
          <p:nvPr/>
        </p:nvSpPr>
        <p:spPr bwMode="auto">
          <a:xfrm>
            <a:off x="6025680" y="2599667"/>
            <a:ext cx="3124200" cy="762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en-US" dirty="0">
                <a:latin typeface="Arial" charset="0"/>
                <a:cs typeface="Arial" charset="0"/>
              </a:rPr>
              <a:t>A.D. 44-48</a:t>
            </a:r>
          </a:p>
        </p:txBody>
      </p:sp>
      <p:sp>
        <p:nvSpPr>
          <p:cNvPr id="111690" name="Rectangle 74"/>
          <p:cNvSpPr>
            <a:spLocks noChangeArrowheads="1"/>
          </p:cNvSpPr>
          <p:nvPr/>
        </p:nvSpPr>
        <p:spPr bwMode="auto">
          <a:xfrm>
            <a:off x="3097804" y="3337509"/>
            <a:ext cx="3124200" cy="762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ko-KR" altLang="en-US" dirty="0">
                <a:latin typeface="Arial" charset="0"/>
                <a:cs typeface="Arial" charset="0"/>
              </a:rPr>
              <a:t>이방인들</a:t>
            </a:r>
            <a:endParaRPr lang="en-US" dirty="0">
              <a:latin typeface="Arial" charset="0"/>
              <a:cs typeface="Arial" charset="0"/>
            </a:endParaRPr>
          </a:p>
        </p:txBody>
      </p:sp>
      <p:sp>
        <p:nvSpPr>
          <p:cNvPr id="111691" name="Rectangle 75"/>
          <p:cNvSpPr>
            <a:spLocks noChangeArrowheads="1"/>
          </p:cNvSpPr>
          <p:nvPr/>
        </p:nvSpPr>
        <p:spPr bwMode="auto">
          <a:xfrm>
            <a:off x="6025680" y="3361667"/>
            <a:ext cx="3124200" cy="762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ko-KR" altLang="en-US" dirty="0">
                <a:latin typeface="Arial" charset="0"/>
                <a:cs typeface="Arial" charset="0"/>
              </a:rPr>
              <a:t>유대인들</a:t>
            </a:r>
            <a:endParaRPr lang="en-US" dirty="0">
              <a:latin typeface="Arial" charset="0"/>
              <a:cs typeface="Arial" charset="0"/>
            </a:endParaRPr>
          </a:p>
        </p:txBody>
      </p:sp>
      <p:sp>
        <p:nvSpPr>
          <p:cNvPr id="111692" name="Rectangle 76"/>
          <p:cNvSpPr>
            <a:spLocks noChangeArrowheads="1"/>
          </p:cNvSpPr>
          <p:nvPr/>
        </p:nvSpPr>
        <p:spPr bwMode="auto">
          <a:xfrm>
            <a:off x="3097804" y="4290642"/>
            <a:ext cx="3124200" cy="914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ko-KR" altLang="en-US" dirty="0">
                <a:latin typeface="Arial" charset="0"/>
                <a:cs typeface="Arial" charset="0"/>
              </a:rPr>
              <a:t>하나님</a:t>
            </a:r>
            <a:r>
              <a:rPr lang="en-US" altLang="ko-KR" dirty="0">
                <a:latin typeface="Arial" charset="0"/>
                <a:cs typeface="Arial" charset="0"/>
              </a:rPr>
              <a:t> </a:t>
            </a:r>
            <a:r>
              <a:rPr lang="ko-KR" altLang="en-US" dirty="0">
                <a:latin typeface="Arial" charset="0"/>
                <a:cs typeface="Arial" charset="0"/>
              </a:rPr>
              <a:t>앞에서</a:t>
            </a:r>
            <a:endParaRPr lang="en-US" altLang="ko-KR" dirty="0">
              <a:latin typeface="Arial" charset="0"/>
              <a:cs typeface="Arial" charset="0"/>
            </a:endParaRPr>
          </a:p>
          <a:p>
            <a:r>
              <a:rPr lang="en-US" dirty="0">
                <a:latin typeface="Arial" charset="0"/>
                <a:cs typeface="Arial" charset="0"/>
              </a:rPr>
              <a:t>(</a:t>
            </a:r>
            <a:r>
              <a:rPr lang="ko-KR" altLang="en-US" dirty="0">
                <a:latin typeface="Arial" charset="0"/>
                <a:cs typeface="Arial" charset="0"/>
              </a:rPr>
              <a:t>수직적</a:t>
            </a:r>
            <a:r>
              <a:rPr lang="en-US" altLang="ko-KR" dirty="0">
                <a:latin typeface="Arial" charset="0"/>
                <a:cs typeface="Arial" charset="0"/>
              </a:rPr>
              <a:t>)</a:t>
            </a:r>
            <a:endParaRPr lang="en-US" dirty="0">
              <a:latin typeface="Arial" charset="0"/>
              <a:cs typeface="Arial" charset="0"/>
            </a:endParaRPr>
          </a:p>
        </p:txBody>
      </p:sp>
      <p:sp>
        <p:nvSpPr>
          <p:cNvPr id="111693" name="Rectangle 77"/>
          <p:cNvSpPr>
            <a:spLocks noChangeArrowheads="1"/>
          </p:cNvSpPr>
          <p:nvPr/>
        </p:nvSpPr>
        <p:spPr bwMode="auto">
          <a:xfrm>
            <a:off x="6025680" y="4314800"/>
            <a:ext cx="3124200" cy="9144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ko-KR" altLang="en-US" dirty="0">
                <a:latin typeface="Arial" charset="0"/>
                <a:cs typeface="Arial" charset="0"/>
              </a:rPr>
              <a:t>사람</a:t>
            </a:r>
            <a:r>
              <a:rPr lang="en-US" altLang="ko-KR" dirty="0">
                <a:latin typeface="Arial" charset="0"/>
                <a:cs typeface="Arial" charset="0"/>
              </a:rPr>
              <a:t> </a:t>
            </a:r>
            <a:r>
              <a:rPr lang="ko-KR" altLang="en-US" dirty="0">
                <a:latin typeface="Arial" charset="0"/>
                <a:cs typeface="Arial" charset="0"/>
              </a:rPr>
              <a:t>앞에서</a:t>
            </a:r>
            <a:endParaRPr lang="en-US" altLang="ko-KR" dirty="0">
              <a:latin typeface="Arial" charset="0"/>
              <a:cs typeface="Arial" charset="0"/>
            </a:endParaRPr>
          </a:p>
          <a:p>
            <a:r>
              <a:rPr lang="en-US" dirty="0">
                <a:latin typeface="Arial" charset="0"/>
                <a:cs typeface="Arial" charset="0"/>
              </a:rPr>
              <a:t>(</a:t>
            </a:r>
            <a:r>
              <a:rPr lang="ko-KR" altLang="en-US" dirty="0">
                <a:latin typeface="Arial" charset="0"/>
                <a:cs typeface="Arial" charset="0"/>
              </a:rPr>
              <a:t>수평적</a:t>
            </a:r>
            <a:r>
              <a:rPr lang="en-US" altLang="ko-KR" dirty="0">
                <a:latin typeface="Arial" charset="0"/>
                <a:cs typeface="Arial" charset="0"/>
              </a:rPr>
              <a:t>)</a:t>
            </a:r>
            <a:endParaRPr lang="en-US" dirty="0">
              <a:latin typeface="Arial" charset="0"/>
              <a:cs typeface="Arial" charset="0"/>
            </a:endParaRPr>
          </a:p>
        </p:txBody>
      </p:sp>
      <p:sp>
        <p:nvSpPr>
          <p:cNvPr id="111694" name="Rectangle 78"/>
          <p:cNvSpPr>
            <a:spLocks noChangeArrowheads="1"/>
          </p:cNvSpPr>
          <p:nvPr/>
        </p:nvSpPr>
        <p:spPr bwMode="auto">
          <a:xfrm>
            <a:off x="3097804" y="5235130"/>
            <a:ext cx="3124200" cy="762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ko-KR" altLang="en-US" dirty="0">
                <a:latin typeface="Arial" charset="0"/>
                <a:cs typeface="Arial" charset="0"/>
              </a:rPr>
              <a:t>구원</a:t>
            </a:r>
            <a:r>
              <a:rPr lang="en-US" altLang="ko-KR" dirty="0">
                <a:latin typeface="Arial" charset="0"/>
                <a:cs typeface="Arial" charset="0"/>
              </a:rPr>
              <a:t> </a:t>
            </a:r>
            <a:r>
              <a:rPr lang="ko-KR" altLang="en-US" dirty="0">
                <a:latin typeface="Arial" charset="0"/>
                <a:cs typeface="Arial" charset="0"/>
              </a:rPr>
              <a:t>이전</a:t>
            </a:r>
            <a:endParaRPr lang="en-US" dirty="0">
              <a:latin typeface="Arial" charset="0"/>
              <a:cs typeface="Arial" charset="0"/>
            </a:endParaRPr>
          </a:p>
        </p:txBody>
      </p:sp>
      <p:sp>
        <p:nvSpPr>
          <p:cNvPr id="111695" name="Rectangle 79"/>
          <p:cNvSpPr>
            <a:spLocks noChangeArrowheads="1"/>
          </p:cNvSpPr>
          <p:nvPr/>
        </p:nvSpPr>
        <p:spPr bwMode="auto">
          <a:xfrm>
            <a:off x="6025680" y="5259288"/>
            <a:ext cx="3124200" cy="762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ko-KR" altLang="en-US" dirty="0">
                <a:latin typeface="Arial" charset="0"/>
                <a:cs typeface="Arial" charset="0"/>
              </a:rPr>
              <a:t>구원</a:t>
            </a:r>
            <a:r>
              <a:rPr lang="en-US" altLang="ko-KR" dirty="0">
                <a:latin typeface="Arial" charset="0"/>
                <a:cs typeface="Arial" charset="0"/>
              </a:rPr>
              <a:t> </a:t>
            </a:r>
            <a:r>
              <a:rPr lang="ko-KR" altLang="en-US" dirty="0">
                <a:latin typeface="Arial" charset="0"/>
                <a:cs typeface="Arial" charset="0"/>
              </a:rPr>
              <a:t>이후</a:t>
            </a:r>
            <a:endParaRPr lang="en-US" dirty="0">
              <a:latin typeface="Arial" charset="0"/>
              <a:cs typeface="Arial" charset="0"/>
            </a:endParaRPr>
          </a:p>
        </p:txBody>
      </p:sp>
      <p:sp>
        <p:nvSpPr>
          <p:cNvPr id="111696" name="Rectangle 80"/>
          <p:cNvSpPr>
            <a:spLocks noChangeArrowheads="1"/>
          </p:cNvSpPr>
          <p:nvPr/>
        </p:nvSpPr>
        <p:spPr bwMode="auto">
          <a:xfrm>
            <a:off x="3097804" y="5955210"/>
            <a:ext cx="3124200" cy="762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ko-KR" altLang="en-US" dirty="0">
                <a:latin typeface="Arial" charset="0"/>
                <a:cs typeface="Arial" charset="0"/>
              </a:rPr>
              <a:t>믿음</a:t>
            </a:r>
            <a:endParaRPr lang="en-US" dirty="0">
              <a:latin typeface="Arial" charset="0"/>
              <a:cs typeface="Arial" charset="0"/>
            </a:endParaRPr>
          </a:p>
        </p:txBody>
      </p:sp>
      <p:sp>
        <p:nvSpPr>
          <p:cNvPr id="111697" name="Rectangle 81"/>
          <p:cNvSpPr>
            <a:spLocks noChangeArrowheads="1"/>
          </p:cNvSpPr>
          <p:nvPr/>
        </p:nvSpPr>
        <p:spPr bwMode="auto">
          <a:xfrm>
            <a:off x="6025680" y="5979368"/>
            <a:ext cx="3124200" cy="762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ko-KR" altLang="en-US" dirty="0">
                <a:latin typeface="Arial" charset="0"/>
                <a:cs typeface="Arial" charset="0"/>
              </a:rPr>
              <a:t>행위</a:t>
            </a:r>
            <a:endParaRPr lang="en-US" dirty="0">
              <a:latin typeface="Arial" charset="0"/>
              <a:cs typeface="Arial"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9"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313" y="1676400"/>
            <a:ext cx="50292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38" name="Picture 10"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0"/>
            <a:ext cx="37338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2"/>
          <p:cNvSpPr>
            <a:spLocks noGrp="1" noChangeArrowheads="1"/>
          </p:cNvSpPr>
          <p:nvPr>
            <p:ph type="title"/>
          </p:nvPr>
        </p:nvSpPr>
        <p:spPr>
          <a:xfrm>
            <a:off x="0" y="277813"/>
            <a:ext cx="9144000" cy="1143000"/>
          </a:xfrm>
        </p:spPr>
        <p:txBody>
          <a:bodyPr/>
          <a:lstStyle/>
          <a:p>
            <a:pPr eaLnBrk="1" hangingPunct="1">
              <a:defRPr/>
            </a:pPr>
            <a:r>
              <a:rPr lang="ko-KR" altLang="en-US" sz="4000" b="1" dirty="0">
                <a:solidFill>
                  <a:srgbClr val="FFFFFF"/>
                </a:solidFill>
                <a:latin typeface="Arial" charset="0"/>
                <a:ea typeface="ＭＳ Ｐゴシック" charset="0"/>
                <a:cs typeface="ＭＳ Ｐゴシック" charset="0"/>
              </a:rPr>
              <a:t>민족적인</a:t>
            </a:r>
            <a:r>
              <a:rPr lang="en-US" altLang="ko-KR" sz="4000" b="1" dirty="0">
                <a:solidFill>
                  <a:srgbClr val="FFFFFF"/>
                </a:solidFill>
                <a:latin typeface="Arial" charset="0"/>
                <a:ea typeface="ＭＳ Ｐゴシック" charset="0"/>
                <a:cs typeface="ＭＳ Ｐゴシック" charset="0"/>
              </a:rPr>
              <a:t> </a:t>
            </a:r>
            <a:r>
              <a:rPr lang="ko-KR" altLang="en-US" sz="4000" b="1" dirty="0">
                <a:solidFill>
                  <a:srgbClr val="FFFFFF"/>
                </a:solidFill>
                <a:latin typeface="Arial" charset="0"/>
                <a:ea typeface="ＭＳ Ｐゴシック" charset="0"/>
                <a:cs typeface="ＭＳ Ｐゴシック" charset="0"/>
              </a:rPr>
              <a:t>차이점들은</a:t>
            </a:r>
            <a:r>
              <a:rPr lang="en-US" altLang="ko-KR" sz="4000" b="1" dirty="0">
                <a:solidFill>
                  <a:srgbClr val="FFFFFF"/>
                </a:solidFill>
                <a:latin typeface="Arial" charset="0"/>
                <a:ea typeface="ＭＳ Ｐゴシック" charset="0"/>
                <a:cs typeface="ＭＳ Ｐゴシック" charset="0"/>
              </a:rPr>
              <a:t> </a:t>
            </a:r>
            <a:r>
              <a:rPr lang="ko-KR" altLang="en-US" sz="4000" b="1" dirty="0">
                <a:solidFill>
                  <a:srgbClr val="FFFFFF"/>
                </a:solidFill>
                <a:latin typeface="Arial" charset="0"/>
                <a:ea typeface="ＭＳ Ｐゴシック" charset="0"/>
                <a:cs typeface="ＭＳ Ｐゴシック" charset="0"/>
              </a:rPr>
              <a:t>무엇이었는가</a:t>
            </a:r>
            <a:r>
              <a:rPr lang="en-US" altLang="ko-KR" sz="4000" b="1" dirty="0">
                <a:solidFill>
                  <a:srgbClr val="FFFFFF"/>
                </a:solidFill>
                <a:latin typeface="Arial" charset="0"/>
                <a:ea typeface="ＭＳ Ｐゴシック" charset="0"/>
                <a:cs typeface="ＭＳ Ｐゴシック" charset="0"/>
              </a:rPr>
              <a:t>?</a:t>
            </a:r>
            <a:endParaRPr lang="en-US" sz="4000" b="1" dirty="0">
              <a:solidFill>
                <a:srgbClr val="FFFFFF"/>
              </a:solidFill>
              <a:latin typeface="Arial" charset="0"/>
              <a:ea typeface="ＭＳ Ｐゴシック" charset="0"/>
              <a:cs typeface="ＭＳ Ｐゴシック" charset="0"/>
            </a:endParaRPr>
          </a:p>
        </p:txBody>
      </p:sp>
      <p:sp>
        <p:nvSpPr>
          <p:cNvPr id="18437" name="Rectangle 5"/>
          <p:cNvSpPr>
            <a:spLocks noGrp="1" noChangeArrowheads="1"/>
          </p:cNvSpPr>
          <p:nvPr>
            <p:ph type="body" sz="half" idx="2"/>
          </p:nvPr>
        </p:nvSpPr>
        <p:spPr>
          <a:xfrm>
            <a:off x="4151313" y="1676400"/>
            <a:ext cx="2209800" cy="685800"/>
          </a:xfrm>
          <a:solidFill>
            <a:srgbClr val="000000"/>
          </a:solidFill>
        </p:spPr>
        <p:txBody>
          <a:bodyPr/>
          <a:lstStyle/>
          <a:p>
            <a:pPr algn="ctr" eaLnBrk="1" hangingPunct="1">
              <a:buFont typeface="Wingdings" charset="0"/>
              <a:buNone/>
              <a:defRPr/>
            </a:pPr>
            <a:r>
              <a:rPr lang="ko-KR" altLang="en-US" sz="3200" b="1" i="1" dirty="0">
                <a:effectLst>
                  <a:outerShdw blurRad="38100" dist="38100" dir="2700000" algn="tl">
                    <a:srgbClr val="663300"/>
                  </a:outerShdw>
                </a:effectLst>
                <a:latin typeface="Tahoma" charset="0"/>
                <a:ea typeface="ＭＳ Ｐゴシック" charset="0"/>
                <a:cs typeface="ＭＳ Ｐゴシック" charset="0"/>
              </a:rPr>
              <a:t>이방인</a:t>
            </a:r>
            <a:endParaRPr lang="en-US" sz="3200" b="1" i="1" dirty="0">
              <a:effectLst>
                <a:outerShdw blurRad="38100" dist="38100" dir="2700000" algn="tl">
                  <a:srgbClr val="663300"/>
                </a:outerShdw>
              </a:effectLst>
              <a:latin typeface="Tahoma" charset="0"/>
              <a:ea typeface="ＭＳ Ｐゴシック" charset="0"/>
              <a:cs typeface="ＭＳ Ｐゴシック" charset="0"/>
            </a:endParaRPr>
          </a:p>
        </p:txBody>
      </p:sp>
      <p:sp>
        <p:nvSpPr>
          <p:cNvPr id="18438" name="Rectangle 6"/>
          <p:cNvSpPr>
            <a:spLocks noChangeArrowheads="1"/>
          </p:cNvSpPr>
          <p:nvPr/>
        </p:nvSpPr>
        <p:spPr bwMode="auto">
          <a:xfrm>
            <a:off x="1905000" y="2327275"/>
            <a:ext cx="1828800" cy="2016125"/>
          </a:xfrm>
          <a:prstGeom prst="rect">
            <a:avLst/>
          </a:prstGeom>
          <a:solidFill>
            <a:srgbClr val="FF0000"/>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ko-KR"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유일신</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ko-KR"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많은</a:t>
            </a:r>
            <a:r>
              <a:rPr kumimoji="0" lang="en-US" altLang="ko-KR"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 </a:t>
            </a:r>
            <a:br>
              <a:rPr kumimoji="0" lang="en-US" altLang="ko-KR"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br>
            <a:r>
              <a:rPr kumimoji="0" lang="ko-KR"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금기들</a:t>
            </a:r>
            <a:endParaRPr kumimoji="0" lang="en-US" altLang="ko-KR"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p:txBody>
      </p:sp>
      <p:sp>
        <p:nvSpPr>
          <p:cNvPr id="18439" name="Rectangle 7"/>
          <p:cNvSpPr>
            <a:spLocks noChangeArrowheads="1"/>
          </p:cNvSpPr>
          <p:nvPr/>
        </p:nvSpPr>
        <p:spPr bwMode="auto">
          <a:xfrm>
            <a:off x="4151312" y="2362200"/>
            <a:ext cx="2148879" cy="2016125"/>
          </a:xfrm>
          <a:prstGeom prst="rect">
            <a:avLst/>
          </a:prstGeom>
          <a:solidFill>
            <a:srgbClr val="FF0000"/>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ko-KR"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다신</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ko-KR"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거의</a:t>
            </a:r>
            <a:r>
              <a:rPr kumimoji="0" lang="en-US" altLang="ko-KR"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 </a:t>
            </a:r>
            <a:r>
              <a:rPr kumimoji="0" lang="ko-KR"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없는</a:t>
            </a:r>
            <a:r>
              <a:rPr kumimoji="0" lang="en-US" altLang="ko-KR"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 </a:t>
            </a:r>
            <a:r>
              <a:rPr kumimoji="0" lang="ko-KR"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금기들</a:t>
            </a:r>
            <a:endParaRPr kumimoji="0" lang="en-US" altLang="ko-KR"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p:txBody>
      </p:sp>
      <p:sp>
        <p:nvSpPr>
          <p:cNvPr id="18436" name="Rectangle 4"/>
          <p:cNvSpPr>
            <a:spLocks noGrp="1" noChangeArrowheads="1"/>
          </p:cNvSpPr>
          <p:nvPr>
            <p:ph type="body" sz="half" idx="1"/>
          </p:nvPr>
        </p:nvSpPr>
        <p:spPr>
          <a:xfrm>
            <a:off x="1524000" y="1676400"/>
            <a:ext cx="2209800" cy="685800"/>
          </a:xfrm>
          <a:solidFill>
            <a:srgbClr val="000000"/>
          </a:solidFill>
        </p:spPr>
        <p:txBody>
          <a:bodyPr/>
          <a:lstStyle/>
          <a:p>
            <a:pPr algn="ctr" eaLnBrk="1" hangingPunct="1">
              <a:buFont typeface="Wingdings" charset="0"/>
              <a:buNone/>
              <a:defRPr/>
            </a:pPr>
            <a:r>
              <a:rPr lang="ko-KR" altLang="en-US" sz="3200" b="1" i="1" dirty="0">
                <a:effectLst>
                  <a:outerShdw blurRad="38100" dist="38100" dir="2700000" algn="tl">
                    <a:srgbClr val="663300"/>
                  </a:outerShdw>
                </a:effectLst>
                <a:latin typeface="Tahoma" charset="0"/>
                <a:ea typeface="ＭＳ Ｐゴシック" charset="0"/>
                <a:cs typeface="ＭＳ Ｐゴシック" charset="0"/>
              </a:rPr>
              <a:t>유대인</a:t>
            </a:r>
            <a:endParaRPr lang="en-US" sz="3200" b="1" i="1" dirty="0">
              <a:effectLst>
                <a:outerShdw blurRad="38100" dist="38100" dir="2700000" algn="tl">
                  <a:srgbClr val="663300"/>
                </a:outerShdw>
              </a:effectLst>
              <a:latin typeface="Tahoma" charset="0"/>
              <a:ea typeface="ＭＳ Ｐゴシック" charset="0"/>
              <a:cs typeface="ＭＳ Ｐゴシック" charset="0"/>
            </a:endParaRPr>
          </a:p>
        </p:txBody>
      </p:sp>
      <p:sp>
        <p:nvSpPr>
          <p:cNvPr id="18443" name="Text Box 11"/>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Tree>
    <p:extLst>
      <p:ext uri="{BB962C8B-B14F-4D97-AF65-F5344CB8AC3E}">
        <p14:creationId xmlns:p14="http://schemas.microsoft.com/office/powerpoint/2010/main" val="29178259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8">
                                            <p:txEl>
                                              <p:pRg st="0" end="0"/>
                                            </p:txEl>
                                          </p:spTgt>
                                        </p:tgtEl>
                                        <p:attrNameLst>
                                          <p:attrName>style.visibility</p:attrName>
                                        </p:attrNameLst>
                                      </p:cBhvr>
                                      <p:to>
                                        <p:strVal val="visible"/>
                                      </p:to>
                                    </p:set>
                                    <p:animEffect transition="in" filter="fade">
                                      <p:cBhvr>
                                        <p:cTn id="7" dur="500"/>
                                        <p:tgtEl>
                                          <p:spTgt spid="184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8">
                                            <p:txEl>
                                              <p:pRg st="1" end="1"/>
                                            </p:txEl>
                                          </p:spTgt>
                                        </p:tgtEl>
                                        <p:attrNameLst>
                                          <p:attrName>style.visibility</p:attrName>
                                        </p:attrNameLst>
                                      </p:cBhvr>
                                      <p:to>
                                        <p:strVal val="visible"/>
                                      </p:to>
                                    </p:set>
                                    <p:animEffect transition="in" filter="fade">
                                      <p:cBhvr>
                                        <p:cTn id="12" dur="500"/>
                                        <p:tgtEl>
                                          <p:spTgt spid="184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9">
                                            <p:txEl>
                                              <p:pRg st="0" end="0"/>
                                            </p:txEl>
                                          </p:spTgt>
                                        </p:tgtEl>
                                        <p:attrNameLst>
                                          <p:attrName>style.visibility</p:attrName>
                                        </p:attrNameLst>
                                      </p:cBhvr>
                                      <p:to>
                                        <p:strVal val="visible"/>
                                      </p:to>
                                    </p:set>
                                    <p:animEffect transition="in" filter="fade">
                                      <p:cBhvr>
                                        <p:cTn id="17" dur="500"/>
                                        <p:tgtEl>
                                          <p:spTgt spid="1843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9">
                                            <p:txEl>
                                              <p:pRg st="1" end="1"/>
                                            </p:txEl>
                                          </p:spTgt>
                                        </p:tgtEl>
                                        <p:attrNameLst>
                                          <p:attrName>style.visibility</p:attrName>
                                        </p:attrNameLst>
                                      </p:cBhvr>
                                      <p:to>
                                        <p:strVal val="visible"/>
                                      </p:to>
                                    </p:set>
                                    <p:animEffect transition="in" filter="fade">
                                      <p:cBhvr>
                                        <p:cTn id="22" dur="500"/>
                                        <p:tgtEl>
                                          <p:spTgt spid="184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utoUpdateAnimBg="0"/>
      <p:bldP spid="18439"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7586" name="Rectangle 5"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2" name="Rectangle 2"/>
          <p:cNvSpPr>
            <a:spLocks noGrp="1" noChangeArrowheads="1"/>
          </p:cNvSpPr>
          <p:nvPr>
            <p:ph type="title"/>
          </p:nvPr>
        </p:nvSpPr>
        <p:spPr>
          <a:xfrm>
            <a:off x="0" y="0"/>
            <a:ext cx="3505200" cy="609600"/>
          </a:xfrm>
          <a:solidFill>
            <a:srgbClr val="000000"/>
          </a:solidFill>
        </p:spPr>
        <p:txBody>
          <a:bodyPr/>
          <a:lstStyle/>
          <a:p>
            <a:pPr eaLnBrk="1" hangingPunct="1">
              <a:defRPr/>
            </a:pPr>
            <a:r>
              <a:rPr lang="ko-KR" altLang="en-US" sz="2800" b="1" dirty="0">
                <a:effectLst/>
                <a:latin typeface="Arial" charset="0"/>
                <a:ea typeface="ＭＳ Ｐゴシック" charset="0"/>
                <a:cs typeface="ＭＳ Ｐゴシック" charset="0"/>
              </a:rPr>
              <a:t>동방과</a:t>
            </a:r>
            <a:r>
              <a:rPr lang="en-US" altLang="ko-KR" sz="2800" b="1" dirty="0">
                <a:effectLst/>
                <a:latin typeface="Arial" charset="0"/>
                <a:ea typeface="ＭＳ Ｐゴシック" charset="0"/>
                <a:cs typeface="ＭＳ Ｐゴシック" charset="0"/>
              </a:rPr>
              <a:t> </a:t>
            </a:r>
            <a:r>
              <a:rPr lang="ko-KR" altLang="en-US" sz="2800" b="1" dirty="0">
                <a:effectLst/>
                <a:latin typeface="Arial" charset="0"/>
                <a:ea typeface="ＭＳ Ｐゴシック" charset="0"/>
                <a:cs typeface="ＭＳ Ｐゴシック" charset="0"/>
              </a:rPr>
              <a:t>서방의</a:t>
            </a:r>
            <a:r>
              <a:rPr lang="en-US" altLang="ko-KR" sz="2800" b="1" dirty="0">
                <a:effectLst/>
                <a:latin typeface="Arial" charset="0"/>
                <a:ea typeface="ＭＳ Ｐゴシック" charset="0"/>
                <a:cs typeface="ＭＳ Ｐゴシック" charset="0"/>
              </a:rPr>
              <a:t> </a:t>
            </a:r>
            <a:r>
              <a:rPr lang="ko-KR" altLang="en-US" sz="2800" b="1" dirty="0">
                <a:effectLst/>
                <a:latin typeface="Arial" charset="0"/>
                <a:ea typeface="ＭＳ Ｐゴシック" charset="0"/>
                <a:cs typeface="ＭＳ Ｐゴシック" charset="0"/>
              </a:rPr>
              <a:t>만남</a:t>
            </a:r>
            <a:endParaRPr lang="en-US" sz="2800" b="1" dirty="0">
              <a:effectLst/>
              <a:latin typeface="Arial" charset="0"/>
              <a:ea typeface="ＭＳ Ｐゴシック" charset="0"/>
              <a:cs typeface="ＭＳ Ｐゴシック" charset="0"/>
            </a:endParaRPr>
          </a:p>
        </p:txBody>
      </p:sp>
      <p:sp>
        <p:nvSpPr>
          <p:cNvPr id="67587" name="Rectangle 3"/>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ko-KR" altLang="en-US" sz="3600" b="1" dirty="0">
                <a:solidFill>
                  <a:srgbClr val="FFFF00"/>
                </a:solidFill>
                <a:latin typeface="Tahoma" charset="0"/>
                <a:ea typeface="ＭＳ Ｐゴシック" charset="0"/>
                <a:cs typeface="ＭＳ Ｐゴシック" charset="0"/>
              </a:rPr>
              <a:t>시</a:t>
            </a:r>
            <a:r>
              <a:rPr lang="ko-KR" altLang="en-US" sz="3600" b="1" dirty="0">
                <a:latin typeface="Tahoma" charset="0"/>
                <a:ea typeface="ＭＳ Ｐゴシック" charset="0"/>
                <a:cs typeface="ＭＳ Ｐゴシック" charset="0"/>
              </a:rPr>
              <a:t>와</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이미지</a:t>
            </a:r>
            <a:r>
              <a:rPr lang="en-US" altLang="ko-KR" sz="3600" b="1" dirty="0">
                <a:latin typeface="Tahoma" charset="0"/>
                <a:ea typeface="ＭＳ Ｐゴシック" charset="0"/>
                <a:cs typeface="ＭＳ Ｐゴシック" charset="0"/>
              </a:rPr>
              <a:t>, </a:t>
            </a:r>
            <a:br>
              <a:rPr lang="en-US" altLang="ko-KR" sz="3600" b="1" dirty="0">
                <a:latin typeface="Tahoma" charset="0"/>
                <a:ea typeface="ＭＳ Ｐゴシック" charset="0"/>
                <a:cs typeface="ＭＳ Ｐゴシック" charset="0"/>
              </a:rPr>
            </a:br>
            <a:r>
              <a:rPr lang="ko-KR" altLang="en-US" sz="3600" b="1" dirty="0">
                <a:latin typeface="Tahoma" charset="0"/>
                <a:ea typeface="ＭＳ Ｐゴシック" charset="0"/>
                <a:cs typeface="ＭＳ Ｐゴシック" charset="0"/>
              </a:rPr>
              <a:t>상징을</a:t>
            </a:r>
            <a:r>
              <a:rPr lang="en-US" altLang="ko-KR" sz="3600" b="1" dirty="0">
                <a:latin typeface="Tahoma" charset="0"/>
                <a:ea typeface="ＭＳ Ｐゴシック" charset="0"/>
                <a:cs typeface="ＭＳ Ｐゴシック" charset="0"/>
              </a:rPr>
              <a:t> </a:t>
            </a:r>
            <a:br>
              <a:rPr lang="en-US" altLang="ko-KR" sz="3600" b="1" dirty="0">
                <a:latin typeface="Tahoma" charset="0"/>
                <a:ea typeface="ＭＳ Ｐゴシック" charset="0"/>
                <a:cs typeface="ＭＳ Ｐゴシック" charset="0"/>
              </a:rPr>
            </a:br>
            <a:r>
              <a:rPr lang="ko-KR" altLang="en-US" sz="3600" b="1" dirty="0">
                <a:latin typeface="Tahoma" charset="0"/>
                <a:ea typeface="ＭＳ Ｐゴシック" charset="0"/>
                <a:cs typeface="ＭＳ Ｐゴシック" charset="0"/>
              </a:rPr>
              <a:t>선호함</a:t>
            </a:r>
            <a:r>
              <a:rPr lang="en-US" altLang="ko-KR" sz="3600" b="1" dirty="0">
                <a:latin typeface="Tahoma" charset="0"/>
                <a:ea typeface="ＭＳ Ｐゴシック" charset="0"/>
                <a:cs typeface="ＭＳ Ｐゴシック" charset="0"/>
              </a:rPr>
              <a:t>.</a:t>
            </a:r>
            <a:endParaRPr lang="en-US" sz="3600" b="1" dirty="0">
              <a:latin typeface="Tahoma" charset="0"/>
              <a:ea typeface="ＭＳ Ｐゴシック" charset="0"/>
              <a:cs typeface="ＭＳ Ｐゴシック" charset="0"/>
            </a:endParaRPr>
          </a:p>
        </p:txBody>
      </p:sp>
      <p:sp>
        <p:nvSpPr>
          <p:cNvPr id="67588" name="Rectangle 4"/>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ko-KR" altLang="en-US" sz="3600" b="1" dirty="0">
                <a:solidFill>
                  <a:srgbClr val="FFFF00"/>
                </a:solidFill>
                <a:latin typeface="Tahoma" charset="0"/>
                <a:ea typeface="ＭＳ Ｐゴシック" charset="0"/>
                <a:cs typeface="ＭＳ Ｐゴシック" charset="0"/>
              </a:rPr>
              <a:t>전</a:t>
            </a:r>
            <a:r>
              <a:rPr lang="ko-KR" altLang="en-US" sz="3600" b="1" dirty="0">
                <a:latin typeface="Tahoma" charset="0"/>
                <a:ea typeface="ＭＳ Ｐゴシック" charset="0"/>
                <a:cs typeface="ＭＳ Ｐゴシック" charset="0"/>
              </a:rPr>
              <a:t>체적인</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틀과</a:t>
            </a:r>
            <a:r>
              <a:rPr lang="en-US" altLang="ko-KR" sz="3600" b="1" dirty="0">
                <a:latin typeface="Tahoma" charset="0"/>
                <a:ea typeface="ＭＳ Ｐゴシック" charset="0"/>
                <a:cs typeface="ＭＳ Ｐゴシック" charset="0"/>
              </a:rPr>
              <a:t> </a:t>
            </a:r>
            <a:br>
              <a:rPr lang="en-US" altLang="ko-KR" sz="3600" b="1" dirty="0">
                <a:latin typeface="Tahoma" charset="0"/>
                <a:ea typeface="ＭＳ Ｐゴシック" charset="0"/>
                <a:cs typeface="ＭＳ Ｐゴシック" charset="0"/>
              </a:rPr>
            </a:br>
            <a:r>
              <a:rPr lang="ko-KR" altLang="en-US" sz="3600" b="1" dirty="0">
                <a:latin typeface="Tahoma" charset="0"/>
                <a:ea typeface="ＭＳ Ｐゴシック" charset="0"/>
                <a:cs typeface="ＭＳ Ｐゴシック" charset="0"/>
              </a:rPr>
              <a:t>항목</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요점을</a:t>
            </a:r>
            <a:r>
              <a:rPr lang="en-US" altLang="ko-KR" sz="3600" b="1" dirty="0">
                <a:latin typeface="Tahoma" charset="0"/>
                <a:ea typeface="ＭＳ Ｐゴシック" charset="0"/>
                <a:cs typeface="ＭＳ Ｐゴシック" charset="0"/>
              </a:rPr>
              <a:t> </a:t>
            </a:r>
            <a:br>
              <a:rPr lang="en-US" altLang="ko-KR" sz="3600" b="1" dirty="0">
                <a:latin typeface="Tahoma" charset="0"/>
                <a:ea typeface="ＭＳ Ｐゴシック" charset="0"/>
                <a:cs typeface="ＭＳ Ｐゴシック" charset="0"/>
              </a:rPr>
            </a:br>
            <a:r>
              <a:rPr lang="ko-KR" altLang="en-US" sz="3600" b="1" dirty="0">
                <a:latin typeface="Tahoma" charset="0"/>
                <a:ea typeface="ＭＳ Ｐゴシック" charset="0"/>
                <a:cs typeface="ＭＳ Ｐゴシック" charset="0"/>
              </a:rPr>
              <a:t>선호함</a:t>
            </a:r>
            <a:r>
              <a:rPr lang="en-US" altLang="ko-KR" sz="3600" b="1" dirty="0">
                <a:latin typeface="Tahoma" charset="0"/>
                <a:ea typeface="ＭＳ Ｐゴシック" charset="0"/>
                <a:cs typeface="ＭＳ Ｐゴシック" charset="0"/>
              </a:rPr>
              <a:t>.</a:t>
            </a:r>
            <a:endParaRPr lang="en-US" sz="3600" b="1" dirty="0">
              <a:latin typeface="Tahoma" charset="0"/>
              <a:ea typeface="ＭＳ Ｐゴシック" charset="0"/>
              <a:cs typeface="ＭＳ Ｐゴシック" charset="0"/>
            </a:endParaRPr>
          </a:p>
        </p:txBody>
      </p:sp>
      <p:sp>
        <p:nvSpPr>
          <p:cNvPr id="67591" name="Text Box 7"/>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ko-KR" altLang="en-US" sz="4000" b="1" i="0" u="none" strike="noStrike" kern="1200" cap="none" spc="0" normalizeH="0" baseline="0" noProof="0" dirty="0">
                <a:ln>
                  <a:noFill/>
                </a:ln>
                <a:solidFill>
                  <a:srgbClr val="FFFF00"/>
                </a:solidFill>
                <a:effectLst/>
                <a:uLnTx/>
                <a:uFillTx/>
                <a:latin typeface="Tahoma" pitchFamily="19" charset="-52"/>
                <a:ea typeface="ＭＳ Ｐゴシック" charset="0"/>
                <a:cs typeface="+mn-cs"/>
              </a:rPr>
              <a:t>히브리</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cs typeface="+mn-cs"/>
            </a:endParaRPr>
          </a:p>
        </p:txBody>
      </p:sp>
      <p:sp>
        <p:nvSpPr>
          <p:cNvPr id="67592" name="Text Box 8"/>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ko-KR" altLang="en-US" sz="4000" b="1" i="0" u="none" strike="noStrike" kern="1200" cap="none" spc="0" normalizeH="0" baseline="0" noProof="0" dirty="0">
                <a:ln>
                  <a:noFill/>
                </a:ln>
                <a:solidFill>
                  <a:srgbClr val="FFFF00"/>
                </a:solidFill>
                <a:effectLst/>
                <a:uLnTx/>
                <a:uFillTx/>
                <a:latin typeface="Tahoma" pitchFamily="19" charset="-52"/>
                <a:ea typeface="ＭＳ Ｐゴシック" charset="0"/>
                <a:cs typeface="+mn-cs"/>
              </a:rPr>
              <a:t>그리스</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cs typeface="+mn-cs"/>
            </a:endParaRPr>
          </a:p>
        </p:txBody>
      </p:sp>
      <p:sp>
        <p:nvSpPr>
          <p:cNvPr id="3" name="WordArt 10"/>
          <p:cNvSpPr>
            <a:spLocks noChangeArrowheads="1" noChangeShapeType="1" noTextEdit="1"/>
          </p:cNvSpPr>
          <p:nvPr/>
        </p:nvSpPr>
        <p:spPr bwMode="auto">
          <a:xfrm>
            <a:off x="3733800" y="457200"/>
            <a:ext cx="2362200" cy="1905000"/>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글의</a:t>
            </a:r>
            <a:r>
              <a:rPr kumimoji="0" lang="en-US" altLang="ko-KR"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 </a:t>
            </a:r>
            <a:r>
              <a:rPr kumimoji="0" lang="ko-KR" alt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형식</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67595" name="Text Box 11"/>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"Christmas: The Real Deal," interview with Ray Vander </a:t>
            </a:r>
            <a:r>
              <a:rPr kumimoji="0" lang="en-US" altLang="ja-JP" sz="2000" b="0"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0" i="1" u="none" strike="noStrike" kern="1200" cap="none" spc="0" normalizeH="0" baseline="0" noProof="0" dirty="0">
                <a:ln>
                  <a:noFill/>
                </a:ln>
                <a:solidFill>
                  <a:srgbClr val="FFFFFF"/>
                </a:solidFill>
                <a:effectLst/>
                <a:uLnTx/>
                <a:uFillTx/>
                <a:latin typeface="Arial" charset="0"/>
                <a:ea typeface="ＭＳ Ｐゴシック" charset="0"/>
              </a:rPr>
              <a:t>Breakaway magazine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(Dec 2003): 7-9</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4043529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9634"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06499" name="Rectangle 3"/>
          <p:cNvSpPr>
            <a:spLocks noGrp="1" noChangeArrowheads="1"/>
          </p:cNvSpPr>
          <p:nvPr>
            <p:ph type="title"/>
          </p:nvPr>
        </p:nvSpPr>
        <p:spPr>
          <a:xfrm>
            <a:off x="0" y="0"/>
            <a:ext cx="3505200" cy="609600"/>
          </a:xfrm>
          <a:solidFill>
            <a:srgbClr val="000000"/>
          </a:solidFill>
        </p:spPr>
        <p:txBody>
          <a:bodyPr/>
          <a:lstStyle/>
          <a:p>
            <a:pPr eaLnBrk="1" hangingPunct="1">
              <a:defRPr/>
            </a:pPr>
            <a:r>
              <a:rPr lang="ko-KR" altLang="en-US" sz="2800" b="1" dirty="0">
                <a:effectLst/>
                <a:latin typeface="Arial" charset="0"/>
                <a:ea typeface="ＭＳ Ｐゴシック" charset="0"/>
                <a:cs typeface="ＭＳ Ｐゴシック" charset="0"/>
              </a:rPr>
              <a:t>동방과</a:t>
            </a:r>
            <a:r>
              <a:rPr lang="en-US" altLang="ko-KR" sz="2800" b="1" dirty="0">
                <a:effectLst/>
                <a:latin typeface="Arial" charset="0"/>
                <a:ea typeface="ＭＳ Ｐゴシック" charset="0"/>
                <a:cs typeface="ＭＳ Ｐゴシック" charset="0"/>
              </a:rPr>
              <a:t> </a:t>
            </a:r>
            <a:r>
              <a:rPr lang="ko-KR" altLang="en-US" sz="2800" b="1" dirty="0">
                <a:effectLst/>
                <a:latin typeface="Arial" charset="0"/>
                <a:ea typeface="ＭＳ Ｐゴシック" charset="0"/>
                <a:cs typeface="ＭＳ Ｐゴシック" charset="0"/>
              </a:rPr>
              <a:t>서방의</a:t>
            </a:r>
            <a:r>
              <a:rPr lang="en-US" altLang="ko-KR" sz="2800" b="1" dirty="0">
                <a:effectLst/>
                <a:latin typeface="Arial" charset="0"/>
                <a:ea typeface="ＭＳ Ｐゴシック" charset="0"/>
                <a:cs typeface="ＭＳ Ｐゴシック" charset="0"/>
              </a:rPr>
              <a:t> </a:t>
            </a:r>
            <a:r>
              <a:rPr lang="ko-KR" altLang="en-US" sz="2800" b="1" dirty="0">
                <a:effectLst/>
                <a:latin typeface="Arial" charset="0"/>
                <a:ea typeface="ＭＳ Ｐゴシック" charset="0"/>
                <a:cs typeface="ＭＳ Ｐゴシック" charset="0"/>
              </a:rPr>
              <a:t>만남</a:t>
            </a:r>
            <a:endParaRPr lang="en-US" sz="2800" b="1" dirty="0">
              <a:effectLst/>
              <a:latin typeface="Arial" charset="0"/>
              <a:ea typeface="ＭＳ Ｐゴシック" charset="0"/>
              <a:cs typeface="ＭＳ Ｐゴシック" charset="0"/>
            </a:endParaRPr>
          </a:p>
        </p:txBody>
      </p:sp>
      <p:sp>
        <p:nvSpPr>
          <p:cNvPr id="106500"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ko-KR" altLang="en-US" sz="3600" b="1" dirty="0">
                <a:latin typeface="Tahoma" charset="0"/>
                <a:ea typeface="ＭＳ Ｐゴシック" charset="0"/>
                <a:cs typeface="ＭＳ Ｐゴシック" charset="0"/>
              </a:rPr>
              <a:t>숫자를</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양이</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아닌</a:t>
            </a:r>
            <a:r>
              <a:rPr lang="en-US" altLang="ko-KR" sz="3600" b="1" dirty="0">
                <a:latin typeface="Tahoma" charset="0"/>
                <a:ea typeface="ＭＳ Ｐゴシック" charset="0"/>
                <a:cs typeface="ＭＳ Ｐゴシック" charset="0"/>
              </a:rPr>
              <a:t> </a:t>
            </a:r>
            <a:br>
              <a:rPr lang="en-US" altLang="ko-KR" sz="3600" b="1" dirty="0">
                <a:latin typeface="Tahoma" charset="0"/>
                <a:ea typeface="ＭＳ Ｐゴシック" charset="0"/>
                <a:cs typeface="ＭＳ Ｐゴシック" charset="0"/>
              </a:rPr>
            </a:br>
            <a:r>
              <a:rPr lang="ko-KR" altLang="en-US" sz="3600" b="1" dirty="0">
                <a:latin typeface="Tahoma" charset="0"/>
                <a:ea typeface="ＭＳ Ｐゴシック" charset="0"/>
                <a:cs typeface="ＭＳ Ｐゴシック" charset="0"/>
              </a:rPr>
              <a:t>질과</a:t>
            </a:r>
            <a:r>
              <a:rPr lang="en-US" altLang="ko-KR" sz="3600" b="1" dirty="0">
                <a:latin typeface="Tahoma" charset="0"/>
                <a:ea typeface="ＭＳ Ｐゴシック" charset="0"/>
                <a:cs typeface="ＭＳ Ｐゴシック" charset="0"/>
              </a:rPr>
              <a:t> </a:t>
            </a:r>
            <a:r>
              <a:rPr lang="ko-KR" altLang="en-US" sz="3600" b="1" dirty="0">
                <a:solidFill>
                  <a:srgbClr val="FFFF00"/>
                </a:solidFill>
                <a:latin typeface="Tahoma" charset="0"/>
                <a:ea typeface="ＭＳ Ｐゴシック" charset="0"/>
                <a:cs typeface="ＭＳ Ｐゴシック" charset="0"/>
              </a:rPr>
              <a:t>상징</a:t>
            </a:r>
            <a:r>
              <a:rPr lang="ko-KR" altLang="en-US" sz="3600" b="1" dirty="0">
                <a:latin typeface="Tahoma" charset="0"/>
                <a:ea typeface="ＭＳ Ｐゴシック" charset="0"/>
                <a:cs typeface="ＭＳ Ｐゴシック" charset="0"/>
              </a:rPr>
              <a:t>으로</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봄</a:t>
            </a:r>
            <a:endParaRPr lang="en-US" sz="3600" b="1" dirty="0">
              <a:latin typeface="Tahoma" charset="0"/>
              <a:ea typeface="ＭＳ Ｐゴシック" charset="0"/>
              <a:cs typeface="ＭＳ Ｐゴシック" charset="0"/>
            </a:endParaRPr>
          </a:p>
        </p:txBody>
      </p:sp>
      <p:sp>
        <p:nvSpPr>
          <p:cNvPr id="106501"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ko-KR" altLang="en-US" sz="3600" b="1" dirty="0">
                <a:latin typeface="Tahoma" charset="0"/>
                <a:ea typeface="ＭＳ Ｐゴシック" charset="0"/>
                <a:cs typeface="ＭＳ Ｐゴシック" charset="0"/>
              </a:rPr>
              <a:t>숫자를</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구체적인</a:t>
            </a:r>
            <a:r>
              <a:rPr lang="en-US" altLang="ko-KR" sz="3600" b="1" dirty="0">
                <a:latin typeface="Tahoma" charset="0"/>
                <a:ea typeface="ＭＳ Ｐゴシック" charset="0"/>
                <a:cs typeface="ＭＳ Ｐゴシック" charset="0"/>
              </a:rPr>
              <a:t> </a:t>
            </a:r>
            <a:br>
              <a:rPr lang="en-US" altLang="ko-KR" sz="3600" b="1" dirty="0">
                <a:latin typeface="Tahoma" charset="0"/>
                <a:ea typeface="ＭＳ Ｐゴシック" charset="0"/>
                <a:cs typeface="ＭＳ Ｐゴシック" charset="0"/>
              </a:rPr>
            </a:br>
            <a:r>
              <a:rPr lang="ko-KR" altLang="en-US" sz="3600" b="1" dirty="0">
                <a:solidFill>
                  <a:srgbClr val="FFFF00"/>
                </a:solidFill>
                <a:latin typeface="Tahoma" charset="0"/>
                <a:ea typeface="ＭＳ Ｐゴシック" charset="0"/>
                <a:cs typeface="ＭＳ Ｐゴシック" charset="0"/>
              </a:rPr>
              <a:t>양</a:t>
            </a:r>
            <a:r>
              <a:rPr lang="ko-KR" altLang="en-US" sz="3600" b="1" dirty="0">
                <a:latin typeface="Tahoma" charset="0"/>
                <a:ea typeface="ＭＳ Ｐゴシック" charset="0"/>
                <a:cs typeface="ＭＳ Ｐゴシック" charset="0"/>
              </a:rPr>
              <a:t>으로</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봄</a:t>
            </a:r>
            <a:endParaRPr lang="en-US" sz="3600" b="1" dirty="0">
              <a:latin typeface="Tahoma" charset="0"/>
              <a:ea typeface="ＭＳ Ｐゴシック" charset="0"/>
              <a:cs typeface="ＭＳ Ｐゴシック" charset="0"/>
            </a:endParaRPr>
          </a:p>
        </p:txBody>
      </p:sp>
      <p:sp>
        <p:nvSpPr>
          <p:cNvPr id="106502" name="Text Box 6"/>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ko-KR" altLang="en-US" sz="4000" b="1" i="0" u="none" strike="noStrike" kern="1200" cap="none" spc="0" normalizeH="0" baseline="0" noProof="0" dirty="0">
                <a:ln>
                  <a:noFill/>
                </a:ln>
                <a:solidFill>
                  <a:srgbClr val="FFFF00"/>
                </a:solidFill>
                <a:effectLst/>
                <a:uLnTx/>
                <a:uFillTx/>
                <a:latin typeface="Tahoma" pitchFamily="19" charset="-52"/>
                <a:ea typeface="ＭＳ Ｐゴシック" charset="0"/>
                <a:cs typeface="+mn-cs"/>
              </a:rPr>
              <a:t>히브리</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cs typeface="+mn-cs"/>
            </a:endParaRPr>
          </a:p>
        </p:txBody>
      </p:sp>
      <p:sp>
        <p:nvSpPr>
          <p:cNvPr id="106503" name="Text Box 7"/>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ko-KR" altLang="en-US" sz="4000" b="1" i="0" u="none" strike="noStrike" kern="1200" cap="none" spc="0" normalizeH="0" baseline="0" noProof="0" dirty="0">
                <a:ln>
                  <a:noFill/>
                </a:ln>
                <a:solidFill>
                  <a:srgbClr val="FFFF00"/>
                </a:solidFill>
                <a:effectLst/>
                <a:uLnTx/>
                <a:uFillTx/>
                <a:latin typeface="Tahoma" pitchFamily="19" charset="-52"/>
                <a:ea typeface="ＭＳ Ｐゴシック" charset="0"/>
                <a:cs typeface="+mn-cs"/>
              </a:rPr>
              <a:t>그리스</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cs typeface="+mn-cs"/>
            </a:endParaRPr>
          </a:p>
        </p:txBody>
      </p:sp>
      <p:sp>
        <p:nvSpPr>
          <p:cNvPr id="69640" name="WordArt 8"/>
          <p:cNvSpPr>
            <a:spLocks noChangeArrowheads="1" noChangeShapeType="1" noTextEdit="1"/>
          </p:cNvSpPr>
          <p:nvPr/>
        </p:nvSpPr>
        <p:spPr bwMode="auto">
          <a:xfrm>
            <a:off x="3733800" y="457200"/>
            <a:ext cx="2362200" cy="1905000"/>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수</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106505" name="Text Box 9"/>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"Christmas: The Real Deal," interview with Ray Vander </a:t>
            </a:r>
            <a:r>
              <a:rPr kumimoji="0" lang="en-US" altLang="ja-JP" sz="2000" b="0"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0" i="1" u="none" strike="noStrike" kern="1200" cap="none" spc="0" normalizeH="0" baseline="0" noProof="0" dirty="0">
                <a:ln>
                  <a:noFill/>
                </a:ln>
                <a:solidFill>
                  <a:srgbClr val="FFFFFF"/>
                </a:solidFill>
                <a:effectLst/>
                <a:uLnTx/>
                <a:uFillTx/>
                <a:latin typeface="Arial" charset="0"/>
                <a:ea typeface="ＭＳ Ｐゴシック" charset="0"/>
              </a:rPr>
              <a:t>Breakaway magazine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(Dec 2003): 7-9</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9414604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1682"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08547" name="Rectangle 3"/>
          <p:cNvSpPr>
            <a:spLocks noGrp="1" noChangeArrowheads="1"/>
          </p:cNvSpPr>
          <p:nvPr>
            <p:ph type="title"/>
          </p:nvPr>
        </p:nvSpPr>
        <p:spPr>
          <a:xfrm>
            <a:off x="0" y="0"/>
            <a:ext cx="3505200" cy="609600"/>
          </a:xfrm>
          <a:solidFill>
            <a:srgbClr val="000000"/>
          </a:solidFill>
        </p:spPr>
        <p:txBody>
          <a:bodyPr/>
          <a:lstStyle/>
          <a:p>
            <a:pPr eaLnBrk="1" hangingPunct="1">
              <a:defRPr/>
            </a:pPr>
            <a:r>
              <a:rPr lang="ko-KR" altLang="en-US" sz="2800" b="1" dirty="0">
                <a:effectLst/>
                <a:latin typeface="Arial" charset="0"/>
                <a:ea typeface="ＭＳ Ｐゴシック" charset="0"/>
                <a:cs typeface="ＭＳ Ｐゴシック" charset="0"/>
              </a:rPr>
              <a:t>동방과</a:t>
            </a:r>
            <a:r>
              <a:rPr lang="en-US" altLang="ko-KR" sz="2800" b="1" dirty="0">
                <a:effectLst/>
                <a:latin typeface="Arial" charset="0"/>
                <a:ea typeface="ＭＳ Ｐゴシック" charset="0"/>
                <a:cs typeface="ＭＳ Ｐゴシック" charset="0"/>
              </a:rPr>
              <a:t> </a:t>
            </a:r>
            <a:r>
              <a:rPr lang="ko-KR" altLang="en-US" sz="2800" b="1" dirty="0">
                <a:effectLst/>
                <a:latin typeface="Arial" charset="0"/>
                <a:ea typeface="ＭＳ Ｐゴシック" charset="0"/>
                <a:cs typeface="ＭＳ Ｐゴシック" charset="0"/>
              </a:rPr>
              <a:t>서방의</a:t>
            </a:r>
            <a:r>
              <a:rPr lang="en-US" altLang="ko-KR" sz="2800" b="1" dirty="0">
                <a:effectLst/>
                <a:latin typeface="Arial" charset="0"/>
                <a:ea typeface="ＭＳ Ｐゴシック" charset="0"/>
                <a:cs typeface="ＭＳ Ｐゴシック" charset="0"/>
              </a:rPr>
              <a:t> </a:t>
            </a:r>
            <a:r>
              <a:rPr lang="ko-KR" altLang="en-US" sz="2800" b="1" dirty="0">
                <a:effectLst/>
                <a:latin typeface="Arial" charset="0"/>
                <a:ea typeface="ＭＳ Ｐゴシック" charset="0"/>
                <a:cs typeface="ＭＳ Ｐゴシック" charset="0"/>
              </a:rPr>
              <a:t>만남</a:t>
            </a:r>
            <a:endParaRPr lang="en-US" sz="2800" b="1" dirty="0">
              <a:effectLst/>
              <a:latin typeface="Arial" charset="0"/>
              <a:ea typeface="ＭＳ Ｐゴシック" charset="0"/>
              <a:cs typeface="ＭＳ Ｐゴシック" charset="0"/>
            </a:endParaRPr>
          </a:p>
        </p:txBody>
      </p:sp>
      <p:sp>
        <p:nvSpPr>
          <p:cNvPr id="108548" name="Rectangle 4"/>
          <p:cNvSpPr>
            <a:spLocks noGrp="1" noChangeArrowheads="1"/>
          </p:cNvSpPr>
          <p:nvPr>
            <p:ph type="body" sz="half" idx="1"/>
          </p:nvPr>
        </p:nvSpPr>
        <p:spPr>
          <a:xfrm>
            <a:off x="4876800" y="2209800"/>
            <a:ext cx="4038600" cy="4419600"/>
          </a:xfrm>
          <a:effectLst>
            <a:outerShdw blurRad="63500" dist="38099" dir="2700000" algn="ctr" rotWithShape="0">
              <a:srgbClr val="000000">
                <a:alpha val="74998"/>
              </a:srgbClr>
            </a:outerShdw>
          </a:effectLst>
        </p:spPr>
        <p:txBody>
          <a:bodyPr/>
          <a:lstStyle/>
          <a:p>
            <a:pPr eaLnBrk="1" hangingPunct="1">
              <a:defRPr/>
            </a:pPr>
            <a:r>
              <a:rPr lang="ko-KR" altLang="en-US" sz="3600" b="1" dirty="0">
                <a:latin typeface="Tahoma" charset="0"/>
                <a:ea typeface="ＭＳ Ｐゴシック" charset="0"/>
                <a:cs typeface="ＭＳ Ｐゴシック" charset="0"/>
              </a:rPr>
              <a:t>하나님과의</a:t>
            </a:r>
            <a:r>
              <a:rPr lang="en-US" altLang="ko-KR" sz="3600" b="1" dirty="0">
                <a:latin typeface="Tahoma" charset="0"/>
                <a:ea typeface="ＭＳ Ｐゴシック" charset="0"/>
                <a:cs typeface="ＭＳ Ｐゴシック" charset="0"/>
              </a:rPr>
              <a:t> </a:t>
            </a:r>
            <a:r>
              <a:rPr lang="ko-KR" altLang="en-US" sz="3600" b="1" dirty="0">
                <a:solidFill>
                  <a:srgbClr val="FFFF00"/>
                </a:solidFill>
                <a:latin typeface="Tahoma" charset="0"/>
                <a:ea typeface="ＭＳ Ｐゴシック" charset="0"/>
                <a:cs typeface="ＭＳ Ｐゴシック" charset="0"/>
              </a:rPr>
              <a:t>개인적인</a:t>
            </a:r>
            <a:r>
              <a:rPr lang="en-US" altLang="ko-KR" sz="3600" b="1" dirty="0">
                <a:solidFill>
                  <a:srgbClr val="FFFF00"/>
                </a:solidFill>
                <a:latin typeface="Tahoma" charset="0"/>
                <a:ea typeface="ＭＳ Ｐゴシック" charset="0"/>
                <a:cs typeface="ＭＳ Ｐゴシック" charset="0"/>
              </a:rPr>
              <a:t> </a:t>
            </a:r>
            <a:r>
              <a:rPr lang="ko-KR" altLang="en-US" sz="3600" b="1" dirty="0">
                <a:solidFill>
                  <a:srgbClr val="FFFF00"/>
                </a:solidFill>
                <a:latin typeface="Tahoma" charset="0"/>
                <a:ea typeface="ＭＳ Ｐゴシック" charset="0"/>
                <a:cs typeface="ＭＳ Ｐゴシック" charset="0"/>
              </a:rPr>
              <a:t>관계</a:t>
            </a:r>
            <a:r>
              <a:rPr lang="ko-KR" altLang="en-US" sz="3600" b="1" dirty="0">
                <a:latin typeface="Tahoma" charset="0"/>
                <a:ea typeface="ＭＳ Ｐゴシック" charset="0"/>
                <a:cs typeface="ＭＳ Ｐゴシック" charset="0"/>
              </a:rPr>
              <a:t>에</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초점을</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둠</a:t>
            </a:r>
            <a:r>
              <a:rPr lang="en-US" altLang="ko-KR" sz="3600" b="1" dirty="0">
                <a:latin typeface="Tahoma" charset="0"/>
                <a:ea typeface="ＭＳ Ｐゴシック" charset="0"/>
                <a:cs typeface="ＭＳ Ｐゴシック" charset="0"/>
              </a:rPr>
              <a:t>. </a:t>
            </a:r>
            <a:endParaRPr lang="en-US" sz="3600" b="1" dirty="0">
              <a:latin typeface="Tahoma" charset="0"/>
              <a:ea typeface="ＭＳ Ｐゴシック" charset="0"/>
              <a:cs typeface="ＭＳ Ｐゴシック" charset="0"/>
            </a:endParaRPr>
          </a:p>
        </p:txBody>
      </p:sp>
      <p:sp>
        <p:nvSpPr>
          <p:cNvPr id="108549" name="Rectangle 5"/>
          <p:cNvSpPr>
            <a:spLocks noGrp="1" noChangeArrowheads="1"/>
          </p:cNvSpPr>
          <p:nvPr>
            <p:ph type="body" sz="half" idx="2"/>
          </p:nvPr>
        </p:nvSpPr>
        <p:spPr>
          <a:xfrm>
            <a:off x="457200" y="2209800"/>
            <a:ext cx="4038600" cy="4419600"/>
          </a:xfrm>
          <a:effectLst>
            <a:outerShdw blurRad="63500" dist="38099" dir="2700000" algn="ctr" rotWithShape="0">
              <a:srgbClr val="000000">
                <a:alpha val="74998"/>
              </a:srgbClr>
            </a:outerShdw>
          </a:effectLst>
        </p:spPr>
        <p:txBody>
          <a:bodyPr/>
          <a:lstStyle/>
          <a:p>
            <a:pPr eaLnBrk="1" hangingPunct="1">
              <a:defRPr/>
            </a:pPr>
            <a:r>
              <a:rPr lang="ko-KR" altLang="en-US" sz="3600" b="1" dirty="0">
                <a:latin typeface="Tahoma" charset="0"/>
                <a:ea typeface="ＭＳ Ｐゴシック" charset="0"/>
                <a:cs typeface="ＭＳ Ｐゴシック" charset="0"/>
              </a:rPr>
              <a:t>하나님과의</a:t>
            </a:r>
            <a:r>
              <a:rPr lang="en-US" altLang="ko-KR" sz="3600" b="1" dirty="0">
                <a:latin typeface="Tahoma" charset="0"/>
                <a:ea typeface="ＭＳ Ｐゴシック" charset="0"/>
                <a:cs typeface="ＭＳ Ｐゴシック" charset="0"/>
              </a:rPr>
              <a:t> </a:t>
            </a:r>
            <a:r>
              <a:rPr lang="ko-KR" altLang="en-US" sz="3600" b="1" dirty="0">
                <a:solidFill>
                  <a:srgbClr val="FFFF00"/>
                </a:solidFill>
                <a:latin typeface="Tahoma" charset="0"/>
                <a:ea typeface="ＭＳ Ｐゴシック" charset="0"/>
                <a:cs typeface="ＭＳ Ｐゴシック" charset="0"/>
              </a:rPr>
              <a:t>공동체적인</a:t>
            </a:r>
            <a:r>
              <a:rPr lang="en-US" altLang="ko-KR" sz="3600" b="1" dirty="0">
                <a:solidFill>
                  <a:srgbClr val="FFFF00"/>
                </a:solidFill>
                <a:latin typeface="Tahoma" charset="0"/>
                <a:ea typeface="ＭＳ Ｐゴシック" charset="0"/>
                <a:cs typeface="ＭＳ Ｐゴシック" charset="0"/>
              </a:rPr>
              <a:t> </a:t>
            </a:r>
            <a:r>
              <a:rPr lang="ko-KR" altLang="en-US" sz="3600" b="1" dirty="0">
                <a:solidFill>
                  <a:srgbClr val="FFFF00"/>
                </a:solidFill>
                <a:latin typeface="Tahoma" charset="0"/>
                <a:ea typeface="ＭＳ Ｐゴシック" charset="0"/>
                <a:cs typeface="ＭＳ Ｐゴシック" charset="0"/>
              </a:rPr>
              <a:t>관계</a:t>
            </a:r>
            <a:r>
              <a:rPr lang="ko-KR" altLang="en-US" sz="3600" b="1" dirty="0">
                <a:latin typeface="Tahoma" charset="0"/>
                <a:ea typeface="ＭＳ Ｐゴシック" charset="0"/>
                <a:cs typeface="ＭＳ Ｐゴシック" charset="0"/>
              </a:rPr>
              <a:t>에</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초점을</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둠</a:t>
            </a:r>
            <a:r>
              <a:rPr lang="en-US" altLang="ko-KR" sz="3600" b="1" dirty="0">
                <a:latin typeface="Tahoma" charset="0"/>
                <a:ea typeface="ＭＳ Ｐゴシック" charset="0"/>
                <a:cs typeface="ＭＳ Ｐゴシック" charset="0"/>
              </a:rPr>
              <a:t>.  </a:t>
            </a:r>
            <a:endParaRPr lang="en-US" sz="3600" b="1" dirty="0">
              <a:latin typeface="Tahoma" charset="0"/>
              <a:ea typeface="ＭＳ Ｐゴシック" charset="0"/>
              <a:cs typeface="ＭＳ Ｐゴシック" charset="0"/>
            </a:endParaRPr>
          </a:p>
        </p:txBody>
      </p:sp>
      <p:sp>
        <p:nvSpPr>
          <p:cNvPr id="108550" name="Text Box 6"/>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ko-KR" altLang="en-US" sz="4000" b="1" i="0" u="none" strike="noStrike" kern="1200" cap="none" spc="0" normalizeH="0" baseline="0" noProof="0" dirty="0">
                <a:ln>
                  <a:noFill/>
                </a:ln>
                <a:solidFill>
                  <a:srgbClr val="FFFF00"/>
                </a:solidFill>
                <a:effectLst/>
                <a:uLnTx/>
                <a:uFillTx/>
                <a:latin typeface="Tahoma" pitchFamily="19" charset="-52"/>
                <a:ea typeface="ＭＳ Ｐゴシック" charset="0"/>
                <a:cs typeface="+mn-cs"/>
              </a:rPr>
              <a:t>히브리</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cs typeface="+mn-cs"/>
            </a:endParaRPr>
          </a:p>
        </p:txBody>
      </p:sp>
      <p:sp>
        <p:nvSpPr>
          <p:cNvPr id="108551" name="Text Box 7"/>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ko-KR" altLang="en-US" sz="4000" b="1" i="0" u="none" strike="noStrike" kern="1200" cap="none" spc="0" normalizeH="0" baseline="0" noProof="0" dirty="0">
                <a:ln>
                  <a:noFill/>
                </a:ln>
                <a:solidFill>
                  <a:srgbClr val="FFFF00"/>
                </a:solidFill>
                <a:effectLst/>
                <a:uLnTx/>
                <a:uFillTx/>
                <a:latin typeface="Tahoma" pitchFamily="19" charset="-52"/>
                <a:ea typeface="ＭＳ Ｐゴシック" charset="0"/>
                <a:cs typeface="+mn-cs"/>
              </a:rPr>
              <a:t>그리스</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cs typeface="+mn-cs"/>
            </a:endParaRPr>
          </a:p>
        </p:txBody>
      </p:sp>
      <p:sp>
        <p:nvSpPr>
          <p:cNvPr id="71688" name="WordArt 8"/>
          <p:cNvSpPr>
            <a:spLocks noChangeArrowheads="1" noChangeShapeType="1" noTextEdit="1"/>
          </p:cNvSpPr>
          <p:nvPr/>
        </p:nvSpPr>
        <p:spPr bwMode="auto">
          <a:xfrm>
            <a:off x="3419872" y="332656"/>
            <a:ext cx="2952328" cy="2029544"/>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하나님과의</a:t>
            </a:r>
            <a:r>
              <a:rPr kumimoji="0" lang="en-US" altLang="ko-KR"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 </a:t>
            </a:r>
            <a:r>
              <a:rPr kumimoji="0" lang="ko-KR" alt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관계</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108553" name="Text Box 9"/>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"Christmas: The Real Deal," interview with Ray Vander </a:t>
            </a:r>
            <a:r>
              <a:rPr kumimoji="0" lang="en-US" altLang="ja-JP" sz="2000" b="0"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0" i="1" u="none" strike="noStrike" kern="1200" cap="none" spc="0" normalizeH="0" baseline="0" noProof="0" dirty="0">
                <a:ln>
                  <a:noFill/>
                </a:ln>
                <a:solidFill>
                  <a:srgbClr val="FFFFFF"/>
                </a:solidFill>
                <a:effectLst/>
                <a:uLnTx/>
                <a:uFillTx/>
                <a:latin typeface="Arial" charset="0"/>
                <a:ea typeface="ＭＳ Ｐゴシック" charset="0"/>
              </a:rPr>
              <a:t>Breakaway magazine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(Dec 2003): 7-9</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8414571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3730"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10595" name="Rectangle 3"/>
          <p:cNvSpPr>
            <a:spLocks noGrp="1" noChangeArrowheads="1"/>
          </p:cNvSpPr>
          <p:nvPr>
            <p:ph type="title"/>
          </p:nvPr>
        </p:nvSpPr>
        <p:spPr>
          <a:xfrm>
            <a:off x="0" y="0"/>
            <a:ext cx="3505200" cy="609600"/>
          </a:xfrm>
          <a:solidFill>
            <a:srgbClr val="000000"/>
          </a:solidFill>
        </p:spPr>
        <p:txBody>
          <a:bodyPr/>
          <a:lstStyle/>
          <a:p>
            <a:pPr eaLnBrk="1" hangingPunct="1">
              <a:defRPr/>
            </a:pPr>
            <a:r>
              <a:rPr lang="ko-KR" altLang="en-US" sz="2800" b="1" dirty="0">
                <a:effectLst/>
                <a:latin typeface="Arial" charset="0"/>
                <a:ea typeface="ＭＳ Ｐゴシック" charset="0"/>
                <a:cs typeface="ＭＳ Ｐゴシック" charset="0"/>
              </a:rPr>
              <a:t>동방과</a:t>
            </a:r>
            <a:r>
              <a:rPr lang="en-US" altLang="ko-KR" sz="2800" b="1" dirty="0">
                <a:effectLst/>
                <a:latin typeface="Arial" charset="0"/>
                <a:ea typeface="ＭＳ Ｐゴシック" charset="0"/>
                <a:cs typeface="ＭＳ Ｐゴシック" charset="0"/>
              </a:rPr>
              <a:t> </a:t>
            </a:r>
            <a:r>
              <a:rPr lang="ko-KR" altLang="en-US" sz="2800" b="1" dirty="0">
                <a:effectLst/>
                <a:latin typeface="Arial" charset="0"/>
                <a:ea typeface="ＭＳ Ｐゴシック" charset="0"/>
                <a:cs typeface="ＭＳ Ｐゴシック" charset="0"/>
              </a:rPr>
              <a:t>서방의</a:t>
            </a:r>
            <a:r>
              <a:rPr lang="en-US" altLang="ko-KR" sz="2800" b="1" dirty="0">
                <a:effectLst/>
                <a:latin typeface="Arial" charset="0"/>
                <a:ea typeface="ＭＳ Ｐゴシック" charset="0"/>
                <a:cs typeface="ＭＳ Ｐゴシック" charset="0"/>
              </a:rPr>
              <a:t> </a:t>
            </a:r>
            <a:r>
              <a:rPr lang="ko-KR" altLang="en-US" sz="2800" b="1" dirty="0">
                <a:effectLst/>
                <a:latin typeface="Arial" charset="0"/>
                <a:ea typeface="ＭＳ Ｐゴシック" charset="0"/>
                <a:cs typeface="ＭＳ Ｐゴシック" charset="0"/>
              </a:rPr>
              <a:t>만남</a:t>
            </a:r>
            <a:endParaRPr lang="en-US" sz="2800" b="1" dirty="0">
              <a:effectLst/>
              <a:latin typeface="Arial" charset="0"/>
              <a:ea typeface="ＭＳ Ｐゴシック" charset="0"/>
              <a:cs typeface="ＭＳ Ｐゴシック" charset="0"/>
            </a:endParaRPr>
          </a:p>
        </p:txBody>
      </p:sp>
      <p:sp>
        <p:nvSpPr>
          <p:cNvPr id="110596" name="Rectangle 4"/>
          <p:cNvSpPr>
            <a:spLocks noGrp="1" noChangeArrowheads="1"/>
          </p:cNvSpPr>
          <p:nvPr>
            <p:ph type="body" sz="half" idx="1"/>
          </p:nvPr>
        </p:nvSpPr>
        <p:spPr>
          <a:xfrm>
            <a:off x="107504" y="2133600"/>
            <a:ext cx="4464496" cy="4419600"/>
          </a:xfrm>
          <a:effectLst>
            <a:outerShdw blurRad="63500" dist="38099" dir="2700000" algn="ctr" rotWithShape="0">
              <a:srgbClr val="000000">
                <a:alpha val="74998"/>
              </a:srgbClr>
            </a:outerShdw>
          </a:effectLst>
        </p:spPr>
        <p:txBody>
          <a:bodyPr/>
          <a:lstStyle/>
          <a:p>
            <a:pPr eaLnBrk="1" hangingPunct="1">
              <a:defRPr/>
            </a:pPr>
            <a:r>
              <a:rPr lang="ko-KR" altLang="en-US" sz="3600" b="1" dirty="0">
                <a:latin typeface="Tahoma" charset="0"/>
                <a:ea typeface="ＭＳ Ｐゴシック" charset="0"/>
                <a:cs typeface="ＭＳ Ｐゴシック" charset="0"/>
              </a:rPr>
              <a:t>하나님의</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나라는</a:t>
            </a:r>
            <a:r>
              <a:rPr lang="en-US" altLang="ko-KR" sz="3600" b="1" dirty="0">
                <a:latin typeface="Tahoma" charset="0"/>
                <a:ea typeface="ＭＳ Ｐゴシック" charset="0"/>
                <a:cs typeface="ＭＳ Ｐゴシック" charset="0"/>
              </a:rPr>
              <a:t> </a:t>
            </a:r>
            <a:br>
              <a:rPr lang="en-US" altLang="ko-KR" sz="3600" b="1" dirty="0">
                <a:solidFill>
                  <a:srgbClr val="FFFF00"/>
                </a:solidFill>
                <a:latin typeface="Tahoma" charset="0"/>
                <a:ea typeface="ＭＳ Ｐゴシック" charset="0"/>
                <a:cs typeface="ＭＳ Ｐゴシック" charset="0"/>
              </a:rPr>
            </a:br>
            <a:r>
              <a:rPr lang="ko-KR" altLang="en-US" sz="3600" b="1" dirty="0">
                <a:solidFill>
                  <a:srgbClr val="FFFF00"/>
                </a:solidFill>
                <a:latin typeface="Tahoma" charset="0"/>
                <a:ea typeface="ＭＳ Ｐゴシック" charset="0"/>
                <a:cs typeface="ＭＳ Ｐゴシック" charset="0"/>
              </a:rPr>
              <a:t>이생에서</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시작하고</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영생은</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하나님과의</a:t>
            </a:r>
            <a:r>
              <a:rPr lang="en-US" altLang="ko-KR" sz="3600" b="1" dirty="0">
                <a:latin typeface="Tahoma" charset="0"/>
                <a:ea typeface="ＭＳ Ｐゴシック" charset="0"/>
                <a:cs typeface="ＭＳ Ｐゴシック" charset="0"/>
              </a:rPr>
              <a:t> </a:t>
            </a:r>
            <a:br>
              <a:rPr lang="en-US" altLang="ko-KR" sz="3600" b="1" dirty="0">
                <a:latin typeface="Tahoma" charset="0"/>
                <a:ea typeface="ＭＳ Ｐゴシック" charset="0"/>
                <a:cs typeface="ＭＳ Ｐゴシック" charset="0"/>
              </a:rPr>
            </a:br>
            <a:r>
              <a:rPr lang="ko-KR" altLang="en-US" sz="3600" b="1" dirty="0">
                <a:latin typeface="Tahoma" charset="0"/>
                <a:ea typeface="ＭＳ Ｐゴシック" charset="0"/>
                <a:cs typeface="ＭＳ Ｐゴシック" charset="0"/>
              </a:rPr>
              <a:t>조화</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안에서</a:t>
            </a:r>
            <a:r>
              <a:rPr lang="en-US" altLang="ko-KR" sz="3600" b="1" dirty="0">
                <a:latin typeface="Tahoma" charset="0"/>
                <a:ea typeface="ＭＳ Ｐゴシック" charset="0"/>
                <a:cs typeface="ＭＳ Ｐゴシック" charset="0"/>
              </a:rPr>
              <a:t> </a:t>
            </a:r>
            <a:br>
              <a:rPr lang="en-US" altLang="ko-KR" sz="3600" b="1" dirty="0">
                <a:latin typeface="Tahoma" charset="0"/>
                <a:ea typeface="ＭＳ Ｐゴシック" charset="0"/>
                <a:cs typeface="ＭＳ Ｐゴシック" charset="0"/>
              </a:rPr>
            </a:br>
            <a:r>
              <a:rPr lang="ko-KR" altLang="en-US" sz="3600" b="1" dirty="0">
                <a:latin typeface="Tahoma" charset="0"/>
                <a:ea typeface="ＭＳ Ｐゴシック" charset="0"/>
                <a:cs typeface="ＭＳ Ｐゴシック" charset="0"/>
              </a:rPr>
              <a:t>살아가는</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것</a:t>
            </a:r>
            <a:r>
              <a:rPr lang="en-US" altLang="ko-KR" sz="3600" b="1" dirty="0">
                <a:latin typeface="Tahoma" charset="0"/>
                <a:ea typeface="ＭＳ Ｐゴシック" charset="0"/>
                <a:cs typeface="ＭＳ Ｐゴシック" charset="0"/>
              </a:rPr>
              <a:t>.</a:t>
            </a:r>
            <a:endParaRPr lang="en-US" sz="3600" b="1" dirty="0">
              <a:latin typeface="Tahoma" charset="0"/>
              <a:ea typeface="ＭＳ Ｐゴシック" charset="0"/>
              <a:cs typeface="ＭＳ Ｐゴシック" charset="0"/>
            </a:endParaRPr>
          </a:p>
        </p:txBody>
      </p:sp>
      <p:sp>
        <p:nvSpPr>
          <p:cNvPr id="110597" name="Rectangle 5"/>
          <p:cNvSpPr>
            <a:spLocks noGrp="1" noChangeArrowheads="1"/>
          </p:cNvSpPr>
          <p:nvPr>
            <p:ph type="body" sz="half" idx="2"/>
          </p:nvPr>
        </p:nvSpPr>
        <p:spPr>
          <a:xfrm>
            <a:off x="4724400" y="2133600"/>
            <a:ext cx="4419600" cy="4419600"/>
          </a:xfrm>
          <a:effectLst>
            <a:outerShdw blurRad="63500" dist="38099" dir="2700000" algn="ctr" rotWithShape="0">
              <a:srgbClr val="000000">
                <a:alpha val="74998"/>
              </a:srgbClr>
            </a:outerShdw>
          </a:effectLst>
        </p:spPr>
        <p:txBody>
          <a:bodyPr/>
          <a:lstStyle/>
          <a:p>
            <a:pPr eaLnBrk="1" hangingPunct="1">
              <a:defRPr/>
            </a:pPr>
            <a:r>
              <a:rPr lang="ko-KR" altLang="en-US" sz="3600" b="1" dirty="0">
                <a:latin typeface="Tahoma" charset="0"/>
                <a:ea typeface="ＭＳ Ｐゴシック" charset="0"/>
                <a:cs typeface="ＭＳ Ｐゴシック" charset="0"/>
              </a:rPr>
              <a:t>하나님의</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나라는</a:t>
            </a:r>
            <a:r>
              <a:rPr lang="en-US" altLang="ko-KR" sz="3600" b="1" dirty="0">
                <a:latin typeface="Tahoma" charset="0"/>
                <a:ea typeface="ＭＳ Ｐゴシック" charset="0"/>
                <a:cs typeface="ＭＳ Ｐゴシック" charset="0"/>
              </a:rPr>
              <a:t> </a:t>
            </a:r>
            <a:br>
              <a:rPr lang="en-US" altLang="ko-KR" sz="3600" b="1" dirty="0">
                <a:latin typeface="Tahoma" charset="0"/>
                <a:ea typeface="ＭＳ Ｐゴシック" charset="0"/>
                <a:cs typeface="ＭＳ Ｐゴシック" charset="0"/>
              </a:rPr>
            </a:br>
            <a:r>
              <a:rPr lang="ko-KR" altLang="en-US" sz="3600" b="1" dirty="0">
                <a:solidFill>
                  <a:srgbClr val="FFFF00"/>
                </a:solidFill>
                <a:latin typeface="Tahoma" charset="0"/>
                <a:ea typeface="ＭＳ Ｐゴシック" charset="0"/>
                <a:cs typeface="ＭＳ Ｐゴシック" charset="0"/>
              </a:rPr>
              <a:t>이</a:t>
            </a:r>
            <a:r>
              <a:rPr lang="en-US" altLang="ko-KR" sz="3600" b="1" dirty="0">
                <a:solidFill>
                  <a:srgbClr val="FFFF00"/>
                </a:solidFill>
                <a:latin typeface="Tahoma" charset="0"/>
                <a:ea typeface="ＭＳ Ｐゴシック" charset="0"/>
                <a:cs typeface="ＭＳ Ｐゴシック" charset="0"/>
              </a:rPr>
              <a:t> </a:t>
            </a:r>
            <a:r>
              <a:rPr lang="ko-KR" altLang="en-US" sz="3600" b="1" dirty="0">
                <a:solidFill>
                  <a:srgbClr val="FFFF00"/>
                </a:solidFill>
                <a:latin typeface="Tahoma" charset="0"/>
                <a:ea typeface="ＭＳ Ｐゴシック" charset="0"/>
                <a:cs typeface="ＭＳ Ｐゴシック" charset="0"/>
              </a:rPr>
              <a:t>세상</a:t>
            </a:r>
            <a:r>
              <a:rPr lang="en-US" altLang="ko-KR" sz="3600" b="1" dirty="0">
                <a:solidFill>
                  <a:srgbClr val="FFFF00"/>
                </a:solidFill>
                <a:latin typeface="Tahoma" charset="0"/>
                <a:ea typeface="ＭＳ Ｐゴシック" charset="0"/>
                <a:cs typeface="ＭＳ Ｐゴシック" charset="0"/>
              </a:rPr>
              <a:t> </a:t>
            </a:r>
            <a:r>
              <a:rPr lang="ko-KR" altLang="en-US" sz="3600" b="1" dirty="0">
                <a:solidFill>
                  <a:srgbClr val="FFFF00"/>
                </a:solidFill>
                <a:latin typeface="Tahoma" charset="0"/>
                <a:ea typeface="ＭＳ Ｐゴシック" charset="0"/>
                <a:cs typeface="ＭＳ Ｐゴシック" charset="0"/>
              </a:rPr>
              <a:t>밖에</a:t>
            </a:r>
            <a:r>
              <a:rPr lang="en-US" altLang="ko-KR" sz="3600" b="1" dirty="0">
                <a:solidFill>
                  <a:srgbClr val="FFFF00"/>
                </a:solidFill>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있으며</a:t>
            </a:r>
            <a:r>
              <a:rPr lang="en-US" altLang="ko-KR" sz="3600" b="1" dirty="0">
                <a:latin typeface="Tahoma" charset="0"/>
                <a:ea typeface="ＭＳ Ｐゴシック" charset="0"/>
                <a:cs typeface="ＭＳ Ｐゴシック" charset="0"/>
              </a:rPr>
              <a:t>,</a:t>
            </a:r>
            <a:r>
              <a:rPr lang="ko-KR" altLang="en-US" sz="3600" b="1" dirty="0">
                <a:latin typeface="Tahoma" charset="0"/>
                <a:ea typeface="ＭＳ Ｐゴシック" charset="0"/>
                <a:cs typeface="ＭＳ Ｐゴシック" charset="0"/>
              </a:rPr>
              <a:t>영생은</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이</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세상이</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끝나고</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시작됨</a:t>
            </a:r>
            <a:r>
              <a:rPr lang="en-US" altLang="ko-KR" sz="3600" b="1" dirty="0">
                <a:latin typeface="Tahoma" charset="0"/>
                <a:ea typeface="ＭＳ Ｐゴシック" charset="0"/>
                <a:cs typeface="ＭＳ Ｐゴシック" charset="0"/>
              </a:rPr>
              <a:t>.  </a:t>
            </a:r>
            <a:endParaRPr lang="en-US" sz="3600" b="1" dirty="0">
              <a:latin typeface="Tahoma" charset="0"/>
              <a:ea typeface="ＭＳ Ｐゴシック" charset="0"/>
              <a:cs typeface="ＭＳ Ｐゴシック" charset="0"/>
            </a:endParaRPr>
          </a:p>
        </p:txBody>
      </p:sp>
      <p:sp>
        <p:nvSpPr>
          <p:cNvPr id="110598" name="Text Box 6"/>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ko-KR" altLang="en-US" sz="4000" b="1" i="0" u="none" strike="noStrike" kern="1200" cap="none" spc="0" normalizeH="0" baseline="0" noProof="0" dirty="0">
                <a:ln>
                  <a:noFill/>
                </a:ln>
                <a:solidFill>
                  <a:srgbClr val="FFFF00"/>
                </a:solidFill>
                <a:effectLst/>
                <a:uLnTx/>
                <a:uFillTx/>
                <a:latin typeface="Tahoma" pitchFamily="19" charset="-52"/>
                <a:ea typeface="ＭＳ Ｐゴシック" charset="0"/>
                <a:cs typeface="+mn-cs"/>
              </a:rPr>
              <a:t>히브리</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cs typeface="+mn-cs"/>
            </a:endParaRPr>
          </a:p>
        </p:txBody>
      </p:sp>
      <p:sp>
        <p:nvSpPr>
          <p:cNvPr id="110599" name="Text Box 7"/>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ko-KR" altLang="en-US" sz="4000" b="1" i="0" u="none" strike="noStrike" kern="1200" cap="none" spc="0" normalizeH="0" baseline="0" noProof="0" dirty="0">
                <a:ln>
                  <a:noFill/>
                </a:ln>
                <a:solidFill>
                  <a:srgbClr val="FFFF00"/>
                </a:solidFill>
                <a:effectLst/>
                <a:uLnTx/>
                <a:uFillTx/>
                <a:latin typeface="Tahoma" pitchFamily="19" charset="-52"/>
                <a:ea typeface="ＭＳ Ｐゴシック" charset="0"/>
                <a:cs typeface="+mn-cs"/>
              </a:rPr>
              <a:t>그리스</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cs typeface="+mn-cs"/>
            </a:endParaRPr>
          </a:p>
        </p:txBody>
      </p:sp>
      <p:sp>
        <p:nvSpPr>
          <p:cNvPr id="73736" name="WordArt 8"/>
          <p:cNvSpPr>
            <a:spLocks noChangeArrowheads="1" noChangeShapeType="1" noTextEdit="1"/>
          </p:cNvSpPr>
          <p:nvPr/>
        </p:nvSpPr>
        <p:spPr bwMode="auto">
          <a:xfrm>
            <a:off x="3635896" y="457200"/>
            <a:ext cx="2460104" cy="1905000"/>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영생</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110601" name="Text Box 9"/>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"Christmas: The Real Deal," interview with Ray Vander </a:t>
            </a:r>
            <a:r>
              <a:rPr kumimoji="0" lang="en-US" altLang="ja-JP" sz="2000" b="0"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0" i="1" u="none" strike="noStrike" kern="1200" cap="none" spc="0" normalizeH="0" baseline="0" noProof="0" dirty="0">
                <a:ln>
                  <a:noFill/>
                </a:ln>
                <a:solidFill>
                  <a:srgbClr val="FFFFFF"/>
                </a:solidFill>
                <a:effectLst/>
                <a:uLnTx/>
                <a:uFillTx/>
                <a:latin typeface="Arial" charset="0"/>
                <a:ea typeface="ＭＳ Ｐゴシック" charset="0"/>
              </a:rPr>
              <a:t>Breakaway magazine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(Dec 2003): 7-9</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14326584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5778"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12643" name="Rectangle 3"/>
          <p:cNvSpPr>
            <a:spLocks noGrp="1" noChangeArrowheads="1"/>
          </p:cNvSpPr>
          <p:nvPr>
            <p:ph type="title"/>
          </p:nvPr>
        </p:nvSpPr>
        <p:spPr>
          <a:xfrm>
            <a:off x="0" y="0"/>
            <a:ext cx="3505200" cy="609600"/>
          </a:xfrm>
          <a:solidFill>
            <a:srgbClr val="000000"/>
          </a:solidFill>
        </p:spPr>
        <p:txBody>
          <a:bodyPr/>
          <a:lstStyle/>
          <a:p>
            <a:pPr eaLnBrk="1" hangingPunct="1">
              <a:defRPr/>
            </a:pPr>
            <a:r>
              <a:rPr lang="ko-KR" altLang="en-US" sz="2800" b="1" dirty="0">
                <a:effectLst/>
                <a:latin typeface="Arial" charset="0"/>
                <a:ea typeface="ＭＳ Ｐゴシック" charset="0"/>
                <a:cs typeface="ＭＳ Ｐゴシック" charset="0"/>
              </a:rPr>
              <a:t>동방과</a:t>
            </a:r>
            <a:r>
              <a:rPr lang="en-US" altLang="ko-KR" sz="2800" b="1" dirty="0">
                <a:effectLst/>
                <a:latin typeface="Arial" charset="0"/>
                <a:ea typeface="ＭＳ Ｐゴシック" charset="0"/>
                <a:cs typeface="ＭＳ Ｐゴシック" charset="0"/>
              </a:rPr>
              <a:t> </a:t>
            </a:r>
            <a:r>
              <a:rPr lang="ko-KR" altLang="en-US" sz="2800" b="1" dirty="0">
                <a:effectLst/>
                <a:latin typeface="Arial" charset="0"/>
                <a:ea typeface="ＭＳ Ｐゴシック" charset="0"/>
                <a:cs typeface="ＭＳ Ｐゴシック" charset="0"/>
              </a:rPr>
              <a:t>서방의</a:t>
            </a:r>
            <a:r>
              <a:rPr lang="en-US" altLang="ko-KR" sz="2800" b="1" dirty="0">
                <a:effectLst/>
                <a:latin typeface="Arial" charset="0"/>
                <a:ea typeface="ＭＳ Ｐゴシック" charset="0"/>
                <a:cs typeface="ＭＳ Ｐゴシック" charset="0"/>
              </a:rPr>
              <a:t> </a:t>
            </a:r>
            <a:r>
              <a:rPr lang="ko-KR" altLang="en-US" sz="2800" b="1" dirty="0">
                <a:effectLst/>
                <a:latin typeface="Arial" charset="0"/>
                <a:ea typeface="ＭＳ Ｐゴシック" charset="0"/>
                <a:cs typeface="ＭＳ Ｐゴシック" charset="0"/>
              </a:rPr>
              <a:t>만남</a:t>
            </a:r>
            <a:endParaRPr lang="en-US" sz="2800" b="1" dirty="0">
              <a:effectLst/>
              <a:latin typeface="Arial" charset="0"/>
              <a:ea typeface="ＭＳ Ｐゴシック" charset="0"/>
              <a:cs typeface="ＭＳ Ｐゴシック" charset="0"/>
            </a:endParaRPr>
          </a:p>
        </p:txBody>
      </p:sp>
      <p:sp>
        <p:nvSpPr>
          <p:cNvPr id="112644" name="Rectangle 4"/>
          <p:cNvSpPr>
            <a:spLocks noGrp="1" noChangeArrowheads="1"/>
          </p:cNvSpPr>
          <p:nvPr>
            <p:ph type="body" sz="half" idx="1"/>
          </p:nvPr>
        </p:nvSpPr>
        <p:spPr>
          <a:xfrm>
            <a:off x="381000" y="2133600"/>
            <a:ext cx="4262438" cy="4572000"/>
          </a:xfrm>
          <a:effectLst>
            <a:outerShdw blurRad="63500" dist="38099" dir="2700000" algn="ctr" rotWithShape="0">
              <a:srgbClr val="000000">
                <a:alpha val="74998"/>
              </a:srgbClr>
            </a:outerShdw>
          </a:effectLst>
        </p:spPr>
        <p:txBody>
          <a:bodyPr/>
          <a:lstStyle/>
          <a:p>
            <a:pPr eaLnBrk="1" hangingPunct="1">
              <a:lnSpc>
                <a:spcPct val="90000"/>
              </a:lnSpc>
              <a:defRPr/>
            </a:pPr>
            <a:r>
              <a:rPr lang="ko-KR" altLang="en-US" sz="3600" b="1" dirty="0">
                <a:latin typeface="Tahoma" charset="0"/>
                <a:ea typeface="ＭＳ Ｐゴシック" charset="0"/>
                <a:cs typeface="ＭＳ Ｐゴシック" charset="0"/>
              </a:rPr>
              <a:t>죄는</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잘못된</a:t>
            </a:r>
            <a:r>
              <a:rPr lang="en-US" altLang="ko-KR" sz="3600" b="1" dirty="0">
                <a:latin typeface="Tahoma" charset="0"/>
                <a:ea typeface="ＭＳ Ｐゴシック" charset="0"/>
                <a:cs typeface="ＭＳ Ｐゴシック" charset="0"/>
              </a:rPr>
              <a:t> </a:t>
            </a:r>
            <a:r>
              <a:rPr lang="ko-KR" altLang="en-US" sz="3600" b="1" dirty="0">
                <a:solidFill>
                  <a:srgbClr val="FFFF00"/>
                </a:solidFill>
                <a:latin typeface="Tahoma" charset="0"/>
                <a:ea typeface="ＭＳ Ｐゴシック" charset="0"/>
                <a:cs typeface="ＭＳ Ｐゴシック" charset="0"/>
              </a:rPr>
              <a:t>행동</a:t>
            </a:r>
            <a:r>
              <a:rPr lang="ko-KR" altLang="en-US" sz="3600" b="1" dirty="0">
                <a:latin typeface="Tahoma" charset="0"/>
                <a:ea typeface="ＭＳ Ｐゴシック" charset="0"/>
                <a:cs typeface="ＭＳ Ｐゴシック" charset="0"/>
              </a:rPr>
              <a:t>이다</a:t>
            </a:r>
            <a:r>
              <a:rPr lang="en-US" sz="3600" b="1" dirty="0">
                <a:latin typeface="Tahoma" charset="0"/>
                <a:ea typeface="ＭＳ Ｐゴシック" charset="0"/>
                <a:cs typeface="ＭＳ Ｐゴシック" charset="0"/>
              </a:rPr>
              <a:t>.  </a:t>
            </a:r>
          </a:p>
          <a:p>
            <a:pPr eaLnBrk="1" hangingPunct="1">
              <a:lnSpc>
                <a:spcPct val="90000"/>
              </a:lnSpc>
              <a:defRPr/>
            </a:pPr>
            <a:r>
              <a:rPr lang="ko-KR" altLang="en-US" sz="3600" b="1" dirty="0">
                <a:latin typeface="Tahoma" charset="0"/>
                <a:ea typeface="ＭＳ Ｐゴシック" charset="0"/>
                <a:cs typeface="ＭＳ Ｐゴシック" charset="0"/>
              </a:rPr>
              <a:t>믿음에</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대해</a:t>
            </a:r>
            <a:r>
              <a:rPr lang="en-US" altLang="ko-KR" sz="3600" b="1" dirty="0">
                <a:latin typeface="Tahoma" charset="0"/>
                <a:ea typeface="ＭＳ Ｐゴシック" charset="0"/>
                <a:cs typeface="ＭＳ Ｐゴシック" charset="0"/>
              </a:rPr>
              <a:t> </a:t>
            </a:r>
            <a:r>
              <a:rPr lang="ko-KR" altLang="en-US" sz="3600" b="1" dirty="0">
                <a:solidFill>
                  <a:srgbClr val="FFFF00"/>
                </a:solidFill>
                <a:latin typeface="Tahoma" charset="0"/>
                <a:ea typeface="ＭＳ Ｐゴシック" charset="0"/>
                <a:cs typeface="ＭＳ Ｐゴシック" charset="0"/>
              </a:rPr>
              <a:t>행하는</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반응을</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강조함</a:t>
            </a:r>
            <a:r>
              <a:rPr lang="en-US" sz="3600" b="1" dirty="0">
                <a:latin typeface="Tahoma" charset="0"/>
                <a:ea typeface="ＭＳ Ｐゴシック" charset="0"/>
                <a:cs typeface="ＭＳ Ｐゴシック" charset="0"/>
              </a:rPr>
              <a:t>.</a:t>
            </a:r>
          </a:p>
        </p:txBody>
      </p:sp>
      <p:sp>
        <p:nvSpPr>
          <p:cNvPr id="112645" name="Rectangle 5"/>
          <p:cNvSpPr>
            <a:spLocks noGrp="1" noChangeArrowheads="1"/>
          </p:cNvSpPr>
          <p:nvPr>
            <p:ph type="body" sz="half" idx="2"/>
          </p:nvPr>
        </p:nvSpPr>
        <p:spPr>
          <a:xfrm>
            <a:off x="4495800" y="2133600"/>
            <a:ext cx="4756150" cy="3959696"/>
          </a:xfrm>
          <a:effectLst>
            <a:outerShdw blurRad="63500" dist="38099" dir="2700000" algn="ctr" rotWithShape="0">
              <a:srgbClr val="000000">
                <a:alpha val="74998"/>
              </a:srgbClr>
            </a:outerShdw>
          </a:effectLst>
        </p:spPr>
        <p:txBody>
          <a:bodyPr/>
          <a:lstStyle/>
          <a:p>
            <a:pPr eaLnBrk="1" hangingPunct="1">
              <a:lnSpc>
                <a:spcPct val="90000"/>
              </a:lnSpc>
              <a:defRPr/>
            </a:pPr>
            <a:r>
              <a:rPr lang="ko-KR" altLang="en-US" sz="3600" b="1" dirty="0">
                <a:latin typeface="Tahoma" charset="0"/>
                <a:ea typeface="ＭＳ Ｐゴシック" charset="0"/>
                <a:cs typeface="ＭＳ Ｐゴシック" charset="0"/>
              </a:rPr>
              <a:t>죄는</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잘모된</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행동과</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그른</a:t>
            </a:r>
            <a:r>
              <a:rPr lang="en-US" altLang="ko-KR" sz="3600" b="1" dirty="0">
                <a:latin typeface="Tahoma" charset="0"/>
                <a:ea typeface="ＭＳ Ｐゴシック" charset="0"/>
                <a:cs typeface="ＭＳ Ｐゴシック" charset="0"/>
              </a:rPr>
              <a:t> </a:t>
            </a:r>
            <a:r>
              <a:rPr lang="ko-KR" altLang="en-US" sz="3600" b="1" dirty="0">
                <a:solidFill>
                  <a:srgbClr val="FFFF00"/>
                </a:solidFill>
                <a:latin typeface="Tahoma" charset="0"/>
                <a:ea typeface="ＭＳ Ｐゴシック" charset="0"/>
                <a:cs typeface="ＭＳ Ｐゴシック" charset="0"/>
              </a:rPr>
              <a:t>생각</a:t>
            </a:r>
            <a:r>
              <a:rPr lang="ko-KR" altLang="en-US" sz="3600" b="1" dirty="0">
                <a:latin typeface="Tahoma" charset="0"/>
                <a:ea typeface="ＭＳ Ｐゴシック" charset="0"/>
                <a:cs typeface="ＭＳ Ｐゴシック" charset="0"/>
              </a:rPr>
              <a:t>이다</a:t>
            </a:r>
            <a:r>
              <a:rPr lang="en-US" altLang="ko-KR" sz="3600" b="1" dirty="0">
                <a:latin typeface="Tahoma" charset="0"/>
                <a:ea typeface="ＭＳ Ｐゴシック" charset="0"/>
                <a:cs typeface="ＭＳ Ｐゴシック" charset="0"/>
              </a:rPr>
              <a:t>. </a:t>
            </a:r>
          </a:p>
          <a:p>
            <a:pPr eaLnBrk="1" hangingPunct="1">
              <a:lnSpc>
                <a:spcPct val="90000"/>
              </a:lnSpc>
              <a:defRPr/>
            </a:pPr>
            <a:r>
              <a:rPr lang="ko-KR" altLang="en-US" sz="3600" b="1" dirty="0">
                <a:latin typeface="Tahoma" charset="0"/>
                <a:ea typeface="ＭＳ Ｐゴシック" charset="0"/>
                <a:cs typeface="ＭＳ Ｐゴシック" charset="0"/>
              </a:rPr>
              <a:t>믿음에</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대해서</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개인이</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무엇을</a:t>
            </a:r>
            <a:r>
              <a:rPr lang="en-US" altLang="ko-KR" sz="3600" b="1" dirty="0">
                <a:latin typeface="Tahoma" charset="0"/>
                <a:ea typeface="ＭＳ Ｐゴシック" charset="0"/>
                <a:cs typeface="ＭＳ Ｐゴシック" charset="0"/>
              </a:rPr>
              <a:t> </a:t>
            </a:r>
            <a:r>
              <a:rPr lang="ko-KR" altLang="en-US" sz="3600" b="1" dirty="0">
                <a:solidFill>
                  <a:srgbClr val="FFFF00"/>
                </a:solidFill>
                <a:latin typeface="Tahoma" charset="0"/>
                <a:ea typeface="ＭＳ Ｐゴシック" charset="0"/>
                <a:cs typeface="ＭＳ Ｐゴシック" charset="0"/>
              </a:rPr>
              <a:t>아는지</a:t>
            </a:r>
            <a:r>
              <a:rPr lang="ko-KR" altLang="en-US" sz="3600" b="1" dirty="0">
                <a:latin typeface="Tahoma" charset="0"/>
                <a:ea typeface="ＭＳ Ｐゴシック" charset="0"/>
                <a:cs typeface="ＭＳ Ｐゴシック" charset="0"/>
              </a:rPr>
              <a:t>를</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강조함</a:t>
            </a:r>
            <a:r>
              <a:rPr lang="en-US" altLang="ko-KR" sz="3600" b="1" dirty="0">
                <a:latin typeface="Tahoma" charset="0"/>
                <a:ea typeface="ＭＳ Ｐゴシック" charset="0"/>
                <a:cs typeface="ＭＳ Ｐゴシック" charset="0"/>
              </a:rPr>
              <a:t>.</a:t>
            </a:r>
            <a:endParaRPr lang="en-US" sz="3600" b="1" dirty="0">
              <a:latin typeface="Tahoma" charset="0"/>
              <a:ea typeface="ＭＳ Ｐゴシック" charset="0"/>
              <a:cs typeface="ＭＳ Ｐゴシック" charset="0"/>
            </a:endParaRPr>
          </a:p>
        </p:txBody>
      </p:sp>
      <p:sp>
        <p:nvSpPr>
          <p:cNvPr id="112646" name="Text Box 6"/>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ko-KR" altLang="en-US" sz="4000" b="1" i="0" u="none" strike="noStrike" kern="1200" cap="none" spc="0" normalizeH="0" baseline="0" noProof="0" dirty="0">
                <a:ln>
                  <a:noFill/>
                </a:ln>
                <a:solidFill>
                  <a:srgbClr val="FFFF00"/>
                </a:solidFill>
                <a:effectLst/>
                <a:uLnTx/>
                <a:uFillTx/>
                <a:latin typeface="Tahoma" pitchFamily="19" charset="-52"/>
                <a:ea typeface="ＭＳ Ｐゴシック" charset="0"/>
                <a:cs typeface="+mn-cs"/>
              </a:rPr>
              <a:t>히브리</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cs typeface="+mn-cs"/>
            </a:endParaRPr>
          </a:p>
        </p:txBody>
      </p:sp>
      <p:sp>
        <p:nvSpPr>
          <p:cNvPr id="112647" name="Text Box 7"/>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ko-KR" altLang="en-US" sz="4000" b="1" i="0" u="none" strike="noStrike" kern="1200" cap="none" spc="0" normalizeH="0" baseline="0" noProof="0" dirty="0">
                <a:ln>
                  <a:noFill/>
                </a:ln>
                <a:solidFill>
                  <a:srgbClr val="FFFF00"/>
                </a:solidFill>
                <a:effectLst/>
                <a:uLnTx/>
                <a:uFillTx/>
                <a:latin typeface="Tahoma" pitchFamily="19" charset="-52"/>
                <a:ea typeface="ＭＳ Ｐゴシック" charset="0"/>
                <a:cs typeface="+mn-cs"/>
              </a:rPr>
              <a:t>그리스</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cs typeface="+mn-cs"/>
            </a:endParaRPr>
          </a:p>
        </p:txBody>
      </p:sp>
      <p:sp>
        <p:nvSpPr>
          <p:cNvPr id="75784" name="WordArt 8"/>
          <p:cNvSpPr>
            <a:spLocks noChangeArrowheads="1" noChangeShapeType="1" noTextEdit="1"/>
          </p:cNvSpPr>
          <p:nvPr/>
        </p:nvSpPr>
        <p:spPr bwMode="auto">
          <a:xfrm>
            <a:off x="3733800" y="457200"/>
            <a:ext cx="2362200" cy="1905000"/>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죄</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112649" name="Text Box 9"/>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"Christmas: The Real Deal," interview with Ray Vander </a:t>
            </a:r>
            <a:r>
              <a:rPr kumimoji="0" lang="en-US" altLang="ja-JP" sz="2000" b="0"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0" i="1" u="none" strike="noStrike" kern="1200" cap="none" spc="0" normalizeH="0" baseline="0" noProof="0" dirty="0">
                <a:ln>
                  <a:noFill/>
                </a:ln>
                <a:solidFill>
                  <a:srgbClr val="FFFFFF"/>
                </a:solidFill>
                <a:effectLst/>
                <a:uLnTx/>
                <a:uFillTx/>
                <a:latin typeface="Arial" charset="0"/>
                <a:ea typeface="ＭＳ Ｐゴシック" charset="0"/>
              </a:rPr>
              <a:t>Breakaway magazine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(Dec 2003): 7-9</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3644182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7826"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14691" name="Rectangle 1027"/>
          <p:cNvSpPr>
            <a:spLocks noGrp="1" noChangeArrowheads="1"/>
          </p:cNvSpPr>
          <p:nvPr>
            <p:ph type="title"/>
          </p:nvPr>
        </p:nvSpPr>
        <p:spPr>
          <a:xfrm>
            <a:off x="0" y="0"/>
            <a:ext cx="3505200" cy="609600"/>
          </a:xfrm>
          <a:solidFill>
            <a:srgbClr val="000000"/>
          </a:solidFill>
        </p:spPr>
        <p:txBody>
          <a:bodyPr/>
          <a:lstStyle/>
          <a:p>
            <a:pPr eaLnBrk="1" hangingPunct="1">
              <a:defRPr/>
            </a:pPr>
            <a:r>
              <a:rPr lang="ko-KR" altLang="en-US" sz="2800" b="1" dirty="0">
                <a:effectLst/>
                <a:latin typeface="Arial" charset="0"/>
                <a:ea typeface="ＭＳ Ｐゴシック" charset="0"/>
                <a:cs typeface="ＭＳ Ｐゴシック" charset="0"/>
              </a:rPr>
              <a:t>동방과</a:t>
            </a:r>
            <a:r>
              <a:rPr lang="en-US" altLang="ko-KR" sz="2800" b="1" dirty="0">
                <a:effectLst/>
                <a:latin typeface="Arial" charset="0"/>
                <a:ea typeface="ＭＳ Ｐゴシック" charset="0"/>
                <a:cs typeface="ＭＳ Ｐゴシック" charset="0"/>
              </a:rPr>
              <a:t> </a:t>
            </a:r>
            <a:r>
              <a:rPr lang="ko-KR" altLang="en-US" sz="2800" b="1" dirty="0">
                <a:effectLst/>
                <a:latin typeface="Arial" charset="0"/>
                <a:ea typeface="ＭＳ Ｐゴシック" charset="0"/>
                <a:cs typeface="ＭＳ Ｐゴシック" charset="0"/>
              </a:rPr>
              <a:t>서방의</a:t>
            </a:r>
            <a:r>
              <a:rPr lang="en-US" altLang="ko-KR" sz="2800" b="1" dirty="0">
                <a:effectLst/>
                <a:latin typeface="Arial" charset="0"/>
                <a:ea typeface="ＭＳ Ｐゴシック" charset="0"/>
                <a:cs typeface="ＭＳ Ｐゴシック" charset="0"/>
              </a:rPr>
              <a:t> </a:t>
            </a:r>
            <a:r>
              <a:rPr lang="ko-KR" altLang="en-US" sz="2800" b="1" dirty="0">
                <a:effectLst/>
                <a:latin typeface="Arial" charset="0"/>
                <a:ea typeface="ＭＳ Ｐゴシック" charset="0"/>
                <a:cs typeface="ＭＳ Ｐゴシック" charset="0"/>
              </a:rPr>
              <a:t>만남</a:t>
            </a:r>
            <a:endParaRPr lang="en-US" sz="2800" b="1" dirty="0">
              <a:effectLst/>
              <a:latin typeface="Arial" charset="0"/>
              <a:ea typeface="ＭＳ Ｐゴシック" charset="0"/>
              <a:cs typeface="ＭＳ Ｐゴシック" charset="0"/>
            </a:endParaRPr>
          </a:p>
        </p:txBody>
      </p:sp>
      <p:sp>
        <p:nvSpPr>
          <p:cNvPr id="114692"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ko-KR" altLang="en-US" sz="3600" b="1" dirty="0">
                <a:latin typeface="Tahoma" charset="0"/>
                <a:ea typeface="ＭＳ Ｐゴシック" charset="0"/>
                <a:cs typeface="ＭＳ Ｐゴシック" charset="0"/>
              </a:rPr>
              <a:t>신의</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존재를</a:t>
            </a:r>
            <a:r>
              <a:rPr lang="en-US" altLang="ko-KR" sz="3600" b="1" dirty="0">
                <a:latin typeface="Tahoma" charset="0"/>
                <a:ea typeface="ＭＳ Ｐゴシック" charset="0"/>
                <a:cs typeface="ＭＳ Ｐゴシック" charset="0"/>
              </a:rPr>
              <a:t> </a:t>
            </a:r>
            <a:br>
              <a:rPr lang="en-US" altLang="ko-KR" sz="3600" b="1" dirty="0">
                <a:latin typeface="Tahoma" charset="0"/>
                <a:ea typeface="ＭＳ Ｐゴシック" charset="0"/>
                <a:cs typeface="ＭＳ Ｐゴシック" charset="0"/>
              </a:rPr>
            </a:br>
            <a:r>
              <a:rPr lang="ko-KR" altLang="en-US" sz="3600" b="1" dirty="0">
                <a:solidFill>
                  <a:srgbClr val="FFFF00"/>
                </a:solidFill>
                <a:latin typeface="Tahoma" charset="0"/>
                <a:ea typeface="ＭＳ Ｐゴシック" charset="0"/>
                <a:cs typeface="ＭＳ Ｐゴシック" charset="0"/>
              </a:rPr>
              <a:t>확신함</a:t>
            </a:r>
            <a:endParaRPr lang="en-US" sz="3600" b="1" dirty="0">
              <a:solidFill>
                <a:srgbClr val="FFFF00"/>
              </a:solidFill>
              <a:latin typeface="Tahoma" charset="0"/>
              <a:ea typeface="ＭＳ Ｐゴシック" charset="0"/>
              <a:cs typeface="ＭＳ Ｐゴシック" charset="0"/>
            </a:endParaRPr>
          </a:p>
        </p:txBody>
      </p:sp>
      <p:sp>
        <p:nvSpPr>
          <p:cNvPr id="114693" name="Rectangle 1029"/>
          <p:cNvSpPr>
            <a:spLocks noGrp="1" noChangeArrowheads="1"/>
          </p:cNvSpPr>
          <p:nvPr>
            <p:ph type="body" sz="half" idx="2"/>
          </p:nvPr>
        </p:nvSpPr>
        <p:spPr>
          <a:xfrm>
            <a:off x="4724400" y="2133600"/>
            <a:ext cx="4191000" cy="4419600"/>
          </a:xfrm>
          <a:effectLst>
            <a:outerShdw blurRad="63500" dist="38099" dir="2700000" algn="ctr" rotWithShape="0">
              <a:srgbClr val="000000">
                <a:alpha val="74998"/>
              </a:srgbClr>
            </a:outerShdw>
          </a:effectLst>
        </p:spPr>
        <p:txBody>
          <a:bodyPr/>
          <a:lstStyle/>
          <a:p>
            <a:pPr eaLnBrk="1" hangingPunct="1">
              <a:defRPr/>
            </a:pPr>
            <a:r>
              <a:rPr lang="ko-KR" altLang="en-US" sz="3600" b="1" dirty="0">
                <a:latin typeface="Tahoma" charset="0"/>
                <a:ea typeface="ＭＳ Ｐゴシック" charset="0"/>
                <a:cs typeface="ＭＳ Ｐゴシック" charset="0"/>
              </a:rPr>
              <a:t>신의</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존재를</a:t>
            </a:r>
            <a:r>
              <a:rPr lang="en-US" altLang="ko-KR" sz="3600" b="1" dirty="0">
                <a:latin typeface="Tahoma" charset="0"/>
                <a:ea typeface="ＭＳ Ｐゴシック" charset="0"/>
                <a:cs typeface="ＭＳ Ｐゴシック" charset="0"/>
              </a:rPr>
              <a:t> </a:t>
            </a:r>
            <a:br>
              <a:rPr lang="en-US" altLang="ko-KR" sz="3600" b="1" dirty="0">
                <a:latin typeface="Tahoma" charset="0"/>
                <a:ea typeface="ＭＳ Ｐゴシック" charset="0"/>
                <a:cs typeface="ＭＳ Ｐゴシック" charset="0"/>
              </a:rPr>
            </a:br>
            <a:r>
              <a:rPr lang="ko-KR" altLang="en-US" sz="3600" b="1" dirty="0">
                <a:solidFill>
                  <a:srgbClr val="FFFF00"/>
                </a:solidFill>
                <a:latin typeface="Tahoma" charset="0"/>
                <a:ea typeface="ＭＳ Ｐゴシック" charset="0"/>
                <a:cs typeface="ＭＳ Ｐゴシック" charset="0"/>
              </a:rPr>
              <a:t>증명</a:t>
            </a:r>
            <a:r>
              <a:rPr lang="ko-KR" altLang="en-US" sz="3600" b="1" dirty="0">
                <a:latin typeface="Tahoma" charset="0"/>
                <a:ea typeface="ＭＳ Ｐゴシック" charset="0"/>
                <a:cs typeface="ＭＳ Ｐゴシック" charset="0"/>
              </a:rPr>
              <a:t>하고자</a:t>
            </a:r>
            <a:r>
              <a:rPr lang="en-US" altLang="ko-KR" sz="3600" b="1" dirty="0">
                <a:latin typeface="Tahoma" charset="0"/>
                <a:ea typeface="ＭＳ Ｐゴシック" charset="0"/>
                <a:cs typeface="ＭＳ Ｐゴシック" charset="0"/>
              </a:rPr>
              <a:t> </a:t>
            </a:r>
            <a:r>
              <a:rPr lang="ko-KR" altLang="en-US" sz="3600" b="1" dirty="0">
                <a:latin typeface="Tahoma" charset="0"/>
                <a:ea typeface="ＭＳ Ｐゴシック" charset="0"/>
                <a:cs typeface="ＭＳ Ｐゴシック" charset="0"/>
              </a:rPr>
              <a:t>노력함</a:t>
            </a:r>
            <a:endParaRPr lang="en-US" sz="3600" b="1" dirty="0">
              <a:latin typeface="Tahoma" charset="0"/>
              <a:ea typeface="ＭＳ Ｐゴシック" charset="0"/>
              <a:cs typeface="ＭＳ Ｐゴシック" charset="0"/>
            </a:endParaRPr>
          </a:p>
        </p:txBody>
      </p:sp>
      <p:sp>
        <p:nvSpPr>
          <p:cNvPr id="114694" name="Text Box 1030"/>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ko-KR" altLang="en-US" sz="4000" b="1" i="0" u="none" strike="noStrike" kern="1200" cap="none" spc="0" normalizeH="0" baseline="0" noProof="0" dirty="0">
                <a:ln>
                  <a:noFill/>
                </a:ln>
                <a:solidFill>
                  <a:srgbClr val="FFFF00"/>
                </a:solidFill>
                <a:effectLst/>
                <a:uLnTx/>
                <a:uFillTx/>
                <a:latin typeface="Tahoma" pitchFamily="19" charset="-52"/>
                <a:ea typeface="ＭＳ Ｐゴシック" charset="0"/>
                <a:cs typeface="+mn-cs"/>
              </a:rPr>
              <a:t>히브리</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cs typeface="+mn-cs"/>
            </a:endParaRPr>
          </a:p>
        </p:txBody>
      </p:sp>
      <p:sp>
        <p:nvSpPr>
          <p:cNvPr id="114695" name="Text Box 1031"/>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ko-KR" altLang="en-US" sz="4000" b="1" i="0" u="none" strike="noStrike" kern="1200" cap="none" spc="0" normalizeH="0" baseline="0" noProof="0" dirty="0">
                <a:ln>
                  <a:noFill/>
                </a:ln>
                <a:solidFill>
                  <a:srgbClr val="FFFF00"/>
                </a:solidFill>
                <a:effectLst/>
                <a:uLnTx/>
                <a:uFillTx/>
                <a:latin typeface="Tahoma" pitchFamily="19" charset="-52"/>
                <a:ea typeface="ＭＳ Ｐゴシック" charset="0"/>
                <a:cs typeface="+mn-cs"/>
              </a:rPr>
              <a:t>그리스</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cs typeface="+mn-cs"/>
            </a:endParaRPr>
          </a:p>
        </p:txBody>
      </p:sp>
      <p:sp>
        <p:nvSpPr>
          <p:cNvPr id="77832" name="WordArt 1032"/>
          <p:cNvSpPr>
            <a:spLocks noChangeArrowheads="1" noChangeShapeType="1" noTextEdit="1"/>
          </p:cNvSpPr>
          <p:nvPr/>
        </p:nvSpPr>
        <p:spPr bwMode="auto">
          <a:xfrm>
            <a:off x="3419872" y="457200"/>
            <a:ext cx="2676128" cy="1905000"/>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신의</a:t>
            </a:r>
            <a:r>
              <a:rPr kumimoji="0" lang="en-US" altLang="ko-KR"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 </a:t>
            </a:r>
            <a:r>
              <a:rPr kumimoji="0" lang="ko-KR" alt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존재</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114697" name="Text Box 1033"/>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"Christmas: The Real Deal," interview with Ray Vander </a:t>
            </a:r>
            <a:r>
              <a:rPr kumimoji="0" lang="en-US" altLang="ja-JP" sz="2000" b="0"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0" i="1" u="none" strike="noStrike" kern="1200" cap="none" spc="0" normalizeH="0" baseline="0" noProof="0" dirty="0">
                <a:ln>
                  <a:noFill/>
                </a:ln>
                <a:solidFill>
                  <a:srgbClr val="FFFFFF"/>
                </a:solidFill>
                <a:effectLst/>
                <a:uLnTx/>
                <a:uFillTx/>
                <a:latin typeface="Arial" charset="0"/>
                <a:ea typeface="ＭＳ Ｐゴシック" charset="0"/>
              </a:rPr>
              <a:t>Breakaway magazine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(Dec 2003): 7-9</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6270462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ko-KR" altLang="en-US" sz="4800" b="1" dirty="0">
                <a:effectLst>
                  <a:glow rad="101600">
                    <a:schemeClr val="tx1">
                      <a:alpha val="99000"/>
                    </a:schemeClr>
                  </a:glow>
                </a:effectLst>
              </a:rPr>
              <a:t>주제</a:t>
            </a:r>
            <a:endParaRPr lang="en-US" sz="48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2636912"/>
            <a:ext cx="9144000" cy="273716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믿음으로 의롭다 함을 받음</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ko-KR" altLang="en-US" sz="4800" b="1" dirty="0">
                <a:solidFill>
                  <a:srgbClr val="FFFFFF"/>
                </a:solidFill>
                <a:effectLst>
                  <a:glow rad="127000">
                    <a:srgbClr val="000000"/>
                  </a:glow>
                </a:effectLst>
                <a:latin typeface="Arial" charset="0"/>
                <a:ea typeface="ＭＳ Ｐゴシック" charset="0"/>
                <a:cs typeface="ＭＳ Ｐゴシック" charset="0"/>
              </a:rPr>
              <a:t>갈라디아서</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5794774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9874"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16739" name="Rectangle 1027"/>
          <p:cNvSpPr>
            <a:spLocks noGrp="1" noChangeArrowheads="1"/>
          </p:cNvSpPr>
          <p:nvPr>
            <p:ph type="title"/>
          </p:nvPr>
        </p:nvSpPr>
        <p:spPr>
          <a:xfrm>
            <a:off x="0" y="0"/>
            <a:ext cx="3505200" cy="609600"/>
          </a:xfrm>
          <a:solidFill>
            <a:srgbClr val="000000"/>
          </a:solidFill>
        </p:spPr>
        <p:txBody>
          <a:bodyPr/>
          <a:lstStyle/>
          <a:p>
            <a:pPr eaLnBrk="1" hangingPunct="1">
              <a:defRPr/>
            </a:pPr>
            <a:r>
              <a:rPr lang="ko-KR" altLang="en-US" sz="2800" b="1" dirty="0">
                <a:effectLst/>
                <a:latin typeface="Arial" charset="0"/>
                <a:ea typeface="ＭＳ Ｐゴシック" charset="0"/>
                <a:cs typeface="ＭＳ Ｐゴシック" charset="0"/>
              </a:rPr>
              <a:t>동방과</a:t>
            </a:r>
            <a:r>
              <a:rPr lang="en-US" altLang="ko-KR" sz="2800" b="1" dirty="0">
                <a:effectLst/>
                <a:latin typeface="Arial" charset="0"/>
                <a:ea typeface="ＭＳ Ｐゴシック" charset="0"/>
                <a:cs typeface="ＭＳ Ｐゴシック" charset="0"/>
              </a:rPr>
              <a:t> </a:t>
            </a:r>
            <a:r>
              <a:rPr lang="ko-KR" altLang="en-US" sz="2800" b="1" dirty="0">
                <a:effectLst/>
                <a:latin typeface="Arial" charset="0"/>
                <a:ea typeface="ＭＳ Ｐゴシック" charset="0"/>
                <a:cs typeface="ＭＳ Ｐゴシック" charset="0"/>
              </a:rPr>
              <a:t>서방의</a:t>
            </a:r>
            <a:r>
              <a:rPr lang="en-US" altLang="ko-KR" sz="2800" b="1" dirty="0">
                <a:effectLst/>
                <a:latin typeface="Arial" charset="0"/>
                <a:ea typeface="ＭＳ Ｐゴシック" charset="0"/>
                <a:cs typeface="ＭＳ Ｐゴシック" charset="0"/>
              </a:rPr>
              <a:t> </a:t>
            </a:r>
            <a:r>
              <a:rPr lang="ko-KR" altLang="en-US" sz="2800" b="1" dirty="0">
                <a:effectLst/>
                <a:latin typeface="Arial" charset="0"/>
                <a:ea typeface="ＭＳ Ｐゴシック" charset="0"/>
                <a:cs typeface="ＭＳ Ｐゴシック" charset="0"/>
              </a:rPr>
              <a:t>만남</a:t>
            </a:r>
            <a:endParaRPr lang="en-US" sz="2800" b="1" dirty="0">
              <a:effectLst/>
              <a:latin typeface="Arial" charset="0"/>
              <a:ea typeface="ＭＳ Ｐゴシック" charset="0"/>
              <a:cs typeface="ＭＳ Ｐゴシック" charset="0"/>
            </a:endParaRPr>
          </a:p>
        </p:txBody>
      </p:sp>
      <p:sp>
        <p:nvSpPr>
          <p:cNvPr id="116740"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ko-KR" altLang="en-US" sz="3200" b="1" dirty="0">
                <a:solidFill>
                  <a:srgbClr val="FFFF00"/>
                </a:solidFill>
                <a:latin typeface="Tahoma" charset="0"/>
                <a:ea typeface="ＭＳ Ｐゴシック" charset="0"/>
                <a:cs typeface="ＭＳ Ｐゴシック" charset="0"/>
              </a:rPr>
              <a:t>관계적</a:t>
            </a:r>
            <a:r>
              <a:rPr lang="ko-KR" altLang="en-US" sz="3200" b="1" dirty="0">
                <a:latin typeface="Tahoma" charset="0"/>
                <a:ea typeface="ＭＳ Ｐゴシック" charset="0"/>
                <a:cs typeface="ＭＳ Ｐゴシック" charset="0"/>
              </a:rPr>
              <a:t>이고</a:t>
            </a:r>
            <a:r>
              <a:rPr lang="en-US" altLang="ko-KR" sz="3200" b="1" dirty="0">
                <a:latin typeface="Tahoma" charset="0"/>
                <a:ea typeface="ＭＳ Ｐゴシック" charset="0"/>
                <a:cs typeface="ＭＳ Ｐゴシック" charset="0"/>
              </a:rPr>
              <a:t> </a:t>
            </a:r>
            <a:r>
              <a:rPr lang="ko-KR" altLang="en-US" sz="3200" b="1" dirty="0">
                <a:solidFill>
                  <a:srgbClr val="FFFF00"/>
                </a:solidFill>
                <a:latin typeface="Tahoma" charset="0"/>
                <a:ea typeface="ＭＳ Ｐゴシック" charset="0"/>
                <a:cs typeface="ＭＳ Ｐゴシック" charset="0"/>
              </a:rPr>
              <a:t>인격적</a:t>
            </a:r>
          </a:p>
          <a:p>
            <a:pPr eaLnBrk="1" hangingPunct="1">
              <a:defRPr/>
            </a:pPr>
            <a:r>
              <a:rPr lang="ko-KR" altLang="en-US" sz="3200" b="1" dirty="0">
                <a:latin typeface="Tahoma" charset="0"/>
                <a:ea typeface="ＭＳ Ｐゴシック" charset="0"/>
                <a:cs typeface="ＭＳ Ｐゴシック" charset="0"/>
              </a:rPr>
              <a:t>합리성보다</a:t>
            </a:r>
            <a:r>
              <a:rPr lang="en-US" altLang="ko-KR" sz="3200" b="1" dirty="0">
                <a:latin typeface="Tahoma" charset="0"/>
                <a:ea typeface="ＭＳ Ｐゴシック" charset="0"/>
                <a:cs typeface="ＭＳ Ｐゴシック" charset="0"/>
              </a:rPr>
              <a:t> </a:t>
            </a:r>
            <a:r>
              <a:rPr lang="ko-KR" altLang="en-US" sz="3200" b="1" dirty="0">
                <a:latin typeface="Tahoma" charset="0"/>
                <a:ea typeface="ＭＳ Ｐゴシック" charset="0"/>
                <a:cs typeface="ＭＳ Ｐゴシック" charset="0"/>
              </a:rPr>
              <a:t>소위</a:t>
            </a:r>
            <a:r>
              <a:rPr lang="en-US" altLang="ko-KR" sz="3200" b="1" dirty="0">
                <a:latin typeface="Tahoma" charset="0"/>
                <a:ea typeface="ＭＳ Ｐゴシック" charset="0"/>
                <a:cs typeface="ＭＳ Ｐゴシック" charset="0"/>
              </a:rPr>
              <a:t> </a:t>
            </a:r>
            <a:r>
              <a:rPr lang="ko-KR" altLang="en-US" sz="3200" b="1" dirty="0">
                <a:latin typeface="Tahoma" charset="0"/>
                <a:ea typeface="ＭＳ Ｐゴシック" charset="0"/>
                <a:cs typeface="ＭＳ Ｐゴシック" charset="0"/>
              </a:rPr>
              <a:t>하나님과의</a:t>
            </a:r>
            <a:r>
              <a:rPr lang="en-US" altLang="ko-KR" sz="3200" b="1" dirty="0">
                <a:latin typeface="Tahoma" charset="0"/>
                <a:ea typeface="ＭＳ Ｐゴシック" charset="0"/>
                <a:cs typeface="ＭＳ Ｐゴシック" charset="0"/>
              </a:rPr>
              <a:t> </a:t>
            </a:r>
            <a:r>
              <a:rPr lang="ko-KR" altLang="en-US" sz="3200" b="1" dirty="0">
                <a:solidFill>
                  <a:srgbClr val="FFFF00"/>
                </a:solidFill>
                <a:latin typeface="Tahoma" charset="0"/>
                <a:ea typeface="ＭＳ Ｐゴシック" charset="0"/>
                <a:cs typeface="ＭＳ Ｐゴシック" charset="0"/>
              </a:rPr>
              <a:t>관계</a:t>
            </a:r>
            <a:r>
              <a:rPr lang="ko-KR" altLang="en-US" sz="3200" b="1" dirty="0">
                <a:latin typeface="Tahoma" charset="0"/>
                <a:ea typeface="ＭＳ Ｐゴシック" charset="0"/>
                <a:cs typeface="ＭＳ Ｐゴシック" charset="0"/>
              </a:rPr>
              <a:t>로</a:t>
            </a:r>
            <a:r>
              <a:rPr lang="en-US" altLang="ko-KR" sz="3200" b="1" dirty="0">
                <a:latin typeface="Tahoma" charset="0"/>
                <a:ea typeface="ＭＳ Ｐゴシック" charset="0"/>
                <a:cs typeface="ＭＳ Ｐゴシック" charset="0"/>
              </a:rPr>
              <a:t> </a:t>
            </a:r>
            <a:br>
              <a:rPr lang="en-US" altLang="ko-KR" sz="3200" b="1" dirty="0">
                <a:latin typeface="Tahoma" charset="0"/>
                <a:ea typeface="ＭＳ Ｐゴシック" charset="0"/>
                <a:cs typeface="ＭＳ Ｐゴシック" charset="0"/>
              </a:rPr>
            </a:br>
            <a:r>
              <a:rPr lang="ko-KR" altLang="en-US" sz="3200" b="1" dirty="0">
                <a:latin typeface="Tahoma" charset="0"/>
                <a:ea typeface="ＭＳ Ｐゴシック" charset="0"/>
                <a:cs typeface="ＭＳ Ｐゴシック" charset="0"/>
              </a:rPr>
              <a:t>표현됨</a:t>
            </a:r>
            <a:r>
              <a:rPr lang="en-US" altLang="ko-KR" sz="3200" b="1" dirty="0">
                <a:latin typeface="Tahoma" charset="0"/>
                <a:ea typeface="ＭＳ Ｐゴシック" charset="0"/>
                <a:cs typeface="ＭＳ Ｐゴシック" charset="0"/>
              </a:rPr>
              <a:t>.</a:t>
            </a:r>
          </a:p>
        </p:txBody>
      </p:sp>
      <p:sp>
        <p:nvSpPr>
          <p:cNvPr id="116741" name="Rectangle 1029"/>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ko-KR" altLang="en-US" sz="3200" b="1" dirty="0">
                <a:latin typeface="Tahoma" charset="0"/>
                <a:ea typeface="ＭＳ Ｐゴシック" charset="0"/>
                <a:cs typeface="ＭＳ Ｐゴシック" charset="0"/>
              </a:rPr>
              <a:t>이지적이면서</a:t>
            </a:r>
            <a:r>
              <a:rPr lang="en-US" altLang="ko-KR" sz="3200" b="1" dirty="0">
                <a:latin typeface="Tahoma" charset="0"/>
                <a:ea typeface="ＭＳ Ｐゴシック" charset="0"/>
                <a:cs typeface="ＭＳ Ｐゴシック" charset="0"/>
              </a:rPr>
              <a:t> </a:t>
            </a:r>
            <a:br>
              <a:rPr lang="en-US" altLang="ko-KR" sz="3200" b="1" dirty="0">
                <a:latin typeface="Tahoma" charset="0"/>
                <a:ea typeface="ＭＳ Ｐゴシック" charset="0"/>
                <a:cs typeface="ＭＳ Ｐゴシック" charset="0"/>
              </a:rPr>
            </a:br>
            <a:r>
              <a:rPr lang="ko-KR" altLang="en-US" sz="3200" b="1" dirty="0">
                <a:solidFill>
                  <a:srgbClr val="FFFF00"/>
                </a:solidFill>
                <a:latin typeface="Tahoma" charset="0"/>
                <a:ea typeface="ＭＳ Ｐゴシック" charset="0"/>
                <a:cs typeface="ＭＳ Ｐゴシック" charset="0"/>
              </a:rPr>
              <a:t>비인격적</a:t>
            </a:r>
          </a:p>
          <a:p>
            <a:pPr eaLnBrk="1" hangingPunct="1">
              <a:defRPr/>
            </a:pPr>
            <a:r>
              <a:rPr lang="ko-KR" altLang="en-US" sz="3200" b="1" dirty="0">
                <a:latin typeface="Tahoma" charset="0"/>
                <a:ea typeface="ＭＳ Ｐゴシック" charset="0"/>
                <a:cs typeface="ＭＳ Ｐゴシック" charset="0"/>
              </a:rPr>
              <a:t>증명</a:t>
            </a:r>
            <a:r>
              <a:rPr lang="en-US" altLang="ko-KR" sz="3200" b="1" dirty="0">
                <a:latin typeface="Tahoma" charset="0"/>
                <a:ea typeface="ＭＳ Ｐゴシック" charset="0"/>
                <a:cs typeface="ＭＳ Ｐゴシック" charset="0"/>
              </a:rPr>
              <a:t> </a:t>
            </a:r>
            <a:r>
              <a:rPr lang="ko-KR" altLang="en-US" sz="3200" b="1" dirty="0">
                <a:latin typeface="Tahoma" charset="0"/>
                <a:ea typeface="ＭＳ Ｐゴシック" charset="0"/>
                <a:cs typeface="ＭＳ Ｐゴシック" charset="0"/>
              </a:rPr>
              <a:t>진술</a:t>
            </a:r>
            <a:r>
              <a:rPr lang="en-US" altLang="ko-KR" sz="3200" b="1" dirty="0">
                <a:latin typeface="Tahoma" charset="0"/>
                <a:ea typeface="ＭＳ Ｐゴシック" charset="0"/>
                <a:cs typeface="ＭＳ Ｐゴシック" charset="0"/>
              </a:rPr>
              <a:t>(Proof texts)</a:t>
            </a:r>
            <a:r>
              <a:rPr lang="ko-KR" altLang="en-US" sz="3200" b="1" dirty="0">
                <a:latin typeface="Tahoma" charset="0"/>
                <a:ea typeface="ＭＳ Ｐゴシック" charset="0"/>
                <a:cs typeface="ＭＳ Ｐゴシック" charset="0"/>
              </a:rPr>
              <a:t>을</a:t>
            </a:r>
            <a:r>
              <a:rPr lang="en-US" altLang="ko-KR" sz="3200" b="1" dirty="0">
                <a:latin typeface="Tahoma" charset="0"/>
                <a:ea typeface="ＭＳ Ｐゴシック" charset="0"/>
                <a:cs typeface="ＭＳ Ｐゴシック" charset="0"/>
              </a:rPr>
              <a:t> </a:t>
            </a:r>
            <a:r>
              <a:rPr lang="ko-KR" altLang="en-US" sz="3200" b="1" dirty="0">
                <a:latin typeface="Tahoma" charset="0"/>
                <a:ea typeface="ＭＳ Ｐゴシック" charset="0"/>
                <a:cs typeface="ＭＳ Ｐゴシック" charset="0"/>
              </a:rPr>
              <a:t>통한</a:t>
            </a:r>
            <a:r>
              <a:rPr lang="en-US" altLang="ko-KR" sz="3200" b="1" dirty="0">
                <a:latin typeface="Tahoma" charset="0"/>
                <a:ea typeface="ＭＳ Ｐゴシック" charset="0"/>
                <a:cs typeface="ＭＳ Ｐゴシック" charset="0"/>
              </a:rPr>
              <a:t> </a:t>
            </a:r>
            <a:r>
              <a:rPr lang="ko-KR" altLang="en-US" sz="3200" b="1" dirty="0">
                <a:solidFill>
                  <a:srgbClr val="FFFF00"/>
                </a:solidFill>
                <a:latin typeface="Tahoma" charset="0"/>
                <a:ea typeface="ＭＳ Ｐゴシック" charset="0"/>
                <a:cs typeface="ＭＳ Ｐゴシック" charset="0"/>
              </a:rPr>
              <a:t>교리</a:t>
            </a:r>
            <a:r>
              <a:rPr lang="ko-KR" altLang="en-US" sz="3200" b="1" dirty="0">
                <a:latin typeface="Tahoma" charset="0"/>
                <a:ea typeface="ＭＳ Ｐゴシック" charset="0"/>
                <a:cs typeface="ＭＳ Ｐゴシック" charset="0"/>
              </a:rPr>
              <a:t>와</a:t>
            </a:r>
            <a:r>
              <a:rPr lang="en-US" altLang="ko-KR" sz="3200" b="1" dirty="0">
                <a:latin typeface="Tahoma" charset="0"/>
                <a:ea typeface="ＭＳ Ｐゴシック" charset="0"/>
                <a:cs typeface="ＭＳ Ｐゴシック" charset="0"/>
              </a:rPr>
              <a:t> </a:t>
            </a:r>
            <a:r>
              <a:rPr lang="ko-KR" altLang="en-US" sz="3200" b="1" dirty="0">
                <a:solidFill>
                  <a:srgbClr val="FFFF00"/>
                </a:solidFill>
                <a:latin typeface="Tahoma" charset="0"/>
                <a:ea typeface="ＭＳ Ｐゴシック" charset="0"/>
                <a:cs typeface="ＭＳ Ｐゴシック" charset="0"/>
              </a:rPr>
              <a:t>신조</a:t>
            </a:r>
            <a:r>
              <a:rPr lang="ko-KR" altLang="en-US" sz="3200" b="1" dirty="0">
                <a:latin typeface="Tahoma" charset="0"/>
                <a:ea typeface="ＭＳ Ｐゴシック" charset="0"/>
                <a:cs typeface="ＭＳ Ｐゴシック" charset="0"/>
              </a:rPr>
              <a:t>로</a:t>
            </a:r>
            <a:r>
              <a:rPr lang="en-US" altLang="ko-KR" sz="3200" b="1" dirty="0">
                <a:latin typeface="Tahoma" charset="0"/>
                <a:ea typeface="ＭＳ Ｐゴシック" charset="0"/>
                <a:cs typeface="ＭＳ Ｐゴシック" charset="0"/>
              </a:rPr>
              <a:t> </a:t>
            </a:r>
            <a:r>
              <a:rPr lang="ko-KR" altLang="en-US" sz="3200" b="1" dirty="0">
                <a:latin typeface="Tahoma" charset="0"/>
                <a:ea typeface="ＭＳ Ｐゴシック" charset="0"/>
                <a:cs typeface="ＭＳ Ｐゴシック" charset="0"/>
              </a:rPr>
              <a:t>표현됨</a:t>
            </a:r>
            <a:r>
              <a:rPr lang="en-US" altLang="ko-KR" sz="3200" b="1" dirty="0">
                <a:latin typeface="Tahoma" charset="0"/>
                <a:ea typeface="ＭＳ Ｐゴシック" charset="0"/>
                <a:cs typeface="ＭＳ Ｐゴシック" charset="0"/>
              </a:rPr>
              <a:t>. </a:t>
            </a:r>
          </a:p>
        </p:txBody>
      </p:sp>
      <p:sp>
        <p:nvSpPr>
          <p:cNvPr id="116742" name="Text Box 1030"/>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ko-KR" altLang="en-US" sz="4000" b="1" i="0" u="none" strike="noStrike" kern="1200" cap="none" spc="0" normalizeH="0" baseline="0" noProof="0" dirty="0">
                <a:ln>
                  <a:noFill/>
                </a:ln>
                <a:solidFill>
                  <a:srgbClr val="FFFF00"/>
                </a:solidFill>
                <a:effectLst/>
                <a:uLnTx/>
                <a:uFillTx/>
                <a:latin typeface="Tahoma" pitchFamily="19" charset="-52"/>
                <a:ea typeface="ＭＳ Ｐゴシック" charset="0"/>
                <a:cs typeface="+mn-cs"/>
              </a:rPr>
              <a:t>히브리</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cs typeface="+mn-cs"/>
            </a:endParaRPr>
          </a:p>
        </p:txBody>
      </p:sp>
      <p:sp>
        <p:nvSpPr>
          <p:cNvPr id="116743" name="Text Box 1031"/>
          <p:cNvSpPr txBox="1">
            <a:spLocks noChangeArrowheads="1"/>
          </p:cNvSpPr>
          <p:nvPr/>
        </p:nvSpPr>
        <p:spPr bwMode="auto">
          <a:xfrm>
            <a:off x="5940152" y="126876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ko-KR" altLang="en-US" sz="4000" b="1" i="0" u="none" strike="noStrike" kern="1200" cap="none" spc="0" normalizeH="0" baseline="0" noProof="0" dirty="0">
                <a:ln>
                  <a:noFill/>
                </a:ln>
                <a:solidFill>
                  <a:srgbClr val="FFFF00"/>
                </a:solidFill>
                <a:effectLst/>
                <a:uLnTx/>
                <a:uFillTx/>
                <a:latin typeface="Tahoma" pitchFamily="19" charset="-52"/>
                <a:ea typeface="ＭＳ Ｐゴシック" charset="0"/>
                <a:cs typeface="+mn-cs"/>
              </a:rPr>
              <a:t>그리스</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cs typeface="+mn-cs"/>
            </a:endParaRPr>
          </a:p>
        </p:txBody>
      </p:sp>
      <p:sp>
        <p:nvSpPr>
          <p:cNvPr id="79880" name="WordArt 1032"/>
          <p:cNvSpPr>
            <a:spLocks noChangeArrowheads="1" noChangeShapeType="1" noTextEdit="1"/>
          </p:cNvSpPr>
          <p:nvPr/>
        </p:nvSpPr>
        <p:spPr bwMode="auto">
          <a:xfrm>
            <a:off x="3733800" y="457200"/>
            <a:ext cx="2362200" cy="1905000"/>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믿음</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116745" name="Text Box 1033"/>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"Christmas: The Real Deal," interview with Ray Vander </a:t>
            </a:r>
            <a:r>
              <a:rPr kumimoji="0" lang="en-US" altLang="ja-JP" sz="2000" b="0"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0" i="1" u="none" strike="noStrike" kern="1200" cap="none" spc="0" normalizeH="0" baseline="0" noProof="0" dirty="0">
                <a:ln>
                  <a:noFill/>
                </a:ln>
                <a:solidFill>
                  <a:srgbClr val="FFFFFF"/>
                </a:solidFill>
                <a:effectLst/>
                <a:uLnTx/>
                <a:uFillTx/>
                <a:latin typeface="Arial" charset="0"/>
                <a:ea typeface="ＭＳ Ｐゴシック" charset="0"/>
              </a:rPr>
              <a:t>Breakaway magazine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(Dec 2003): 7-9</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341791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1922"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118787" name="Rectangle 1027"/>
          <p:cNvSpPr>
            <a:spLocks noGrp="1" noChangeArrowheads="1"/>
          </p:cNvSpPr>
          <p:nvPr>
            <p:ph type="title"/>
          </p:nvPr>
        </p:nvSpPr>
        <p:spPr>
          <a:xfrm>
            <a:off x="0" y="0"/>
            <a:ext cx="3505200" cy="609600"/>
          </a:xfrm>
          <a:solidFill>
            <a:srgbClr val="000000"/>
          </a:solidFill>
        </p:spPr>
        <p:txBody>
          <a:bodyPr/>
          <a:lstStyle/>
          <a:p>
            <a:pPr eaLnBrk="1" hangingPunct="1">
              <a:defRPr/>
            </a:pPr>
            <a:r>
              <a:rPr lang="ko-KR" altLang="en-US" sz="2800" b="1" dirty="0">
                <a:effectLst/>
                <a:latin typeface="Arial" charset="0"/>
                <a:ea typeface="ＭＳ Ｐゴシック" charset="0"/>
                <a:cs typeface="ＭＳ Ｐゴシック" charset="0"/>
              </a:rPr>
              <a:t>동방과</a:t>
            </a:r>
            <a:r>
              <a:rPr lang="en-US" altLang="ko-KR" sz="2800" b="1" dirty="0">
                <a:effectLst/>
                <a:latin typeface="Arial" charset="0"/>
                <a:ea typeface="ＭＳ Ｐゴシック" charset="0"/>
                <a:cs typeface="ＭＳ Ｐゴシック" charset="0"/>
              </a:rPr>
              <a:t> </a:t>
            </a:r>
            <a:r>
              <a:rPr lang="ko-KR" altLang="en-US" sz="2800" b="1" dirty="0">
                <a:effectLst/>
                <a:latin typeface="Arial" charset="0"/>
                <a:ea typeface="ＭＳ Ｐゴシック" charset="0"/>
                <a:cs typeface="ＭＳ Ｐゴシック" charset="0"/>
              </a:rPr>
              <a:t>서방의</a:t>
            </a:r>
            <a:r>
              <a:rPr lang="en-US" altLang="ko-KR" sz="2800" b="1" dirty="0">
                <a:effectLst/>
                <a:latin typeface="Arial" charset="0"/>
                <a:ea typeface="ＭＳ Ｐゴシック" charset="0"/>
                <a:cs typeface="ＭＳ Ｐゴシック" charset="0"/>
              </a:rPr>
              <a:t> </a:t>
            </a:r>
            <a:r>
              <a:rPr lang="ko-KR" altLang="en-US" sz="2800" b="1" dirty="0">
                <a:effectLst/>
                <a:latin typeface="Arial" charset="0"/>
                <a:ea typeface="ＭＳ Ｐゴシック" charset="0"/>
                <a:cs typeface="ＭＳ Ｐゴシック" charset="0"/>
              </a:rPr>
              <a:t>만남</a:t>
            </a:r>
            <a:endParaRPr lang="en-US" sz="2800" b="1" dirty="0">
              <a:effectLst/>
              <a:latin typeface="Arial" charset="0"/>
              <a:ea typeface="ＭＳ Ｐゴシック" charset="0"/>
              <a:cs typeface="ＭＳ Ｐゴシック" charset="0"/>
            </a:endParaRPr>
          </a:p>
        </p:txBody>
      </p:sp>
      <p:sp>
        <p:nvSpPr>
          <p:cNvPr id="118788" name="Rectangle 1028"/>
          <p:cNvSpPr>
            <a:spLocks noGrp="1" noChangeArrowheads="1"/>
          </p:cNvSpPr>
          <p:nvPr>
            <p:ph type="body" sz="half" idx="1"/>
          </p:nvPr>
        </p:nvSpPr>
        <p:spPr>
          <a:xfrm>
            <a:off x="76200" y="2133600"/>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ko-KR" altLang="en-US" sz="3200" b="1" dirty="0">
                <a:solidFill>
                  <a:srgbClr val="FFFF00"/>
                </a:solidFill>
                <a:latin typeface="Tahoma" charset="0"/>
                <a:ea typeface="ＭＳ Ｐゴシック" charset="0"/>
                <a:cs typeface="ＭＳ Ｐゴシック" charset="0"/>
              </a:rPr>
              <a:t>경험적</a:t>
            </a:r>
            <a:endParaRPr lang="en-US" altLang="ko-KR" sz="3200" b="1" dirty="0">
              <a:solidFill>
                <a:srgbClr val="FFFF00"/>
              </a:solidFill>
              <a:latin typeface="Tahoma" charset="0"/>
              <a:ea typeface="ＭＳ Ｐゴシック" charset="0"/>
              <a:cs typeface="ＭＳ Ｐゴシック" charset="0"/>
            </a:endParaRPr>
          </a:p>
          <a:p>
            <a:pPr eaLnBrk="1" hangingPunct="1">
              <a:lnSpc>
                <a:spcPct val="90000"/>
              </a:lnSpc>
              <a:defRPr/>
            </a:pPr>
            <a:r>
              <a:rPr lang="ko-KR" altLang="en-US" sz="3200" b="1" dirty="0">
                <a:latin typeface="Tahoma" charset="0"/>
                <a:ea typeface="ＭＳ Ｐゴシック" charset="0"/>
                <a:cs typeface="ＭＳ Ｐゴシック" charset="0"/>
              </a:rPr>
              <a:t>성경</a:t>
            </a:r>
            <a:r>
              <a:rPr lang="en-US" altLang="ko-KR" sz="3200" b="1" dirty="0">
                <a:latin typeface="Tahoma" charset="0"/>
                <a:ea typeface="ＭＳ Ｐゴシック" charset="0"/>
                <a:cs typeface="ＭＳ Ｐゴシック" charset="0"/>
              </a:rPr>
              <a:t> </a:t>
            </a:r>
            <a:r>
              <a:rPr lang="ko-KR" altLang="en-US" sz="3200" b="1" dirty="0">
                <a:latin typeface="Tahoma" charset="0"/>
                <a:ea typeface="ＭＳ Ｐゴシック" charset="0"/>
                <a:cs typeface="ＭＳ Ｐゴシック" charset="0"/>
              </a:rPr>
              <a:t>속에서</a:t>
            </a:r>
            <a:r>
              <a:rPr lang="en-US" altLang="ko-KR" sz="3200" b="1" dirty="0">
                <a:latin typeface="Tahoma" charset="0"/>
                <a:ea typeface="ＭＳ Ｐゴシック" charset="0"/>
                <a:cs typeface="ＭＳ Ｐゴシック" charset="0"/>
              </a:rPr>
              <a:t> </a:t>
            </a:r>
            <a:r>
              <a:rPr lang="ko-KR" altLang="en-US" sz="3200" b="1" dirty="0">
                <a:solidFill>
                  <a:srgbClr val="FFFF00"/>
                </a:solidFill>
                <a:latin typeface="Tahoma" charset="0"/>
                <a:ea typeface="ＭＳ Ｐゴシック" charset="0"/>
                <a:cs typeface="ＭＳ Ｐゴシック" charset="0"/>
              </a:rPr>
              <a:t>무엇</a:t>
            </a:r>
            <a:r>
              <a:rPr lang="ko-KR" altLang="en-US" sz="3200" b="1" dirty="0">
                <a:latin typeface="Tahoma" charset="0"/>
                <a:ea typeface="ＭＳ Ｐゴシック" charset="0"/>
                <a:cs typeface="ＭＳ Ｐゴシック" charset="0"/>
              </a:rPr>
              <a:t>이</a:t>
            </a:r>
            <a:r>
              <a:rPr lang="en-US" altLang="ko-KR" sz="3200" b="1" dirty="0">
                <a:latin typeface="Tahoma" charset="0"/>
                <a:ea typeface="ＭＳ Ｐゴシック" charset="0"/>
                <a:cs typeface="ＭＳ Ｐゴシック" charset="0"/>
              </a:rPr>
              <a:t> </a:t>
            </a:r>
            <a:r>
              <a:rPr lang="ko-KR" altLang="en-US" sz="3200" b="1" dirty="0">
                <a:latin typeface="Tahoma" charset="0"/>
                <a:ea typeface="ＭＳ Ｐゴシック" charset="0"/>
                <a:cs typeface="ＭＳ Ｐゴシック" charset="0"/>
              </a:rPr>
              <a:t>이루어지고</a:t>
            </a:r>
            <a:r>
              <a:rPr lang="en-US" altLang="ko-KR" sz="3200" b="1" dirty="0">
                <a:latin typeface="Tahoma" charset="0"/>
                <a:ea typeface="ＭＳ Ｐゴシック" charset="0"/>
                <a:cs typeface="ＭＳ Ｐゴシック" charset="0"/>
              </a:rPr>
              <a:t> </a:t>
            </a:r>
            <a:r>
              <a:rPr lang="ko-KR" altLang="en-US" sz="3200" b="1" dirty="0">
                <a:latin typeface="Tahoma" charset="0"/>
                <a:ea typeface="ＭＳ Ｐゴシック" charset="0"/>
                <a:cs typeface="ＭＳ Ｐゴシック" charset="0"/>
              </a:rPr>
              <a:t>누가</a:t>
            </a:r>
            <a:r>
              <a:rPr lang="en-US" altLang="ko-KR" sz="3200" b="1" dirty="0">
                <a:latin typeface="Tahoma" charset="0"/>
                <a:ea typeface="ＭＳ Ｐゴシック" charset="0"/>
                <a:cs typeface="ＭＳ Ｐゴシック" charset="0"/>
              </a:rPr>
              <a:t> </a:t>
            </a:r>
            <a:r>
              <a:rPr lang="ko-KR" altLang="en-US" sz="3200" b="1" dirty="0">
                <a:latin typeface="Tahoma" charset="0"/>
                <a:ea typeface="ＭＳ Ｐゴシック" charset="0"/>
                <a:cs typeface="ＭＳ Ｐゴシック" charset="0"/>
              </a:rPr>
              <a:t>했는지</a:t>
            </a:r>
            <a:r>
              <a:rPr lang="en-US" altLang="ko-KR" sz="3200" b="1" dirty="0">
                <a:latin typeface="Tahoma" charset="0"/>
                <a:ea typeface="ＭＳ Ｐゴシック" charset="0"/>
                <a:cs typeface="ＭＳ Ｐゴシック" charset="0"/>
              </a:rPr>
              <a:t>.</a:t>
            </a:r>
          </a:p>
          <a:p>
            <a:pPr eaLnBrk="1" hangingPunct="1">
              <a:lnSpc>
                <a:spcPct val="90000"/>
              </a:lnSpc>
              <a:defRPr/>
            </a:pPr>
            <a:r>
              <a:rPr lang="ko-KR" altLang="en-US" sz="3200" b="1" dirty="0">
                <a:latin typeface="Tahoma" charset="0"/>
                <a:ea typeface="ＭＳ Ｐゴシック" charset="0"/>
                <a:cs typeface="ＭＳ Ｐゴシック" charset="0"/>
              </a:rPr>
              <a:t>믿음은</a:t>
            </a:r>
            <a:r>
              <a:rPr lang="en-US" altLang="ko-KR" sz="3200" b="1" dirty="0">
                <a:latin typeface="Tahoma" charset="0"/>
                <a:ea typeface="ＭＳ Ｐゴシック" charset="0"/>
                <a:cs typeface="ＭＳ Ｐゴシック" charset="0"/>
              </a:rPr>
              <a:t> </a:t>
            </a:r>
            <a:r>
              <a:rPr lang="ko-KR" altLang="en-US" sz="3200" b="1" dirty="0">
                <a:latin typeface="Tahoma" charset="0"/>
                <a:ea typeface="ＭＳ Ｐゴシック" charset="0"/>
                <a:cs typeface="ＭＳ Ｐゴシック" charset="0"/>
              </a:rPr>
              <a:t>경험을</a:t>
            </a:r>
            <a:r>
              <a:rPr lang="en-US" altLang="ko-KR" sz="3200" b="1" dirty="0">
                <a:latin typeface="Tahoma" charset="0"/>
                <a:ea typeface="ＭＳ Ｐゴシック" charset="0"/>
                <a:cs typeface="ＭＳ Ｐゴシック" charset="0"/>
              </a:rPr>
              <a:t> </a:t>
            </a:r>
            <a:r>
              <a:rPr lang="ko-KR" altLang="en-US" sz="3200" b="1" dirty="0">
                <a:latin typeface="Tahoma" charset="0"/>
                <a:ea typeface="ＭＳ Ｐゴシック" charset="0"/>
                <a:cs typeface="ＭＳ Ｐゴシック" charset="0"/>
              </a:rPr>
              <a:t>통해</a:t>
            </a:r>
            <a:r>
              <a:rPr lang="en-US" altLang="ko-KR" sz="3200" b="1" dirty="0">
                <a:latin typeface="Tahoma" charset="0"/>
                <a:ea typeface="ＭＳ Ｐゴシック" charset="0"/>
                <a:cs typeface="ＭＳ Ｐゴシック" charset="0"/>
              </a:rPr>
              <a:t> </a:t>
            </a:r>
            <a:r>
              <a:rPr lang="ko-KR" altLang="en-US" sz="3200" b="1" dirty="0">
                <a:latin typeface="Tahoma" charset="0"/>
                <a:ea typeface="ＭＳ Ｐゴシック" charset="0"/>
                <a:cs typeface="ＭＳ Ｐゴシック" charset="0"/>
              </a:rPr>
              <a:t>옴</a:t>
            </a:r>
            <a:r>
              <a:rPr lang="en-US" altLang="ko-KR" sz="3200" b="1" dirty="0">
                <a:latin typeface="Tahoma" charset="0"/>
                <a:ea typeface="ＭＳ Ｐゴシック" charset="0"/>
                <a:cs typeface="ＭＳ Ｐゴシック" charset="0"/>
              </a:rPr>
              <a:t>.</a:t>
            </a:r>
          </a:p>
          <a:p>
            <a:pPr eaLnBrk="1" hangingPunct="1">
              <a:lnSpc>
                <a:spcPct val="90000"/>
              </a:lnSpc>
              <a:defRPr/>
            </a:pPr>
            <a:r>
              <a:rPr lang="ko-KR" altLang="en-US" sz="3200" b="1" dirty="0">
                <a:latin typeface="Tahoma" charset="0"/>
                <a:ea typeface="ＭＳ Ｐゴシック" charset="0"/>
                <a:cs typeface="ＭＳ Ｐゴシック" charset="0"/>
              </a:rPr>
              <a:t>진리는</a:t>
            </a:r>
            <a:r>
              <a:rPr lang="en-US" altLang="ko-KR" sz="3200" b="1" dirty="0">
                <a:latin typeface="Tahoma" charset="0"/>
                <a:ea typeface="ＭＳ Ｐゴシック" charset="0"/>
                <a:cs typeface="ＭＳ Ｐゴシック" charset="0"/>
              </a:rPr>
              <a:t> </a:t>
            </a:r>
            <a:r>
              <a:rPr lang="ko-KR" altLang="en-US" sz="3200" b="1" dirty="0">
                <a:latin typeface="Tahoma" charset="0"/>
                <a:ea typeface="ＭＳ Ｐゴシック" charset="0"/>
                <a:cs typeface="ＭＳ Ｐゴシック" charset="0"/>
              </a:rPr>
              <a:t>드러나며</a:t>
            </a:r>
            <a:r>
              <a:rPr lang="en-US" altLang="ko-KR" sz="3200" b="1" dirty="0">
                <a:latin typeface="Tahoma" charset="0"/>
                <a:ea typeface="ＭＳ Ｐゴシック" charset="0"/>
                <a:cs typeface="ＭＳ Ｐゴシック" charset="0"/>
              </a:rPr>
              <a:t> </a:t>
            </a:r>
            <a:r>
              <a:rPr lang="ko-KR" altLang="en-US" sz="3200" b="1" dirty="0">
                <a:solidFill>
                  <a:srgbClr val="FFFF00"/>
                </a:solidFill>
                <a:latin typeface="Tahoma" charset="0"/>
                <a:ea typeface="ＭＳ Ｐゴシック" charset="0"/>
                <a:cs typeface="ＭＳ Ｐゴシック" charset="0"/>
              </a:rPr>
              <a:t>상대적</a:t>
            </a:r>
            <a:r>
              <a:rPr lang="ko-KR" altLang="en-US" sz="3200" b="1" dirty="0">
                <a:latin typeface="Tahoma" charset="0"/>
                <a:ea typeface="ＭＳ Ｐゴシック" charset="0"/>
                <a:cs typeface="ＭＳ Ｐゴシック" charset="0"/>
              </a:rPr>
              <a:t>임</a:t>
            </a:r>
            <a:endParaRPr lang="en-US" altLang="ko-KR" sz="3200" b="1" dirty="0">
              <a:latin typeface="Tahoma" charset="0"/>
              <a:ea typeface="ＭＳ Ｐゴシック" charset="0"/>
              <a:cs typeface="ＭＳ Ｐゴシック" charset="0"/>
            </a:endParaRPr>
          </a:p>
        </p:txBody>
      </p:sp>
      <p:sp>
        <p:nvSpPr>
          <p:cNvPr id="118789" name="Rectangle 1029"/>
          <p:cNvSpPr>
            <a:spLocks noGrp="1" noChangeArrowheads="1"/>
          </p:cNvSpPr>
          <p:nvPr>
            <p:ph type="body" sz="half" idx="2"/>
          </p:nvPr>
        </p:nvSpPr>
        <p:spPr>
          <a:xfrm>
            <a:off x="4495800" y="2133600"/>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ko-KR" altLang="en-US" sz="3200" b="1" dirty="0">
                <a:solidFill>
                  <a:srgbClr val="FFFF00"/>
                </a:solidFill>
                <a:latin typeface="Tahoma" charset="0"/>
                <a:ea typeface="ＭＳ Ｐゴシック" charset="0"/>
                <a:cs typeface="ＭＳ Ｐゴシック" charset="0"/>
              </a:rPr>
              <a:t>과학적</a:t>
            </a:r>
            <a:r>
              <a:rPr lang="en-US" altLang="ko-KR" sz="3200" b="1" dirty="0">
                <a:solidFill>
                  <a:srgbClr val="FFFF00"/>
                </a:solidFill>
                <a:latin typeface="Tahoma" charset="0"/>
                <a:ea typeface="ＭＳ Ｐゴシック" charset="0"/>
                <a:cs typeface="ＭＳ Ｐゴシック" charset="0"/>
              </a:rPr>
              <a:t> </a:t>
            </a:r>
            <a:r>
              <a:rPr lang="en-US" altLang="ko-KR" sz="3200" b="1" dirty="0">
                <a:latin typeface="Tahoma" charset="0"/>
                <a:ea typeface="ＭＳ Ｐゴシック" charset="0"/>
                <a:cs typeface="ＭＳ Ｐゴシック" charset="0"/>
              </a:rPr>
              <a:t>&amp; </a:t>
            </a:r>
            <a:r>
              <a:rPr lang="ko-KR" altLang="en-US" sz="3200" b="1" dirty="0">
                <a:latin typeface="Tahoma" charset="0"/>
                <a:ea typeface="ＭＳ Ｐゴシック" charset="0"/>
                <a:cs typeface="ＭＳ Ｐゴシック" charset="0"/>
              </a:rPr>
              <a:t>이성적</a:t>
            </a:r>
            <a:endParaRPr lang="en-US" altLang="ko-KR" sz="3200" b="1" dirty="0">
              <a:latin typeface="Tahoma" charset="0"/>
              <a:ea typeface="ＭＳ Ｐゴシック" charset="0"/>
              <a:cs typeface="ＭＳ Ｐゴシック" charset="0"/>
            </a:endParaRPr>
          </a:p>
          <a:p>
            <a:pPr eaLnBrk="1" hangingPunct="1">
              <a:lnSpc>
                <a:spcPct val="90000"/>
              </a:lnSpc>
              <a:defRPr/>
            </a:pPr>
            <a:r>
              <a:rPr lang="ko-KR" altLang="en-US" sz="3200" b="1" dirty="0">
                <a:latin typeface="Tahoma" charset="0"/>
                <a:ea typeface="ＭＳ Ｐゴシック" charset="0"/>
                <a:cs typeface="ＭＳ Ｐゴシック" charset="0"/>
              </a:rPr>
              <a:t>성경</a:t>
            </a:r>
            <a:r>
              <a:rPr lang="en-US" altLang="ko-KR" sz="3200" b="1" dirty="0">
                <a:latin typeface="Tahoma" charset="0"/>
                <a:ea typeface="ＭＳ Ｐゴシック" charset="0"/>
                <a:cs typeface="ＭＳ Ｐゴシック" charset="0"/>
              </a:rPr>
              <a:t> </a:t>
            </a:r>
            <a:r>
              <a:rPr lang="ko-KR" altLang="en-US" sz="3200" b="1" dirty="0">
                <a:latin typeface="Tahoma" charset="0"/>
                <a:ea typeface="ＭＳ Ｐゴシック" charset="0"/>
                <a:cs typeface="ＭＳ Ｐゴシック" charset="0"/>
              </a:rPr>
              <a:t>속에서</a:t>
            </a:r>
            <a:r>
              <a:rPr lang="en-US" altLang="ko-KR" sz="3200" b="1" dirty="0">
                <a:latin typeface="Tahoma" charset="0"/>
                <a:ea typeface="ＭＳ Ｐゴシック" charset="0"/>
                <a:cs typeface="ＭＳ Ｐゴシック" charset="0"/>
              </a:rPr>
              <a:t> </a:t>
            </a:r>
            <a:r>
              <a:rPr lang="ko-KR" altLang="en-US" sz="3200" b="1" dirty="0">
                <a:latin typeface="Tahoma" charset="0"/>
                <a:ea typeface="ＭＳ Ｐゴシック" charset="0"/>
                <a:cs typeface="ＭＳ Ｐゴシック" charset="0"/>
              </a:rPr>
              <a:t>그것이</a:t>
            </a:r>
            <a:r>
              <a:rPr lang="en-US" altLang="ko-KR" sz="3200" b="1" dirty="0">
                <a:latin typeface="Tahoma" charset="0"/>
                <a:ea typeface="ＭＳ Ｐゴシック" charset="0"/>
                <a:cs typeface="ＭＳ Ｐゴシック" charset="0"/>
              </a:rPr>
              <a:t> </a:t>
            </a:r>
            <a:r>
              <a:rPr lang="ko-KR" altLang="en-US" sz="3200" b="1" dirty="0">
                <a:solidFill>
                  <a:srgbClr val="FFFF00"/>
                </a:solidFill>
                <a:latin typeface="Tahoma" charset="0"/>
                <a:ea typeface="ＭＳ Ｐゴシック" charset="0"/>
                <a:cs typeface="ＭＳ Ｐゴシック" charset="0"/>
              </a:rPr>
              <a:t>어떻게</a:t>
            </a:r>
            <a:r>
              <a:rPr lang="en-US" altLang="ko-KR" sz="3200" b="1" dirty="0">
                <a:latin typeface="Tahoma" charset="0"/>
                <a:ea typeface="ＭＳ Ｐゴシック" charset="0"/>
                <a:cs typeface="ＭＳ Ｐゴシック" charset="0"/>
              </a:rPr>
              <a:t> </a:t>
            </a:r>
            <a:r>
              <a:rPr lang="ko-KR" altLang="en-US" sz="3200" b="1" dirty="0">
                <a:latin typeface="Tahoma" charset="0"/>
                <a:ea typeface="ＭＳ Ｐゴシック" charset="0"/>
                <a:cs typeface="ＭＳ Ｐゴシック" charset="0"/>
              </a:rPr>
              <a:t>이루어지는지</a:t>
            </a:r>
            <a:endParaRPr lang="en-US" altLang="ko-KR" sz="3200" b="1" dirty="0">
              <a:latin typeface="Tahoma" charset="0"/>
              <a:ea typeface="ＭＳ Ｐゴシック" charset="0"/>
              <a:cs typeface="ＭＳ Ｐゴシック" charset="0"/>
            </a:endParaRPr>
          </a:p>
          <a:p>
            <a:pPr eaLnBrk="1" hangingPunct="1">
              <a:lnSpc>
                <a:spcPct val="90000"/>
              </a:lnSpc>
              <a:defRPr/>
            </a:pPr>
            <a:r>
              <a:rPr lang="ko-KR" altLang="en-US" sz="3200" b="1" dirty="0">
                <a:latin typeface="Tahoma" charset="0"/>
                <a:ea typeface="ＭＳ Ｐゴシック" charset="0"/>
                <a:cs typeface="ＭＳ Ｐゴシック" charset="0"/>
              </a:rPr>
              <a:t>믿음은</a:t>
            </a:r>
            <a:r>
              <a:rPr lang="en-US" altLang="ko-KR" sz="3200" b="1" dirty="0">
                <a:latin typeface="Tahoma" charset="0"/>
                <a:ea typeface="ＭＳ Ｐゴシック" charset="0"/>
                <a:cs typeface="ＭＳ Ｐゴシック" charset="0"/>
              </a:rPr>
              <a:t> </a:t>
            </a:r>
            <a:r>
              <a:rPr lang="ko-KR" altLang="en-US" sz="3200" b="1" dirty="0">
                <a:solidFill>
                  <a:srgbClr val="FFFF00"/>
                </a:solidFill>
                <a:latin typeface="Tahoma" charset="0"/>
                <a:ea typeface="ＭＳ Ｐゴシック" charset="0"/>
                <a:cs typeface="ＭＳ Ｐゴシック" charset="0"/>
              </a:rPr>
              <a:t>사고</a:t>
            </a:r>
            <a:r>
              <a:rPr lang="en-US" altLang="ko-KR" sz="3200" b="1" dirty="0">
                <a:solidFill>
                  <a:srgbClr val="FFFF00"/>
                </a:solidFill>
                <a:latin typeface="Tahoma" charset="0"/>
                <a:ea typeface="ＭＳ Ｐゴシック" charset="0"/>
                <a:cs typeface="ＭＳ Ｐゴシック" charset="0"/>
              </a:rPr>
              <a:t>(</a:t>
            </a:r>
            <a:r>
              <a:rPr lang="ko-KR" altLang="en-US" sz="3200" b="1" dirty="0">
                <a:solidFill>
                  <a:srgbClr val="FFFF00"/>
                </a:solidFill>
                <a:latin typeface="Tahoma" charset="0"/>
                <a:ea typeface="ＭＳ Ｐゴシック" charset="0"/>
                <a:cs typeface="ＭＳ Ｐゴシック" charset="0"/>
              </a:rPr>
              <a:t>생각</a:t>
            </a:r>
            <a:r>
              <a:rPr lang="en-US" altLang="ko-KR" sz="3200" b="1" dirty="0">
                <a:solidFill>
                  <a:srgbClr val="FFFF00"/>
                </a:solidFill>
                <a:latin typeface="Tahoma" charset="0"/>
                <a:ea typeface="ＭＳ Ｐゴシック" charset="0"/>
                <a:cs typeface="ＭＳ Ｐゴシック" charset="0"/>
              </a:rPr>
              <a:t>)</a:t>
            </a:r>
            <a:r>
              <a:rPr lang="ko-KR" altLang="en-US" sz="3200" b="1" dirty="0">
                <a:latin typeface="Tahoma" charset="0"/>
                <a:ea typeface="ＭＳ Ｐゴシック" charset="0"/>
                <a:cs typeface="ＭＳ Ｐゴシック" charset="0"/>
              </a:rPr>
              <a:t>를</a:t>
            </a:r>
            <a:r>
              <a:rPr lang="en-US" altLang="ko-KR" sz="3200" b="1" dirty="0">
                <a:latin typeface="Tahoma" charset="0"/>
                <a:ea typeface="ＭＳ Ｐゴシック" charset="0"/>
                <a:cs typeface="ＭＳ Ｐゴシック" charset="0"/>
              </a:rPr>
              <a:t> </a:t>
            </a:r>
            <a:r>
              <a:rPr lang="ko-KR" altLang="en-US" sz="3200" b="1" dirty="0">
                <a:latin typeface="Tahoma" charset="0"/>
                <a:ea typeface="ＭＳ Ｐゴシック" charset="0"/>
                <a:cs typeface="ＭＳ Ｐゴシック" charset="0"/>
              </a:rPr>
              <a:t>통해서</a:t>
            </a:r>
            <a:r>
              <a:rPr lang="en-US" altLang="ko-KR" sz="3200" b="1" dirty="0">
                <a:latin typeface="Tahoma" charset="0"/>
                <a:ea typeface="ＭＳ Ｐゴシック" charset="0"/>
                <a:cs typeface="ＭＳ Ｐゴシック" charset="0"/>
              </a:rPr>
              <a:t> </a:t>
            </a:r>
            <a:r>
              <a:rPr lang="ko-KR" altLang="en-US" sz="3200" b="1" dirty="0">
                <a:latin typeface="Tahoma" charset="0"/>
                <a:ea typeface="ＭＳ Ｐゴシック" charset="0"/>
                <a:cs typeface="ＭＳ Ｐゴシック" charset="0"/>
              </a:rPr>
              <a:t>옴</a:t>
            </a:r>
            <a:r>
              <a:rPr lang="en-US" altLang="ko-KR" sz="3200" b="1" dirty="0">
                <a:latin typeface="Tahoma" charset="0"/>
                <a:ea typeface="ＭＳ Ｐゴシック" charset="0"/>
                <a:cs typeface="ＭＳ Ｐゴシック" charset="0"/>
              </a:rPr>
              <a:t>.</a:t>
            </a:r>
          </a:p>
          <a:p>
            <a:pPr eaLnBrk="1" hangingPunct="1">
              <a:lnSpc>
                <a:spcPct val="90000"/>
              </a:lnSpc>
              <a:defRPr/>
            </a:pPr>
            <a:r>
              <a:rPr lang="ko-KR" altLang="en-US" sz="3200" b="1" dirty="0">
                <a:latin typeface="Tahoma" charset="0"/>
                <a:ea typeface="ＭＳ Ｐゴシック" charset="0"/>
                <a:cs typeface="ＭＳ Ｐゴシック" charset="0"/>
              </a:rPr>
              <a:t>진리는</a:t>
            </a:r>
            <a:r>
              <a:rPr lang="en-US" altLang="ko-KR" sz="3200" b="1" dirty="0">
                <a:latin typeface="Tahoma" charset="0"/>
                <a:ea typeface="ＭＳ Ｐゴシック" charset="0"/>
                <a:cs typeface="ＭＳ Ｐゴシック" charset="0"/>
              </a:rPr>
              <a:t> </a:t>
            </a:r>
            <a:r>
              <a:rPr lang="ko-KR" altLang="en-US" sz="3200" b="1" dirty="0">
                <a:latin typeface="Tahoma" charset="0"/>
                <a:ea typeface="ＭＳ Ｐゴシック" charset="0"/>
                <a:cs typeface="ＭＳ Ｐゴシック" charset="0"/>
              </a:rPr>
              <a:t>정적이며</a:t>
            </a:r>
            <a:r>
              <a:rPr lang="en-US" altLang="ko-KR" sz="3200" b="1" dirty="0">
                <a:latin typeface="Tahoma" charset="0"/>
                <a:ea typeface="ＭＳ Ｐゴシック" charset="0"/>
                <a:cs typeface="ＭＳ Ｐゴシック" charset="0"/>
              </a:rPr>
              <a:t>, </a:t>
            </a:r>
            <a:r>
              <a:rPr lang="ko-KR" altLang="en-US" sz="3200" b="1" dirty="0">
                <a:solidFill>
                  <a:srgbClr val="FFFF00"/>
                </a:solidFill>
                <a:latin typeface="Tahoma" charset="0"/>
                <a:ea typeface="ＭＳ Ｐゴシック" charset="0"/>
                <a:cs typeface="ＭＳ Ｐゴシック" charset="0"/>
              </a:rPr>
              <a:t>변하지</a:t>
            </a:r>
            <a:r>
              <a:rPr lang="en-US" altLang="ko-KR" sz="3200" b="1" dirty="0">
                <a:solidFill>
                  <a:srgbClr val="FFFF00"/>
                </a:solidFill>
                <a:latin typeface="Tahoma" charset="0"/>
                <a:ea typeface="ＭＳ Ｐゴシック" charset="0"/>
                <a:cs typeface="ＭＳ Ｐゴシック" charset="0"/>
              </a:rPr>
              <a:t> </a:t>
            </a:r>
            <a:r>
              <a:rPr lang="ko-KR" altLang="en-US" sz="3200" b="1" dirty="0">
                <a:solidFill>
                  <a:srgbClr val="FFFF00"/>
                </a:solidFill>
                <a:latin typeface="Tahoma" charset="0"/>
                <a:ea typeface="ＭＳ Ｐゴシック" charset="0"/>
                <a:cs typeface="ＭＳ Ｐゴシック" charset="0"/>
              </a:rPr>
              <a:t>않음</a:t>
            </a:r>
            <a:r>
              <a:rPr lang="en-US" altLang="ko-KR" sz="3200" b="1" dirty="0">
                <a:latin typeface="Tahoma" charset="0"/>
                <a:ea typeface="ＭＳ Ｐゴシック" charset="0"/>
                <a:cs typeface="ＭＳ Ｐゴシック" charset="0"/>
              </a:rPr>
              <a:t>. </a:t>
            </a:r>
          </a:p>
        </p:txBody>
      </p:sp>
      <p:sp>
        <p:nvSpPr>
          <p:cNvPr id="118793" name="Text Box 1033"/>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pitchFamily="19" charset="-52"/>
                <a:ea typeface="ＭＳ Ｐゴシック" charset="0"/>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0"/>
              </a:rPr>
              <a:t>Adapted from Lynne M. Thompson,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"Christmas: The Real Deal," interview with Ray Vander </a:t>
            </a:r>
            <a:r>
              <a:rPr kumimoji="0" lang="en-US" altLang="ja-JP" sz="2000" b="0" i="0" u="none" strike="noStrike" kern="1200" cap="none" spc="0" normalizeH="0" baseline="0" noProof="0" dirty="0" err="1">
                <a:ln>
                  <a:noFill/>
                </a:ln>
                <a:solidFill>
                  <a:srgbClr val="FFFFFF"/>
                </a:solidFill>
                <a:effectLst/>
                <a:uLnTx/>
                <a:uFillTx/>
                <a:latin typeface="Arial" charset="0"/>
                <a:ea typeface="ＭＳ Ｐゴシック" charset="0"/>
              </a:rPr>
              <a:t>Laan</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 </a:t>
            </a:r>
            <a:r>
              <a:rPr kumimoji="0" lang="en-US" altLang="ja-JP" sz="2000" b="0" i="1" u="none" strike="noStrike" kern="1200" cap="none" spc="0" normalizeH="0" baseline="0" noProof="0" dirty="0">
                <a:ln>
                  <a:noFill/>
                </a:ln>
                <a:solidFill>
                  <a:srgbClr val="FFFFFF"/>
                </a:solidFill>
                <a:effectLst/>
                <a:uLnTx/>
                <a:uFillTx/>
                <a:latin typeface="Arial" charset="0"/>
                <a:ea typeface="ＭＳ Ｐゴシック" charset="0"/>
              </a:rPr>
              <a:t>Breakaway magazine </a:t>
            </a:r>
            <a:r>
              <a:rPr kumimoji="0" lang="en-US" altLang="ja-JP" sz="2000" b="0" i="0" u="none" strike="noStrike" kern="1200" cap="none" spc="0" normalizeH="0" baseline="0" noProof="0" dirty="0">
                <a:ln>
                  <a:noFill/>
                </a:ln>
                <a:solidFill>
                  <a:srgbClr val="FFFFFF"/>
                </a:solidFill>
                <a:effectLst/>
                <a:uLnTx/>
                <a:uFillTx/>
                <a:latin typeface="Arial" charset="0"/>
                <a:ea typeface="ＭＳ Ｐゴシック" charset="0"/>
              </a:rPr>
              <a:t>(Dec 2003): 7-9</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1" name="Text Box 1030"/>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ko-KR" altLang="en-US" sz="4000" b="1" i="0" u="none" strike="noStrike" kern="1200" cap="none" spc="0" normalizeH="0" baseline="0" noProof="0" dirty="0">
                <a:ln>
                  <a:noFill/>
                </a:ln>
                <a:solidFill>
                  <a:srgbClr val="FFFF00"/>
                </a:solidFill>
                <a:effectLst/>
                <a:uLnTx/>
                <a:uFillTx/>
                <a:latin typeface="Tahoma" pitchFamily="19" charset="-52"/>
                <a:ea typeface="ＭＳ Ｐゴシック" charset="0"/>
                <a:cs typeface="+mn-cs"/>
              </a:rPr>
              <a:t>히브리</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cs typeface="+mn-cs"/>
            </a:endParaRPr>
          </a:p>
        </p:txBody>
      </p:sp>
      <p:sp>
        <p:nvSpPr>
          <p:cNvPr id="12" name="Text Box 1031"/>
          <p:cNvSpPr txBox="1">
            <a:spLocks noChangeArrowheads="1"/>
          </p:cNvSpPr>
          <p:nvPr/>
        </p:nvSpPr>
        <p:spPr bwMode="auto">
          <a:xfrm>
            <a:off x="5940152" y="126876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ko-KR" altLang="en-US" sz="4000" b="1" i="0" u="none" strike="noStrike" kern="1200" cap="none" spc="0" normalizeH="0" baseline="0" noProof="0" dirty="0">
                <a:ln>
                  <a:noFill/>
                </a:ln>
                <a:solidFill>
                  <a:srgbClr val="FFFF00"/>
                </a:solidFill>
                <a:effectLst/>
                <a:uLnTx/>
                <a:uFillTx/>
                <a:latin typeface="Tahoma" pitchFamily="19" charset="-52"/>
                <a:ea typeface="ＭＳ Ｐゴシック" charset="0"/>
                <a:cs typeface="+mn-cs"/>
              </a:rPr>
              <a:t>그리스</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cs typeface="+mn-cs"/>
            </a:endParaRPr>
          </a:p>
        </p:txBody>
      </p:sp>
      <p:sp>
        <p:nvSpPr>
          <p:cNvPr id="13" name="WordArt 1032"/>
          <p:cNvSpPr>
            <a:spLocks noChangeArrowheads="1" noChangeShapeType="1" noTextEdit="1"/>
          </p:cNvSpPr>
          <p:nvPr/>
        </p:nvSpPr>
        <p:spPr bwMode="auto">
          <a:xfrm>
            <a:off x="3733800" y="457200"/>
            <a:ext cx="2362200" cy="1905000"/>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진리</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Tree>
    <p:extLst>
      <p:ext uri="{BB962C8B-B14F-4D97-AF65-F5344CB8AC3E}">
        <p14:creationId xmlns:p14="http://schemas.microsoft.com/office/powerpoint/2010/main" val="41783869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2"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3968" y="1676400"/>
            <a:ext cx="50292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074" name="Picture 3"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0"/>
            <a:ext cx="37338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1" name="Rectangle 5"/>
          <p:cNvSpPr>
            <a:spLocks noGrp="1" noChangeArrowheads="1"/>
          </p:cNvSpPr>
          <p:nvPr>
            <p:ph type="body" sz="half" idx="2"/>
          </p:nvPr>
        </p:nvSpPr>
        <p:spPr>
          <a:xfrm>
            <a:off x="4267200" y="1676400"/>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34822" name="Rectangle 6"/>
          <p:cNvSpPr>
            <a:spLocks noChangeArrowheads="1"/>
          </p:cNvSpPr>
          <p:nvPr/>
        </p:nvSpPr>
        <p:spPr bwMode="auto">
          <a:xfrm>
            <a:off x="1905000" y="2327275"/>
            <a:ext cx="1828800" cy="2244725"/>
          </a:xfrm>
          <a:prstGeom prst="rect">
            <a:avLst/>
          </a:prstGeom>
          <a:solidFill>
            <a:srgbClr val="FF0000"/>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ko-KR"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한</a:t>
            </a:r>
            <a:r>
              <a:rPr kumimoji="0" lang="en-US" altLang="ko-KR"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 </a:t>
            </a:r>
            <a:r>
              <a:rPr kumimoji="0" lang="ko-KR"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분</a:t>
            </a:r>
            <a:r>
              <a:rPr kumimoji="0" lang="en-US" altLang="ko-KR"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 </a:t>
            </a:r>
            <a:br>
              <a:rPr kumimoji="0" lang="en-US" altLang="ko-KR"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br>
            <a:r>
              <a:rPr kumimoji="0" lang="ko-KR"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하나님</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ko-KR"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금기를</a:t>
            </a:r>
            <a:r>
              <a:rPr kumimoji="0" lang="en-US" altLang="ko-KR"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 </a:t>
            </a:r>
            <a:r>
              <a:rPr kumimoji="0" lang="ko-KR"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넘어서는</a:t>
            </a:r>
            <a:r>
              <a:rPr kumimoji="0" lang="en-US" altLang="ko-KR"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 </a:t>
            </a:r>
            <a:r>
              <a:rPr kumimoji="0" lang="ko-KR"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사랑</a:t>
            </a:r>
            <a:endParaRPr kumimoji="0" lang="en-US" altLang="ko-KR"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p:txBody>
      </p:sp>
      <p:sp>
        <p:nvSpPr>
          <p:cNvPr id="131077" name="Rectangle 9"/>
          <p:cNvSpPr>
            <a:spLocks noChangeArrowheads="1"/>
          </p:cNvSpPr>
          <p:nvPr/>
        </p:nvSpPr>
        <p:spPr bwMode="auto">
          <a:xfrm>
            <a:off x="3657600" y="0"/>
            <a:ext cx="6096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34820" name="Rectangle 4"/>
          <p:cNvSpPr>
            <a:spLocks noGrp="1" noChangeArrowheads="1"/>
          </p:cNvSpPr>
          <p:nvPr>
            <p:ph type="title"/>
          </p:nvPr>
        </p:nvSpPr>
        <p:spPr>
          <a:xfrm>
            <a:off x="0" y="277813"/>
            <a:ext cx="9144000" cy="1143000"/>
          </a:xfrm>
        </p:spPr>
        <p:txBody>
          <a:bodyPr/>
          <a:lstStyle/>
          <a:p>
            <a:pPr eaLnBrk="1" hangingPunct="1">
              <a:defRPr/>
            </a:pPr>
            <a:r>
              <a:rPr lang="ko-KR" altLang="en-US" sz="4000" dirty="0">
                <a:latin typeface="Arial" charset="0"/>
                <a:ea typeface="ＭＳ Ｐゴシック" charset="0"/>
                <a:cs typeface="ＭＳ Ｐゴシック" charset="0"/>
              </a:rPr>
              <a:t>십자가는</a:t>
            </a:r>
            <a:r>
              <a:rPr lang="en-US" altLang="ko-KR" sz="4000" dirty="0">
                <a:latin typeface="Arial" charset="0"/>
                <a:ea typeface="ＭＳ Ｐゴシック" charset="0"/>
                <a:cs typeface="ＭＳ Ｐゴシック" charset="0"/>
              </a:rPr>
              <a:t> </a:t>
            </a:r>
            <a:r>
              <a:rPr lang="ko-KR" altLang="en-US" sz="4000" dirty="0">
                <a:latin typeface="Arial" charset="0"/>
                <a:ea typeface="ＭＳ Ｐゴシック" charset="0"/>
                <a:cs typeface="ＭＳ Ｐゴシック" charset="0"/>
              </a:rPr>
              <a:t>민족성을</a:t>
            </a:r>
            <a:r>
              <a:rPr lang="en-US" altLang="ko-KR" sz="4000" dirty="0">
                <a:latin typeface="Arial" charset="0"/>
                <a:ea typeface="ＭＳ Ｐゴシック" charset="0"/>
                <a:cs typeface="ＭＳ Ｐゴシック" charset="0"/>
              </a:rPr>
              <a:t> </a:t>
            </a:r>
            <a:r>
              <a:rPr lang="ko-KR" altLang="en-US" sz="4000" dirty="0">
                <a:latin typeface="Arial" charset="0"/>
                <a:ea typeface="ＭＳ Ｐゴシック" charset="0"/>
                <a:cs typeface="ＭＳ Ｐゴシック" charset="0"/>
              </a:rPr>
              <a:t>상관없게</a:t>
            </a:r>
            <a:r>
              <a:rPr lang="en-US" altLang="ko-KR" sz="4000" dirty="0">
                <a:latin typeface="Arial" charset="0"/>
                <a:ea typeface="ＭＳ Ｐゴシック" charset="0"/>
                <a:cs typeface="ＭＳ Ｐゴシック" charset="0"/>
              </a:rPr>
              <a:t> </a:t>
            </a:r>
            <a:r>
              <a:rPr lang="ko-KR" altLang="en-US" sz="4000" dirty="0">
                <a:latin typeface="Arial" charset="0"/>
                <a:ea typeface="ＭＳ Ｐゴシック" charset="0"/>
                <a:cs typeface="ＭＳ Ｐゴシック" charset="0"/>
              </a:rPr>
              <a:t>함</a:t>
            </a:r>
            <a:endParaRPr lang="en-US" sz="4000" dirty="0">
              <a:latin typeface="Arial" charset="0"/>
              <a:ea typeface="ＭＳ Ｐゴシック" charset="0"/>
              <a:cs typeface="ＭＳ Ｐゴシック" charset="0"/>
            </a:endParaRPr>
          </a:p>
        </p:txBody>
      </p:sp>
      <p:sp>
        <p:nvSpPr>
          <p:cNvPr id="34824" name="Rectangle 8"/>
          <p:cNvSpPr>
            <a:spLocks noGrp="1" noChangeArrowheads="1"/>
          </p:cNvSpPr>
          <p:nvPr>
            <p:ph type="body" sz="half" idx="1"/>
          </p:nvPr>
        </p:nvSpPr>
        <p:spPr>
          <a:xfrm>
            <a:off x="1524000" y="1676400"/>
            <a:ext cx="4953000" cy="685800"/>
          </a:xfrm>
          <a:solidFill>
            <a:srgbClr val="000000"/>
          </a:solidFill>
        </p:spPr>
        <p:txBody>
          <a:bodyPr/>
          <a:lstStyle/>
          <a:p>
            <a:pPr algn="ctr" eaLnBrk="1" hangingPunct="1">
              <a:buFont typeface="Wingdings" charset="0"/>
              <a:buNone/>
              <a:defRPr/>
            </a:pPr>
            <a:r>
              <a:rPr lang="ko-KR" altLang="en-US" sz="3200" b="1" i="1" dirty="0">
                <a:effectLst>
                  <a:outerShdw blurRad="38100" dist="38100" dir="2700000" algn="tl">
                    <a:srgbClr val="663300"/>
                  </a:outerShdw>
                </a:effectLst>
                <a:latin typeface="Tahoma" charset="0"/>
                <a:ea typeface="ＭＳ Ｐゴシック" charset="0"/>
                <a:cs typeface="ＭＳ Ｐゴシック" charset="0"/>
              </a:rPr>
              <a:t>유대인</a:t>
            </a:r>
            <a:r>
              <a:rPr lang="en-US" altLang="ko-KR" sz="3200" b="1" i="1" dirty="0">
                <a:effectLst>
                  <a:outerShdw blurRad="38100" dist="38100" dir="2700000" algn="tl">
                    <a:srgbClr val="663300"/>
                  </a:outerShdw>
                </a:effectLst>
                <a:latin typeface="Tahoma" charset="0"/>
                <a:ea typeface="ＭＳ Ｐゴシック" charset="0"/>
                <a:cs typeface="ＭＳ Ｐゴシック" charset="0"/>
              </a:rPr>
              <a:t>-</a:t>
            </a:r>
            <a:r>
              <a:rPr lang="ko-KR" altLang="en-US" sz="3200" b="1" i="1" dirty="0">
                <a:effectLst>
                  <a:outerShdw blurRad="38100" dist="38100" dir="2700000" algn="tl">
                    <a:srgbClr val="663300"/>
                  </a:outerShdw>
                </a:effectLst>
                <a:latin typeface="Tahoma" charset="0"/>
                <a:ea typeface="ＭＳ Ｐゴシック" charset="0"/>
                <a:cs typeface="ＭＳ Ｐゴシック" charset="0"/>
              </a:rPr>
              <a:t>이방인</a:t>
            </a:r>
            <a:r>
              <a:rPr lang="en-US" altLang="ko-KR" sz="3200" b="1" i="1" dirty="0">
                <a:effectLst>
                  <a:outerShdw blurRad="38100" dist="38100" dir="2700000" algn="tl">
                    <a:srgbClr val="663300"/>
                  </a:outerShdw>
                </a:effectLst>
                <a:latin typeface="Tahoma" charset="0"/>
                <a:ea typeface="ＭＳ Ｐゴシック" charset="0"/>
                <a:cs typeface="ＭＳ Ｐゴシック" charset="0"/>
              </a:rPr>
              <a:t> </a:t>
            </a:r>
            <a:r>
              <a:rPr lang="ko-KR" altLang="en-US" sz="3200" b="1" i="1" dirty="0">
                <a:effectLst>
                  <a:outerShdw blurRad="38100" dist="38100" dir="2700000" algn="tl">
                    <a:srgbClr val="663300"/>
                  </a:outerShdw>
                </a:effectLst>
                <a:latin typeface="Tahoma" charset="0"/>
                <a:ea typeface="ＭＳ Ｐゴシック" charset="0"/>
                <a:cs typeface="ＭＳ Ｐゴシック" charset="0"/>
              </a:rPr>
              <a:t>통일</a:t>
            </a:r>
            <a:endParaRPr lang="en-US" sz="3200" b="1" i="1" dirty="0">
              <a:effectLst>
                <a:outerShdw blurRad="38100" dist="38100" dir="2700000" algn="tl">
                  <a:srgbClr val="663300"/>
                </a:outerShdw>
              </a:effectLst>
              <a:latin typeface="Tahoma" charset="0"/>
              <a:ea typeface="ＭＳ Ｐゴシック" charset="0"/>
              <a:cs typeface="ＭＳ Ｐゴシック" charset="0"/>
            </a:endParaRPr>
          </a:p>
        </p:txBody>
      </p:sp>
      <p:sp>
        <p:nvSpPr>
          <p:cNvPr id="34826" name="Rectangle 10"/>
          <p:cNvSpPr>
            <a:spLocks noChangeArrowheads="1"/>
          </p:cNvSpPr>
          <p:nvPr/>
        </p:nvSpPr>
        <p:spPr bwMode="auto">
          <a:xfrm>
            <a:off x="4267200" y="2362200"/>
            <a:ext cx="1828800" cy="2244725"/>
          </a:xfrm>
          <a:prstGeom prst="rect">
            <a:avLst/>
          </a:prstGeom>
          <a:solidFill>
            <a:srgbClr val="FF0000"/>
          </a:solid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ko-KR"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한</a:t>
            </a:r>
            <a:r>
              <a:rPr kumimoji="0" lang="en-US" altLang="ko-KR"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 </a:t>
            </a:r>
            <a:r>
              <a:rPr kumimoji="0" lang="ko-KR"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분</a:t>
            </a:r>
            <a:br>
              <a:rPr kumimoji="0" lang="en-US" altLang="ko-KR"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br>
            <a:r>
              <a:rPr kumimoji="0" lang="ko-KR"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하나님</a:t>
            </a:r>
          </a:p>
          <a:p>
            <a:pPr marL="342900" marR="0" lvl="0" indent="-342900" algn="l" defTabSz="914400" rtl="0"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ko-KR"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금기를</a:t>
            </a:r>
            <a:r>
              <a:rPr kumimoji="0" lang="en-US" altLang="ko-KR"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 </a:t>
            </a:r>
            <a:r>
              <a:rPr kumimoji="0" lang="ko-KR"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넘어서는</a:t>
            </a:r>
            <a:r>
              <a:rPr kumimoji="0" lang="en-US" altLang="ko-KR"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 </a:t>
            </a:r>
            <a:r>
              <a:rPr kumimoji="0" lang="ko-KR"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사랑</a:t>
            </a:r>
            <a:endParaRPr kumimoji="0" lang="en-US" altLang="ko-KR"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p:txBody>
      </p:sp>
      <p:sp>
        <p:nvSpPr>
          <p:cNvPr id="34827" name="Text Box 11"/>
          <p:cNvSpPr txBox="1">
            <a:spLocks noChangeArrowheads="1"/>
          </p:cNvSpPr>
          <p:nvPr/>
        </p:nvSpPr>
        <p:spPr bwMode="auto">
          <a:xfrm rot="-766274">
            <a:off x="2624688" y="4147619"/>
            <a:ext cx="6223263" cy="2031325"/>
          </a:xfrm>
          <a:prstGeom prst="rect">
            <a:avLst/>
          </a:prstGeom>
          <a:gradFill rotWithShape="1">
            <a:gsLst>
              <a:gs pos="0">
                <a:srgbClr val="242052"/>
              </a:gs>
              <a:gs pos="50000">
                <a:srgbClr val="4E46B2"/>
              </a:gs>
              <a:gs pos="100000">
                <a:srgbClr val="24205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ko-KR" altLang="en-US" sz="2800" b="0" i="0" u="none" strike="noStrike" kern="1200" cap="none" spc="0" normalizeH="0" baseline="0" noProof="0" dirty="0">
                <a:ln>
                  <a:noFill/>
                </a:ln>
                <a:solidFill>
                  <a:srgbClr val="FFFFFF"/>
                </a:solidFill>
                <a:effectLst/>
                <a:uLnTx/>
                <a:uFillTx/>
                <a:latin typeface="Tahoma" charset="0"/>
                <a:ea typeface="ＭＳ Ｐゴシック" charset="0"/>
              </a:rPr>
              <a:t>너희는</a:t>
            </a:r>
            <a:r>
              <a:rPr kumimoji="0" lang="en-US" altLang="ko-KR" sz="2800" b="0" i="0" u="none" strike="noStrike" kern="1200" cap="none" spc="0" normalizeH="0" baseline="0" noProof="0" dirty="0">
                <a:ln>
                  <a:noFill/>
                </a:ln>
                <a:solidFill>
                  <a:srgbClr val="FFFFFF"/>
                </a:solidFill>
                <a:effectLst/>
                <a:uLnTx/>
                <a:uFillTx/>
                <a:latin typeface="Tahoma" charset="0"/>
                <a:ea typeface="ＭＳ Ｐゴシック" charset="0"/>
              </a:rPr>
              <a:t> </a:t>
            </a:r>
            <a:r>
              <a:rPr kumimoji="0" lang="ko-KR" altLang="en-US" sz="2800" b="0" i="0" u="none" strike="noStrike" kern="1200" cap="none" spc="0" normalizeH="0" baseline="0" noProof="0" dirty="0">
                <a:ln>
                  <a:noFill/>
                </a:ln>
                <a:solidFill>
                  <a:srgbClr val="FFFFFF"/>
                </a:solidFill>
                <a:effectLst/>
                <a:uLnTx/>
                <a:uFillTx/>
                <a:latin typeface="Tahoma" charset="0"/>
                <a:ea typeface="ＭＳ Ｐゴシック" charset="0"/>
              </a:rPr>
              <a:t>유대인이나</a:t>
            </a:r>
            <a:r>
              <a:rPr kumimoji="0" lang="en-US" altLang="ko-KR" sz="2800" b="0" i="0" u="none" strike="noStrike" kern="1200" cap="none" spc="0" normalizeH="0" baseline="0" noProof="0" dirty="0">
                <a:ln>
                  <a:noFill/>
                </a:ln>
                <a:solidFill>
                  <a:srgbClr val="FFFFFF"/>
                </a:solidFill>
                <a:effectLst/>
                <a:uLnTx/>
                <a:uFillTx/>
                <a:latin typeface="Tahoma" charset="0"/>
                <a:ea typeface="ＭＳ Ｐゴシック" charset="0"/>
              </a:rPr>
              <a:t> </a:t>
            </a:r>
            <a:r>
              <a:rPr kumimoji="0" lang="ko-KR" altLang="en-US" sz="2800" b="0" i="0" u="none" strike="noStrike" kern="1200" cap="none" spc="0" normalizeH="0" baseline="0" noProof="0" dirty="0">
                <a:ln>
                  <a:noFill/>
                </a:ln>
                <a:solidFill>
                  <a:srgbClr val="FFFFFF"/>
                </a:solidFill>
                <a:effectLst/>
                <a:uLnTx/>
                <a:uFillTx/>
                <a:latin typeface="Tahoma" charset="0"/>
                <a:ea typeface="ＭＳ Ｐゴシック" charset="0"/>
              </a:rPr>
              <a:t>헬라인이나</a:t>
            </a:r>
            <a:r>
              <a:rPr kumimoji="0" lang="en-US" altLang="ko-KR" sz="2800" b="0" i="0" u="none" strike="noStrike" kern="1200" cap="none" spc="0" normalizeH="0" baseline="0" noProof="0" dirty="0">
                <a:ln>
                  <a:noFill/>
                </a:ln>
                <a:solidFill>
                  <a:srgbClr val="FFFFFF"/>
                </a:solidFill>
                <a:effectLst/>
                <a:uLnTx/>
                <a:uFillTx/>
                <a:latin typeface="Tahoma" charset="0"/>
                <a:ea typeface="ＭＳ Ｐゴシック" charset="0"/>
              </a:rPr>
              <a:t>, </a:t>
            </a:r>
            <a:br>
              <a:rPr kumimoji="0" lang="en-US" altLang="ko-KR" sz="2800" b="0" i="0" u="none" strike="noStrike" kern="1200" cap="none" spc="0" normalizeH="0" baseline="0" noProof="0" dirty="0">
                <a:ln>
                  <a:noFill/>
                </a:ln>
                <a:solidFill>
                  <a:srgbClr val="FFFFFF"/>
                </a:solidFill>
                <a:effectLst/>
                <a:uLnTx/>
                <a:uFillTx/>
                <a:latin typeface="Tahoma" charset="0"/>
                <a:ea typeface="ＭＳ Ｐゴシック" charset="0"/>
              </a:rPr>
            </a:br>
            <a:r>
              <a:rPr kumimoji="0" lang="ko-KR" altLang="en-US" sz="2800" b="0" i="0" u="none" strike="noStrike" kern="1200" cap="none" spc="0" normalizeH="0" baseline="0" noProof="0" dirty="0">
                <a:ln>
                  <a:noFill/>
                </a:ln>
                <a:solidFill>
                  <a:srgbClr val="FFFFFF"/>
                </a:solidFill>
                <a:effectLst/>
                <a:uLnTx/>
                <a:uFillTx/>
                <a:latin typeface="Tahoma" charset="0"/>
                <a:ea typeface="ＭＳ Ｐゴシック" charset="0"/>
              </a:rPr>
              <a:t>종이나</a:t>
            </a:r>
            <a:r>
              <a:rPr kumimoji="0" lang="en-US" altLang="ko-KR" sz="2800" b="0" i="0" u="none" strike="noStrike" kern="1200" cap="none" spc="0" normalizeH="0" baseline="0" noProof="0" dirty="0">
                <a:ln>
                  <a:noFill/>
                </a:ln>
                <a:solidFill>
                  <a:srgbClr val="FFFFFF"/>
                </a:solidFill>
                <a:effectLst/>
                <a:uLnTx/>
                <a:uFillTx/>
                <a:latin typeface="Tahoma" charset="0"/>
                <a:ea typeface="ＭＳ Ｐゴシック" charset="0"/>
              </a:rPr>
              <a:t> </a:t>
            </a:r>
            <a:r>
              <a:rPr kumimoji="0" lang="ko-KR" altLang="en-US" sz="2800" b="0" i="0" u="none" strike="noStrike" kern="1200" cap="none" spc="0" normalizeH="0" baseline="0" noProof="0" dirty="0">
                <a:ln>
                  <a:noFill/>
                </a:ln>
                <a:solidFill>
                  <a:srgbClr val="FFFFFF"/>
                </a:solidFill>
                <a:effectLst/>
                <a:uLnTx/>
                <a:uFillTx/>
                <a:latin typeface="Tahoma" charset="0"/>
                <a:ea typeface="ＭＳ Ｐゴシック" charset="0"/>
              </a:rPr>
              <a:t>자유인이나</a:t>
            </a:r>
            <a:r>
              <a:rPr kumimoji="0" lang="en-US" altLang="ko-KR" sz="2800" b="0" i="0" u="none" strike="noStrike" kern="1200" cap="none" spc="0" normalizeH="0" baseline="0" noProof="0" dirty="0">
                <a:ln>
                  <a:noFill/>
                </a:ln>
                <a:solidFill>
                  <a:srgbClr val="FFFFFF"/>
                </a:solidFill>
                <a:effectLst/>
                <a:uLnTx/>
                <a:uFillTx/>
                <a:latin typeface="Tahoma" charset="0"/>
                <a:ea typeface="ＭＳ Ｐゴシック" charset="0"/>
              </a:rPr>
              <a:t>, </a:t>
            </a:r>
            <a:r>
              <a:rPr kumimoji="0" lang="ko-KR" altLang="en-US" sz="2800" b="0" i="0" u="none" strike="noStrike" kern="1200" cap="none" spc="0" normalizeH="0" baseline="0" noProof="0" dirty="0">
                <a:ln>
                  <a:noFill/>
                </a:ln>
                <a:solidFill>
                  <a:srgbClr val="FFFFFF"/>
                </a:solidFill>
                <a:effectLst/>
                <a:uLnTx/>
                <a:uFillTx/>
                <a:latin typeface="Tahoma" charset="0"/>
                <a:ea typeface="ＭＳ Ｐゴシック" charset="0"/>
              </a:rPr>
              <a:t>남자나</a:t>
            </a:r>
            <a:r>
              <a:rPr kumimoji="0" lang="en-US" altLang="ko-KR" sz="2800" b="0" i="0" u="none" strike="noStrike" kern="1200" cap="none" spc="0" normalizeH="0" baseline="0" noProof="0" dirty="0">
                <a:ln>
                  <a:noFill/>
                </a:ln>
                <a:solidFill>
                  <a:srgbClr val="FFFFFF"/>
                </a:solidFill>
                <a:effectLst/>
                <a:uLnTx/>
                <a:uFillTx/>
                <a:latin typeface="Tahoma" charset="0"/>
                <a:ea typeface="ＭＳ Ｐゴシック" charset="0"/>
              </a:rPr>
              <a:t> </a:t>
            </a:r>
            <a:r>
              <a:rPr kumimoji="0" lang="ko-KR" altLang="en-US" sz="2800" b="0" i="0" u="none" strike="noStrike" kern="1200" cap="none" spc="0" normalizeH="0" baseline="0" noProof="0" dirty="0">
                <a:ln>
                  <a:noFill/>
                </a:ln>
                <a:solidFill>
                  <a:srgbClr val="FFFFFF"/>
                </a:solidFill>
                <a:effectLst/>
                <a:uLnTx/>
                <a:uFillTx/>
                <a:latin typeface="Tahoma" charset="0"/>
                <a:ea typeface="ＭＳ Ｐゴシック" charset="0"/>
              </a:rPr>
              <a:t>여자나</a:t>
            </a:r>
            <a:r>
              <a:rPr kumimoji="0" lang="en-US" altLang="ko-KR" sz="2800" b="0" i="0" u="none" strike="noStrike" kern="1200" cap="none" spc="0" normalizeH="0" baseline="0" noProof="0" dirty="0">
                <a:ln>
                  <a:noFill/>
                </a:ln>
                <a:solidFill>
                  <a:srgbClr val="FFFFFF"/>
                </a:solidFill>
                <a:effectLst/>
                <a:uLnTx/>
                <a:uFillTx/>
                <a:latin typeface="Tahoma" charset="0"/>
                <a:ea typeface="ＭＳ Ｐゴシック" charset="0"/>
              </a:rPr>
              <a:t>, </a:t>
            </a:r>
            <a:br>
              <a:rPr kumimoji="0" lang="en-US" altLang="ko-KR" sz="2800" b="0" i="0" u="none" strike="noStrike" kern="1200" cap="none" spc="0" normalizeH="0" baseline="0" noProof="0" dirty="0">
                <a:ln>
                  <a:noFill/>
                </a:ln>
                <a:solidFill>
                  <a:srgbClr val="FFFFFF"/>
                </a:solidFill>
                <a:effectLst/>
                <a:uLnTx/>
                <a:uFillTx/>
                <a:latin typeface="Tahoma" charset="0"/>
                <a:ea typeface="ＭＳ Ｐゴシック" charset="0"/>
              </a:rPr>
            </a:br>
            <a:r>
              <a:rPr kumimoji="0" lang="ko-KR" altLang="en-US" sz="2800" b="0" i="0" u="none" strike="noStrike" kern="1200" cap="none" spc="0" normalizeH="0" baseline="0" noProof="0" dirty="0">
                <a:ln>
                  <a:noFill/>
                </a:ln>
                <a:solidFill>
                  <a:srgbClr val="FFFFFF"/>
                </a:solidFill>
                <a:effectLst/>
                <a:uLnTx/>
                <a:uFillTx/>
                <a:latin typeface="Tahoma" charset="0"/>
                <a:ea typeface="ＭＳ Ｐゴシック" charset="0"/>
              </a:rPr>
              <a:t>다</a:t>
            </a:r>
            <a:r>
              <a:rPr kumimoji="0" lang="en-US" altLang="ko-KR" sz="2800" b="0" i="0" u="none" strike="noStrike" kern="1200" cap="none" spc="0" normalizeH="0" baseline="0" noProof="0" dirty="0">
                <a:ln>
                  <a:noFill/>
                </a:ln>
                <a:solidFill>
                  <a:srgbClr val="FFFFFF"/>
                </a:solidFill>
                <a:effectLst/>
                <a:uLnTx/>
                <a:uFillTx/>
                <a:latin typeface="Tahoma" charset="0"/>
                <a:ea typeface="ＭＳ Ｐゴシック" charset="0"/>
              </a:rPr>
              <a:t> </a:t>
            </a:r>
            <a:r>
              <a:rPr kumimoji="0" lang="ko-KR" altLang="en-US" sz="2800" b="0" i="0" u="none" strike="noStrike" kern="1200" cap="none" spc="0" normalizeH="0" baseline="0" noProof="0" dirty="0">
                <a:ln>
                  <a:noFill/>
                </a:ln>
                <a:solidFill>
                  <a:srgbClr val="FFFFFF"/>
                </a:solidFill>
                <a:effectLst/>
                <a:uLnTx/>
                <a:uFillTx/>
                <a:latin typeface="Tahoma" charset="0"/>
                <a:ea typeface="ＭＳ Ｐゴシック" charset="0"/>
              </a:rPr>
              <a:t>그리스도</a:t>
            </a:r>
            <a:r>
              <a:rPr kumimoji="0" lang="en-US" altLang="ko-KR" sz="2800" b="0" i="0" u="none" strike="noStrike" kern="1200" cap="none" spc="0" normalizeH="0" baseline="0" noProof="0" dirty="0">
                <a:ln>
                  <a:noFill/>
                </a:ln>
                <a:solidFill>
                  <a:srgbClr val="FFFFFF"/>
                </a:solidFill>
                <a:effectLst/>
                <a:uLnTx/>
                <a:uFillTx/>
                <a:latin typeface="Tahoma" charset="0"/>
                <a:ea typeface="ＭＳ Ｐゴシック" charset="0"/>
              </a:rPr>
              <a:t> </a:t>
            </a:r>
            <a:r>
              <a:rPr kumimoji="0" lang="ko-KR" altLang="en-US" sz="2800" b="0" i="0" u="none" strike="noStrike" kern="1200" cap="none" spc="0" normalizeH="0" baseline="0" noProof="0" dirty="0">
                <a:ln>
                  <a:noFill/>
                </a:ln>
                <a:solidFill>
                  <a:srgbClr val="FFFFFF"/>
                </a:solidFill>
                <a:effectLst/>
                <a:uLnTx/>
                <a:uFillTx/>
                <a:latin typeface="Tahoma" charset="0"/>
                <a:ea typeface="ＭＳ Ｐゴシック" charset="0"/>
              </a:rPr>
              <a:t>예수</a:t>
            </a:r>
            <a:r>
              <a:rPr kumimoji="0" lang="en-US" altLang="ko-KR" sz="2800" b="0" i="0" u="none" strike="noStrike" kern="1200" cap="none" spc="0" normalizeH="0" baseline="0" noProof="0" dirty="0">
                <a:ln>
                  <a:noFill/>
                </a:ln>
                <a:solidFill>
                  <a:srgbClr val="FFFFFF"/>
                </a:solidFill>
                <a:effectLst/>
                <a:uLnTx/>
                <a:uFillTx/>
                <a:latin typeface="Tahoma" charset="0"/>
                <a:ea typeface="ＭＳ Ｐゴシック" charset="0"/>
              </a:rPr>
              <a:t> </a:t>
            </a:r>
            <a:r>
              <a:rPr kumimoji="0" lang="ko-KR" altLang="en-US" sz="2800" b="0" i="0" u="none" strike="noStrike" kern="1200" cap="none" spc="0" normalizeH="0" baseline="0" noProof="0" dirty="0">
                <a:ln>
                  <a:noFill/>
                </a:ln>
                <a:solidFill>
                  <a:srgbClr val="FFFFFF"/>
                </a:solidFill>
                <a:effectLst/>
                <a:uLnTx/>
                <a:uFillTx/>
                <a:latin typeface="Tahoma" charset="0"/>
                <a:ea typeface="ＭＳ Ｐゴシック" charset="0"/>
              </a:rPr>
              <a:t>안에서</a:t>
            </a:r>
            <a:r>
              <a:rPr kumimoji="0" lang="en-US" altLang="ko-KR" sz="2800" b="0" i="0" u="none" strike="noStrike" kern="1200" cap="none" spc="0" normalizeH="0" baseline="0" noProof="0" dirty="0">
                <a:ln>
                  <a:noFill/>
                </a:ln>
                <a:solidFill>
                  <a:srgbClr val="FFFFFF"/>
                </a:solidFill>
                <a:effectLst/>
                <a:uLnTx/>
                <a:uFillTx/>
                <a:latin typeface="Tahoma" charset="0"/>
                <a:ea typeface="ＭＳ Ｐゴシック" charset="0"/>
              </a:rPr>
              <a:t> </a:t>
            </a:r>
            <a:r>
              <a:rPr kumimoji="0" lang="ko-KR" altLang="en-US" sz="2800" b="0" i="0" u="none" strike="noStrike" kern="1200" cap="none" spc="0" normalizeH="0" baseline="0" noProof="0" dirty="0">
                <a:ln>
                  <a:noFill/>
                </a:ln>
                <a:solidFill>
                  <a:srgbClr val="FFFFFF"/>
                </a:solidFill>
                <a:effectLst/>
                <a:uLnTx/>
                <a:uFillTx/>
                <a:latin typeface="Tahoma" charset="0"/>
                <a:ea typeface="ＭＳ Ｐゴシック" charset="0"/>
              </a:rPr>
              <a:t>하나이니라</a:t>
            </a:r>
            <a:r>
              <a:rPr kumimoji="0" lang="en-US" altLang="ko-KR" sz="2800" b="0" i="0" u="none" strike="noStrike" kern="1200" cap="none" spc="0" normalizeH="0" baseline="0" noProof="0" dirty="0">
                <a:ln>
                  <a:noFill/>
                </a:ln>
                <a:solidFill>
                  <a:srgbClr val="FFFFFF"/>
                </a:solidFill>
                <a:effectLst/>
                <a:uLnTx/>
                <a:uFillTx/>
                <a:latin typeface="Tahoma" charset="0"/>
                <a:ea typeface="ＭＳ Ｐゴシック" charset="0"/>
              </a:rPr>
              <a:t>. </a:t>
            </a:r>
          </a:p>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ko-KR" altLang="en-US" sz="2800" b="0" i="0" u="none" strike="noStrike" kern="1200" cap="none" spc="0" normalizeH="0" baseline="0" noProof="0" dirty="0">
                <a:ln>
                  <a:noFill/>
                </a:ln>
                <a:solidFill>
                  <a:srgbClr val="FFFFFF"/>
                </a:solidFill>
                <a:effectLst/>
                <a:uLnTx/>
                <a:uFillTx/>
                <a:latin typeface="Tahoma" charset="0"/>
                <a:ea typeface="ＭＳ Ｐゴシック" charset="0"/>
              </a:rPr>
              <a:t>갈라디아서</a:t>
            </a:r>
            <a:r>
              <a:rPr kumimoji="0" lang="en-US" sz="2800" b="0" i="0" u="none" strike="noStrike" kern="1200" cap="none" spc="0" normalizeH="0" baseline="0" noProof="0" dirty="0">
                <a:ln>
                  <a:noFill/>
                </a:ln>
                <a:solidFill>
                  <a:srgbClr val="FFFFFF"/>
                </a:solidFill>
                <a:effectLst/>
                <a:uLnTx/>
                <a:uFillTx/>
                <a:latin typeface="Tahoma" charset="0"/>
                <a:ea typeface="ＭＳ Ｐゴシック" charset="0"/>
              </a:rPr>
              <a:t> 3</a:t>
            </a:r>
            <a:r>
              <a:rPr kumimoji="0" lang="ko-KR" altLang="en-US" sz="2800" b="0" i="0" u="none" strike="noStrike" kern="1200" cap="none" spc="0" normalizeH="0" baseline="0" noProof="0" dirty="0">
                <a:ln>
                  <a:noFill/>
                </a:ln>
                <a:solidFill>
                  <a:srgbClr val="FFFFFF"/>
                </a:solidFill>
                <a:effectLst/>
                <a:uLnTx/>
                <a:uFillTx/>
                <a:latin typeface="Tahoma" charset="0"/>
                <a:ea typeface="ＭＳ Ｐゴシック" charset="0"/>
              </a:rPr>
              <a:t>장</a:t>
            </a:r>
            <a:r>
              <a:rPr kumimoji="0" lang="en-US" altLang="ko-KR" sz="2800" b="0" i="0" u="none" strike="noStrike" kern="1200" cap="none" spc="0" normalizeH="0" baseline="0" noProof="0" dirty="0">
                <a:ln>
                  <a:noFill/>
                </a:ln>
                <a:solidFill>
                  <a:srgbClr val="FFFFFF"/>
                </a:solidFill>
                <a:effectLst/>
                <a:uLnTx/>
                <a:uFillTx/>
                <a:latin typeface="Tahoma" charset="0"/>
                <a:ea typeface="ＭＳ Ｐゴシック" charset="0"/>
              </a:rPr>
              <a:t> </a:t>
            </a:r>
            <a:r>
              <a:rPr kumimoji="0" lang="en-US" sz="2800" b="0" i="0" u="none" strike="noStrike" kern="1200" cap="none" spc="0" normalizeH="0" baseline="0" noProof="0" dirty="0">
                <a:ln>
                  <a:noFill/>
                </a:ln>
                <a:solidFill>
                  <a:srgbClr val="FFFFFF"/>
                </a:solidFill>
                <a:effectLst/>
                <a:uLnTx/>
                <a:uFillTx/>
                <a:latin typeface="Tahoma" charset="0"/>
                <a:ea typeface="ＭＳ Ｐゴシック" charset="0"/>
              </a:rPr>
              <a:t>28 </a:t>
            </a:r>
            <a:r>
              <a:rPr kumimoji="0" lang="ko-KR" altLang="en-US" sz="2800" b="0" i="0" u="none" strike="noStrike" kern="1200" cap="none" spc="0" normalizeH="0" baseline="0" noProof="0" dirty="0">
                <a:ln>
                  <a:noFill/>
                </a:ln>
                <a:solidFill>
                  <a:srgbClr val="FFFFFF"/>
                </a:solidFill>
                <a:effectLst/>
                <a:uLnTx/>
                <a:uFillTx/>
                <a:latin typeface="Tahoma" charset="0"/>
                <a:ea typeface="ＭＳ Ｐゴシック" charset="0"/>
              </a:rPr>
              <a:t>절</a:t>
            </a:r>
            <a:endParaRPr kumimoji="0" lang="en-US" sz="2800" b="0" i="0" u="none" strike="noStrike" kern="1200" cap="none" spc="0" normalizeH="0" baseline="0" noProof="0" dirty="0">
              <a:ln>
                <a:noFill/>
              </a:ln>
              <a:solidFill>
                <a:srgbClr val="FFFFFF"/>
              </a:solidFill>
              <a:effectLst/>
              <a:uLnTx/>
              <a:uFillTx/>
              <a:latin typeface="Tahoma" charset="0"/>
              <a:ea typeface="ＭＳ Ｐゴシック" charset="0"/>
            </a:endParaRPr>
          </a:p>
        </p:txBody>
      </p:sp>
      <p:sp>
        <p:nvSpPr>
          <p:cNvPr id="131082" name="Text Box 12"/>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Tahoma" charset="0"/>
                <a:ea typeface="ＭＳ Ｐゴシック" charset="0"/>
              </a:rPr>
              <a:t>107</a:t>
            </a:r>
          </a:p>
        </p:txBody>
      </p:sp>
    </p:spTree>
    <p:extLst>
      <p:ext uri="{BB962C8B-B14F-4D97-AF65-F5344CB8AC3E}">
        <p14:creationId xmlns:p14="http://schemas.microsoft.com/office/powerpoint/2010/main" val="18855774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34827">
                                            <p:bg/>
                                          </p:spTgt>
                                        </p:tgtEl>
                                        <p:attrNameLst>
                                          <p:attrName>style.visibility</p:attrName>
                                        </p:attrNameLst>
                                      </p:cBhvr>
                                      <p:to>
                                        <p:strVal val="visible"/>
                                      </p:to>
                                    </p:set>
                                    <p:anim calcmode="lin" valueType="num">
                                      <p:cBhvr>
                                        <p:cTn id="7" dur="1000" fill="hold"/>
                                        <p:tgtEl>
                                          <p:spTgt spid="34827">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34827">
                                            <p:bg/>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34827">
                                            <p:bg/>
                                          </p:spTgt>
                                        </p:tgtEl>
                                        <p:attrNameLst>
                                          <p:attrName>ppt_y</p:attrName>
                                        </p:attrNameLst>
                                      </p:cBhvr>
                                      <p:tavLst>
                                        <p:tav tm="0">
                                          <p:val>
                                            <p:strVal val="#ppt_y"/>
                                          </p:val>
                                        </p:tav>
                                        <p:tav tm="100000">
                                          <p:val>
                                            <p:strVal val="#ppt_y"/>
                                          </p:val>
                                        </p:tav>
                                      </p:tavLst>
                                    </p:anim>
                                    <p:animEffect transition="in" filter="fade">
                                      <p:cBhvr>
                                        <p:cTn id="10" dur="1000"/>
                                        <p:tgtEl>
                                          <p:spTgt spid="34827">
                                            <p:bg/>
                                          </p:spTgt>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34827">
                                            <p:txEl>
                                              <p:pRg st="0" end="0"/>
                                            </p:txEl>
                                          </p:spTgt>
                                        </p:tgtEl>
                                        <p:attrNameLst>
                                          <p:attrName>style.visibility</p:attrName>
                                        </p:attrNameLst>
                                      </p:cBhvr>
                                      <p:to>
                                        <p:strVal val="visible"/>
                                      </p:to>
                                    </p:set>
                                    <p:anim calcmode="lin" valueType="num">
                                      <p:cBhvr>
                                        <p:cTn id="13" dur="1000" fill="hold"/>
                                        <p:tgtEl>
                                          <p:spTgt spid="34827">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34827">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34827">
                                            <p:txEl>
                                              <p:pRg st="0" end="0"/>
                                            </p:txEl>
                                          </p:spTgt>
                                        </p:tgtEl>
                                        <p:attrNameLst>
                                          <p:attrName>ppt_y</p:attrName>
                                        </p:attrNameLst>
                                      </p:cBhvr>
                                      <p:tavLst>
                                        <p:tav tm="0">
                                          <p:val>
                                            <p:strVal val="#ppt_y"/>
                                          </p:val>
                                        </p:tav>
                                        <p:tav tm="100000">
                                          <p:val>
                                            <p:strVal val="#ppt_y"/>
                                          </p:val>
                                        </p:tav>
                                      </p:tavLst>
                                    </p:anim>
                                    <p:animEffect transition="in" filter="fade">
                                      <p:cBhvr>
                                        <p:cTn id="16" dur="1000"/>
                                        <p:tgtEl>
                                          <p:spTgt spid="34827">
                                            <p:txEl>
                                              <p:pRg st="0" end="0"/>
                                            </p:txEl>
                                          </p:spTgt>
                                        </p:tgtEl>
                                      </p:cBhvr>
                                    </p:animEffect>
                                  </p:childTnLst>
                                </p:cTn>
                              </p:par>
                              <p:par>
                                <p:cTn id="17" presetID="48" presetClass="entr" presetSubtype="0" accel="50000" fill="hold" grpId="0" nodeType="withEffect">
                                  <p:stCondLst>
                                    <p:cond delay="0"/>
                                  </p:stCondLst>
                                  <p:childTnLst>
                                    <p:set>
                                      <p:cBhvr>
                                        <p:cTn id="18" dur="1" fill="hold">
                                          <p:stCondLst>
                                            <p:cond delay="0"/>
                                          </p:stCondLst>
                                        </p:cTn>
                                        <p:tgtEl>
                                          <p:spTgt spid="34827">
                                            <p:txEl>
                                              <p:pRg st="1" end="1"/>
                                            </p:txEl>
                                          </p:spTgt>
                                        </p:tgtEl>
                                        <p:attrNameLst>
                                          <p:attrName>style.visibility</p:attrName>
                                        </p:attrNameLst>
                                      </p:cBhvr>
                                      <p:to>
                                        <p:strVal val="visible"/>
                                      </p:to>
                                    </p:set>
                                    <p:anim calcmode="lin" valueType="num">
                                      <p:cBhvr>
                                        <p:cTn id="19" dur="1000" fill="hold"/>
                                        <p:tgtEl>
                                          <p:spTgt spid="34827">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34827">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34827">
                                            <p:txEl>
                                              <p:pRg st="1" end="1"/>
                                            </p:txEl>
                                          </p:spTgt>
                                        </p:tgtEl>
                                        <p:attrNameLst>
                                          <p:attrName>ppt_y</p:attrName>
                                        </p:attrNameLst>
                                      </p:cBhvr>
                                      <p:tavLst>
                                        <p:tav tm="0">
                                          <p:val>
                                            <p:strVal val="#ppt_y"/>
                                          </p:val>
                                        </p:tav>
                                        <p:tav tm="100000">
                                          <p:val>
                                            <p:strVal val="#ppt_y"/>
                                          </p:val>
                                        </p:tav>
                                      </p:tavLst>
                                    </p:anim>
                                    <p:animEffect transition="in" filter="fade">
                                      <p:cBhvr>
                                        <p:cTn id="22" dur="1000"/>
                                        <p:tgtEl>
                                          <p:spTgt spid="348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 grpId="0" build="allAtOnce"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1026" descr="torah-001_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235" name="WordArt 1027"/>
          <p:cNvSpPr>
            <a:spLocks noChangeArrowheads="1" noChangeShapeType="1" noTextEdit="1"/>
          </p:cNvSpPr>
          <p:nvPr/>
        </p:nvSpPr>
        <p:spPr bwMode="auto">
          <a:xfrm rot="-1711157">
            <a:off x="581025" y="3016250"/>
            <a:ext cx="7812088" cy="1616075"/>
          </a:xfrm>
          <a:prstGeom prst="rect">
            <a:avLst/>
          </a:prstGeom>
        </p:spPr>
        <p:txBody>
          <a:bodyPr wrap="none" fromWordArt="1">
            <a:prstTxWarp prst="textPlain">
              <a:avLst>
                <a:gd name="adj" fmla="val 50000"/>
              </a:avLst>
            </a:prstTxWarp>
          </a:bodyPr>
          <a:lstStyle/>
          <a:p>
            <a:pPr algn="ctr"/>
            <a:r>
              <a:rPr lang="ko-KR" altLang="en-US" sz="3600" b="1" kern="10" dirty="0">
                <a:ln w="12700">
                  <a:solidFill>
                    <a:schemeClr val="tx1"/>
                  </a:solidFill>
                  <a:round/>
                  <a:headEnd/>
                  <a:tailEnd/>
                </a:ln>
                <a:gradFill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17880000" scaled="1"/>
                </a:gradFill>
                <a:effectLst>
                  <a:glow rad="228600">
                    <a:schemeClr val="tx1"/>
                  </a:glow>
                  <a:outerShdw blurRad="63500" dist="46662" dir="2115817" algn="ctr" rotWithShape="0">
                    <a:srgbClr val="9999FF">
                      <a:alpha val="74997"/>
                    </a:srgbClr>
                  </a:outerShdw>
                </a:effectLst>
                <a:latin typeface="Tahoma"/>
                <a:ea typeface="Tahoma"/>
                <a:cs typeface="Tahoma"/>
              </a:rPr>
              <a:t>율법의</a:t>
            </a:r>
            <a:r>
              <a:rPr lang="en-US" altLang="ko-KR" sz="3600" b="1" kern="10" dirty="0">
                <a:ln w="12700">
                  <a:solidFill>
                    <a:schemeClr val="tx1"/>
                  </a:solidFill>
                  <a:round/>
                  <a:headEnd/>
                  <a:tailEnd/>
                </a:ln>
                <a:gradFill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17880000" scaled="1"/>
                </a:gradFill>
                <a:effectLst>
                  <a:glow rad="228600">
                    <a:schemeClr val="tx1"/>
                  </a:glow>
                  <a:outerShdw blurRad="63500" dist="46662" dir="2115817" algn="ctr" rotWithShape="0">
                    <a:srgbClr val="9999FF">
                      <a:alpha val="74997"/>
                    </a:srgbClr>
                  </a:outerShdw>
                </a:effectLst>
                <a:latin typeface="Tahoma"/>
                <a:ea typeface="Tahoma"/>
                <a:cs typeface="Tahoma"/>
              </a:rPr>
              <a:t> </a:t>
            </a:r>
            <a:r>
              <a:rPr lang="ko-KR" altLang="en-US" sz="3600" b="1" kern="10" dirty="0">
                <a:ln w="12700">
                  <a:solidFill>
                    <a:schemeClr val="tx1"/>
                  </a:solidFill>
                  <a:round/>
                  <a:headEnd/>
                  <a:tailEnd/>
                </a:ln>
                <a:gradFill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17880000" scaled="1"/>
                </a:gradFill>
                <a:effectLst>
                  <a:glow rad="228600">
                    <a:schemeClr val="tx1"/>
                  </a:glow>
                  <a:outerShdw blurRad="63500" dist="46662" dir="2115817" algn="ctr" rotWithShape="0">
                    <a:srgbClr val="9999FF">
                      <a:alpha val="74997"/>
                    </a:srgbClr>
                  </a:outerShdw>
                </a:effectLst>
                <a:latin typeface="Tahoma"/>
                <a:ea typeface="Tahoma"/>
                <a:cs typeface="Tahoma"/>
              </a:rPr>
              <a:t>적용</a:t>
            </a:r>
            <a:endParaRPr lang="en-US" sz="3600" b="1" kern="10" dirty="0">
              <a:ln w="12700">
                <a:solidFill>
                  <a:schemeClr val="tx1"/>
                </a:solidFill>
                <a:round/>
                <a:headEnd/>
                <a:tailEnd/>
              </a:ln>
              <a:gradFill rotWithShape="1">
                <a:gsLst>
                  <a:gs pos="0">
                    <a:srgbClr val="825600"/>
                  </a:gs>
                  <a:gs pos="13000">
                    <a:srgbClr val="FFA800"/>
                  </a:gs>
                  <a:gs pos="28000">
                    <a:srgbClr val="825600"/>
                  </a:gs>
                  <a:gs pos="42999">
                    <a:srgbClr val="FFA800"/>
                  </a:gs>
                  <a:gs pos="58000">
                    <a:srgbClr val="825600"/>
                  </a:gs>
                  <a:gs pos="72000">
                    <a:srgbClr val="FFA800"/>
                  </a:gs>
                  <a:gs pos="87000">
                    <a:srgbClr val="825600"/>
                  </a:gs>
                  <a:gs pos="100000">
                    <a:srgbClr val="FFA800"/>
                  </a:gs>
                </a:gsLst>
                <a:lin ang="17880000" scaled="1"/>
              </a:gradFill>
              <a:effectLst>
                <a:glow rad="228600">
                  <a:schemeClr val="tx1"/>
                </a:glow>
                <a:outerShdw blurRad="63500" dist="46662" dir="2115817" algn="ctr" rotWithShape="0">
                  <a:srgbClr val="9999FF">
                    <a:alpha val="74997"/>
                  </a:srgbClr>
                </a:outerShdw>
              </a:effectLst>
              <a:latin typeface="Tahoma"/>
              <a:ea typeface="Tahoma"/>
              <a:cs typeface="Tahoma"/>
            </a:endParaRPr>
          </a:p>
        </p:txBody>
      </p:sp>
      <p:sp>
        <p:nvSpPr>
          <p:cNvPr id="4" name="Title 3"/>
          <p:cNvSpPr>
            <a:spLocks noGrp="1"/>
          </p:cNvSpPr>
          <p:nvPr>
            <p:ph type="title"/>
          </p:nvPr>
        </p:nvSpPr>
        <p:spPr>
          <a:xfrm>
            <a:off x="685800" y="-990600"/>
            <a:ext cx="7772400" cy="1143000"/>
          </a:xfrm>
        </p:spPr>
        <p:txBody>
          <a:bodyPr/>
          <a:lstStyle/>
          <a:p>
            <a:pPr>
              <a:defRPr/>
            </a:pPr>
            <a:r>
              <a:rPr lang="en-US">
                <a:latin typeface="Verdana" charset="0"/>
                <a:ea typeface="ＭＳ Ｐゴシック" charset="0"/>
                <a:cs typeface="ＭＳ Ｐゴシック" charset="0"/>
              </a:rPr>
              <a:t>Applying the Law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95235"/>
                                        </p:tgtEl>
                                        <p:attrNameLst>
                                          <p:attrName>style.visibility</p:attrName>
                                        </p:attrNameLst>
                                      </p:cBhvr>
                                      <p:to>
                                        <p:strVal val="visible"/>
                                      </p:to>
                                    </p:set>
                                    <p:anim calcmode="lin" valueType="num">
                                      <p:cBhvr>
                                        <p:cTn id="7" dur="500" fill="hold"/>
                                        <p:tgtEl>
                                          <p:spTgt spid="95235"/>
                                        </p:tgtEl>
                                        <p:attrNameLst>
                                          <p:attrName>ppt_w</p:attrName>
                                        </p:attrNameLst>
                                      </p:cBhvr>
                                      <p:tavLst>
                                        <p:tav tm="0">
                                          <p:val>
                                            <p:strVal val="4*#ppt_w"/>
                                          </p:val>
                                        </p:tav>
                                        <p:tav tm="100000">
                                          <p:val>
                                            <p:strVal val="#ppt_w"/>
                                          </p:val>
                                        </p:tav>
                                      </p:tavLst>
                                    </p:anim>
                                    <p:anim calcmode="lin" valueType="num">
                                      <p:cBhvr>
                                        <p:cTn id="8" dur="500" fill="hold"/>
                                        <p:tgtEl>
                                          <p:spTgt spid="9523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7288" name="Rectangle 8"/>
          <p:cNvSpPr>
            <a:spLocks noChangeArrowheads="1"/>
          </p:cNvSpPr>
          <p:nvPr/>
        </p:nvSpPr>
        <p:spPr bwMode="auto">
          <a:xfrm>
            <a:off x="533400" y="1981200"/>
            <a:ext cx="7772400" cy="4114800"/>
          </a:xfrm>
          <a:prstGeom prst="rect">
            <a:avLst/>
          </a:prstGeom>
          <a:noFill/>
          <a:ln w="9525">
            <a:noFill/>
            <a:miter lim="800000"/>
            <a:headEnd/>
            <a:tailEnd/>
          </a:ln>
          <a:effectLst/>
        </p:spPr>
        <p:txBody>
          <a:bodyPr/>
          <a:lstStyle/>
          <a:p>
            <a:pPr marL="342900" indent="-342900">
              <a:spcBef>
                <a:spcPct val="20000"/>
              </a:spcBef>
              <a:buFontTx/>
              <a:buChar char="•"/>
              <a:defRPr/>
            </a:pPr>
            <a:r>
              <a:rPr lang="ko-KR" altLang="en-US" sz="3600" b="1" dirty="0">
                <a:solidFill>
                  <a:srgbClr val="7F0768"/>
                </a:solidFill>
                <a:effectLst>
                  <a:outerShdw blurRad="38100" dist="38100" dir="2700000" algn="tl">
                    <a:srgbClr val="DDDDDD"/>
                  </a:outerShdw>
                </a:effectLst>
                <a:latin typeface="Tahoma" charset="0"/>
                <a:cs typeface="Times New Roman" charset="0"/>
              </a:rPr>
              <a:t>법이</a:t>
            </a:r>
            <a:r>
              <a:rPr lang="en-US" altLang="ko-KR" sz="3600" b="1" dirty="0">
                <a:solidFill>
                  <a:srgbClr val="7F0768"/>
                </a:solidFill>
                <a:effectLst>
                  <a:outerShdw blurRad="38100" dist="38100" dir="2700000" algn="tl">
                    <a:srgbClr val="DDDDDD"/>
                  </a:outerShdw>
                </a:effectLst>
                <a:latin typeface="Tahoma" charset="0"/>
                <a:cs typeface="Times New Roman" charset="0"/>
              </a:rPr>
              <a:t> </a:t>
            </a:r>
            <a:r>
              <a:rPr lang="ko-KR" altLang="en-US" sz="3600" b="1" dirty="0">
                <a:solidFill>
                  <a:srgbClr val="7F0768"/>
                </a:solidFill>
                <a:effectLst>
                  <a:outerShdw blurRad="38100" dist="38100" dir="2700000" algn="tl">
                    <a:srgbClr val="DDDDDD"/>
                  </a:outerShdw>
                </a:effectLst>
                <a:latin typeface="Tahoma" charset="0"/>
                <a:cs typeface="Times New Roman" charset="0"/>
              </a:rPr>
              <a:t>사람들로</a:t>
            </a:r>
            <a:r>
              <a:rPr lang="en-US" altLang="ko-KR" sz="3600" b="1" dirty="0">
                <a:solidFill>
                  <a:srgbClr val="7F0768"/>
                </a:solidFill>
                <a:effectLst>
                  <a:outerShdw blurRad="38100" dist="38100" dir="2700000" algn="tl">
                    <a:srgbClr val="DDDDDD"/>
                  </a:outerShdw>
                </a:effectLst>
                <a:latin typeface="Tahoma" charset="0"/>
                <a:cs typeface="Times New Roman" charset="0"/>
              </a:rPr>
              <a:t> </a:t>
            </a:r>
            <a:r>
              <a:rPr lang="ko-KR" altLang="en-US" sz="3600" b="1" dirty="0">
                <a:solidFill>
                  <a:srgbClr val="7F0768"/>
                </a:solidFill>
                <a:effectLst>
                  <a:outerShdw blurRad="38100" dist="38100" dir="2700000" algn="tl">
                    <a:srgbClr val="DDDDDD"/>
                  </a:outerShdw>
                </a:effectLst>
                <a:latin typeface="Tahoma" charset="0"/>
                <a:cs typeface="Times New Roman" charset="0"/>
              </a:rPr>
              <a:t>하여금</a:t>
            </a:r>
            <a:r>
              <a:rPr lang="en-US" altLang="ko-KR" sz="3600" b="1" dirty="0">
                <a:solidFill>
                  <a:srgbClr val="7F0768"/>
                </a:solidFill>
                <a:effectLst>
                  <a:outerShdw blurRad="38100" dist="38100" dir="2700000" algn="tl">
                    <a:srgbClr val="DDDDDD"/>
                  </a:outerShdw>
                </a:effectLst>
                <a:latin typeface="Tahoma" charset="0"/>
                <a:cs typeface="Times New Roman" charset="0"/>
              </a:rPr>
              <a:t> 1</a:t>
            </a:r>
            <a:r>
              <a:rPr lang="ko-KR" altLang="en-US" sz="3600" b="1" dirty="0">
                <a:solidFill>
                  <a:srgbClr val="7F0768"/>
                </a:solidFill>
                <a:effectLst>
                  <a:outerShdw blurRad="38100" dist="38100" dir="2700000" algn="tl">
                    <a:srgbClr val="DDDDDD"/>
                  </a:outerShdw>
                </a:effectLst>
                <a:latin typeface="Tahoma" charset="0"/>
                <a:cs typeface="Times New Roman" charset="0"/>
              </a:rPr>
              <a:t>년에</a:t>
            </a:r>
            <a:r>
              <a:rPr lang="en-US" altLang="ko-KR" sz="3600" b="1" dirty="0">
                <a:solidFill>
                  <a:srgbClr val="7F0768"/>
                </a:solidFill>
                <a:effectLst>
                  <a:outerShdw blurRad="38100" dist="38100" dir="2700000" algn="tl">
                    <a:srgbClr val="DDDDDD"/>
                  </a:outerShdw>
                </a:effectLst>
                <a:latin typeface="Tahoma" charset="0"/>
                <a:cs typeface="Times New Roman" charset="0"/>
              </a:rPr>
              <a:t> </a:t>
            </a:r>
            <a:r>
              <a:rPr lang="ko-KR" altLang="en-US" sz="3600" b="1" dirty="0">
                <a:solidFill>
                  <a:srgbClr val="7F0768"/>
                </a:solidFill>
                <a:effectLst>
                  <a:outerShdw blurRad="38100" dist="38100" dir="2700000" algn="tl">
                    <a:srgbClr val="DDDDDD"/>
                  </a:outerShdw>
                </a:effectLst>
                <a:latin typeface="Tahoma" charset="0"/>
                <a:cs typeface="Times New Roman" charset="0"/>
              </a:rPr>
              <a:t>한</a:t>
            </a:r>
            <a:r>
              <a:rPr lang="en-US" altLang="ko-KR" sz="3600" b="1" dirty="0">
                <a:solidFill>
                  <a:srgbClr val="7F0768"/>
                </a:solidFill>
                <a:effectLst>
                  <a:outerShdw blurRad="38100" dist="38100" dir="2700000" algn="tl">
                    <a:srgbClr val="DDDDDD"/>
                  </a:outerShdw>
                </a:effectLst>
                <a:latin typeface="Tahoma" charset="0"/>
                <a:cs typeface="Times New Roman" charset="0"/>
              </a:rPr>
              <a:t> </a:t>
            </a:r>
            <a:r>
              <a:rPr lang="ko-KR" altLang="en-US" sz="3600" b="1" dirty="0">
                <a:solidFill>
                  <a:srgbClr val="7F0768"/>
                </a:solidFill>
                <a:effectLst>
                  <a:outerShdw blurRad="38100" dist="38100" dir="2700000" algn="tl">
                    <a:srgbClr val="DDDDDD"/>
                  </a:outerShdw>
                </a:effectLst>
                <a:latin typeface="Tahoma" charset="0"/>
                <a:cs typeface="Times New Roman" charset="0"/>
              </a:rPr>
              <a:t>번</a:t>
            </a:r>
            <a:r>
              <a:rPr lang="en-US" altLang="ko-KR" sz="3600" b="1" dirty="0">
                <a:solidFill>
                  <a:srgbClr val="7F0768"/>
                </a:solidFill>
                <a:effectLst>
                  <a:outerShdw blurRad="38100" dist="38100" dir="2700000" algn="tl">
                    <a:srgbClr val="DDDDDD"/>
                  </a:outerShdw>
                </a:effectLst>
                <a:latin typeface="Tahoma" charset="0"/>
                <a:cs typeface="Times New Roman" charset="0"/>
              </a:rPr>
              <a:t> </a:t>
            </a:r>
            <a:r>
              <a:rPr lang="ko-KR" altLang="en-US" sz="3600" b="1" dirty="0">
                <a:solidFill>
                  <a:srgbClr val="7F0768"/>
                </a:solidFill>
                <a:effectLst>
                  <a:outerShdw blurRad="38100" dist="38100" dir="2700000" algn="tl">
                    <a:srgbClr val="DDDDDD"/>
                  </a:outerShdw>
                </a:effectLst>
                <a:latin typeface="Tahoma" charset="0"/>
                <a:cs typeface="Times New Roman" charset="0"/>
              </a:rPr>
              <a:t>목욕할</a:t>
            </a:r>
            <a:r>
              <a:rPr lang="en-US" altLang="ko-KR" sz="3600" b="1" dirty="0">
                <a:solidFill>
                  <a:srgbClr val="7F0768"/>
                </a:solidFill>
                <a:effectLst>
                  <a:outerShdw blurRad="38100" dist="38100" dir="2700000" algn="tl">
                    <a:srgbClr val="DDDDDD"/>
                  </a:outerShdw>
                </a:effectLst>
                <a:latin typeface="Tahoma" charset="0"/>
                <a:cs typeface="Times New Roman" charset="0"/>
              </a:rPr>
              <a:t> </a:t>
            </a:r>
            <a:r>
              <a:rPr lang="ko-KR" altLang="en-US" sz="3600" b="1" dirty="0">
                <a:solidFill>
                  <a:srgbClr val="7F0768"/>
                </a:solidFill>
                <a:effectLst>
                  <a:outerShdw blurRad="38100" dist="38100" dir="2700000" algn="tl">
                    <a:srgbClr val="DDDDDD"/>
                  </a:outerShdw>
                </a:effectLst>
                <a:latin typeface="Tahoma" charset="0"/>
                <a:cs typeface="Times New Roman" charset="0"/>
              </a:rPr>
              <a:t>수</a:t>
            </a:r>
            <a:r>
              <a:rPr lang="en-US" altLang="ko-KR" sz="3600" b="1" dirty="0">
                <a:solidFill>
                  <a:srgbClr val="7F0768"/>
                </a:solidFill>
                <a:effectLst>
                  <a:outerShdw blurRad="38100" dist="38100" dir="2700000" algn="tl">
                    <a:srgbClr val="DDDDDD"/>
                  </a:outerShdw>
                </a:effectLst>
                <a:latin typeface="Tahoma" charset="0"/>
                <a:cs typeface="Times New Roman" charset="0"/>
              </a:rPr>
              <a:t> </a:t>
            </a:r>
            <a:r>
              <a:rPr lang="ko-KR" altLang="en-US" sz="3600" b="1" dirty="0">
                <a:solidFill>
                  <a:srgbClr val="7F0768"/>
                </a:solidFill>
                <a:effectLst>
                  <a:outerShdw blurRad="38100" dist="38100" dir="2700000" algn="tl">
                    <a:srgbClr val="DDDDDD"/>
                  </a:outerShdw>
                </a:effectLst>
                <a:latin typeface="Tahoma" charset="0"/>
                <a:cs typeface="Times New Roman" charset="0"/>
              </a:rPr>
              <a:t>있게</a:t>
            </a:r>
            <a:r>
              <a:rPr lang="en-US" altLang="ko-KR" sz="3600" b="1" dirty="0">
                <a:solidFill>
                  <a:srgbClr val="7F0768"/>
                </a:solidFill>
                <a:effectLst>
                  <a:outerShdw blurRad="38100" dist="38100" dir="2700000" algn="tl">
                    <a:srgbClr val="DDDDDD"/>
                  </a:outerShdw>
                </a:effectLst>
                <a:latin typeface="Tahoma" charset="0"/>
                <a:cs typeface="Times New Roman" charset="0"/>
              </a:rPr>
              <a:t> </a:t>
            </a:r>
            <a:r>
              <a:rPr lang="ko-KR" altLang="en-US" sz="3600" b="1" dirty="0">
                <a:solidFill>
                  <a:srgbClr val="7F0768"/>
                </a:solidFill>
                <a:effectLst>
                  <a:outerShdw blurRad="38100" dist="38100" dir="2700000" algn="tl">
                    <a:srgbClr val="DDDDDD"/>
                  </a:outerShdw>
                </a:effectLst>
                <a:latin typeface="Tahoma" charset="0"/>
                <a:cs typeface="Times New Roman" charset="0"/>
              </a:rPr>
              <a:t>함</a:t>
            </a:r>
            <a:r>
              <a:rPr lang="en-US" altLang="ko-KR" sz="3600" b="1" dirty="0">
                <a:solidFill>
                  <a:srgbClr val="7F0768"/>
                </a:solidFill>
                <a:effectLst>
                  <a:outerShdw blurRad="38100" dist="38100" dir="2700000" algn="tl">
                    <a:srgbClr val="DDDDDD"/>
                  </a:outerShdw>
                </a:effectLst>
                <a:latin typeface="Tahoma" charset="0"/>
                <a:cs typeface="Times New Roman" charset="0"/>
              </a:rPr>
              <a:t>.</a:t>
            </a:r>
          </a:p>
          <a:p>
            <a:pPr marL="342900" indent="-342900">
              <a:spcBef>
                <a:spcPct val="20000"/>
              </a:spcBef>
              <a:buFontTx/>
              <a:buChar char="•"/>
              <a:defRPr/>
            </a:pPr>
            <a:endParaRPr lang="en-US" sz="3600" b="1" dirty="0">
              <a:solidFill>
                <a:srgbClr val="7F0768"/>
              </a:solidFill>
              <a:effectLst>
                <a:outerShdw blurRad="38100" dist="38100" dir="2700000" algn="tl">
                  <a:srgbClr val="DDDDDD"/>
                </a:outerShdw>
              </a:effectLst>
              <a:latin typeface="Tahoma" charset="0"/>
              <a:cs typeface="Times New Roman" charset="0"/>
            </a:endParaRPr>
          </a:p>
          <a:p>
            <a:pPr marL="342900" indent="-342900">
              <a:spcBef>
                <a:spcPct val="20000"/>
              </a:spcBef>
              <a:buFontTx/>
              <a:buChar char="•"/>
              <a:defRPr/>
            </a:pPr>
            <a:r>
              <a:rPr lang="ko-KR" altLang="en-US" sz="3600" b="1" dirty="0">
                <a:solidFill>
                  <a:srgbClr val="7F0768"/>
                </a:solidFill>
                <a:effectLst>
                  <a:outerShdw blurRad="38100" dist="38100" dir="2700000" algn="tl">
                    <a:srgbClr val="DDDDDD"/>
                  </a:outerShdw>
                </a:effectLst>
                <a:latin typeface="Tahoma" charset="0"/>
                <a:cs typeface="Times New Roman" charset="0"/>
              </a:rPr>
              <a:t>개를</a:t>
            </a:r>
            <a:r>
              <a:rPr lang="en-US" altLang="ko-KR" sz="3600" b="1" dirty="0">
                <a:solidFill>
                  <a:srgbClr val="7F0768"/>
                </a:solidFill>
                <a:effectLst>
                  <a:outerShdw blurRad="38100" dist="38100" dir="2700000" algn="tl">
                    <a:srgbClr val="DDDDDD"/>
                  </a:outerShdw>
                </a:effectLst>
                <a:latin typeface="Tahoma" charset="0"/>
                <a:cs typeface="Times New Roman" charset="0"/>
              </a:rPr>
              <a:t> </a:t>
            </a:r>
            <a:r>
              <a:rPr lang="ko-KR" altLang="en-US" sz="3600" b="1" dirty="0">
                <a:solidFill>
                  <a:srgbClr val="7F0768"/>
                </a:solidFill>
                <a:effectLst>
                  <a:outerShdw blurRad="38100" dist="38100" dir="2700000" algn="tl">
                    <a:srgbClr val="DDDDDD"/>
                  </a:outerShdw>
                </a:effectLst>
                <a:latin typeface="Tahoma" charset="0"/>
                <a:cs typeface="Times New Roman" charset="0"/>
              </a:rPr>
              <a:t>소유하는</a:t>
            </a:r>
            <a:r>
              <a:rPr lang="en-US" altLang="ko-KR" sz="3600" b="1" dirty="0">
                <a:solidFill>
                  <a:srgbClr val="7F0768"/>
                </a:solidFill>
                <a:effectLst>
                  <a:outerShdw blurRad="38100" dist="38100" dir="2700000" algn="tl">
                    <a:srgbClr val="DDDDDD"/>
                  </a:outerShdw>
                </a:effectLst>
                <a:latin typeface="Tahoma" charset="0"/>
                <a:cs typeface="Times New Roman" charset="0"/>
              </a:rPr>
              <a:t> </a:t>
            </a:r>
            <a:r>
              <a:rPr lang="ko-KR" altLang="en-US" sz="3600" b="1" dirty="0">
                <a:solidFill>
                  <a:srgbClr val="7F0768"/>
                </a:solidFill>
                <a:effectLst>
                  <a:outerShdw blurRad="38100" dist="38100" dir="2700000" algn="tl">
                    <a:srgbClr val="DDDDDD"/>
                  </a:outerShdw>
                </a:effectLst>
                <a:latin typeface="Tahoma" charset="0"/>
                <a:cs typeface="Times New Roman" charset="0"/>
              </a:rPr>
              <a:t>건</a:t>
            </a:r>
            <a:r>
              <a:rPr lang="en-US" altLang="ko-KR" sz="3600" b="1" dirty="0">
                <a:solidFill>
                  <a:srgbClr val="7F0768"/>
                </a:solidFill>
                <a:effectLst>
                  <a:outerShdw blurRad="38100" dist="38100" dir="2700000" algn="tl">
                    <a:srgbClr val="DDDDDD"/>
                  </a:outerShdw>
                </a:effectLst>
                <a:latin typeface="Tahoma" charset="0"/>
                <a:cs typeface="Times New Roman" charset="0"/>
              </a:rPr>
              <a:t> </a:t>
            </a:r>
            <a:r>
              <a:rPr lang="ko-KR" altLang="en-US" sz="3600" b="1" dirty="0">
                <a:solidFill>
                  <a:srgbClr val="7F0768"/>
                </a:solidFill>
                <a:effectLst>
                  <a:outerShdw blurRad="38100" dist="38100" dir="2700000" algn="tl">
                    <a:srgbClr val="DDDDDD"/>
                  </a:outerShdw>
                </a:effectLst>
                <a:latin typeface="Tahoma" charset="0"/>
                <a:cs typeface="Times New Roman" charset="0"/>
              </a:rPr>
              <a:t>불법임</a:t>
            </a:r>
            <a:r>
              <a:rPr lang="en-US" altLang="ko-KR" sz="3600" b="1" dirty="0">
                <a:solidFill>
                  <a:srgbClr val="7F0768"/>
                </a:solidFill>
                <a:effectLst>
                  <a:outerShdw blurRad="38100" dist="38100" dir="2700000" algn="tl">
                    <a:srgbClr val="DDDDDD"/>
                  </a:outerShdw>
                </a:effectLst>
                <a:latin typeface="Tahoma" charset="0"/>
                <a:cs typeface="Times New Roman" charset="0"/>
              </a:rPr>
              <a:t>. </a:t>
            </a:r>
          </a:p>
          <a:p>
            <a:pPr marL="342900" indent="-342900">
              <a:spcBef>
                <a:spcPct val="20000"/>
              </a:spcBef>
              <a:buFontTx/>
              <a:buChar char="•"/>
              <a:defRPr/>
            </a:pPr>
            <a:endParaRPr lang="en-US" sz="3600" b="1" dirty="0">
              <a:solidFill>
                <a:srgbClr val="7F0768"/>
              </a:solidFill>
              <a:effectLst>
                <a:outerShdw blurRad="38100" dist="38100" dir="2700000" algn="tl">
                  <a:srgbClr val="DDDDDD"/>
                </a:outerShdw>
              </a:effectLst>
              <a:latin typeface="Tahoma" charset="0"/>
              <a:cs typeface="Times New Roman" charset="0"/>
            </a:endParaRPr>
          </a:p>
          <a:p>
            <a:pPr marL="342900" indent="-342900">
              <a:spcBef>
                <a:spcPct val="20000"/>
              </a:spcBef>
              <a:buFontTx/>
              <a:buChar char="•"/>
              <a:defRPr/>
            </a:pPr>
            <a:r>
              <a:rPr lang="ko-KR" altLang="en-US" sz="3600" b="1" dirty="0">
                <a:solidFill>
                  <a:srgbClr val="7F0768"/>
                </a:solidFill>
                <a:effectLst>
                  <a:outerShdw blurRad="38100" dist="38100" dir="2700000" algn="tl">
                    <a:srgbClr val="DDDDDD"/>
                  </a:outerShdw>
                </a:effectLst>
                <a:latin typeface="Tahoma" charset="0"/>
                <a:cs typeface="Times New Roman" charset="0"/>
              </a:rPr>
              <a:t>법에</a:t>
            </a:r>
            <a:r>
              <a:rPr lang="en-US" altLang="ko-KR" sz="3600" b="1" dirty="0">
                <a:solidFill>
                  <a:srgbClr val="7F0768"/>
                </a:solidFill>
                <a:effectLst>
                  <a:outerShdw blurRad="38100" dist="38100" dir="2700000" algn="tl">
                    <a:srgbClr val="DDDDDD"/>
                  </a:outerShdw>
                </a:effectLst>
                <a:latin typeface="Tahoma" charset="0"/>
                <a:cs typeface="Times New Roman" charset="0"/>
              </a:rPr>
              <a:t> </a:t>
            </a:r>
            <a:r>
              <a:rPr lang="ko-KR" altLang="en-US" sz="3600" b="1" dirty="0">
                <a:solidFill>
                  <a:srgbClr val="7F0768"/>
                </a:solidFill>
                <a:effectLst>
                  <a:outerShdw blurRad="38100" dist="38100" dir="2700000" algn="tl">
                    <a:srgbClr val="DDDDDD"/>
                  </a:outerShdw>
                </a:effectLst>
                <a:latin typeface="Tahoma" charset="0"/>
                <a:cs typeface="Times New Roman" charset="0"/>
              </a:rPr>
              <a:t>의해</a:t>
            </a:r>
            <a:r>
              <a:rPr lang="en-US" altLang="ko-KR" sz="3600" b="1" dirty="0">
                <a:solidFill>
                  <a:srgbClr val="7F0768"/>
                </a:solidFill>
                <a:effectLst>
                  <a:outerShdw blurRad="38100" dist="38100" dir="2700000" algn="tl">
                    <a:srgbClr val="DDDDDD"/>
                  </a:outerShdw>
                </a:effectLst>
                <a:latin typeface="Tahoma" charset="0"/>
                <a:cs typeface="Times New Roman" charset="0"/>
              </a:rPr>
              <a:t>, </a:t>
            </a:r>
            <a:r>
              <a:rPr lang="ko-KR" altLang="en-US" sz="3600" b="1" dirty="0">
                <a:solidFill>
                  <a:srgbClr val="7F0768"/>
                </a:solidFill>
                <a:effectLst>
                  <a:outerShdw blurRad="38100" dist="38100" dir="2700000" algn="tl">
                    <a:srgbClr val="DDDDDD"/>
                  </a:outerShdw>
                </a:effectLst>
                <a:latin typeface="Tahoma" charset="0"/>
                <a:cs typeface="Times New Roman" charset="0"/>
              </a:rPr>
              <a:t>결혼을</a:t>
            </a:r>
            <a:r>
              <a:rPr lang="en-US" altLang="ko-KR" sz="3600" b="1" dirty="0">
                <a:solidFill>
                  <a:srgbClr val="7F0768"/>
                </a:solidFill>
                <a:effectLst>
                  <a:outerShdw blurRad="38100" dist="38100" dir="2700000" algn="tl">
                    <a:srgbClr val="DDDDDD"/>
                  </a:outerShdw>
                </a:effectLst>
                <a:latin typeface="Tahoma" charset="0"/>
                <a:cs typeface="Times New Roman" charset="0"/>
              </a:rPr>
              <a:t> </a:t>
            </a:r>
            <a:r>
              <a:rPr lang="ko-KR" altLang="en-US" sz="3600" b="1" dirty="0">
                <a:solidFill>
                  <a:srgbClr val="7F0768"/>
                </a:solidFill>
                <a:effectLst>
                  <a:outerShdw blurRad="38100" dist="38100" dir="2700000" algn="tl">
                    <a:srgbClr val="DDDDDD"/>
                  </a:outerShdw>
                </a:effectLst>
                <a:latin typeface="Tahoma" charset="0"/>
                <a:cs typeface="Times New Roman" charset="0"/>
              </a:rPr>
              <a:t>하기</a:t>
            </a:r>
            <a:r>
              <a:rPr lang="en-US" altLang="ko-KR" sz="3600" b="1" dirty="0">
                <a:solidFill>
                  <a:srgbClr val="7F0768"/>
                </a:solidFill>
                <a:effectLst>
                  <a:outerShdw blurRad="38100" dist="38100" dir="2700000" algn="tl">
                    <a:srgbClr val="DDDDDD"/>
                  </a:outerShdw>
                </a:effectLst>
                <a:latin typeface="Tahoma" charset="0"/>
                <a:cs typeface="Times New Roman" charset="0"/>
              </a:rPr>
              <a:t> </a:t>
            </a:r>
            <a:r>
              <a:rPr lang="ko-KR" altLang="en-US" sz="3600" b="1" dirty="0">
                <a:solidFill>
                  <a:srgbClr val="7F0768"/>
                </a:solidFill>
                <a:effectLst>
                  <a:outerShdw blurRad="38100" dist="38100" dir="2700000" algn="tl">
                    <a:srgbClr val="DDDDDD"/>
                  </a:outerShdw>
                </a:effectLst>
                <a:latin typeface="Tahoma" charset="0"/>
                <a:cs typeface="Times New Roman" charset="0"/>
              </a:rPr>
              <a:t>위해</a:t>
            </a:r>
            <a:r>
              <a:rPr lang="en-US" altLang="ko-KR" sz="3600" b="1" dirty="0">
                <a:solidFill>
                  <a:srgbClr val="7F0768"/>
                </a:solidFill>
                <a:effectLst>
                  <a:outerShdw blurRad="38100" dist="38100" dir="2700000" algn="tl">
                    <a:srgbClr val="DDDDDD"/>
                  </a:outerShdw>
                </a:effectLst>
                <a:latin typeface="Tahoma" charset="0"/>
                <a:cs typeface="Times New Roman" charset="0"/>
              </a:rPr>
              <a:t> </a:t>
            </a:r>
            <a:r>
              <a:rPr lang="ko-KR" altLang="en-US" sz="3600" b="1" dirty="0">
                <a:solidFill>
                  <a:srgbClr val="7F0768"/>
                </a:solidFill>
                <a:effectLst>
                  <a:outerShdw blurRad="38100" dist="38100" dir="2700000" algn="tl">
                    <a:srgbClr val="DDDDDD"/>
                  </a:outerShdw>
                </a:effectLst>
                <a:latin typeface="Tahoma" charset="0"/>
                <a:cs typeface="Times New Roman" charset="0"/>
              </a:rPr>
              <a:t>사람들은</a:t>
            </a:r>
            <a:r>
              <a:rPr lang="en-US" altLang="ko-KR" sz="3600" b="1" dirty="0">
                <a:solidFill>
                  <a:srgbClr val="7F0768"/>
                </a:solidFill>
                <a:effectLst>
                  <a:outerShdw blurRad="38100" dist="38100" dir="2700000" algn="tl">
                    <a:srgbClr val="DDDDDD"/>
                  </a:outerShdw>
                </a:effectLst>
                <a:latin typeface="Tahoma" charset="0"/>
                <a:cs typeface="Times New Roman" charset="0"/>
              </a:rPr>
              <a:t> </a:t>
            </a:r>
            <a:r>
              <a:rPr lang="ko-KR" altLang="en-US" sz="3600" b="1" dirty="0">
                <a:solidFill>
                  <a:srgbClr val="7F0768"/>
                </a:solidFill>
                <a:effectLst>
                  <a:outerShdw blurRad="38100" dist="38100" dir="2700000" algn="tl">
                    <a:srgbClr val="DDDDDD"/>
                  </a:outerShdw>
                </a:effectLst>
                <a:latin typeface="Tahoma" charset="0"/>
                <a:cs typeface="Times New Roman" charset="0"/>
              </a:rPr>
              <a:t>읽는</a:t>
            </a:r>
            <a:r>
              <a:rPr lang="en-US" altLang="ko-KR" sz="3600" b="1" dirty="0">
                <a:solidFill>
                  <a:srgbClr val="7F0768"/>
                </a:solidFill>
                <a:effectLst>
                  <a:outerShdw blurRad="38100" dist="38100" dir="2700000" algn="tl">
                    <a:srgbClr val="DDDDDD"/>
                  </a:outerShdw>
                </a:effectLst>
                <a:latin typeface="Tahoma" charset="0"/>
                <a:cs typeface="Times New Roman" charset="0"/>
              </a:rPr>
              <a:t> </a:t>
            </a:r>
            <a:r>
              <a:rPr lang="ko-KR" altLang="en-US" sz="3600" b="1" dirty="0">
                <a:solidFill>
                  <a:srgbClr val="7F0768"/>
                </a:solidFill>
                <a:effectLst>
                  <a:outerShdw blurRad="38100" dist="38100" dir="2700000" algn="tl">
                    <a:srgbClr val="DDDDDD"/>
                  </a:outerShdw>
                </a:effectLst>
                <a:latin typeface="Tahoma" charset="0"/>
                <a:cs typeface="Times New Roman" charset="0"/>
              </a:rPr>
              <a:t>법을</a:t>
            </a:r>
            <a:r>
              <a:rPr lang="en-US" altLang="ko-KR" sz="3600" b="1" dirty="0">
                <a:solidFill>
                  <a:srgbClr val="7F0768"/>
                </a:solidFill>
                <a:effectLst>
                  <a:outerShdw blurRad="38100" dist="38100" dir="2700000" algn="tl">
                    <a:srgbClr val="DDDDDD"/>
                  </a:outerShdw>
                </a:effectLst>
                <a:latin typeface="Tahoma" charset="0"/>
                <a:cs typeface="Times New Roman" charset="0"/>
              </a:rPr>
              <a:t> </a:t>
            </a:r>
            <a:r>
              <a:rPr lang="ko-KR" altLang="en-US" sz="3600" b="1" dirty="0">
                <a:solidFill>
                  <a:srgbClr val="7F0768"/>
                </a:solidFill>
                <a:effectLst>
                  <a:outerShdw blurRad="38100" dist="38100" dir="2700000" algn="tl">
                    <a:srgbClr val="DDDDDD"/>
                  </a:outerShdw>
                </a:effectLst>
                <a:latin typeface="Tahoma" charset="0"/>
                <a:cs typeface="Times New Roman" charset="0"/>
              </a:rPr>
              <a:t>알아야</a:t>
            </a:r>
            <a:r>
              <a:rPr lang="en-US" altLang="ko-KR" sz="3600" b="1" dirty="0">
                <a:solidFill>
                  <a:srgbClr val="7F0768"/>
                </a:solidFill>
                <a:effectLst>
                  <a:outerShdw blurRad="38100" dist="38100" dir="2700000" algn="tl">
                    <a:srgbClr val="DDDDDD"/>
                  </a:outerShdw>
                </a:effectLst>
                <a:latin typeface="Tahoma" charset="0"/>
                <a:cs typeface="Times New Roman" charset="0"/>
              </a:rPr>
              <a:t> </a:t>
            </a:r>
            <a:r>
              <a:rPr lang="ko-KR" altLang="en-US" sz="3600" b="1" dirty="0">
                <a:solidFill>
                  <a:srgbClr val="7F0768"/>
                </a:solidFill>
                <a:effectLst>
                  <a:outerShdw blurRad="38100" dist="38100" dir="2700000" algn="tl">
                    <a:srgbClr val="DDDDDD"/>
                  </a:outerShdw>
                </a:effectLst>
                <a:latin typeface="Tahoma" charset="0"/>
                <a:cs typeface="Times New Roman" charset="0"/>
              </a:rPr>
              <a:t>함</a:t>
            </a:r>
            <a:r>
              <a:rPr lang="en-US" altLang="ko-KR" sz="3600" b="1" dirty="0">
                <a:solidFill>
                  <a:srgbClr val="7F0768"/>
                </a:solidFill>
                <a:effectLst>
                  <a:outerShdw blurRad="38100" dist="38100" dir="2700000" algn="tl">
                    <a:srgbClr val="DDDDDD"/>
                  </a:outerShdw>
                </a:effectLst>
                <a:latin typeface="Tahoma" charset="0"/>
                <a:cs typeface="Times New Roman" charset="0"/>
              </a:rPr>
              <a:t>. </a:t>
            </a:r>
            <a:endParaRPr lang="en-US" sz="3600" b="1" dirty="0">
              <a:solidFill>
                <a:srgbClr val="7F0768"/>
              </a:solidFill>
              <a:effectLst>
                <a:outerShdw blurRad="38100" dist="38100" dir="2700000" algn="tl">
                  <a:srgbClr val="DDDDDD"/>
                </a:outerShdw>
              </a:effectLst>
              <a:latin typeface="Tahoma" charset="0"/>
              <a:cs typeface="Times New Roman" charset="0"/>
            </a:endParaRPr>
          </a:p>
        </p:txBody>
      </p:sp>
      <p:sp>
        <p:nvSpPr>
          <p:cNvPr id="97282" name="Rectangle 2"/>
          <p:cNvSpPr>
            <a:spLocks noGrp="1" noChangeArrowheads="1"/>
          </p:cNvSpPr>
          <p:nvPr>
            <p:ph type="title"/>
          </p:nvPr>
        </p:nvSpPr>
        <p:spPr>
          <a:xfrm>
            <a:off x="914400" y="304800"/>
            <a:ext cx="6934200" cy="762000"/>
          </a:xfrm>
          <a:solidFill>
            <a:schemeClr val="bg1"/>
          </a:solidFill>
          <a:ln w="28575">
            <a:solidFill>
              <a:schemeClr val="tx1"/>
            </a:solidFill>
          </a:ln>
        </p:spPr>
        <p:txBody>
          <a:bodyPr/>
          <a:lstStyle/>
          <a:p>
            <a:pPr eaLnBrk="1" hangingPunct="1">
              <a:defRPr/>
            </a:pPr>
            <a:r>
              <a:rPr lang="ko-KR" altLang="en-US" b="1" dirty="0">
                <a:solidFill>
                  <a:srgbClr val="FF0000"/>
                </a:solidFill>
                <a:latin typeface="Verdana" charset="0"/>
                <a:ea typeface="ＭＳ Ｐゴシック" charset="0"/>
                <a:cs typeface="ＭＳ Ｐゴシック" charset="0"/>
              </a:rPr>
              <a:t>진실</a:t>
            </a:r>
            <a:r>
              <a:rPr lang="en-US" altLang="ko-KR" b="1" dirty="0">
                <a:solidFill>
                  <a:srgbClr val="FF0000"/>
                </a:solidFill>
                <a:latin typeface="Verdana" charset="0"/>
                <a:ea typeface="ＭＳ Ｐゴシック" charset="0"/>
                <a:cs typeface="ＭＳ Ｐゴシック" charset="0"/>
              </a:rPr>
              <a:t> </a:t>
            </a:r>
            <a:r>
              <a:rPr lang="ko-KR" altLang="en-US" b="1" dirty="0">
                <a:solidFill>
                  <a:srgbClr val="FF0000"/>
                </a:solidFill>
                <a:latin typeface="Verdana" charset="0"/>
                <a:ea typeface="ＭＳ Ｐゴシック" charset="0"/>
                <a:cs typeface="ＭＳ Ｐゴシック" charset="0"/>
              </a:rPr>
              <a:t>혹은</a:t>
            </a:r>
            <a:r>
              <a:rPr lang="en-US" altLang="ko-KR" b="1" dirty="0">
                <a:solidFill>
                  <a:srgbClr val="FF0000"/>
                </a:solidFill>
                <a:latin typeface="Verdana" charset="0"/>
                <a:ea typeface="ＭＳ Ｐゴシック" charset="0"/>
                <a:cs typeface="ＭＳ Ｐゴシック" charset="0"/>
              </a:rPr>
              <a:t> </a:t>
            </a:r>
            <a:r>
              <a:rPr lang="ko-KR" altLang="en-US" b="1" dirty="0">
                <a:solidFill>
                  <a:srgbClr val="FF0000"/>
                </a:solidFill>
                <a:latin typeface="Verdana" charset="0"/>
                <a:ea typeface="ＭＳ Ｐゴシック" charset="0"/>
                <a:cs typeface="ＭＳ Ｐゴシック" charset="0"/>
              </a:rPr>
              <a:t>거짓</a:t>
            </a:r>
            <a:r>
              <a:rPr lang="en-US" b="1" dirty="0">
                <a:solidFill>
                  <a:srgbClr val="FF0000"/>
                </a:solidFill>
                <a:latin typeface="Verdana" charset="0"/>
                <a:ea typeface="ＭＳ Ｐゴシック" charset="0"/>
                <a:cs typeface="ＭＳ Ｐゴシック" charset="0"/>
              </a:rPr>
              <a:t>?</a:t>
            </a:r>
          </a:p>
        </p:txBody>
      </p:sp>
      <p:sp>
        <p:nvSpPr>
          <p:cNvPr id="97284" name="Text Box 4"/>
          <p:cNvSpPr txBox="1">
            <a:spLocks noChangeArrowheads="1"/>
          </p:cNvSpPr>
          <p:nvPr/>
        </p:nvSpPr>
        <p:spPr bwMode="auto">
          <a:xfrm rot="-880341">
            <a:off x="1683541" y="2178377"/>
            <a:ext cx="3900488" cy="1006475"/>
          </a:xfrm>
          <a:prstGeom prst="rect">
            <a:avLst/>
          </a:prstGeom>
          <a:noFill/>
          <a:ln w="9525">
            <a:noFill/>
            <a:miter lim="800000"/>
            <a:headEnd/>
            <a:tailEnd/>
          </a:ln>
          <a:effectLst>
            <a:outerShdw blurRad="63500" dist="107763"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6000" dirty="0">
                <a:solidFill>
                  <a:srgbClr val="F86EEE"/>
                </a:solidFill>
                <a:effectLst>
                  <a:glow rad="228600">
                    <a:schemeClr val="tx1"/>
                  </a:glow>
                  <a:outerShdw blurRad="38100" dist="38100" dir="2700000" algn="tl">
                    <a:srgbClr val="DDDDDD"/>
                  </a:outerShdw>
                </a:effectLst>
                <a:latin typeface="Tahoma" charset="0"/>
              </a:rPr>
              <a:t>켄터키</a:t>
            </a:r>
            <a:endParaRPr lang="en-US" sz="6000" dirty="0">
              <a:solidFill>
                <a:srgbClr val="F86EEE"/>
              </a:solidFill>
              <a:effectLst>
                <a:glow rad="228600">
                  <a:schemeClr val="tx1"/>
                </a:glow>
                <a:outerShdw blurRad="38100" dist="38100" dir="2700000" algn="tl">
                  <a:srgbClr val="DDDDDD"/>
                </a:outerShdw>
              </a:effectLst>
              <a:latin typeface="Tahoma" charset="0"/>
            </a:endParaRPr>
          </a:p>
        </p:txBody>
      </p:sp>
      <p:sp>
        <p:nvSpPr>
          <p:cNvPr id="97285" name="Text Box 5"/>
          <p:cNvSpPr txBox="1">
            <a:spLocks noChangeArrowheads="1"/>
          </p:cNvSpPr>
          <p:nvPr/>
        </p:nvSpPr>
        <p:spPr bwMode="auto">
          <a:xfrm rot="-880341">
            <a:off x="3134691" y="2838306"/>
            <a:ext cx="6053199" cy="1938992"/>
          </a:xfrm>
          <a:prstGeom prst="rect">
            <a:avLst/>
          </a:prstGeom>
          <a:noFill/>
          <a:ln w="9525">
            <a:noFill/>
            <a:miter lim="800000"/>
            <a:headEnd/>
            <a:tailEnd/>
          </a:ln>
          <a:effectLst>
            <a:outerShdw blurRad="63500" dist="107763"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6000" dirty="0">
                <a:solidFill>
                  <a:srgbClr val="EBFD69"/>
                </a:solidFill>
                <a:effectLst>
                  <a:glow rad="228600">
                    <a:schemeClr val="tx1"/>
                  </a:glow>
                  <a:outerShdw blurRad="38100" dist="38100" dir="2700000" algn="tl">
                    <a:srgbClr val="DDDDDD"/>
                  </a:outerShdw>
                </a:effectLst>
                <a:latin typeface="Tahoma" charset="0"/>
              </a:rPr>
              <a:t>아이슬란드</a:t>
            </a:r>
            <a:r>
              <a:rPr lang="en-US" altLang="ko-KR" sz="6000" dirty="0">
                <a:solidFill>
                  <a:srgbClr val="EBFD69"/>
                </a:solidFill>
                <a:effectLst>
                  <a:glow rad="228600">
                    <a:schemeClr val="tx1"/>
                  </a:glow>
                  <a:outerShdw blurRad="38100" dist="38100" dir="2700000" algn="tl">
                    <a:srgbClr val="DDDDDD"/>
                  </a:outerShdw>
                </a:effectLst>
                <a:latin typeface="Tahoma" charset="0"/>
              </a:rPr>
              <a:t>, </a:t>
            </a:r>
            <a:r>
              <a:rPr lang="ko-KR" altLang="en-US" sz="6000" dirty="0">
                <a:solidFill>
                  <a:srgbClr val="EBFD69"/>
                </a:solidFill>
                <a:effectLst>
                  <a:glow rad="228600">
                    <a:schemeClr val="tx1"/>
                  </a:glow>
                  <a:outerShdw blurRad="38100" dist="38100" dir="2700000" algn="tl">
                    <a:srgbClr val="DDDDDD"/>
                  </a:outerShdw>
                </a:effectLst>
                <a:latin typeface="Tahoma" charset="0"/>
              </a:rPr>
              <a:t>레이캬비크</a:t>
            </a:r>
            <a:endParaRPr lang="en-US" sz="6000" dirty="0">
              <a:solidFill>
                <a:srgbClr val="EBFD69"/>
              </a:solidFill>
              <a:effectLst>
                <a:glow rad="228600">
                  <a:schemeClr val="tx1"/>
                </a:glow>
                <a:outerShdw blurRad="38100" dist="38100" dir="2700000" algn="tl">
                  <a:srgbClr val="DDDDDD"/>
                </a:outerShdw>
              </a:effectLst>
              <a:latin typeface="Tahoma" charset="0"/>
            </a:endParaRPr>
          </a:p>
        </p:txBody>
      </p:sp>
      <p:sp>
        <p:nvSpPr>
          <p:cNvPr id="97286" name="Text Box 6"/>
          <p:cNvSpPr txBox="1">
            <a:spLocks noChangeArrowheads="1"/>
          </p:cNvSpPr>
          <p:nvPr/>
        </p:nvSpPr>
        <p:spPr bwMode="auto">
          <a:xfrm rot="-880341">
            <a:off x="3481087" y="5024359"/>
            <a:ext cx="4778375" cy="1098550"/>
          </a:xfrm>
          <a:prstGeom prst="rect">
            <a:avLst/>
          </a:prstGeom>
          <a:noFill/>
          <a:ln w="9525">
            <a:noFill/>
            <a:miter lim="800000"/>
            <a:headEnd/>
            <a:tailEnd/>
          </a:ln>
          <a:effectLst>
            <a:outerShdw blurRad="63500" dist="107763"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6600" dirty="0">
                <a:solidFill>
                  <a:srgbClr val="9AFC98"/>
                </a:solidFill>
                <a:effectLst>
                  <a:glow rad="228600">
                    <a:schemeClr val="tx1"/>
                  </a:glow>
                  <a:outerShdw blurRad="38100" dist="38100" dir="2700000" algn="tl">
                    <a:srgbClr val="DDDDDD"/>
                  </a:outerShdw>
                </a:effectLst>
                <a:latin typeface="Tahoma" charset="0"/>
              </a:rPr>
              <a:t>핀란드</a:t>
            </a:r>
            <a:endParaRPr lang="en-US" sz="6600" dirty="0">
              <a:solidFill>
                <a:srgbClr val="9AFC98"/>
              </a:solidFill>
              <a:effectLst>
                <a:glow rad="228600">
                  <a:schemeClr val="tx1"/>
                </a:glow>
                <a:outerShdw blurRad="38100" dist="38100" dir="2700000" algn="tl">
                  <a:srgbClr val="DDDDDD"/>
                </a:outerShdw>
              </a:effectLst>
              <a:latin typeface="Tahoma" charset="0"/>
            </a:endParaRPr>
          </a:p>
        </p:txBody>
      </p:sp>
      <p:sp>
        <p:nvSpPr>
          <p:cNvPr id="285703" name="Text Box 7"/>
          <p:cNvSpPr txBox="1">
            <a:spLocks noChangeArrowheads="1"/>
          </p:cNvSpPr>
          <p:nvPr/>
        </p:nvSpPr>
        <p:spPr bwMode="auto">
          <a:xfrm>
            <a:off x="365125" y="1162050"/>
            <a:ext cx="8114399"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ko-KR" altLang="en-US" sz="3200" b="1" dirty="0"/>
              <a:t>이러한</a:t>
            </a:r>
            <a:r>
              <a:rPr lang="en-US" altLang="ko-KR" sz="3200" b="1" dirty="0"/>
              <a:t> </a:t>
            </a:r>
            <a:r>
              <a:rPr lang="ko-KR" altLang="en-US" sz="3200" b="1" dirty="0"/>
              <a:t>실제적인</a:t>
            </a:r>
            <a:r>
              <a:rPr lang="en-US" altLang="ko-KR" sz="3200" b="1" dirty="0"/>
              <a:t> </a:t>
            </a:r>
            <a:r>
              <a:rPr lang="ko-KR" altLang="en-US" sz="3200" b="1" dirty="0"/>
              <a:t>법이</a:t>
            </a:r>
            <a:r>
              <a:rPr lang="en-US" altLang="ko-KR" sz="3200" b="1" dirty="0"/>
              <a:t> </a:t>
            </a:r>
            <a:r>
              <a:rPr lang="ko-KR" altLang="en-US" sz="3200" b="1" dirty="0"/>
              <a:t>세상</a:t>
            </a:r>
            <a:r>
              <a:rPr lang="en-US" altLang="ko-KR" sz="3200" b="1" dirty="0"/>
              <a:t> </a:t>
            </a:r>
            <a:r>
              <a:rPr lang="ko-KR" altLang="en-US" sz="3200" b="1" dirty="0"/>
              <a:t>어딘가에</a:t>
            </a:r>
            <a:r>
              <a:rPr lang="en-US" altLang="ko-KR" sz="3200" b="1" dirty="0"/>
              <a:t> </a:t>
            </a:r>
            <a:r>
              <a:rPr lang="ko-KR" altLang="en-US" sz="3200" b="1" dirty="0"/>
              <a:t>존재하는가</a:t>
            </a:r>
            <a:r>
              <a:rPr lang="en-US" altLang="ko-KR" sz="3200" b="1" dirty="0"/>
              <a:t>?</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97284"/>
                                        </p:tgtEl>
                                        <p:attrNameLst>
                                          <p:attrName>style.visibility</p:attrName>
                                        </p:attrNameLst>
                                      </p:cBhvr>
                                      <p:to>
                                        <p:strVal val="visible"/>
                                      </p:to>
                                    </p:set>
                                    <p:anim calcmode="lin" valueType="num">
                                      <p:cBhvr>
                                        <p:cTn id="7" dur="500" fill="hold"/>
                                        <p:tgtEl>
                                          <p:spTgt spid="97284"/>
                                        </p:tgtEl>
                                        <p:attrNameLst>
                                          <p:attrName>ppt_w</p:attrName>
                                        </p:attrNameLst>
                                      </p:cBhvr>
                                      <p:tavLst>
                                        <p:tav tm="0">
                                          <p:val>
                                            <p:strVal val="4*#ppt_w"/>
                                          </p:val>
                                        </p:tav>
                                        <p:tav tm="100000">
                                          <p:val>
                                            <p:strVal val="#ppt_w"/>
                                          </p:val>
                                        </p:tav>
                                      </p:tavLst>
                                    </p:anim>
                                    <p:anim calcmode="lin" valueType="num">
                                      <p:cBhvr>
                                        <p:cTn id="8" dur="500" fill="hold"/>
                                        <p:tgtEl>
                                          <p:spTgt spid="97284"/>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97285"/>
                                        </p:tgtEl>
                                        <p:attrNameLst>
                                          <p:attrName>style.visibility</p:attrName>
                                        </p:attrNameLst>
                                      </p:cBhvr>
                                      <p:to>
                                        <p:strVal val="visible"/>
                                      </p:to>
                                    </p:set>
                                    <p:anim calcmode="lin" valueType="num">
                                      <p:cBhvr>
                                        <p:cTn id="13" dur="500" fill="hold"/>
                                        <p:tgtEl>
                                          <p:spTgt spid="97285"/>
                                        </p:tgtEl>
                                        <p:attrNameLst>
                                          <p:attrName>ppt_w</p:attrName>
                                        </p:attrNameLst>
                                      </p:cBhvr>
                                      <p:tavLst>
                                        <p:tav tm="0">
                                          <p:val>
                                            <p:strVal val="4*#ppt_w"/>
                                          </p:val>
                                        </p:tav>
                                        <p:tav tm="100000">
                                          <p:val>
                                            <p:strVal val="#ppt_w"/>
                                          </p:val>
                                        </p:tav>
                                      </p:tavLst>
                                    </p:anim>
                                    <p:anim calcmode="lin" valueType="num">
                                      <p:cBhvr>
                                        <p:cTn id="14" dur="500" fill="hold"/>
                                        <p:tgtEl>
                                          <p:spTgt spid="97285"/>
                                        </p:tgtEl>
                                        <p:attrNameLst>
                                          <p:attrName>ppt_h</p:attrName>
                                        </p:attrNameLst>
                                      </p:cBhvr>
                                      <p:tavLst>
                                        <p:tav tm="0">
                                          <p:val>
                                            <p:strVal val="4*#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2" fill="hold" grpId="0" nodeType="clickEffect">
                                  <p:stCondLst>
                                    <p:cond delay="0"/>
                                  </p:stCondLst>
                                  <p:childTnLst>
                                    <p:set>
                                      <p:cBhvr>
                                        <p:cTn id="18" dur="1" fill="hold">
                                          <p:stCondLst>
                                            <p:cond delay="0"/>
                                          </p:stCondLst>
                                        </p:cTn>
                                        <p:tgtEl>
                                          <p:spTgt spid="97286"/>
                                        </p:tgtEl>
                                        <p:attrNameLst>
                                          <p:attrName>style.visibility</p:attrName>
                                        </p:attrNameLst>
                                      </p:cBhvr>
                                      <p:to>
                                        <p:strVal val="visible"/>
                                      </p:to>
                                    </p:set>
                                    <p:anim calcmode="lin" valueType="num">
                                      <p:cBhvr>
                                        <p:cTn id="19" dur="500" fill="hold"/>
                                        <p:tgtEl>
                                          <p:spTgt spid="97286"/>
                                        </p:tgtEl>
                                        <p:attrNameLst>
                                          <p:attrName>ppt_w</p:attrName>
                                        </p:attrNameLst>
                                      </p:cBhvr>
                                      <p:tavLst>
                                        <p:tav tm="0">
                                          <p:val>
                                            <p:strVal val="4*#ppt_w"/>
                                          </p:val>
                                        </p:tav>
                                        <p:tav tm="100000">
                                          <p:val>
                                            <p:strVal val="#ppt_w"/>
                                          </p:val>
                                        </p:tav>
                                      </p:tavLst>
                                    </p:anim>
                                    <p:anim calcmode="lin" valueType="num">
                                      <p:cBhvr>
                                        <p:cTn id="20" dur="500" fill="hold"/>
                                        <p:tgtEl>
                                          <p:spTgt spid="97286"/>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autoUpdateAnimBg="0"/>
      <p:bldP spid="97285" grpId="0" autoUpdateAnimBg="0"/>
      <p:bldP spid="97286"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1026" descr="rabb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7746" name="Rectangle 1027"/>
          <p:cNvSpPr>
            <a:spLocks noGrp="1" noChangeArrowheads="1"/>
          </p:cNvSpPr>
          <p:nvPr>
            <p:ph type="title"/>
          </p:nvPr>
        </p:nvSpPr>
        <p:spPr>
          <a:xfrm>
            <a:off x="685800" y="76200"/>
            <a:ext cx="7772400" cy="914400"/>
          </a:xfrm>
          <a:solidFill>
            <a:srgbClr val="000000"/>
          </a:solidFill>
        </p:spPr>
        <p:txBody>
          <a:bodyPr/>
          <a:lstStyle/>
          <a:p>
            <a:pPr eaLnBrk="1" hangingPunct="1"/>
            <a:r>
              <a:rPr lang="ko-KR" altLang="en-US" dirty="0">
                <a:solidFill>
                  <a:srgbClr val="FFFFFF"/>
                </a:solidFill>
                <a:effectLst/>
                <a:latin typeface="Verdana" charset="0"/>
                <a:ea typeface="ＭＳ Ｐゴシック" charset="0"/>
                <a:cs typeface="ＭＳ Ｐゴシック" charset="0"/>
              </a:rPr>
              <a:t>깎을</a:t>
            </a:r>
            <a:r>
              <a:rPr lang="en-US" altLang="ko-KR" dirty="0">
                <a:solidFill>
                  <a:srgbClr val="FFFFFF"/>
                </a:solidFill>
                <a:effectLst/>
                <a:latin typeface="Verdana" charset="0"/>
                <a:ea typeface="ＭＳ Ｐゴシック" charset="0"/>
                <a:cs typeface="ＭＳ Ｐゴシック" charset="0"/>
              </a:rPr>
              <a:t> </a:t>
            </a:r>
            <a:r>
              <a:rPr lang="ko-KR" altLang="en-US" dirty="0">
                <a:solidFill>
                  <a:srgbClr val="FFFFFF"/>
                </a:solidFill>
                <a:effectLst/>
                <a:latin typeface="Verdana" charset="0"/>
                <a:ea typeface="ＭＳ Ｐゴシック" charset="0"/>
                <a:cs typeface="ＭＳ Ｐゴシック" charset="0"/>
              </a:rPr>
              <a:t>것인가</a:t>
            </a:r>
            <a:r>
              <a:rPr lang="en-US" altLang="ko-KR" dirty="0">
                <a:solidFill>
                  <a:srgbClr val="FFFFFF"/>
                </a:solidFill>
                <a:effectLst/>
                <a:latin typeface="Verdana" charset="0"/>
                <a:ea typeface="ＭＳ Ｐゴシック" charset="0"/>
                <a:cs typeface="ＭＳ Ｐゴシック" charset="0"/>
              </a:rPr>
              <a:t>? </a:t>
            </a:r>
            <a:r>
              <a:rPr lang="ko-KR" altLang="en-US" dirty="0">
                <a:solidFill>
                  <a:srgbClr val="FFFFFF"/>
                </a:solidFill>
                <a:effectLst/>
                <a:latin typeface="Verdana" charset="0"/>
                <a:ea typeface="ＭＳ Ｐゴシック" charset="0"/>
                <a:cs typeface="ＭＳ Ｐゴシック" charset="0"/>
              </a:rPr>
              <a:t>안</a:t>
            </a:r>
            <a:r>
              <a:rPr lang="en-US" altLang="ko-KR" dirty="0">
                <a:solidFill>
                  <a:srgbClr val="FFFFFF"/>
                </a:solidFill>
                <a:effectLst/>
                <a:latin typeface="Verdana" charset="0"/>
                <a:ea typeface="ＭＳ Ｐゴシック" charset="0"/>
                <a:cs typeface="ＭＳ Ｐゴシック" charset="0"/>
              </a:rPr>
              <a:t> </a:t>
            </a:r>
            <a:r>
              <a:rPr lang="ko-KR" altLang="en-US" dirty="0">
                <a:solidFill>
                  <a:srgbClr val="FFFFFF"/>
                </a:solidFill>
                <a:effectLst/>
                <a:latin typeface="Verdana" charset="0"/>
                <a:ea typeface="ＭＳ Ｐゴシック" charset="0"/>
                <a:cs typeface="ＭＳ Ｐゴシック" charset="0"/>
              </a:rPr>
              <a:t>깎을</a:t>
            </a:r>
            <a:r>
              <a:rPr lang="en-US" altLang="ko-KR" dirty="0">
                <a:solidFill>
                  <a:srgbClr val="FFFFFF"/>
                </a:solidFill>
                <a:effectLst/>
                <a:latin typeface="Verdana" charset="0"/>
                <a:ea typeface="ＭＳ Ｐゴシック" charset="0"/>
                <a:cs typeface="ＭＳ Ｐゴシック" charset="0"/>
              </a:rPr>
              <a:t> </a:t>
            </a:r>
            <a:r>
              <a:rPr lang="ko-KR" altLang="en-US" dirty="0">
                <a:solidFill>
                  <a:srgbClr val="FFFFFF"/>
                </a:solidFill>
                <a:effectLst/>
                <a:latin typeface="Verdana" charset="0"/>
                <a:ea typeface="ＭＳ Ｐゴシック" charset="0"/>
                <a:cs typeface="ＭＳ Ｐゴシック" charset="0"/>
              </a:rPr>
              <a:t>것인가</a:t>
            </a:r>
            <a:r>
              <a:rPr lang="en-US" altLang="ko-KR" dirty="0">
                <a:solidFill>
                  <a:srgbClr val="FFFFFF"/>
                </a:solidFill>
                <a:effectLst/>
                <a:latin typeface="Verdana" charset="0"/>
                <a:ea typeface="ＭＳ Ｐゴシック" charset="0"/>
                <a:cs typeface="ＭＳ Ｐゴシック" charset="0"/>
              </a:rPr>
              <a:t>?</a:t>
            </a:r>
            <a:endParaRPr lang="en-US" dirty="0">
              <a:solidFill>
                <a:srgbClr val="FFFFFF"/>
              </a:solidFill>
              <a:effectLst/>
              <a:latin typeface="Verdana" charset="0"/>
              <a:ea typeface="ＭＳ Ｐゴシック" charset="0"/>
              <a:cs typeface="ＭＳ Ｐゴシック" charset="0"/>
            </a:endParaRPr>
          </a:p>
        </p:txBody>
      </p:sp>
      <p:sp>
        <p:nvSpPr>
          <p:cNvPr id="99333" name="Text Box 1029"/>
          <p:cNvSpPr txBox="1">
            <a:spLocks noChangeArrowheads="1"/>
          </p:cNvSpPr>
          <p:nvPr/>
        </p:nvSpPr>
        <p:spPr bwMode="auto">
          <a:xfrm>
            <a:off x="0" y="6381328"/>
            <a:ext cx="9144000" cy="461665"/>
          </a:xfrm>
          <a:prstGeom prst="rect">
            <a:avLst/>
          </a:prstGeom>
          <a:solidFill>
            <a:srgbClr val="000000"/>
          </a:solidFill>
          <a:ln w="28575">
            <a:solidFill>
              <a:srgbClr val="FFFFFF"/>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dirty="0">
                <a:solidFill>
                  <a:schemeClr val="bg1"/>
                </a:solidFill>
                <a:latin typeface="Verdana" charset="0"/>
                <a:cs typeface="Times New Roman" charset="0"/>
              </a:rPr>
              <a:t>레위기</a:t>
            </a:r>
            <a:r>
              <a:rPr lang="en-US" dirty="0">
                <a:solidFill>
                  <a:schemeClr val="bg1"/>
                </a:solidFill>
                <a:latin typeface="Verdana" charset="0"/>
                <a:cs typeface="Times New Roman" charset="0"/>
              </a:rPr>
              <a:t> 19:27 </a:t>
            </a:r>
            <a:r>
              <a:rPr lang="en-US" altLang="ja-JP" dirty="0">
                <a:solidFill>
                  <a:schemeClr val="bg1"/>
                </a:solidFill>
                <a:latin typeface="Verdana" charset="0"/>
                <a:cs typeface="Times New Roman" charset="0"/>
              </a:rPr>
              <a:t>“</a:t>
            </a:r>
            <a:r>
              <a:rPr lang="ko-KR" altLang="en-US" dirty="0">
                <a:solidFill>
                  <a:schemeClr val="bg1"/>
                </a:solidFill>
                <a:latin typeface="Verdana" charset="0"/>
                <a:cs typeface="Times New Roman" charset="0"/>
              </a:rPr>
              <a:t>머리</a:t>
            </a:r>
            <a:r>
              <a:rPr lang="en-US" altLang="ko-KR" dirty="0">
                <a:solidFill>
                  <a:schemeClr val="bg1"/>
                </a:solidFill>
                <a:latin typeface="Verdana" charset="0"/>
                <a:cs typeface="Times New Roman" charset="0"/>
              </a:rPr>
              <a:t> </a:t>
            </a:r>
            <a:r>
              <a:rPr lang="ko-KR" altLang="en-US" dirty="0">
                <a:solidFill>
                  <a:schemeClr val="bg1"/>
                </a:solidFill>
                <a:latin typeface="Verdana" charset="0"/>
                <a:cs typeface="Times New Roman" charset="0"/>
              </a:rPr>
              <a:t>가를</a:t>
            </a:r>
            <a:r>
              <a:rPr lang="en-US" altLang="ko-KR" dirty="0">
                <a:solidFill>
                  <a:schemeClr val="bg1"/>
                </a:solidFill>
                <a:latin typeface="Verdana" charset="0"/>
                <a:cs typeface="Times New Roman" charset="0"/>
              </a:rPr>
              <a:t> </a:t>
            </a:r>
            <a:r>
              <a:rPr lang="ko-KR" altLang="en-US" dirty="0">
                <a:solidFill>
                  <a:schemeClr val="bg1"/>
                </a:solidFill>
                <a:latin typeface="Verdana" charset="0"/>
                <a:cs typeface="Times New Roman" charset="0"/>
              </a:rPr>
              <a:t>둥글게</a:t>
            </a:r>
            <a:r>
              <a:rPr lang="en-US" altLang="ko-KR" dirty="0">
                <a:solidFill>
                  <a:schemeClr val="bg1"/>
                </a:solidFill>
                <a:latin typeface="Verdana" charset="0"/>
                <a:cs typeface="Times New Roman" charset="0"/>
              </a:rPr>
              <a:t> </a:t>
            </a:r>
            <a:r>
              <a:rPr lang="ko-KR" altLang="en-US" dirty="0">
                <a:solidFill>
                  <a:schemeClr val="bg1"/>
                </a:solidFill>
                <a:latin typeface="Verdana" charset="0"/>
                <a:cs typeface="Times New Roman" charset="0"/>
              </a:rPr>
              <a:t>깎지</a:t>
            </a:r>
            <a:r>
              <a:rPr lang="en-US" altLang="ko-KR" dirty="0">
                <a:solidFill>
                  <a:schemeClr val="bg1"/>
                </a:solidFill>
                <a:latin typeface="Verdana" charset="0"/>
                <a:cs typeface="Times New Roman" charset="0"/>
              </a:rPr>
              <a:t> </a:t>
            </a:r>
            <a:r>
              <a:rPr lang="ko-KR" altLang="en-US" dirty="0">
                <a:solidFill>
                  <a:schemeClr val="bg1"/>
                </a:solidFill>
                <a:latin typeface="Verdana" charset="0"/>
                <a:cs typeface="Times New Roman" charset="0"/>
              </a:rPr>
              <a:t>말며</a:t>
            </a:r>
            <a:r>
              <a:rPr lang="en-US" altLang="ko-KR" dirty="0">
                <a:solidFill>
                  <a:schemeClr val="bg1"/>
                </a:solidFill>
                <a:latin typeface="Verdana" charset="0"/>
                <a:cs typeface="Times New Roman" charset="0"/>
              </a:rPr>
              <a:t> </a:t>
            </a:r>
            <a:r>
              <a:rPr lang="ko-KR" altLang="en-US" dirty="0">
                <a:solidFill>
                  <a:schemeClr val="bg1"/>
                </a:solidFill>
                <a:latin typeface="Verdana" charset="0"/>
                <a:cs typeface="Times New Roman" charset="0"/>
              </a:rPr>
              <a:t>수염</a:t>
            </a:r>
            <a:r>
              <a:rPr lang="en-US" altLang="ko-KR" dirty="0">
                <a:solidFill>
                  <a:schemeClr val="bg1"/>
                </a:solidFill>
                <a:latin typeface="Verdana" charset="0"/>
                <a:cs typeface="Times New Roman" charset="0"/>
              </a:rPr>
              <a:t> </a:t>
            </a:r>
            <a:r>
              <a:rPr lang="ko-KR" altLang="en-US" dirty="0">
                <a:solidFill>
                  <a:schemeClr val="bg1"/>
                </a:solidFill>
                <a:latin typeface="Verdana" charset="0"/>
                <a:cs typeface="Times New Roman" charset="0"/>
              </a:rPr>
              <a:t>끝을</a:t>
            </a:r>
            <a:r>
              <a:rPr lang="en-US" altLang="ko-KR" dirty="0">
                <a:solidFill>
                  <a:schemeClr val="bg1"/>
                </a:solidFill>
                <a:latin typeface="Verdana" charset="0"/>
                <a:cs typeface="Times New Roman" charset="0"/>
              </a:rPr>
              <a:t> </a:t>
            </a:r>
            <a:r>
              <a:rPr lang="ko-KR" altLang="en-US" dirty="0">
                <a:solidFill>
                  <a:schemeClr val="bg1"/>
                </a:solidFill>
                <a:latin typeface="Verdana" charset="0"/>
                <a:cs typeface="Times New Roman" charset="0"/>
              </a:rPr>
              <a:t>손상하지</a:t>
            </a:r>
            <a:r>
              <a:rPr lang="en-US" altLang="ko-KR" dirty="0">
                <a:solidFill>
                  <a:schemeClr val="bg1"/>
                </a:solidFill>
                <a:latin typeface="Verdana" charset="0"/>
                <a:cs typeface="Times New Roman" charset="0"/>
              </a:rPr>
              <a:t> </a:t>
            </a:r>
            <a:r>
              <a:rPr lang="ko-KR" altLang="en-US" dirty="0">
                <a:solidFill>
                  <a:schemeClr val="bg1"/>
                </a:solidFill>
                <a:latin typeface="Verdana" charset="0"/>
                <a:cs typeface="Times New Roman" charset="0"/>
              </a:rPr>
              <a:t>말며</a:t>
            </a:r>
            <a:r>
              <a:rPr lang="en-US" altLang="ko-KR" dirty="0">
                <a:solidFill>
                  <a:schemeClr val="bg1"/>
                </a:solidFill>
                <a:latin typeface="Verdana" charset="0"/>
                <a:cs typeface="Times New Roman" charset="0"/>
              </a:rPr>
              <a:t>"</a:t>
            </a:r>
            <a:endParaRPr lang="en-US" dirty="0">
              <a:solidFill>
                <a:schemeClr val="bg1"/>
              </a:solidFill>
              <a:latin typeface="Verdana"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 calcmode="lin" valueType="num">
                                      <p:cBhvr additive="base">
                                        <p:cTn id="7" dur="500" fill="hold"/>
                                        <p:tgtEl>
                                          <p:spTgt spid="99333"/>
                                        </p:tgtEl>
                                        <p:attrNameLst>
                                          <p:attrName>ppt_x</p:attrName>
                                        </p:attrNameLst>
                                      </p:cBhvr>
                                      <p:tavLst>
                                        <p:tav tm="0">
                                          <p:val>
                                            <p:strVal val="0-#ppt_w/2"/>
                                          </p:val>
                                        </p:tav>
                                        <p:tav tm="100000">
                                          <p:val>
                                            <p:strVal val="#ppt_x"/>
                                          </p:val>
                                        </p:tav>
                                      </p:tavLst>
                                    </p:anim>
                                    <p:anim calcmode="lin" valueType="num">
                                      <p:cBhvr additive="base">
                                        <p:cTn id="8" dur="500" fill="hold"/>
                                        <p:tgtEl>
                                          <p:spTgt spid="993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8200"/>
            </a:gs>
            <a:gs pos="10001">
              <a:srgbClr val="FF0000"/>
            </a:gs>
            <a:gs pos="35001">
              <a:srgbClr val="BA0066"/>
            </a:gs>
            <a:gs pos="70000">
              <a:srgbClr val="66008F"/>
            </a:gs>
            <a:gs pos="100000">
              <a:srgbClr val="000082"/>
            </a:gs>
          </a:gsLst>
          <a:lin ang="2700000" scaled="1"/>
        </a:gradFill>
        <a:effectLst/>
      </p:bgPr>
    </p:bg>
    <p:spTree>
      <p:nvGrpSpPr>
        <p:cNvPr id="1" name=""/>
        <p:cNvGrpSpPr/>
        <p:nvPr/>
      </p:nvGrpSpPr>
      <p:grpSpPr>
        <a:xfrm>
          <a:off x="0" y="0"/>
          <a:ext cx="0" cy="0"/>
          <a:chOff x="0" y="0"/>
          <a:chExt cx="0" cy="0"/>
        </a:xfrm>
      </p:grpSpPr>
      <p:sp>
        <p:nvSpPr>
          <p:cNvPr id="289794" name="WordArt 2" descr="Sand"/>
          <p:cNvSpPr>
            <a:spLocks noChangeArrowheads="1" noChangeShapeType="1" noTextEdit="1"/>
          </p:cNvSpPr>
          <p:nvPr/>
        </p:nvSpPr>
        <p:spPr bwMode="auto">
          <a:xfrm>
            <a:off x="2971800" y="2534022"/>
            <a:ext cx="3219450" cy="154305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ko-KR" altLang="en-US" sz="7200" b="1" kern="10" dirty="0">
                <a:blipFill dpi="0" rotWithShape="0">
                  <a:blip r:embed="rId3"/>
                  <a:srcRect/>
                  <a:tile tx="0" ty="0" sx="100000" sy="100000" flip="none" algn="tl"/>
                </a:blipFill>
                <a:effectLst>
                  <a:outerShdw blurRad="63500" dist="38099" dir="2700000" algn="ctr" rotWithShape="0">
                    <a:srgbClr val="C0C0C0">
                      <a:alpha val="74997"/>
                    </a:srgbClr>
                  </a:outerShdw>
                </a:effectLst>
                <a:latin typeface="Verdana"/>
                <a:ea typeface="Verdana"/>
                <a:cs typeface="Verdana"/>
              </a:rPr>
              <a:t>율법</a:t>
            </a:r>
            <a:endParaRPr lang="en-US" sz="7200" b="1" kern="10" dirty="0">
              <a:blipFill dpi="0" rotWithShape="0">
                <a:blip r:embed="rId3"/>
                <a:srcRect/>
                <a:tile tx="0" ty="0" sx="100000" sy="100000" flip="none" algn="tl"/>
              </a:blipFill>
              <a:effectLst>
                <a:outerShdw blurRad="63500" dist="38099" dir="2700000" algn="ctr" rotWithShape="0">
                  <a:srgbClr val="C0C0C0">
                    <a:alpha val="74997"/>
                  </a:srgbClr>
                </a:outerShdw>
              </a:effectLst>
              <a:latin typeface="Verdana"/>
              <a:ea typeface="Verdana"/>
              <a:cs typeface="Verdana"/>
            </a:endParaRPr>
          </a:p>
        </p:txBody>
      </p:sp>
      <p:sp>
        <p:nvSpPr>
          <p:cNvPr id="101379" name="Text Box 3"/>
          <p:cNvSpPr txBox="1">
            <a:spLocks noChangeArrowheads="1"/>
          </p:cNvSpPr>
          <p:nvPr/>
        </p:nvSpPr>
        <p:spPr bwMode="auto">
          <a:xfrm>
            <a:off x="381000" y="304800"/>
            <a:ext cx="1905000" cy="2246769"/>
          </a:xfrm>
          <a:prstGeom prst="rect">
            <a:avLst/>
          </a:prstGeom>
          <a:solidFill>
            <a:srgbClr val="000000"/>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2800" b="1" dirty="0">
                <a:solidFill>
                  <a:schemeClr val="bg1"/>
                </a:solidFill>
                <a:latin typeface="Arial" panose="020B0604020202020204" pitchFamily="34" charset="0"/>
                <a:cs typeface="Arial" panose="020B0604020202020204" pitchFamily="34" charset="0"/>
              </a:rPr>
              <a:t>당신은</a:t>
            </a:r>
            <a:r>
              <a:rPr lang="en-US" altLang="ko-KR" sz="2800" b="1" dirty="0">
                <a:solidFill>
                  <a:schemeClr val="bg1"/>
                </a:solidFill>
                <a:latin typeface="Arial" panose="020B0604020202020204" pitchFamily="34" charset="0"/>
                <a:cs typeface="Arial" panose="020B0604020202020204" pitchFamily="34" charset="0"/>
              </a:rPr>
              <a:t> </a:t>
            </a:r>
            <a:r>
              <a:rPr lang="ko-KR" altLang="en-US" sz="2800" b="1" dirty="0">
                <a:solidFill>
                  <a:schemeClr val="bg1"/>
                </a:solidFill>
                <a:latin typeface="Arial" panose="020B0604020202020204" pitchFamily="34" charset="0"/>
                <a:cs typeface="Arial" panose="020B0604020202020204" pitchFamily="34" charset="0"/>
              </a:rPr>
              <a:t>율법</a:t>
            </a:r>
            <a:r>
              <a:rPr lang="en-US" altLang="ko-KR" sz="2800" b="1" dirty="0">
                <a:solidFill>
                  <a:schemeClr val="bg1"/>
                </a:solidFill>
                <a:latin typeface="Arial" panose="020B0604020202020204" pitchFamily="34" charset="0"/>
                <a:cs typeface="Arial" panose="020B0604020202020204" pitchFamily="34" charset="0"/>
              </a:rPr>
              <a:t> </a:t>
            </a:r>
            <a:r>
              <a:rPr lang="ko-KR" altLang="en-US" sz="2800" b="1" dirty="0">
                <a:solidFill>
                  <a:schemeClr val="bg1"/>
                </a:solidFill>
                <a:latin typeface="Arial" panose="020B0604020202020204" pitchFamily="34" charset="0"/>
                <a:cs typeface="Arial" panose="020B0604020202020204" pitchFamily="34" charset="0"/>
              </a:rPr>
              <a:t>아래에</a:t>
            </a:r>
            <a:r>
              <a:rPr lang="en-US" altLang="ko-KR" sz="2800" b="1" dirty="0">
                <a:solidFill>
                  <a:schemeClr val="bg1"/>
                </a:solidFill>
                <a:latin typeface="Arial" panose="020B0604020202020204" pitchFamily="34" charset="0"/>
                <a:cs typeface="Arial" panose="020B0604020202020204" pitchFamily="34" charset="0"/>
              </a:rPr>
              <a:t> </a:t>
            </a:r>
            <a:r>
              <a:rPr lang="ko-KR" altLang="en-US" sz="2800" b="1" dirty="0">
                <a:solidFill>
                  <a:schemeClr val="bg1"/>
                </a:solidFill>
                <a:latin typeface="Arial" panose="020B0604020202020204" pitchFamily="34" charset="0"/>
                <a:cs typeface="Arial" panose="020B0604020202020204" pitchFamily="34" charset="0"/>
              </a:rPr>
              <a:t>살고</a:t>
            </a:r>
            <a:r>
              <a:rPr lang="en-US" altLang="ko-KR" sz="2800" b="1" dirty="0">
                <a:solidFill>
                  <a:schemeClr val="bg1"/>
                </a:solidFill>
                <a:latin typeface="Arial" panose="020B0604020202020204" pitchFamily="34" charset="0"/>
                <a:cs typeface="Arial" panose="020B0604020202020204" pitchFamily="34" charset="0"/>
              </a:rPr>
              <a:t> </a:t>
            </a:r>
            <a:r>
              <a:rPr lang="ko-KR" altLang="en-US" sz="2800" b="1" dirty="0">
                <a:solidFill>
                  <a:schemeClr val="bg1"/>
                </a:solidFill>
                <a:latin typeface="Arial" panose="020B0604020202020204" pitchFamily="34" charset="0"/>
                <a:cs typeface="Arial" panose="020B0604020202020204" pitchFamily="34" charset="0"/>
              </a:rPr>
              <a:t>있는가</a:t>
            </a:r>
            <a:r>
              <a:rPr lang="en-US" altLang="ko-KR" sz="2800" b="1" dirty="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p:txBody>
      </p:sp>
      <p:sp>
        <p:nvSpPr>
          <p:cNvPr id="101380" name="Text Box 4"/>
          <p:cNvSpPr txBox="1">
            <a:spLocks noChangeArrowheads="1"/>
          </p:cNvSpPr>
          <p:nvPr/>
        </p:nvSpPr>
        <p:spPr bwMode="auto">
          <a:xfrm>
            <a:off x="3275856" y="304800"/>
            <a:ext cx="2286744" cy="1384995"/>
          </a:xfrm>
          <a:prstGeom prst="rect">
            <a:avLst/>
          </a:prstGeom>
          <a:solidFill>
            <a:srgbClr val="800000"/>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2800" b="1" dirty="0">
                <a:solidFill>
                  <a:schemeClr val="bg1"/>
                </a:solidFill>
                <a:latin typeface="Arial" panose="020B0604020202020204" pitchFamily="34" charset="0"/>
                <a:cs typeface="Arial" panose="020B0604020202020204" pitchFamily="34" charset="0"/>
              </a:rPr>
              <a:t>돼지고기를</a:t>
            </a:r>
            <a:r>
              <a:rPr lang="en-US" altLang="ko-KR" sz="2800" b="1" dirty="0">
                <a:solidFill>
                  <a:schemeClr val="bg1"/>
                </a:solidFill>
                <a:latin typeface="Arial" panose="020B0604020202020204" pitchFamily="34" charset="0"/>
                <a:cs typeface="Arial" panose="020B0604020202020204" pitchFamily="34" charset="0"/>
              </a:rPr>
              <a:t> </a:t>
            </a:r>
            <a:br>
              <a:rPr lang="en-US" altLang="ko-KR" sz="2800" b="1" dirty="0">
                <a:solidFill>
                  <a:schemeClr val="bg1"/>
                </a:solidFill>
                <a:latin typeface="Arial" panose="020B0604020202020204" pitchFamily="34" charset="0"/>
                <a:cs typeface="Arial" panose="020B0604020202020204" pitchFamily="34" charset="0"/>
              </a:rPr>
            </a:br>
            <a:r>
              <a:rPr lang="ko-KR" altLang="en-US" sz="2800" b="1" dirty="0">
                <a:solidFill>
                  <a:schemeClr val="bg1"/>
                </a:solidFill>
                <a:latin typeface="Arial" panose="020B0604020202020204" pitchFamily="34" charset="0"/>
                <a:cs typeface="Arial" panose="020B0604020202020204" pitchFamily="34" charset="0"/>
              </a:rPr>
              <a:t>먹어도</a:t>
            </a:r>
            <a:r>
              <a:rPr lang="en-US" altLang="ko-KR" sz="2800" b="1" dirty="0">
                <a:solidFill>
                  <a:schemeClr val="bg1"/>
                </a:solidFill>
                <a:latin typeface="Arial" panose="020B0604020202020204" pitchFamily="34" charset="0"/>
                <a:cs typeface="Arial" panose="020B0604020202020204" pitchFamily="34" charset="0"/>
              </a:rPr>
              <a:t> </a:t>
            </a:r>
            <a:br>
              <a:rPr lang="en-US" altLang="ko-KR" sz="2800" b="1" dirty="0">
                <a:solidFill>
                  <a:schemeClr val="bg1"/>
                </a:solidFill>
                <a:latin typeface="Arial" panose="020B0604020202020204" pitchFamily="34" charset="0"/>
                <a:cs typeface="Arial" panose="020B0604020202020204" pitchFamily="34" charset="0"/>
              </a:rPr>
            </a:br>
            <a:r>
              <a:rPr lang="ko-KR" altLang="en-US" sz="2800" b="1" dirty="0">
                <a:solidFill>
                  <a:schemeClr val="bg1"/>
                </a:solidFill>
                <a:latin typeface="Arial" panose="020B0604020202020204" pitchFamily="34" charset="0"/>
                <a:cs typeface="Arial" panose="020B0604020202020204" pitchFamily="34" charset="0"/>
              </a:rPr>
              <a:t>되는가</a:t>
            </a:r>
            <a:r>
              <a:rPr lang="en-US" altLang="ko-KR" sz="2800" b="1" dirty="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p:txBody>
      </p:sp>
      <p:sp>
        <p:nvSpPr>
          <p:cNvPr id="101381" name="Text Box 5"/>
          <p:cNvSpPr txBox="1">
            <a:spLocks noChangeArrowheads="1"/>
          </p:cNvSpPr>
          <p:nvPr/>
        </p:nvSpPr>
        <p:spPr bwMode="auto">
          <a:xfrm>
            <a:off x="6324600" y="304800"/>
            <a:ext cx="2362200" cy="1384995"/>
          </a:xfrm>
          <a:prstGeom prst="rect">
            <a:avLst/>
          </a:prstGeom>
          <a:solidFill>
            <a:srgbClr val="660066"/>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2800" b="1" dirty="0">
                <a:solidFill>
                  <a:schemeClr val="bg1"/>
                </a:solidFill>
                <a:effectLst>
                  <a:outerShdw blurRad="38100" dist="38100" dir="2700000" algn="tl">
                    <a:srgbClr val="000000"/>
                  </a:outerShdw>
                </a:effectLst>
                <a:latin typeface="Verdana" charset="0"/>
              </a:rPr>
              <a:t>안식일을</a:t>
            </a:r>
            <a:r>
              <a:rPr lang="en-US" altLang="ko-KR" sz="2800" b="1" dirty="0">
                <a:solidFill>
                  <a:schemeClr val="bg1"/>
                </a:solidFill>
                <a:effectLst>
                  <a:outerShdw blurRad="38100" dist="38100" dir="2700000" algn="tl">
                    <a:srgbClr val="000000"/>
                  </a:outerShdw>
                </a:effectLst>
                <a:latin typeface="Verdana" charset="0"/>
              </a:rPr>
              <a:t> </a:t>
            </a:r>
            <a:br>
              <a:rPr lang="en-US" altLang="ko-KR" sz="2800" b="1" dirty="0">
                <a:solidFill>
                  <a:schemeClr val="bg1"/>
                </a:solidFill>
                <a:effectLst>
                  <a:outerShdw blurRad="38100" dist="38100" dir="2700000" algn="tl">
                    <a:srgbClr val="000000"/>
                  </a:outerShdw>
                </a:effectLst>
                <a:latin typeface="Verdana" charset="0"/>
              </a:rPr>
            </a:br>
            <a:r>
              <a:rPr lang="ko-KR" altLang="en-US" sz="2800" b="1" dirty="0">
                <a:solidFill>
                  <a:schemeClr val="bg1"/>
                </a:solidFill>
                <a:effectLst>
                  <a:outerShdw blurRad="38100" dist="38100" dir="2700000" algn="tl">
                    <a:srgbClr val="000000"/>
                  </a:outerShdw>
                </a:effectLst>
                <a:latin typeface="Verdana" charset="0"/>
              </a:rPr>
              <a:t>지켜야</a:t>
            </a:r>
            <a:r>
              <a:rPr lang="en-US" altLang="ko-KR" sz="2800" b="1" dirty="0">
                <a:solidFill>
                  <a:schemeClr val="bg1"/>
                </a:solidFill>
                <a:effectLst>
                  <a:outerShdw blurRad="38100" dist="38100" dir="2700000" algn="tl">
                    <a:srgbClr val="000000"/>
                  </a:outerShdw>
                </a:effectLst>
                <a:latin typeface="Verdana" charset="0"/>
              </a:rPr>
              <a:t> </a:t>
            </a:r>
            <a:r>
              <a:rPr lang="ko-KR" altLang="en-US" sz="2800" b="1" dirty="0">
                <a:solidFill>
                  <a:schemeClr val="bg1"/>
                </a:solidFill>
                <a:effectLst>
                  <a:outerShdw blurRad="38100" dist="38100" dir="2700000" algn="tl">
                    <a:srgbClr val="000000"/>
                  </a:outerShdw>
                </a:effectLst>
                <a:latin typeface="Verdana" charset="0"/>
              </a:rPr>
              <a:t>하는가</a:t>
            </a:r>
            <a:r>
              <a:rPr lang="en-US" altLang="ko-KR" sz="2800" b="1" dirty="0">
                <a:solidFill>
                  <a:schemeClr val="bg1"/>
                </a:solidFill>
                <a:effectLst>
                  <a:outerShdw blurRad="38100" dist="38100" dir="2700000" algn="tl">
                    <a:srgbClr val="000000"/>
                  </a:outerShdw>
                </a:effectLst>
                <a:latin typeface="Verdana" charset="0"/>
              </a:rPr>
              <a:t>?</a:t>
            </a:r>
            <a:endParaRPr lang="en-US" sz="2800" b="1" dirty="0">
              <a:solidFill>
                <a:schemeClr val="bg1"/>
              </a:solidFill>
              <a:effectLst>
                <a:outerShdw blurRad="38100" dist="38100" dir="2700000" algn="tl">
                  <a:srgbClr val="000000"/>
                </a:outerShdw>
              </a:effectLst>
              <a:latin typeface="Verdana" charset="0"/>
            </a:endParaRPr>
          </a:p>
        </p:txBody>
      </p:sp>
      <p:sp>
        <p:nvSpPr>
          <p:cNvPr id="101382" name="Text Box 6"/>
          <p:cNvSpPr txBox="1">
            <a:spLocks noChangeArrowheads="1"/>
          </p:cNvSpPr>
          <p:nvPr/>
        </p:nvSpPr>
        <p:spPr bwMode="auto">
          <a:xfrm>
            <a:off x="381000" y="3792538"/>
            <a:ext cx="2590800" cy="1384995"/>
          </a:xfrm>
          <a:prstGeom prst="rect">
            <a:avLst/>
          </a:prstGeom>
          <a:solidFill>
            <a:srgbClr val="0000FF"/>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2800" b="1" dirty="0">
                <a:solidFill>
                  <a:schemeClr val="bg1"/>
                </a:solidFill>
                <a:latin typeface="Arial" panose="020B0604020202020204" pitchFamily="34" charset="0"/>
                <a:cs typeface="Arial" panose="020B0604020202020204" pitchFamily="34" charset="0"/>
              </a:rPr>
              <a:t>율법은</a:t>
            </a:r>
            <a:r>
              <a:rPr lang="en-US" altLang="ko-KR" sz="2800" b="1" dirty="0">
                <a:solidFill>
                  <a:schemeClr val="bg1"/>
                </a:solidFill>
                <a:latin typeface="Arial" panose="020B0604020202020204" pitchFamily="34" charset="0"/>
                <a:cs typeface="Arial" panose="020B0604020202020204" pitchFamily="34" charset="0"/>
              </a:rPr>
              <a:t> </a:t>
            </a:r>
            <a:r>
              <a:rPr lang="ko-KR" altLang="en-US" sz="2800" b="1" dirty="0">
                <a:solidFill>
                  <a:schemeClr val="bg1"/>
                </a:solidFill>
                <a:latin typeface="Arial" panose="020B0604020202020204" pitchFamily="34" charset="0"/>
                <a:cs typeface="Arial" panose="020B0604020202020204" pitchFamily="34" charset="0"/>
              </a:rPr>
              <a:t>우리와</a:t>
            </a:r>
            <a:r>
              <a:rPr lang="en-US" altLang="ko-KR" sz="2800" b="1" dirty="0">
                <a:solidFill>
                  <a:schemeClr val="bg1"/>
                </a:solidFill>
                <a:latin typeface="Arial" panose="020B0604020202020204" pitchFamily="34" charset="0"/>
                <a:cs typeface="Arial" panose="020B0604020202020204" pitchFamily="34" charset="0"/>
              </a:rPr>
              <a:t> </a:t>
            </a:r>
            <a:br>
              <a:rPr lang="en-US" altLang="ko-KR" sz="2800" b="1" dirty="0">
                <a:solidFill>
                  <a:schemeClr val="bg1"/>
                </a:solidFill>
                <a:latin typeface="Arial" panose="020B0604020202020204" pitchFamily="34" charset="0"/>
                <a:cs typeface="Arial" panose="020B0604020202020204" pitchFamily="34" charset="0"/>
              </a:rPr>
            </a:br>
            <a:r>
              <a:rPr lang="ko-KR" altLang="en-US" sz="2800" b="1" dirty="0">
                <a:solidFill>
                  <a:schemeClr val="bg1"/>
                </a:solidFill>
                <a:latin typeface="Arial" panose="020B0604020202020204" pitchFamily="34" charset="0"/>
                <a:cs typeface="Arial" panose="020B0604020202020204" pitchFamily="34" charset="0"/>
              </a:rPr>
              <a:t>어떤</a:t>
            </a:r>
            <a:r>
              <a:rPr lang="en-US" altLang="ko-KR" sz="2800" b="1" dirty="0">
                <a:solidFill>
                  <a:schemeClr val="bg1"/>
                </a:solidFill>
                <a:latin typeface="Arial" panose="020B0604020202020204" pitchFamily="34" charset="0"/>
                <a:cs typeface="Arial" panose="020B0604020202020204" pitchFamily="34" charset="0"/>
              </a:rPr>
              <a:t> </a:t>
            </a:r>
            <a:r>
              <a:rPr lang="ko-KR" altLang="en-US" sz="2800" b="1" dirty="0">
                <a:solidFill>
                  <a:schemeClr val="bg1"/>
                </a:solidFill>
                <a:latin typeface="Arial" panose="020B0604020202020204" pitchFamily="34" charset="0"/>
                <a:cs typeface="Arial" panose="020B0604020202020204" pitchFamily="34" charset="0"/>
              </a:rPr>
              <a:t>관련이</a:t>
            </a:r>
            <a:r>
              <a:rPr lang="en-US" altLang="ko-KR" sz="2800" b="1" dirty="0">
                <a:solidFill>
                  <a:schemeClr val="bg1"/>
                </a:solidFill>
                <a:latin typeface="Arial" panose="020B0604020202020204" pitchFamily="34" charset="0"/>
                <a:cs typeface="Arial" panose="020B0604020202020204" pitchFamily="34" charset="0"/>
              </a:rPr>
              <a:t> </a:t>
            </a:r>
            <a:br>
              <a:rPr lang="en-US" altLang="ko-KR" sz="2800" b="1" dirty="0">
                <a:solidFill>
                  <a:schemeClr val="bg1"/>
                </a:solidFill>
                <a:latin typeface="Arial" panose="020B0604020202020204" pitchFamily="34" charset="0"/>
                <a:cs typeface="Arial" panose="020B0604020202020204" pitchFamily="34" charset="0"/>
              </a:rPr>
            </a:br>
            <a:r>
              <a:rPr lang="ko-KR" altLang="en-US" sz="2800" b="1" dirty="0">
                <a:solidFill>
                  <a:schemeClr val="bg1"/>
                </a:solidFill>
                <a:latin typeface="Arial" panose="020B0604020202020204" pitchFamily="34" charset="0"/>
                <a:cs typeface="Arial" panose="020B0604020202020204" pitchFamily="34" charset="0"/>
              </a:rPr>
              <a:t>있는가</a:t>
            </a:r>
            <a:r>
              <a:rPr lang="en-US" altLang="ko-KR" sz="2800" b="1" dirty="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p:txBody>
      </p:sp>
      <p:sp>
        <p:nvSpPr>
          <p:cNvPr id="101383" name="Text Box 7"/>
          <p:cNvSpPr txBox="1">
            <a:spLocks noChangeArrowheads="1"/>
          </p:cNvSpPr>
          <p:nvPr/>
        </p:nvSpPr>
        <p:spPr bwMode="auto">
          <a:xfrm>
            <a:off x="6553200" y="3124200"/>
            <a:ext cx="2286000" cy="2246769"/>
          </a:xfrm>
          <a:prstGeom prst="rect">
            <a:avLst/>
          </a:prstGeom>
          <a:solidFill>
            <a:srgbClr val="000090"/>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2800" b="1" dirty="0">
                <a:solidFill>
                  <a:schemeClr val="bg1"/>
                </a:solidFill>
                <a:latin typeface="Arial" panose="020B0604020202020204" pitchFamily="34" charset="0"/>
                <a:ea typeface="宋体" charset="0"/>
                <a:cs typeface="Arial" panose="020B0604020202020204" pitchFamily="34" charset="0"/>
              </a:rPr>
              <a:t>그리스도인이</a:t>
            </a:r>
            <a:r>
              <a:rPr lang="en-US" altLang="ko-KR" sz="2800" b="1" dirty="0">
                <a:solidFill>
                  <a:schemeClr val="bg1"/>
                </a:solidFill>
                <a:latin typeface="Arial" panose="020B0604020202020204" pitchFamily="34" charset="0"/>
                <a:ea typeface="宋体" charset="0"/>
                <a:cs typeface="Arial" panose="020B0604020202020204" pitchFamily="34" charset="0"/>
              </a:rPr>
              <a:t> </a:t>
            </a:r>
            <a:r>
              <a:rPr lang="ko-KR" altLang="en-US" sz="2800" b="1" dirty="0">
                <a:solidFill>
                  <a:schemeClr val="bg1"/>
                </a:solidFill>
                <a:latin typeface="Arial" panose="020B0604020202020204" pitchFamily="34" charset="0"/>
                <a:ea typeface="宋体" charset="0"/>
                <a:cs typeface="Arial" panose="020B0604020202020204" pitchFamily="34" charset="0"/>
              </a:rPr>
              <a:t>고기를</a:t>
            </a:r>
            <a:r>
              <a:rPr lang="en-US" altLang="ko-KR" sz="2800" b="1" dirty="0">
                <a:solidFill>
                  <a:schemeClr val="bg1"/>
                </a:solidFill>
                <a:latin typeface="Arial" panose="020B0604020202020204" pitchFamily="34" charset="0"/>
                <a:ea typeface="宋体" charset="0"/>
                <a:cs typeface="Arial" panose="020B0604020202020204" pitchFamily="34" charset="0"/>
              </a:rPr>
              <a:t> </a:t>
            </a:r>
            <a:r>
              <a:rPr lang="ko-KR" altLang="en-US" sz="2800" b="1" dirty="0">
                <a:solidFill>
                  <a:schemeClr val="bg1"/>
                </a:solidFill>
                <a:latin typeface="Arial" panose="020B0604020202020204" pitchFamily="34" charset="0"/>
                <a:ea typeface="宋体" charset="0"/>
                <a:cs typeface="Arial" panose="020B0604020202020204" pitchFamily="34" charset="0"/>
              </a:rPr>
              <a:t>피채로</a:t>
            </a:r>
            <a:r>
              <a:rPr lang="en-US" altLang="ko-KR" sz="2800" b="1" dirty="0">
                <a:solidFill>
                  <a:schemeClr val="bg1"/>
                </a:solidFill>
                <a:latin typeface="Arial" panose="020B0604020202020204" pitchFamily="34" charset="0"/>
                <a:ea typeface="宋体" charset="0"/>
                <a:cs typeface="Arial" panose="020B0604020202020204" pitchFamily="34" charset="0"/>
              </a:rPr>
              <a:t> </a:t>
            </a:r>
            <a:r>
              <a:rPr lang="ko-KR" altLang="en-US" sz="2800" b="1" dirty="0">
                <a:solidFill>
                  <a:schemeClr val="bg1"/>
                </a:solidFill>
                <a:latin typeface="Arial" panose="020B0604020202020204" pitchFamily="34" charset="0"/>
                <a:ea typeface="宋体" charset="0"/>
                <a:cs typeface="Arial" panose="020B0604020202020204" pitchFamily="34" charset="0"/>
              </a:rPr>
              <a:t>먹어도</a:t>
            </a:r>
            <a:r>
              <a:rPr lang="en-US" altLang="ko-KR" sz="2800" b="1" dirty="0">
                <a:solidFill>
                  <a:schemeClr val="bg1"/>
                </a:solidFill>
                <a:latin typeface="Arial" panose="020B0604020202020204" pitchFamily="34" charset="0"/>
                <a:ea typeface="宋体" charset="0"/>
                <a:cs typeface="Arial" panose="020B0604020202020204" pitchFamily="34" charset="0"/>
              </a:rPr>
              <a:t> </a:t>
            </a:r>
            <a:br>
              <a:rPr lang="en-US" altLang="ko-KR" sz="2800" b="1" dirty="0">
                <a:solidFill>
                  <a:schemeClr val="bg1"/>
                </a:solidFill>
                <a:latin typeface="Arial" panose="020B0604020202020204" pitchFamily="34" charset="0"/>
                <a:ea typeface="宋体" charset="0"/>
                <a:cs typeface="Arial" panose="020B0604020202020204" pitchFamily="34" charset="0"/>
              </a:rPr>
            </a:br>
            <a:r>
              <a:rPr lang="ko-KR" altLang="en-US" sz="2800" b="1" dirty="0">
                <a:solidFill>
                  <a:schemeClr val="bg1"/>
                </a:solidFill>
                <a:latin typeface="Arial" panose="020B0604020202020204" pitchFamily="34" charset="0"/>
                <a:ea typeface="宋体" charset="0"/>
                <a:cs typeface="Arial" panose="020B0604020202020204" pitchFamily="34" charset="0"/>
              </a:rPr>
              <a:t>되는가</a:t>
            </a:r>
            <a:r>
              <a:rPr lang="en-US" altLang="ko-KR" sz="2800" b="1" dirty="0">
                <a:solidFill>
                  <a:schemeClr val="bg1"/>
                </a:solidFill>
                <a:latin typeface="Arial" panose="020B0604020202020204" pitchFamily="34" charset="0"/>
                <a:ea typeface="宋体" charset="0"/>
                <a:cs typeface="Arial" panose="020B0604020202020204" pitchFamily="34" charset="0"/>
              </a:rPr>
              <a:t>?</a:t>
            </a:r>
            <a:endParaRPr lang="en-US" sz="2800" b="1" dirty="0">
              <a:solidFill>
                <a:schemeClr val="bg1"/>
              </a:solidFill>
              <a:latin typeface="Arial" panose="020B0604020202020204" pitchFamily="34" charset="0"/>
              <a:ea typeface="宋体" charset="0"/>
              <a:cs typeface="Arial" panose="020B0604020202020204" pitchFamily="34" charset="0"/>
            </a:endParaRPr>
          </a:p>
        </p:txBody>
      </p:sp>
      <p:sp>
        <p:nvSpPr>
          <p:cNvPr id="101384" name="Text Box 8"/>
          <p:cNvSpPr txBox="1">
            <a:spLocks noChangeArrowheads="1"/>
          </p:cNvSpPr>
          <p:nvPr/>
        </p:nvSpPr>
        <p:spPr bwMode="auto">
          <a:xfrm>
            <a:off x="3419872" y="4419600"/>
            <a:ext cx="2868386" cy="1815882"/>
          </a:xfrm>
          <a:prstGeom prst="rect">
            <a:avLst/>
          </a:prstGeom>
          <a:solidFill>
            <a:schemeClr val="tx2">
              <a:lumMod val="85000"/>
              <a:lumOff val="15000"/>
            </a:schemeClr>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2800" b="1" dirty="0">
                <a:solidFill>
                  <a:schemeClr val="bg1"/>
                </a:solidFill>
                <a:latin typeface="Arial" panose="020B0604020202020204" pitchFamily="34" charset="0"/>
                <a:cs typeface="Arial" panose="020B0604020202020204" pitchFamily="34" charset="0"/>
              </a:rPr>
              <a:t>하나님은</a:t>
            </a:r>
            <a:r>
              <a:rPr lang="en-US" altLang="ko-KR" sz="2800" b="1" dirty="0">
                <a:solidFill>
                  <a:schemeClr val="bg1"/>
                </a:solidFill>
                <a:latin typeface="Arial" panose="020B0604020202020204" pitchFamily="34" charset="0"/>
                <a:cs typeface="Arial" panose="020B0604020202020204" pitchFamily="34" charset="0"/>
              </a:rPr>
              <a:t> </a:t>
            </a:r>
            <a:r>
              <a:rPr lang="ko-KR" altLang="en-US" sz="2800" b="1" dirty="0">
                <a:solidFill>
                  <a:schemeClr val="bg1"/>
                </a:solidFill>
                <a:latin typeface="Arial" panose="020B0604020202020204" pitchFamily="34" charset="0"/>
                <a:cs typeface="Arial" panose="020B0604020202020204" pitchFamily="34" charset="0"/>
              </a:rPr>
              <a:t>우리에게</a:t>
            </a:r>
            <a:r>
              <a:rPr lang="en-US" altLang="ko-KR" sz="2800" b="1" dirty="0">
                <a:solidFill>
                  <a:schemeClr val="bg1"/>
                </a:solidFill>
                <a:latin typeface="Arial" panose="020B0604020202020204" pitchFamily="34" charset="0"/>
                <a:cs typeface="Arial" panose="020B0604020202020204" pitchFamily="34" charset="0"/>
              </a:rPr>
              <a:t> </a:t>
            </a:r>
            <a:r>
              <a:rPr lang="ko-KR" altLang="en-US" sz="2800" b="1" dirty="0">
                <a:solidFill>
                  <a:schemeClr val="bg1"/>
                </a:solidFill>
                <a:latin typeface="Arial" panose="020B0604020202020204" pitchFamily="34" charset="0"/>
                <a:cs typeface="Arial" panose="020B0604020202020204" pitchFamily="34" charset="0"/>
              </a:rPr>
              <a:t>십일조를</a:t>
            </a:r>
            <a:r>
              <a:rPr lang="en-US" altLang="ko-KR" sz="2800" b="1" dirty="0">
                <a:solidFill>
                  <a:schemeClr val="bg1"/>
                </a:solidFill>
                <a:latin typeface="Arial" panose="020B0604020202020204" pitchFamily="34" charset="0"/>
                <a:cs typeface="Arial" panose="020B0604020202020204" pitchFamily="34" charset="0"/>
              </a:rPr>
              <a:t> </a:t>
            </a:r>
            <a:br>
              <a:rPr lang="en-US" altLang="ko-KR" sz="2800" b="1" dirty="0">
                <a:solidFill>
                  <a:schemeClr val="bg1"/>
                </a:solidFill>
                <a:latin typeface="Arial" panose="020B0604020202020204" pitchFamily="34" charset="0"/>
                <a:cs typeface="Arial" panose="020B0604020202020204" pitchFamily="34" charset="0"/>
              </a:rPr>
            </a:br>
            <a:r>
              <a:rPr lang="ko-KR" altLang="en-US" sz="2800" b="1" dirty="0">
                <a:solidFill>
                  <a:schemeClr val="bg1"/>
                </a:solidFill>
                <a:latin typeface="Arial" panose="020B0604020202020204" pitchFamily="34" charset="0"/>
                <a:cs typeface="Arial" panose="020B0604020202020204" pitchFamily="34" charset="0"/>
              </a:rPr>
              <a:t>요구하시는가</a:t>
            </a:r>
            <a:r>
              <a:rPr lang="en-US" altLang="ko-KR" sz="2800" b="1" dirty="0">
                <a:solidFill>
                  <a:schemeClr val="bg1"/>
                </a:solidFill>
                <a:latin typeface="Arial" panose="020B0604020202020204" pitchFamily="34" charset="0"/>
                <a:cs typeface="Arial" panose="020B0604020202020204" pitchFamily="34" charset="0"/>
              </a:rPr>
              <a:t>?</a:t>
            </a:r>
            <a:endParaRPr lang="en-US" sz="2800" b="1" dirty="0">
              <a:solidFill>
                <a:schemeClr val="bg1"/>
              </a:solidFill>
              <a:latin typeface="Arial" panose="020B0604020202020204" pitchFamily="34" charset="0"/>
              <a:cs typeface="Arial" panose="020B0604020202020204" pitchFamily="34" charset="0"/>
            </a:endParaRPr>
          </a:p>
        </p:txBody>
      </p:sp>
      <p:sp>
        <p:nvSpPr>
          <p:cNvPr id="101385" name="Rectangle 9"/>
          <p:cNvSpPr>
            <a:spLocks noGrp="1" noChangeArrowheads="1"/>
          </p:cNvSpPr>
          <p:nvPr>
            <p:ph type="title"/>
          </p:nvPr>
        </p:nvSpPr>
        <p:spPr>
          <a:xfrm>
            <a:off x="1031826" y="1561937"/>
            <a:ext cx="7772400" cy="989632"/>
          </a:xfrm>
        </p:spPr>
        <p:txBody>
          <a:bodyPr/>
          <a:lstStyle/>
          <a:p>
            <a:pPr eaLnBrk="1" hangingPunct="1">
              <a:defRPr/>
            </a:pPr>
            <a:r>
              <a:rPr lang="ko-KR" altLang="en-US" dirty="0">
                <a:solidFill>
                  <a:schemeClr val="bg1"/>
                </a:solidFill>
                <a:effectLst>
                  <a:glow rad="63500">
                    <a:schemeClr val="accent4">
                      <a:satMod val="175000"/>
                      <a:alpha val="40000"/>
                    </a:schemeClr>
                  </a:glow>
                </a:effectLst>
                <a:latin typeface="Verdana" charset="0"/>
                <a:ea typeface="ＭＳ Ｐゴシック" charset="0"/>
                <a:cs typeface="ＭＳ Ｐゴシック" charset="0"/>
              </a:rPr>
              <a:t>어떻게</a:t>
            </a:r>
            <a:r>
              <a:rPr lang="en-US" altLang="ko-KR" dirty="0">
                <a:solidFill>
                  <a:schemeClr val="bg1"/>
                </a:solidFill>
                <a:effectLst>
                  <a:glow rad="63500">
                    <a:schemeClr val="accent4">
                      <a:satMod val="175000"/>
                      <a:alpha val="40000"/>
                    </a:schemeClr>
                  </a:glow>
                </a:effectLst>
                <a:latin typeface="Verdana" charset="0"/>
                <a:ea typeface="ＭＳ Ｐゴシック" charset="0"/>
                <a:cs typeface="ＭＳ Ｐゴシック" charset="0"/>
              </a:rPr>
              <a:t> </a:t>
            </a:r>
            <a:r>
              <a:rPr lang="ko-KR" altLang="en-US" dirty="0">
                <a:solidFill>
                  <a:schemeClr val="bg1"/>
                </a:solidFill>
                <a:effectLst>
                  <a:glow rad="63500">
                    <a:schemeClr val="accent4">
                      <a:satMod val="175000"/>
                      <a:alpha val="40000"/>
                    </a:schemeClr>
                  </a:glow>
                </a:effectLst>
                <a:latin typeface="Verdana" charset="0"/>
                <a:ea typeface="ＭＳ Ｐゴシック" charset="0"/>
                <a:cs typeface="ＭＳ Ｐゴシック" charset="0"/>
              </a:rPr>
              <a:t>생각하는가</a:t>
            </a:r>
            <a:r>
              <a:rPr lang="en-US" altLang="ko-KR" dirty="0">
                <a:solidFill>
                  <a:schemeClr val="bg1"/>
                </a:solidFill>
                <a:effectLst>
                  <a:glow rad="63500">
                    <a:schemeClr val="accent4">
                      <a:satMod val="175000"/>
                      <a:alpha val="40000"/>
                    </a:schemeClr>
                  </a:glow>
                </a:effectLst>
                <a:latin typeface="Verdana" charset="0"/>
                <a:ea typeface="ＭＳ Ｐゴシック" charset="0"/>
                <a:cs typeface="ＭＳ Ｐゴシック" charset="0"/>
              </a:rPr>
              <a:t>?</a:t>
            </a:r>
            <a:endParaRPr lang="en-US" dirty="0">
              <a:solidFill>
                <a:schemeClr val="bg1"/>
              </a:solidFill>
              <a:effectLst>
                <a:glow rad="63500">
                  <a:schemeClr val="accent4">
                    <a:satMod val="175000"/>
                    <a:alpha val="40000"/>
                  </a:schemeClr>
                </a:glow>
              </a:effectLst>
              <a:latin typeface="Verdana"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300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0" fill="hold"/>
                                        <p:tgtEl>
                                          <p:spTgt spid="101379"/>
                                        </p:tgtEl>
                                        <p:attrNameLst>
                                          <p:attrName>ppt_x</p:attrName>
                                        </p:attrNameLst>
                                      </p:cBhvr>
                                      <p:tavLst>
                                        <p:tav tm="0">
                                          <p:val>
                                            <p:strVal val="0-#ppt_w/2"/>
                                          </p:val>
                                        </p:tav>
                                        <p:tav tm="100000">
                                          <p:val>
                                            <p:strVal val="#ppt_x"/>
                                          </p:val>
                                        </p:tav>
                                      </p:tavLst>
                                    </p:anim>
                                    <p:anim calcmode="lin" valueType="num">
                                      <p:cBhvr additive="base">
                                        <p:cTn id="8" dur="5000" fill="hold"/>
                                        <p:tgtEl>
                                          <p:spTgt spid="10137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8000"/>
                            </p:stCondLst>
                            <p:childTnLst>
                              <p:par>
                                <p:cTn id="10" presetID="7" presetClass="entr" presetSubtype="1" fill="hold" grpId="0" nodeType="afterEffect">
                                  <p:stCondLst>
                                    <p:cond delay="0"/>
                                  </p:stCondLst>
                                  <p:childTnLst>
                                    <p:set>
                                      <p:cBhvr>
                                        <p:cTn id="11" dur="1" fill="hold">
                                          <p:stCondLst>
                                            <p:cond delay="0"/>
                                          </p:stCondLst>
                                        </p:cTn>
                                        <p:tgtEl>
                                          <p:spTgt spid="101380"/>
                                        </p:tgtEl>
                                        <p:attrNameLst>
                                          <p:attrName>style.visibility</p:attrName>
                                        </p:attrNameLst>
                                      </p:cBhvr>
                                      <p:to>
                                        <p:strVal val="visible"/>
                                      </p:to>
                                    </p:set>
                                    <p:anim calcmode="lin" valueType="num">
                                      <p:cBhvr additive="base">
                                        <p:cTn id="12" dur="5000" fill="hold"/>
                                        <p:tgtEl>
                                          <p:spTgt spid="101380"/>
                                        </p:tgtEl>
                                        <p:attrNameLst>
                                          <p:attrName>ppt_x</p:attrName>
                                        </p:attrNameLst>
                                      </p:cBhvr>
                                      <p:tavLst>
                                        <p:tav tm="0">
                                          <p:val>
                                            <p:strVal val="#ppt_x"/>
                                          </p:val>
                                        </p:tav>
                                        <p:tav tm="100000">
                                          <p:val>
                                            <p:strVal val="#ppt_x"/>
                                          </p:val>
                                        </p:tav>
                                      </p:tavLst>
                                    </p:anim>
                                    <p:anim calcmode="lin" valueType="num">
                                      <p:cBhvr additive="base">
                                        <p:cTn id="13" dur="5000" fill="hold"/>
                                        <p:tgtEl>
                                          <p:spTgt spid="101380"/>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3000"/>
                            </p:stCondLst>
                            <p:childTnLst>
                              <p:par>
                                <p:cTn id="15" presetID="7" presetClass="entr" presetSubtype="2" fill="hold" grpId="0" nodeType="afterEffect">
                                  <p:stCondLst>
                                    <p:cond delay="0"/>
                                  </p:stCondLst>
                                  <p:childTnLst>
                                    <p:set>
                                      <p:cBhvr>
                                        <p:cTn id="16" dur="1" fill="hold">
                                          <p:stCondLst>
                                            <p:cond delay="0"/>
                                          </p:stCondLst>
                                        </p:cTn>
                                        <p:tgtEl>
                                          <p:spTgt spid="101381"/>
                                        </p:tgtEl>
                                        <p:attrNameLst>
                                          <p:attrName>style.visibility</p:attrName>
                                        </p:attrNameLst>
                                      </p:cBhvr>
                                      <p:to>
                                        <p:strVal val="visible"/>
                                      </p:to>
                                    </p:set>
                                    <p:anim calcmode="lin" valueType="num">
                                      <p:cBhvr additive="base">
                                        <p:cTn id="17" dur="5000" fill="hold"/>
                                        <p:tgtEl>
                                          <p:spTgt spid="101381"/>
                                        </p:tgtEl>
                                        <p:attrNameLst>
                                          <p:attrName>ppt_x</p:attrName>
                                        </p:attrNameLst>
                                      </p:cBhvr>
                                      <p:tavLst>
                                        <p:tav tm="0">
                                          <p:val>
                                            <p:strVal val="1+#ppt_w/2"/>
                                          </p:val>
                                        </p:tav>
                                        <p:tav tm="100000">
                                          <p:val>
                                            <p:strVal val="#ppt_x"/>
                                          </p:val>
                                        </p:tav>
                                      </p:tavLst>
                                    </p:anim>
                                    <p:anim calcmode="lin" valueType="num">
                                      <p:cBhvr additive="base">
                                        <p:cTn id="18" dur="5000" fill="hold"/>
                                        <p:tgtEl>
                                          <p:spTgt spid="10138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8000"/>
                            </p:stCondLst>
                            <p:childTnLst>
                              <p:par>
                                <p:cTn id="20" presetID="7" presetClass="entr" presetSubtype="8" fill="hold" grpId="0" nodeType="afterEffect">
                                  <p:stCondLst>
                                    <p:cond delay="0"/>
                                  </p:stCondLst>
                                  <p:childTnLst>
                                    <p:set>
                                      <p:cBhvr>
                                        <p:cTn id="21" dur="1" fill="hold">
                                          <p:stCondLst>
                                            <p:cond delay="0"/>
                                          </p:stCondLst>
                                        </p:cTn>
                                        <p:tgtEl>
                                          <p:spTgt spid="101382"/>
                                        </p:tgtEl>
                                        <p:attrNameLst>
                                          <p:attrName>style.visibility</p:attrName>
                                        </p:attrNameLst>
                                      </p:cBhvr>
                                      <p:to>
                                        <p:strVal val="visible"/>
                                      </p:to>
                                    </p:set>
                                    <p:anim calcmode="lin" valueType="num">
                                      <p:cBhvr additive="base">
                                        <p:cTn id="22" dur="5000" fill="hold"/>
                                        <p:tgtEl>
                                          <p:spTgt spid="101382"/>
                                        </p:tgtEl>
                                        <p:attrNameLst>
                                          <p:attrName>ppt_x</p:attrName>
                                        </p:attrNameLst>
                                      </p:cBhvr>
                                      <p:tavLst>
                                        <p:tav tm="0">
                                          <p:val>
                                            <p:strVal val="0-#ppt_w/2"/>
                                          </p:val>
                                        </p:tav>
                                        <p:tav tm="100000">
                                          <p:val>
                                            <p:strVal val="#ppt_x"/>
                                          </p:val>
                                        </p:tav>
                                      </p:tavLst>
                                    </p:anim>
                                    <p:anim calcmode="lin" valueType="num">
                                      <p:cBhvr additive="base">
                                        <p:cTn id="23" dur="5000" fill="hold"/>
                                        <p:tgtEl>
                                          <p:spTgt spid="101382"/>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0"/>
                            </p:stCondLst>
                            <p:childTnLst>
                              <p:par>
                                <p:cTn id="25" presetID="7" presetClass="entr" presetSubtype="4" fill="hold" grpId="0" nodeType="afterEffect">
                                  <p:stCondLst>
                                    <p:cond delay="0"/>
                                  </p:stCondLst>
                                  <p:childTnLst>
                                    <p:set>
                                      <p:cBhvr>
                                        <p:cTn id="26" dur="1" fill="hold">
                                          <p:stCondLst>
                                            <p:cond delay="0"/>
                                          </p:stCondLst>
                                        </p:cTn>
                                        <p:tgtEl>
                                          <p:spTgt spid="101384"/>
                                        </p:tgtEl>
                                        <p:attrNameLst>
                                          <p:attrName>style.visibility</p:attrName>
                                        </p:attrNameLst>
                                      </p:cBhvr>
                                      <p:to>
                                        <p:strVal val="visible"/>
                                      </p:to>
                                    </p:set>
                                    <p:anim calcmode="lin" valueType="num">
                                      <p:cBhvr additive="base">
                                        <p:cTn id="27" dur="5000" fill="hold"/>
                                        <p:tgtEl>
                                          <p:spTgt spid="101384"/>
                                        </p:tgtEl>
                                        <p:attrNameLst>
                                          <p:attrName>ppt_x</p:attrName>
                                        </p:attrNameLst>
                                      </p:cBhvr>
                                      <p:tavLst>
                                        <p:tav tm="0">
                                          <p:val>
                                            <p:strVal val="#ppt_x"/>
                                          </p:val>
                                        </p:tav>
                                        <p:tav tm="100000">
                                          <p:val>
                                            <p:strVal val="#ppt_x"/>
                                          </p:val>
                                        </p:tav>
                                      </p:tavLst>
                                    </p:anim>
                                    <p:anim calcmode="lin" valueType="num">
                                      <p:cBhvr additive="base">
                                        <p:cTn id="28" dur="5000" fill="hold"/>
                                        <p:tgtEl>
                                          <p:spTgt spid="101384"/>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8000"/>
                            </p:stCondLst>
                            <p:childTnLst>
                              <p:par>
                                <p:cTn id="30" presetID="7" presetClass="entr" presetSubtype="2" fill="hold" grpId="0" nodeType="afterEffect">
                                  <p:stCondLst>
                                    <p:cond delay="0"/>
                                  </p:stCondLst>
                                  <p:childTnLst>
                                    <p:set>
                                      <p:cBhvr>
                                        <p:cTn id="31" dur="1" fill="hold">
                                          <p:stCondLst>
                                            <p:cond delay="0"/>
                                          </p:stCondLst>
                                        </p:cTn>
                                        <p:tgtEl>
                                          <p:spTgt spid="101383"/>
                                        </p:tgtEl>
                                        <p:attrNameLst>
                                          <p:attrName>style.visibility</p:attrName>
                                        </p:attrNameLst>
                                      </p:cBhvr>
                                      <p:to>
                                        <p:strVal val="visible"/>
                                      </p:to>
                                    </p:set>
                                    <p:anim calcmode="lin" valueType="num">
                                      <p:cBhvr additive="base">
                                        <p:cTn id="32" dur="5000" fill="hold"/>
                                        <p:tgtEl>
                                          <p:spTgt spid="101383"/>
                                        </p:tgtEl>
                                        <p:attrNameLst>
                                          <p:attrName>ppt_x</p:attrName>
                                        </p:attrNameLst>
                                      </p:cBhvr>
                                      <p:tavLst>
                                        <p:tav tm="0">
                                          <p:val>
                                            <p:strVal val="1+#ppt_w/2"/>
                                          </p:val>
                                        </p:tav>
                                        <p:tav tm="100000">
                                          <p:val>
                                            <p:strVal val="#ppt_x"/>
                                          </p:val>
                                        </p:tav>
                                      </p:tavLst>
                                    </p:anim>
                                    <p:anim calcmode="lin" valueType="num">
                                      <p:cBhvr additive="base">
                                        <p:cTn id="33" dur="5000" fill="hold"/>
                                        <p:tgtEl>
                                          <p:spTgt spid="1013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animBg="1" autoUpdateAnimBg="0"/>
      <p:bldP spid="101380" grpId="0" animBg="1" autoUpdateAnimBg="0"/>
      <p:bldP spid="101381" grpId="0" animBg="1" autoUpdateAnimBg="0"/>
      <p:bldP spid="101382" grpId="0" animBg="1" autoUpdateAnimBg="0"/>
      <p:bldP spid="101383" grpId="0" animBg="1" autoUpdateAnimBg="0"/>
      <p:bldP spid="101384" grpId="0" animBg="1"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3124200"/>
            <a:ext cx="3352800" cy="1676400"/>
          </a:xfrm>
        </p:spPr>
        <p:txBody>
          <a:bodyPr anchor="ctr"/>
          <a:lstStyle/>
          <a:p>
            <a:pPr eaLnBrk="1" hangingPunct="1">
              <a:defRPr/>
            </a:pPr>
            <a:r>
              <a:rPr lang="ko-KR" altLang="en-US" sz="4000" b="1" dirty="0">
                <a:solidFill>
                  <a:srgbClr val="FDF3FD"/>
                </a:solidFill>
                <a:effectLst>
                  <a:glow rad="241300">
                    <a:srgbClr val="000000">
                      <a:alpha val="99000"/>
                    </a:srgbClr>
                  </a:glow>
                </a:effectLst>
                <a:latin typeface="Arial"/>
                <a:ea typeface="ＭＳ Ｐゴシック" charset="0"/>
                <a:cs typeface="Arial"/>
              </a:rPr>
              <a:t>주의</a:t>
            </a:r>
            <a:r>
              <a:rPr lang="en-US" altLang="ko-KR" sz="4000" b="1" dirty="0">
                <a:solidFill>
                  <a:srgbClr val="FDF3FD"/>
                </a:solidFill>
                <a:effectLst>
                  <a:glow rad="241300">
                    <a:srgbClr val="000000">
                      <a:alpha val="99000"/>
                    </a:srgbClr>
                  </a:glow>
                </a:effectLst>
                <a:latin typeface="Arial"/>
                <a:ea typeface="ＭＳ Ｐゴシック" charset="0"/>
                <a:cs typeface="Arial"/>
              </a:rPr>
              <a:t> </a:t>
            </a:r>
            <a:r>
              <a:rPr lang="ko-KR" altLang="en-US" sz="4000" b="1" dirty="0">
                <a:solidFill>
                  <a:srgbClr val="FDF3FD"/>
                </a:solidFill>
                <a:effectLst>
                  <a:glow rad="241300">
                    <a:srgbClr val="000000">
                      <a:alpha val="99000"/>
                    </a:srgbClr>
                  </a:glow>
                </a:effectLst>
                <a:latin typeface="Arial"/>
                <a:ea typeface="ＭＳ Ｐゴシック" charset="0"/>
                <a:cs typeface="Arial"/>
              </a:rPr>
              <a:t>하여</a:t>
            </a:r>
            <a:r>
              <a:rPr lang="en-US" altLang="ko-KR" sz="4000" b="1" dirty="0">
                <a:solidFill>
                  <a:srgbClr val="FDF3FD"/>
                </a:solidFill>
                <a:effectLst>
                  <a:glow rad="241300">
                    <a:srgbClr val="000000">
                      <a:alpha val="99000"/>
                    </a:srgbClr>
                  </a:glow>
                </a:effectLst>
                <a:latin typeface="Arial"/>
                <a:ea typeface="ＭＳ Ｐゴシック" charset="0"/>
                <a:cs typeface="Arial"/>
              </a:rPr>
              <a:t> </a:t>
            </a:r>
            <a:br>
              <a:rPr lang="en-US" altLang="ko-KR" sz="4000" b="1" dirty="0">
                <a:solidFill>
                  <a:srgbClr val="FDF3FD"/>
                </a:solidFill>
                <a:effectLst>
                  <a:glow rad="241300">
                    <a:srgbClr val="000000">
                      <a:alpha val="99000"/>
                    </a:srgbClr>
                  </a:glow>
                </a:effectLst>
                <a:latin typeface="Arial"/>
                <a:ea typeface="ＭＳ Ｐゴシック" charset="0"/>
                <a:cs typeface="Arial"/>
              </a:rPr>
            </a:br>
            <a:r>
              <a:rPr lang="ko-KR" altLang="en-US" sz="4000" b="1" dirty="0">
                <a:solidFill>
                  <a:srgbClr val="FDF3FD"/>
                </a:solidFill>
                <a:effectLst>
                  <a:glow rad="241300">
                    <a:srgbClr val="000000">
                      <a:alpha val="99000"/>
                    </a:srgbClr>
                  </a:glow>
                </a:effectLst>
                <a:latin typeface="Arial"/>
                <a:ea typeface="ＭＳ Ｐゴシック" charset="0"/>
                <a:cs typeface="Arial"/>
              </a:rPr>
              <a:t>걸어보라</a:t>
            </a:r>
            <a:r>
              <a:rPr lang="en-US" altLang="ko-KR" sz="4000" b="1" dirty="0">
                <a:solidFill>
                  <a:srgbClr val="FDF3FD"/>
                </a:solidFill>
                <a:effectLst>
                  <a:glow rad="241300">
                    <a:srgbClr val="000000">
                      <a:alpha val="99000"/>
                    </a:srgbClr>
                  </a:glow>
                </a:effectLst>
                <a:latin typeface="Arial"/>
                <a:ea typeface="ＭＳ Ｐゴシック" charset="0"/>
                <a:cs typeface="Arial"/>
              </a:rPr>
              <a:t>!</a:t>
            </a:r>
            <a:endParaRPr lang="en-US" sz="4000" b="1" dirty="0">
              <a:solidFill>
                <a:srgbClr val="FDF3FD"/>
              </a:solidFill>
              <a:effectLst>
                <a:glow rad="241300">
                  <a:srgbClr val="000000">
                    <a:alpha val="99000"/>
                  </a:srgbClr>
                </a:glow>
              </a:effectLst>
              <a:latin typeface="Arial"/>
              <a:ea typeface="ＭＳ Ｐゴシック" charset="0"/>
              <a:cs typeface="Arial"/>
            </a:endParaRPr>
          </a:p>
        </p:txBody>
      </p:sp>
      <p:pic>
        <p:nvPicPr>
          <p:cNvPr id="291842" name="Picture 1" descr="Screen Shot 2015-01-10 at 12.14.53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89350" y="188913"/>
            <a:ext cx="5491163" cy="398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a:spLocks noChangeArrowheads="1"/>
          </p:cNvSpPr>
          <p:nvPr/>
        </p:nvSpPr>
        <p:spPr bwMode="auto">
          <a:xfrm>
            <a:off x="3708400" y="4149725"/>
            <a:ext cx="5435600" cy="954107"/>
          </a:xfrm>
          <a:prstGeom prst="rect">
            <a:avLst/>
          </a:prstGeom>
          <a:solidFill>
            <a:sysClr val="windowText" lastClr="000000"/>
          </a:solidFill>
          <a:ln w="9525">
            <a:noFill/>
            <a:miter lim="800000"/>
            <a:headEnd/>
            <a:tailEnd/>
          </a:ln>
        </p:spPr>
        <p:txBody>
          <a:bodyPr>
            <a:spAutoFit/>
          </a:bodyPr>
          <a:lstStyle/>
          <a:p>
            <a:pPr algn="ctr" fontAlgn="auto">
              <a:spcBef>
                <a:spcPts val="0"/>
              </a:spcBef>
              <a:spcAft>
                <a:spcPts val="0"/>
              </a:spcAft>
              <a:defRPr/>
            </a:pPr>
            <a:r>
              <a:rPr lang="ko-KR" altLang="en-US" sz="2800" b="1" kern="0" dirty="0">
                <a:solidFill>
                  <a:sysClr val="window" lastClr="FFFFFF"/>
                </a:solidFill>
                <a:latin typeface="Arial"/>
                <a:cs typeface="Arial"/>
              </a:rPr>
              <a:t>걸어서</a:t>
            </a:r>
            <a:r>
              <a:rPr lang="en-US" altLang="ko-KR" sz="2800" b="1" kern="0" dirty="0">
                <a:solidFill>
                  <a:sysClr val="window" lastClr="FFFFFF"/>
                </a:solidFill>
                <a:latin typeface="Arial"/>
                <a:cs typeface="Arial"/>
              </a:rPr>
              <a:t> </a:t>
            </a:r>
            <a:r>
              <a:rPr lang="ko-KR" altLang="en-US" sz="2800" b="1" kern="0" dirty="0">
                <a:solidFill>
                  <a:sysClr val="window" lastClr="FFFFFF"/>
                </a:solidFill>
                <a:latin typeface="Arial"/>
                <a:cs typeface="Arial"/>
              </a:rPr>
              <a:t>맨</a:t>
            </a:r>
            <a:r>
              <a:rPr lang="en-US" altLang="ko-KR" sz="2800" b="1" kern="0" dirty="0">
                <a:solidFill>
                  <a:sysClr val="window" lastClr="FFFFFF"/>
                </a:solidFill>
                <a:latin typeface="Arial"/>
                <a:cs typeface="Arial"/>
              </a:rPr>
              <a:t> </a:t>
            </a:r>
            <a:r>
              <a:rPr lang="ko-KR" altLang="en-US" sz="2800" b="1" kern="0" dirty="0">
                <a:solidFill>
                  <a:sysClr val="window" lastClr="FFFFFF"/>
                </a:solidFill>
                <a:latin typeface="Arial"/>
                <a:cs typeface="Arial"/>
              </a:rPr>
              <a:t>위까지</a:t>
            </a:r>
            <a:r>
              <a:rPr lang="en-US" altLang="ko-KR" sz="2800" b="1" kern="0" dirty="0">
                <a:solidFill>
                  <a:sysClr val="window" lastClr="FFFFFF"/>
                </a:solidFill>
                <a:latin typeface="Arial"/>
                <a:cs typeface="Arial"/>
              </a:rPr>
              <a:t> </a:t>
            </a:r>
            <a:r>
              <a:rPr lang="ko-KR" altLang="en-US" sz="2800" b="1" kern="0" dirty="0">
                <a:solidFill>
                  <a:sysClr val="window" lastClr="FFFFFF"/>
                </a:solidFill>
                <a:latin typeface="Arial"/>
                <a:cs typeface="Arial"/>
              </a:rPr>
              <a:t>걸어가는</a:t>
            </a:r>
            <a:r>
              <a:rPr lang="en-US" altLang="ko-KR" sz="2800" b="1" kern="0" dirty="0">
                <a:solidFill>
                  <a:sysClr val="window" lastClr="FFFFFF"/>
                </a:solidFill>
                <a:latin typeface="Arial"/>
                <a:cs typeface="Arial"/>
              </a:rPr>
              <a:t> </a:t>
            </a:r>
            <a:r>
              <a:rPr lang="ko-KR" altLang="en-US" sz="2800" b="1" kern="0" dirty="0">
                <a:solidFill>
                  <a:sysClr val="window" lastClr="FFFFFF"/>
                </a:solidFill>
                <a:latin typeface="Arial"/>
                <a:cs typeface="Arial"/>
              </a:rPr>
              <a:t>데에</a:t>
            </a:r>
            <a:r>
              <a:rPr lang="en-US" altLang="ko-KR" sz="2800" b="1" kern="0" dirty="0">
                <a:solidFill>
                  <a:sysClr val="window" lastClr="FFFFFF"/>
                </a:solidFill>
                <a:latin typeface="Arial"/>
                <a:cs typeface="Arial"/>
              </a:rPr>
              <a:t> </a:t>
            </a:r>
            <a:br>
              <a:rPr lang="en-US" altLang="ko-KR" sz="2800" b="1" kern="0" dirty="0">
                <a:solidFill>
                  <a:sysClr val="window" lastClr="FFFFFF"/>
                </a:solidFill>
                <a:latin typeface="Arial"/>
                <a:cs typeface="Arial"/>
              </a:rPr>
            </a:br>
            <a:r>
              <a:rPr lang="ko-KR" altLang="en-US" sz="2800" b="1" kern="0" dirty="0">
                <a:solidFill>
                  <a:sysClr val="window" lastClr="FFFFFF"/>
                </a:solidFill>
                <a:latin typeface="Arial"/>
                <a:cs typeface="Arial"/>
              </a:rPr>
              <a:t>얼마나</a:t>
            </a:r>
            <a:r>
              <a:rPr lang="en-US" altLang="ko-KR" sz="2800" b="1" kern="0" dirty="0">
                <a:solidFill>
                  <a:sysClr val="window" lastClr="FFFFFF"/>
                </a:solidFill>
                <a:latin typeface="Arial"/>
                <a:cs typeface="Arial"/>
              </a:rPr>
              <a:t> </a:t>
            </a:r>
            <a:r>
              <a:rPr lang="ko-KR" altLang="en-US" sz="2800" b="1" kern="0" dirty="0">
                <a:solidFill>
                  <a:sysClr val="window" lastClr="FFFFFF"/>
                </a:solidFill>
                <a:latin typeface="Arial"/>
                <a:cs typeface="Arial"/>
              </a:rPr>
              <a:t>걸리겠는가</a:t>
            </a:r>
            <a:r>
              <a:rPr lang="en-US" altLang="ko-KR" sz="2800" b="1" kern="0" dirty="0">
                <a:solidFill>
                  <a:sysClr val="window" lastClr="FFFFFF"/>
                </a:solidFill>
                <a:latin typeface="Arial"/>
                <a:cs typeface="Arial"/>
              </a:rPr>
              <a:t>?</a:t>
            </a:r>
            <a:endParaRPr lang="en-US" sz="2800" b="1" kern="0" dirty="0">
              <a:solidFill>
                <a:sysClr val="window" lastClr="FFFFFF"/>
              </a:solidFill>
              <a:latin typeface="Arial"/>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 descr="Screen Shot 2015-01-10 at 12.15.19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19200" y="1941513"/>
            <a:ext cx="6667500" cy="523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2" name="Rectangle 1026"/>
          <p:cNvSpPr>
            <a:spLocks noGrp="1" noChangeArrowheads="1"/>
          </p:cNvSpPr>
          <p:nvPr>
            <p:ph type="title"/>
          </p:nvPr>
        </p:nvSpPr>
        <p:spPr/>
        <p:txBody>
          <a:bodyPr anchor="ctr"/>
          <a:lstStyle/>
          <a:p>
            <a:pPr eaLnBrk="1" hangingPunct="1">
              <a:defRPr/>
            </a:pPr>
            <a:r>
              <a:rPr lang="ko-KR" altLang="en-US" sz="4000" b="1" dirty="0">
                <a:solidFill>
                  <a:srgbClr val="FDF3FD"/>
                </a:solidFill>
                <a:effectLst>
                  <a:glow rad="241300">
                    <a:srgbClr val="000000">
                      <a:alpha val="99000"/>
                    </a:srgbClr>
                  </a:glow>
                </a:effectLst>
                <a:latin typeface="Arial"/>
                <a:ea typeface="ＭＳ Ｐゴシック" charset="0"/>
                <a:cs typeface="Arial"/>
              </a:rPr>
              <a:t>유심히</a:t>
            </a:r>
            <a:r>
              <a:rPr lang="en-US" altLang="ko-KR" sz="4000" b="1" dirty="0">
                <a:solidFill>
                  <a:srgbClr val="FDF3FD"/>
                </a:solidFill>
                <a:effectLst>
                  <a:glow rad="241300">
                    <a:srgbClr val="000000">
                      <a:alpha val="99000"/>
                    </a:srgbClr>
                  </a:glow>
                </a:effectLst>
                <a:latin typeface="Arial"/>
                <a:ea typeface="ＭＳ Ｐゴシック" charset="0"/>
                <a:cs typeface="Arial"/>
              </a:rPr>
              <a:t> </a:t>
            </a:r>
            <a:r>
              <a:rPr lang="ko-KR" altLang="en-US" sz="4000" b="1" dirty="0">
                <a:solidFill>
                  <a:srgbClr val="FDF3FD"/>
                </a:solidFill>
                <a:effectLst>
                  <a:glow rad="241300">
                    <a:srgbClr val="000000">
                      <a:alpha val="99000"/>
                    </a:srgbClr>
                  </a:glow>
                </a:effectLst>
                <a:latin typeface="Arial"/>
                <a:ea typeface="ＭＳ Ｐゴシック" charset="0"/>
                <a:cs typeface="Arial"/>
              </a:rPr>
              <a:t>살펴보라</a:t>
            </a:r>
            <a:r>
              <a:rPr lang="en-US" altLang="ko-KR" sz="4000" b="1" dirty="0">
                <a:solidFill>
                  <a:srgbClr val="FDF3FD"/>
                </a:solidFill>
                <a:effectLst>
                  <a:glow rad="241300">
                    <a:srgbClr val="000000">
                      <a:alpha val="99000"/>
                    </a:srgbClr>
                  </a:glow>
                </a:effectLst>
                <a:latin typeface="Arial"/>
                <a:ea typeface="ＭＳ Ｐゴシック" charset="0"/>
                <a:cs typeface="Arial"/>
              </a:rPr>
              <a:t>!</a:t>
            </a:r>
            <a:endParaRPr lang="en-US" sz="4000" b="1" dirty="0">
              <a:solidFill>
                <a:srgbClr val="FDF3FD"/>
              </a:solidFill>
              <a:effectLst>
                <a:glow rad="241300">
                  <a:srgbClr val="000000">
                    <a:alpha val="99000"/>
                  </a:srgbClr>
                </a:glow>
              </a:effectLst>
              <a:latin typeface="Arial"/>
              <a:ea typeface="ＭＳ Ｐゴシック" charset="0"/>
              <a:cs typeface="Arial"/>
            </a:endParaRPr>
          </a:p>
        </p:txBody>
      </p:sp>
      <p:sp>
        <p:nvSpPr>
          <p:cNvPr id="293891" name="Rectangle 1"/>
          <p:cNvSpPr>
            <a:spLocks noChangeArrowheads="1"/>
          </p:cNvSpPr>
          <p:nvPr/>
        </p:nvSpPr>
        <p:spPr bwMode="auto">
          <a:xfrm>
            <a:off x="1547813" y="2060575"/>
            <a:ext cx="6119812" cy="720725"/>
          </a:xfrm>
          <a:prstGeom prst="rect">
            <a:avLst/>
          </a:prstGeom>
          <a:solidFill>
            <a:srgbClr val="FFFFFF"/>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lstStyle/>
          <a:p>
            <a:endParaRPr lang="en-US"/>
          </a:p>
        </p:txBody>
      </p:sp>
      <p:sp>
        <p:nvSpPr>
          <p:cNvPr id="6" name="TextBox 4"/>
          <p:cNvSpPr txBox="1">
            <a:spLocks noChangeArrowheads="1"/>
          </p:cNvSpPr>
          <p:nvPr/>
        </p:nvSpPr>
        <p:spPr bwMode="auto">
          <a:xfrm>
            <a:off x="1403350" y="2133600"/>
            <a:ext cx="6264275" cy="523875"/>
          </a:xfrm>
          <a:prstGeom prst="rect">
            <a:avLst/>
          </a:prstGeom>
          <a:noFill/>
          <a:ln w="9525">
            <a:noFill/>
            <a:miter lim="800000"/>
            <a:headEnd/>
            <a:tailEnd/>
          </a:ln>
        </p:spPr>
        <p:txBody>
          <a:bodyPr>
            <a:spAutoFit/>
          </a:bodyPr>
          <a:lstStyle/>
          <a:p>
            <a:pPr algn="ctr" fontAlgn="auto">
              <a:spcBef>
                <a:spcPts val="0"/>
              </a:spcBef>
              <a:spcAft>
                <a:spcPts val="0"/>
              </a:spcAft>
              <a:defRPr/>
            </a:pPr>
            <a:r>
              <a:rPr lang="ko-KR" altLang="en-US" sz="2800" b="1" kern="0" dirty="0">
                <a:solidFill>
                  <a:sysClr val="windowText" lastClr="000000"/>
                </a:solidFill>
                <a:latin typeface="Arial"/>
                <a:cs typeface="Arial"/>
              </a:rPr>
              <a:t>하얀</a:t>
            </a:r>
            <a:r>
              <a:rPr lang="en-US" altLang="ko-KR" sz="2800" b="1" kern="0" dirty="0">
                <a:solidFill>
                  <a:sysClr val="windowText" lastClr="000000"/>
                </a:solidFill>
                <a:latin typeface="Arial"/>
                <a:cs typeface="Arial"/>
              </a:rPr>
              <a:t> </a:t>
            </a:r>
            <a:r>
              <a:rPr lang="ko-KR" altLang="en-US" sz="2800" b="1" kern="0" dirty="0">
                <a:solidFill>
                  <a:sysClr val="windowText" lastClr="000000"/>
                </a:solidFill>
                <a:latin typeface="Arial"/>
                <a:cs typeface="Arial"/>
              </a:rPr>
              <a:t>색</a:t>
            </a:r>
            <a:r>
              <a:rPr lang="en-US" altLang="ko-KR" sz="2800" b="1" kern="0" dirty="0">
                <a:solidFill>
                  <a:sysClr val="windowText" lastClr="000000"/>
                </a:solidFill>
                <a:latin typeface="Arial"/>
                <a:cs typeface="Arial"/>
              </a:rPr>
              <a:t> </a:t>
            </a:r>
            <a:r>
              <a:rPr lang="ko-KR" altLang="en-US" sz="2800" b="1" kern="0" dirty="0">
                <a:solidFill>
                  <a:sysClr val="windowText" lastClr="000000"/>
                </a:solidFill>
                <a:latin typeface="Arial"/>
                <a:cs typeface="Arial"/>
              </a:rPr>
              <a:t>줄에</a:t>
            </a:r>
            <a:r>
              <a:rPr lang="en-US" altLang="ko-KR" sz="2800" b="1" kern="0" dirty="0">
                <a:solidFill>
                  <a:sysClr val="windowText" lastClr="000000"/>
                </a:solidFill>
                <a:latin typeface="Arial"/>
                <a:cs typeface="Arial"/>
              </a:rPr>
              <a:t> </a:t>
            </a:r>
            <a:r>
              <a:rPr lang="ko-KR" altLang="en-US" sz="2800" b="1" kern="0" dirty="0">
                <a:solidFill>
                  <a:sysClr val="windowText" lastClr="000000"/>
                </a:solidFill>
                <a:latin typeface="Arial"/>
                <a:cs typeface="Arial"/>
              </a:rPr>
              <a:t>회색이</a:t>
            </a:r>
            <a:r>
              <a:rPr lang="en-US" altLang="ko-KR" sz="2800" b="1" kern="0" dirty="0">
                <a:solidFill>
                  <a:sysClr val="windowText" lastClr="000000"/>
                </a:solidFill>
                <a:latin typeface="Arial"/>
                <a:cs typeface="Arial"/>
              </a:rPr>
              <a:t> </a:t>
            </a:r>
            <a:r>
              <a:rPr lang="ko-KR" altLang="en-US" sz="2800" b="1" kern="0" dirty="0">
                <a:solidFill>
                  <a:sysClr val="windowText" lastClr="000000"/>
                </a:solidFill>
                <a:latin typeface="Arial"/>
                <a:cs typeface="Arial"/>
              </a:rPr>
              <a:t>보이는지</a:t>
            </a:r>
            <a:r>
              <a:rPr lang="en-US" altLang="ko-KR" sz="2800" b="1" kern="0" dirty="0">
                <a:solidFill>
                  <a:sysClr val="windowText" lastClr="000000"/>
                </a:solidFill>
                <a:latin typeface="Arial"/>
                <a:cs typeface="Arial"/>
              </a:rPr>
              <a:t>?</a:t>
            </a:r>
            <a:endParaRPr lang="en-US" sz="2800" b="1" kern="0" dirty="0">
              <a:solidFill>
                <a:sysClr val="windowText" lastClr="000000"/>
              </a:solidFill>
              <a:latin typeface="Arial"/>
              <a:cs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7" name="Picture 1" descr="Screen Shot 2015-01-10 at 12.16.05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1188" y="1773238"/>
            <a:ext cx="7874000" cy="477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8" name="Rectangle 1026"/>
          <p:cNvSpPr>
            <a:spLocks noGrp="1" noChangeArrowheads="1"/>
          </p:cNvSpPr>
          <p:nvPr>
            <p:ph type="title"/>
          </p:nvPr>
        </p:nvSpPr>
        <p:spPr/>
        <p:txBody>
          <a:bodyPr anchor="ctr"/>
          <a:lstStyle/>
          <a:p>
            <a:pPr eaLnBrk="1" hangingPunct="1">
              <a:defRPr/>
            </a:pPr>
            <a:r>
              <a:rPr lang="ko-KR" altLang="en-US" sz="4000" b="1" dirty="0">
                <a:solidFill>
                  <a:srgbClr val="FDF3FD"/>
                </a:solidFill>
                <a:effectLst>
                  <a:glow rad="241300">
                    <a:srgbClr val="000000">
                      <a:alpha val="99000"/>
                    </a:srgbClr>
                  </a:glow>
                </a:effectLst>
                <a:latin typeface="Arial"/>
                <a:ea typeface="ＭＳ Ｐゴシック" charset="0"/>
                <a:cs typeface="Arial"/>
              </a:rPr>
              <a:t>다시</a:t>
            </a:r>
            <a:r>
              <a:rPr lang="en-US" altLang="ko-KR" sz="4000" b="1" dirty="0">
                <a:solidFill>
                  <a:srgbClr val="FDF3FD"/>
                </a:solidFill>
                <a:effectLst>
                  <a:glow rad="241300">
                    <a:srgbClr val="000000">
                      <a:alpha val="99000"/>
                    </a:srgbClr>
                  </a:glow>
                </a:effectLst>
                <a:latin typeface="Arial"/>
                <a:ea typeface="ＭＳ Ｐゴシック" charset="0"/>
                <a:cs typeface="Arial"/>
              </a:rPr>
              <a:t> </a:t>
            </a:r>
            <a:r>
              <a:rPr lang="ko-KR" altLang="en-US" sz="4000" b="1" dirty="0">
                <a:solidFill>
                  <a:srgbClr val="FDF3FD"/>
                </a:solidFill>
                <a:effectLst>
                  <a:glow rad="241300">
                    <a:srgbClr val="000000">
                      <a:alpha val="99000"/>
                    </a:srgbClr>
                  </a:glow>
                </a:effectLst>
                <a:latin typeface="Arial"/>
                <a:ea typeface="ＭＳ Ｐゴシック" charset="0"/>
                <a:cs typeface="Arial"/>
              </a:rPr>
              <a:t>보라</a:t>
            </a:r>
            <a:r>
              <a:rPr lang="en-US" altLang="ko-KR" sz="4000" b="1" dirty="0">
                <a:solidFill>
                  <a:srgbClr val="FDF3FD"/>
                </a:solidFill>
                <a:effectLst>
                  <a:glow rad="241300">
                    <a:srgbClr val="000000">
                      <a:alpha val="99000"/>
                    </a:srgbClr>
                  </a:glow>
                </a:effectLst>
                <a:latin typeface="Arial"/>
                <a:ea typeface="ＭＳ Ｐゴシック" charset="0"/>
                <a:cs typeface="Arial"/>
              </a:rPr>
              <a:t>!</a:t>
            </a:r>
            <a:endParaRPr lang="en-US" sz="4000" b="1" dirty="0">
              <a:solidFill>
                <a:srgbClr val="FDF3FD"/>
              </a:solidFill>
              <a:effectLst>
                <a:glow rad="241300">
                  <a:srgbClr val="000000">
                    <a:alpha val="99000"/>
                  </a:srgbClr>
                </a:glow>
              </a:effectLst>
              <a:latin typeface="Arial"/>
              <a:ea typeface="ＭＳ Ｐゴシック" charset="0"/>
              <a:cs typeface="Arial"/>
            </a:endParaRPr>
          </a:p>
        </p:txBody>
      </p:sp>
      <p:sp>
        <p:nvSpPr>
          <p:cNvPr id="6" name="TextBox 4"/>
          <p:cNvSpPr txBox="1">
            <a:spLocks noChangeArrowheads="1"/>
          </p:cNvSpPr>
          <p:nvPr/>
        </p:nvSpPr>
        <p:spPr bwMode="auto">
          <a:xfrm>
            <a:off x="1331913" y="5732463"/>
            <a:ext cx="6264275" cy="523875"/>
          </a:xfrm>
          <a:prstGeom prst="rect">
            <a:avLst/>
          </a:prstGeom>
          <a:noFill/>
          <a:ln w="9525">
            <a:noFill/>
            <a:miter lim="800000"/>
            <a:headEnd/>
            <a:tailEnd/>
          </a:ln>
        </p:spPr>
        <p:txBody>
          <a:bodyPr>
            <a:spAutoFit/>
          </a:bodyPr>
          <a:lstStyle/>
          <a:p>
            <a:pPr algn="ctr" fontAlgn="auto">
              <a:spcBef>
                <a:spcPts val="0"/>
              </a:spcBef>
              <a:spcAft>
                <a:spcPts val="0"/>
              </a:spcAft>
              <a:defRPr/>
            </a:pPr>
            <a:r>
              <a:rPr lang="ko-KR" altLang="en-US" sz="2800" b="1" kern="0" dirty="0">
                <a:solidFill>
                  <a:sysClr val="windowText" lastClr="000000"/>
                </a:solidFill>
                <a:latin typeface="Arial"/>
                <a:cs typeface="Arial"/>
              </a:rPr>
              <a:t>당신은</a:t>
            </a:r>
            <a:r>
              <a:rPr lang="en-US" altLang="ko-KR" sz="2800" b="1" kern="0" dirty="0">
                <a:solidFill>
                  <a:sysClr val="windowText" lastClr="000000"/>
                </a:solidFill>
                <a:latin typeface="Arial"/>
                <a:cs typeface="Arial"/>
              </a:rPr>
              <a:t> </a:t>
            </a:r>
            <a:r>
              <a:rPr lang="ko-KR" altLang="en-US" sz="2800" b="1" kern="0" dirty="0">
                <a:solidFill>
                  <a:sysClr val="windowText" lastClr="000000"/>
                </a:solidFill>
                <a:latin typeface="Arial"/>
                <a:cs typeface="Arial"/>
              </a:rPr>
              <a:t>이것을</a:t>
            </a:r>
            <a:r>
              <a:rPr lang="en-US" altLang="ko-KR" sz="2800" b="1" kern="0" dirty="0">
                <a:solidFill>
                  <a:sysClr val="windowText" lastClr="000000"/>
                </a:solidFill>
                <a:latin typeface="Arial"/>
                <a:cs typeface="Arial"/>
              </a:rPr>
              <a:t> </a:t>
            </a:r>
            <a:r>
              <a:rPr lang="ko-KR" altLang="en-US" sz="2800" b="1" kern="0" dirty="0">
                <a:solidFill>
                  <a:sysClr val="windowText" lastClr="000000"/>
                </a:solidFill>
                <a:latin typeface="Arial"/>
                <a:cs typeface="Arial"/>
              </a:rPr>
              <a:t>어떻게</a:t>
            </a:r>
            <a:r>
              <a:rPr lang="en-US" altLang="ko-KR" sz="2800" b="1" kern="0" dirty="0">
                <a:solidFill>
                  <a:sysClr val="windowText" lastClr="000000"/>
                </a:solidFill>
                <a:latin typeface="Arial"/>
                <a:cs typeface="Arial"/>
              </a:rPr>
              <a:t> </a:t>
            </a:r>
            <a:r>
              <a:rPr lang="ko-KR" altLang="en-US" sz="2800" b="1" kern="0" dirty="0">
                <a:solidFill>
                  <a:sysClr val="windowText" lastClr="000000"/>
                </a:solidFill>
                <a:latin typeface="Arial"/>
                <a:cs typeface="Arial"/>
              </a:rPr>
              <a:t>만들</a:t>
            </a:r>
            <a:r>
              <a:rPr lang="en-US" altLang="ko-KR" sz="2800" b="1" kern="0" dirty="0">
                <a:solidFill>
                  <a:sysClr val="windowText" lastClr="000000"/>
                </a:solidFill>
                <a:latin typeface="Arial"/>
                <a:cs typeface="Arial"/>
              </a:rPr>
              <a:t> </a:t>
            </a:r>
            <a:r>
              <a:rPr lang="ko-KR" altLang="en-US" sz="2800" b="1" kern="0" dirty="0">
                <a:solidFill>
                  <a:sysClr val="windowText" lastClr="000000"/>
                </a:solidFill>
                <a:latin typeface="Arial"/>
                <a:cs typeface="Arial"/>
              </a:rPr>
              <a:t>것인가</a:t>
            </a:r>
            <a:r>
              <a:rPr lang="en-US" altLang="ko-KR" sz="2800" b="1" kern="0" dirty="0">
                <a:solidFill>
                  <a:sysClr val="windowText" lastClr="000000"/>
                </a:solidFill>
                <a:latin typeface="Arial"/>
                <a:cs typeface="Arial"/>
              </a:rPr>
              <a:t>?</a:t>
            </a:r>
            <a:endParaRPr lang="en-US" sz="2800" b="1" kern="0" dirty="0">
              <a:solidFill>
                <a:sysClr val="windowText" lastClr="000000"/>
              </a:solidFill>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a:extLst/>
        </p:spPr>
        <p:txBody>
          <a:bodyPr anchor="ctr"/>
          <a:lstStyle/>
          <a:p>
            <a:pPr>
              <a:defRPr/>
            </a:pPr>
            <a:r>
              <a:rPr lang="ko-KR" altLang="en-US" sz="4800" b="1" dirty="0">
                <a:effectLst>
                  <a:glow rad="127000">
                    <a:schemeClr val="tx1"/>
                  </a:glow>
                </a:effectLst>
                <a:latin typeface="Arial" charset="0"/>
                <a:ea typeface="ＭＳ Ｐゴシック" charset="0"/>
                <a:cs typeface="ＭＳ Ｐゴシック" charset="0"/>
              </a:rPr>
              <a:t>핵심구절</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35496" y="1247096"/>
            <a:ext cx="9144000" cy="51342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altLang="zh-CN" sz="3200" b="1" dirty="0">
                <a:solidFill>
                  <a:srgbClr val="FFFFFF"/>
                </a:solidFill>
                <a:effectLst>
                  <a:outerShdw blurRad="38100" dist="38100" dir="2700000" algn="tl">
                    <a:srgbClr val="000000"/>
                  </a:outerShdw>
                </a:effectLst>
                <a:latin typeface="Arial" charset="0"/>
                <a:cs typeface="Arial" charset="0"/>
              </a:rPr>
              <a:t>“</a:t>
            </a:r>
            <a:r>
              <a:rPr lang="ko-KR" altLang="en-US" sz="3200" b="1" dirty="0">
                <a:solidFill>
                  <a:srgbClr val="FFFFFF"/>
                </a:solidFill>
                <a:effectLst>
                  <a:outerShdw blurRad="38100" dist="38100" dir="2700000" algn="tl">
                    <a:srgbClr val="000000"/>
                  </a:outerShdw>
                </a:effectLst>
                <a:latin typeface="Arial" charset="0"/>
                <a:cs typeface="Arial" charset="0"/>
              </a:rPr>
              <a:t>사람이</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의롭게</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되는</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것은</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율법의</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행위로</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말미암음이</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아니요</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오직</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예수</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그리스도를</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믿음으로</a:t>
            </a:r>
            <a:r>
              <a:rPr lang="en-US" altLang="ko-KR" sz="3200" b="1" dirty="0">
                <a:solidFill>
                  <a:srgbClr val="FFFFFF"/>
                </a:solidFill>
                <a:effectLst>
                  <a:outerShdw blurRad="38100" dist="38100" dir="2700000" algn="tl">
                    <a:srgbClr val="000000"/>
                  </a:outerShdw>
                </a:effectLst>
                <a:latin typeface="Arial" charset="0"/>
                <a:cs typeface="Arial" charset="0"/>
              </a:rPr>
              <a:t> </a:t>
            </a:r>
          </a:p>
          <a:p>
            <a:pPr defTabSz="457200">
              <a:defRPr/>
            </a:pPr>
            <a:r>
              <a:rPr lang="ko-KR" altLang="en-US" sz="3200" b="1" dirty="0">
                <a:solidFill>
                  <a:srgbClr val="FFFFFF"/>
                </a:solidFill>
                <a:effectLst>
                  <a:outerShdw blurRad="38100" dist="38100" dir="2700000" algn="tl">
                    <a:srgbClr val="000000"/>
                  </a:outerShdw>
                </a:effectLst>
                <a:latin typeface="Arial" charset="0"/>
                <a:cs typeface="Arial" charset="0"/>
              </a:rPr>
              <a:t>말미암는</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줄</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알므로</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우리</a:t>
            </a:r>
            <a:r>
              <a:rPr lang="en-US" altLang="ko-KR" sz="3200" b="1" dirty="0">
                <a:solidFill>
                  <a:srgbClr val="FFFFFF"/>
                </a:solidFill>
                <a:effectLst>
                  <a:outerShdw blurRad="38100" dist="38100" dir="2700000" algn="tl">
                    <a:srgbClr val="000000"/>
                  </a:outerShdw>
                </a:effectLst>
                <a:latin typeface="Arial" charset="0"/>
                <a:cs typeface="Arial" charset="0"/>
              </a:rPr>
              <a:t>(</a:t>
            </a:r>
            <a:r>
              <a:rPr lang="ko-KR" altLang="en-US" sz="3200" b="1" dirty="0">
                <a:solidFill>
                  <a:srgbClr val="FFFFFF"/>
                </a:solidFill>
                <a:effectLst>
                  <a:outerShdw blurRad="38100" dist="38100" dir="2700000" algn="tl">
                    <a:srgbClr val="000000"/>
                  </a:outerShdw>
                </a:effectLst>
                <a:latin typeface="Arial" charset="0"/>
                <a:cs typeface="Arial" charset="0"/>
              </a:rPr>
              <a:t>유대인들</a:t>
            </a:r>
            <a:r>
              <a:rPr lang="en-US" altLang="ko-KR" sz="3200" b="1" dirty="0">
                <a:solidFill>
                  <a:srgbClr val="FFFFFF"/>
                </a:solidFill>
                <a:effectLst>
                  <a:outerShdw blurRad="38100" dist="38100" dir="2700000" algn="tl">
                    <a:srgbClr val="000000"/>
                  </a:outerShdw>
                </a:effectLst>
                <a:latin typeface="Arial" charset="0"/>
                <a:cs typeface="Arial" charset="0"/>
              </a:rPr>
              <a:t>)</a:t>
            </a:r>
            <a:r>
              <a:rPr lang="ko-KR" altLang="en-US" sz="3200" b="1" dirty="0">
                <a:solidFill>
                  <a:srgbClr val="FFFFFF"/>
                </a:solidFill>
                <a:effectLst>
                  <a:outerShdw blurRad="38100" dist="38100" dir="2700000" algn="tl">
                    <a:srgbClr val="000000"/>
                  </a:outerShdw>
                </a:effectLst>
                <a:latin typeface="Arial" charset="0"/>
                <a:cs typeface="Arial" charset="0"/>
              </a:rPr>
              <a:t>도</a:t>
            </a:r>
            <a:r>
              <a:rPr lang="en-US" altLang="ko-KR" sz="3200" b="1" dirty="0">
                <a:solidFill>
                  <a:srgbClr val="FFFFFF"/>
                </a:solidFill>
                <a:effectLst>
                  <a:outerShdw blurRad="38100" dist="38100" dir="2700000" algn="tl">
                    <a:srgbClr val="000000"/>
                  </a:outerShdw>
                </a:effectLst>
                <a:latin typeface="Arial" charset="0"/>
                <a:cs typeface="Arial" charset="0"/>
              </a:rPr>
              <a:t> </a:t>
            </a:r>
          </a:p>
          <a:p>
            <a:pPr defTabSz="457200">
              <a:defRPr/>
            </a:pPr>
            <a:r>
              <a:rPr lang="ko-KR" altLang="en-US" sz="3200" b="1" dirty="0">
                <a:solidFill>
                  <a:srgbClr val="FFFFFF"/>
                </a:solidFill>
                <a:effectLst>
                  <a:outerShdw blurRad="38100" dist="38100" dir="2700000" algn="tl">
                    <a:srgbClr val="000000"/>
                  </a:outerShdw>
                </a:effectLst>
                <a:latin typeface="Arial" charset="0"/>
                <a:cs typeface="Arial" charset="0"/>
              </a:rPr>
              <a:t>그리스도</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예수를</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믿나니</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이는</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우리가</a:t>
            </a:r>
            <a:r>
              <a:rPr lang="en-US" altLang="ko-KR" sz="3200" b="1" dirty="0">
                <a:solidFill>
                  <a:srgbClr val="FFFFFF"/>
                </a:solidFill>
                <a:effectLst>
                  <a:outerShdw blurRad="38100" dist="38100" dir="2700000" algn="tl">
                    <a:srgbClr val="000000"/>
                  </a:outerShdw>
                </a:effectLst>
                <a:latin typeface="Arial" charset="0"/>
                <a:cs typeface="Arial" charset="0"/>
              </a:rPr>
              <a:t> </a:t>
            </a:r>
          </a:p>
          <a:p>
            <a:pPr defTabSz="457200">
              <a:defRPr/>
            </a:pPr>
            <a:r>
              <a:rPr lang="ko-KR" altLang="en-US" sz="3200" b="1" dirty="0">
                <a:solidFill>
                  <a:srgbClr val="FFFFFF"/>
                </a:solidFill>
                <a:effectLst>
                  <a:outerShdw blurRad="38100" dist="38100" dir="2700000" algn="tl">
                    <a:srgbClr val="000000"/>
                  </a:outerShdw>
                </a:effectLst>
                <a:latin typeface="Arial" charset="0"/>
                <a:cs typeface="Arial" charset="0"/>
              </a:rPr>
              <a:t>율법의</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행위로써가</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아니고</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그리스도를</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믿음으로써</a:t>
            </a:r>
            <a:r>
              <a:rPr lang="en-US" altLang="ko-KR" sz="3200" b="1" dirty="0">
                <a:solidFill>
                  <a:srgbClr val="FFFFFF"/>
                </a:solidFill>
                <a:effectLst>
                  <a:outerShdw blurRad="38100" dist="38100" dir="2700000" algn="tl">
                    <a:srgbClr val="000000"/>
                  </a:outerShdw>
                </a:effectLst>
                <a:latin typeface="Arial" charset="0"/>
                <a:cs typeface="Arial" charset="0"/>
              </a:rPr>
              <a:t> </a:t>
            </a:r>
          </a:p>
          <a:p>
            <a:pPr defTabSz="457200">
              <a:defRPr/>
            </a:pPr>
            <a:r>
              <a:rPr lang="ko-KR" altLang="en-US" sz="3200" b="1" dirty="0">
                <a:solidFill>
                  <a:srgbClr val="FFFFFF"/>
                </a:solidFill>
                <a:effectLst>
                  <a:outerShdw blurRad="38100" dist="38100" dir="2700000" algn="tl">
                    <a:srgbClr val="000000"/>
                  </a:outerShdw>
                </a:effectLst>
                <a:latin typeface="Arial" charset="0"/>
                <a:cs typeface="Arial" charset="0"/>
              </a:rPr>
              <a:t>의롭다</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함을</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얻으려</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함이라</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율법의</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행위로써는</a:t>
            </a:r>
            <a:r>
              <a:rPr lang="en-US" altLang="ko-KR" sz="3200" b="1" dirty="0">
                <a:solidFill>
                  <a:srgbClr val="FFFFFF"/>
                </a:solidFill>
                <a:effectLst>
                  <a:outerShdw blurRad="38100" dist="38100" dir="2700000" algn="tl">
                    <a:srgbClr val="000000"/>
                  </a:outerShdw>
                </a:effectLst>
                <a:latin typeface="Arial" charset="0"/>
                <a:cs typeface="Arial" charset="0"/>
              </a:rPr>
              <a:t> </a:t>
            </a:r>
          </a:p>
          <a:p>
            <a:pPr defTabSz="457200">
              <a:defRPr/>
            </a:pPr>
            <a:r>
              <a:rPr lang="ko-KR" altLang="en-US" sz="3200" b="1" dirty="0">
                <a:solidFill>
                  <a:srgbClr val="FFFFFF"/>
                </a:solidFill>
                <a:effectLst>
                  <a:outerShdw blurRad="38100" dist="38100" dir="2700000" algn="tl">
                    <a:srgbClr val="000000"/>
                  </a:outerShdw>
                </a:effectLst>
                <a:latin typeface="Arial" charset="0"/>
                <a:cs typeface="Arial" charset="0"/>
              </a:rPr>
              <a:t>의롭다</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함을</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얻을</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육체가</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ko-KR" altLang="en-US" sz="3200" b="1" dirty="0">
                <a:solidFill>
                  <a:srgbClr val="FFFFFF"/>
                </a:solidFill>
                <a:effectLst>
                  <a:outerShdw blurRad="38100" dist="38100" dir="2700000" algn="tl">
                    <a:srgbClr val="000000"/>
                  </a:outerShdw>
                </a:effectLst>
                <a:latin typeface="Arial" charset="0"/>
                <a:cs typeface="Arial" charset="0"/>
              </a:rPr>
              <a:t>없느니라</a:t>
            </a:r>
            <a:r>
              <a:rPr lang="en-US" altLang="ko-KR" sz="3200" b="1" dirty="0">
                <a:solidFill>
                  <a:srgbClr val="FFFFFF"/>
                </a:solidFill>
                <a:effectLst>
                  <a:outerShdw blurRad="38100" dist="38100" dir="2700000" algn="tl">
                    <a:srgbClr val="000000"/>
                  </a:outerShdw>
                </a:effectLst>
                <a:latin typeface="Arial" charset="0"/>
                <a:cs typeface="Arial" charset="0"/>
              </a:rPr>
              <a:t>.”</a:t>
            </a:r>
            <a:endParaRPr lang="en-US" altLang="zh-CN" sz="3200" b="1" dirty="0">
              <a:solidFill>
                <a:srgbClr val="FFFFFF"/>
              </a:solidFill>
              <a:effectLst>
                <a:outerShdw blurRad="38100" dist="38100" dir="2700000" algn="tl">
                  <a:srgbClr val="000000"/>
                </a:outerShdw>
              </a:effectLst>
              <a:latin typeface="Arial" charset="0"/>
              <a:cs typeface="Arial" charset="0"/>
            </a:endParaRPr>
          </a:p>
          <a:p>
            <a:pPr defTabSz="457200">
              <a:defRPr/>
            </a:pPr>
            <a:r>
              <a:rPr lang="en-US" altLang="zh-CN" sz="3200" b="1" dirty="0">
                <a:solidFill>
                  <a:srgbClr val="FFFFFF"/>
                </a:solidFill>
                <a:effectLst>
                  <a:outerShdw blurRad="38100" dist="38100" dir="2700000" algn="tl">
                    <a:srgbClr val="000000"/>
                  </a:outerShdw>
                </a:effectLst>
                <a:latin typeface="Arial" charset="0"/>
                <a:cs typeface="Arial" charset="0"/>
              </a:rPr>
              <a:t>(</a:t>
            </a:r>
            <a:r>
              <a:rPr lang="ko-KR" altLang="en-US" sz="3200" b="1" dirty="0">
                <a:solidFill>
                  <a:srgbClr val="FFFFFF"/>
                </a:solidFill>
                <a:effectLst>
                  <a:outerShdw blurRad="38100" dist="38100" dir="2700000" algn="tl">
                    <a:srgbClr val="000000"/>
                  </a:outerShdw>
                </a:effectLst>
                <a:latin typeface="Arial" charset="0"/>
                <a:cs typeface="Arial" charset="0"/>
              </a:rPr>
              <a:t>갈라디아서</a:t>
            </a:r>
            <a:r>
              <a:rPr lang="en-US" altLang="ko-KR" sz="3200" b="1" dirty="0">
                <a:solidFill>
                  <a:srgbClr val="FFFFFF"/>
                </a:solidFill>
                <a:effectLst>
                  <a:outerShdw blurRad="38100" dist="38100" dir="2700000" algn="tl">
                    <a:srgbClr val="000000"/>
                  </a:outerShdw>
                </a:effectLst>
                <a:latin typeface="Arial" charset="0"/>
                <a:cs typeface="Arial" charset="0"/>
              </a:rPr>
              <a:t> </a:t>
            </a:r>
            <a:r>
              <a:rPr lang="en-US" altLang="zh-CN" sz="3200" b="1" dirty="0">
                <a:solidFill>
                  <a:srgbClr val="FFFFFF"/>
                </a:solidFill>
                <a:effectLst>
                  <a:outerShdw blurRad="38100" dist="38100" dir="2700000" algn="tl">
                    <a:srgbClr val="000000"/>
                  </a:outerShdw>
                </a:effectLst>
                <a:latin typeface="Arial" charset="0"/>
                <a:cs typeface="Arial" charset="0"/>
              </a:rPr>
              <a:t>2:16)</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cs typeface="Arial" charset="0"/>
              </a:rPr>
              <a:t>167</a:t>
            </a:r>
          </a:p>
        </p:txBody>
      </p:sp>
    </p:spTree>
    <p:extLst>
      <p:ext uri="{BB962C8B-B14F-4D97-AF65-F5344CB8AC3E}">
        <p14:creationId xmlns:p14="http://schemas.microsoft.com/office/powerpoint/2010/main" val="53148088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chor="ctr"/>
          <a:lstStyle/>
          <a:p>
            <a:pPr eaLnBrk="1" hangingPunct="1">
              <a:defRPr/>
            </a:pPr>
            <a:r>
              <a:rPr lang="ko-KR" altLang="en-US" sz="4000" b="1" dirty="0">
                <a:solidFill>
                  <a:srgbClr val="FDF3FD"/>
                </a:solidFill>
                <a:effectLst>
                  <a:glow rad="241300">
                    <a:srgbClr val="000000">
                      <a:alpha val="99000"/>
                    </a:srgbClr>
                  </a:glow>
                </a:effectLst>
                <a:latin typeface="Arial"/>
                <a:ea typeface="ＭＳ Ｐゴシック" charset="0"/>
                <a:cs typeface="Arial"/>
              </a:rPr>
              <a:t>그래서</a:t>
            </a:r>
            <a:r>
              <a:rPr lang="en-US" altLang="ko-KR" sz="4000" b="1" dirty="0">
                <a:solidFill>
                  <a:srgbClr val="FDF3FD"/>
                </a:solidFill>
                <a:effectLst>
                  <a:glow rad="241300">
                    <a:srgbClr val="000000">
                      <a:alpha val="99000"/>
                    </a:srgbClr>
                  </a:glow>
                </a:effectLst>
                <a:latin typeface="Arial"/>
                <a:ea typeface="ＭＳ Ｐゴシック" charset="0"/>
                <a:cs typeface="Arial"/>
              </a:rPr>
              <a:t> </a:t>
            </a:r>
            <a:r>
              <a:rPr lang="ko-KR" altLang="en-US" sz="4000" b="1" dirty="0">
                <a:solidFill>
                  <a:srgbClr val="FDF3FD"/>
                </a:solidFill>
                <a:effectLst>
                  <a:glow rad="241300">
                    <a:srgbClr val="000000">
                      <a:alpha val="99000"/>
                    </a:srgbClr>
                  </a:glow>
                </a:effectLst>
                <a:latin typeface="Arial"/>
                <a:ea typeface="ＭＳ Ｐゴシック" charset="0"/>
                <a:cs typeface="Arial"/>
              </a:rPr>
              <a:t>요점은</a:t>
            </a:r>
            <a:r>
              <a:rPr lang="en-US" altLang="ko-KR" sz="4000" b="1" dirty="0">
                <a:solidFill>
                  <a:srgbClr val="FDF3FD"/>
                </a:solidFill>
                <a:effectLst>
                  <a:glow rad="241300">
                    <a:srgbClr val="000000">
                      <a:alpha val="99000"/>
                    </a:srgbClr>
                  </a:glow>
                </a:effectLst>
                <a:latin typeface="Arial"/>
                <a:ea typeface="ＭＳ Ｐゴシック" charset="0"/>
                <a:cs typeface="Arial"/>
              </a:rPr>
              <a:t>?</a:t>
            </a:r>
            <a:endParaRPr lang="en-US" sz="4000" b="1" dirty="0">
              <a:solidFill>
                <a:srgbClr val="FDF3FD"/>
              </a:solidFill>
              <a:effectLst>
                <a:glow rad="241300">
                  <a:srgbClr val="000000">
                    <a:alpha val="99000"/>
                  </a:srgbClr>
                </a:glow>
              </a:effectLst>
              <a:latin typeface="Arial"/>
              <a:ea typeface="ＭＳ Ｐゴシック" charset="0"/>
              <a:cs typeface="Arial"/>
            </a:endParaRPr>
          </a:p>
        </p:txBody>
      </p:sp>
      <p:pic>
        <p:nvPicPr>
          <p:cNvPr id="297986" name="Picture 3" descr="Eye Trick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53600" y="-2667000"/>
            <a:ext cx="7559675" cy="1068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9" name="Picture 5" descr="Eye Tricks"/>
          <p:cNvPicPr>
            <a:picLocks noChangeAspect="1" noChangeArrowheads="1"/>
          </p:cNvPicPr>
          <p:nvPr/>
        </p:nvPicPr>
        <p:blipFill>
          <a:blip r:embed="rId4" cstate="screen">
            <a:extLst>
              <a:ext uri="{28A0092B-C50C-407E-A947-70E740481C1C}">
                <a14:useLocalDpi xmlns:a14="http://schemas.microsoft.com/office/drawing/2010/main"/>
              </a:ext>
            </a:extLst>
          </a:blip>
          <a:srcRect t="-10001"/>
          <a:stretch>
            <a:fillRect/>
          </a:stretch>
        </p:blipFill>
        <p:spPr bwMode="auto">
          <a:xfrm>
            <a:off x="1295400" y="2133600"/>
            <a:ext cx="66294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91" name="Rectangle 7"/>
          <p:cNvSpPr>
            <a:spLocks noChangeArrowheads="1"/>
          </p:cNvSpPr>
          <p:nvPr/>
        </p:nvSpPr>
        <p:spPr bwMode="auto">
          <a:xfrm>
            <a:off x="1447800" y="3048000"/>
            <a:ext cx="7696200" cy="3429000"/>
          </a:xfrm>
          <a:prstGeom prst="rect">
            <a:avLst/>
          </a:prstGeom>
          <a:noFill/>
          <a:ln w="9525">
            <a:noFill/>
            <a:miter lim="800000"/>
            <a:headEnd/>
            <a:tailEnd/>
          </a:ln>
        </p:spPr>
        <p:txBody>
          <a:bodyPr/>
          <a:lstStyle/>
          <a:p>
            <a:pPr marL="342900" indent="-342900">
              <a:spcBef>
                <a:spcPct val="20000"/>
              </a:spcBef>
              <a:buClr>
                <a:schemeClr val="accent1"/>
              </a:buClr>
              <a:buSzPct val="80000"/>
              <a:buFont typeface="Wingdings" charset="0"/>
              <a:buChar char="n"/>
              <a:defRPr/>
            </a:pPr>
            <a:r>
              <a:rPr lang="ko-KR" altLang="en-US" sz="3200" dirty="0">
                <a:effectLst>
                  <a:outerShdw blurRad="38100" dist="38100" dir="2700000" algn="tl">
                    <a:srgbClr val="000000"/>
                  </a:outerShdw>
                </a:effectLst>
                <a:latin typeface="Tahoma" charset="0"/>
              </a:rPr>
              <a:t>때때로</a:t>
            </a:r>
            <a:r>
              <a:rPr lang="en-US" altLang="ko-KR" sz="3200" dirty="0">
                <a:effectLst>
                  <a:outerShdw blurRad="38100" dist="38100" dir="2700000" algn="tl">
                    <a:srgbClr val="000000"/>
                  </a:outerShdw>
                </a:effectLst>
                <a:latin typeface="Tahoma" charset="0"/>
              </a:rPr>
              <a:t> </a:t>
            </a:r>
            <a:r>
              <a:rPr lang="ko-KR" altLang="en-US" sz="3200" dirty="0">
                <a:effectLst>
                  <a:outerShdw blurRad="38100" dist="38100" dir="2700000" algn="tl">
                    <a:srgbClr val="000000"/>
                  </a:outerShdw>
                </a:effectLst>
                <a:latin typeface="Tahoma" charset="0"/>
              </a:rPr>
              <a:t>눈은</a:t>
            </a:r>
            <a:r>
              <a:rPr lang="en-US" altLang="ko-KR" sz="3200" dirty="0">
                <a:effectLst>
                  <a:outerShdw blurRad="38100" dist="38100" dir="2700000" algn="tl">
                    <a:srgbClr val="000000"/>
                  </a:outerShdw>
                </a:effectLst>
                <a:latin typeface="Tahoma" charset="0"/>
              </a:rPr>
              <a:t> </a:t>
            </a:r>
            <a:r>
              <a:rPr lang="ko-KR" altLang="en-US" sz="3200" dirty="0">
                <a:effectLst>
                  <a:outerShdw blurRad="38100" dist="38100" dir="2700000" algn="tl">
                    <a:srgbClr val="000000"/>
                  </a:outerShdw>
                </a:effectLst>
                <a:latin typeface="Tahoma" charset="0"/>
              </a:rPr>
              <a:t>거기에</a:t>
            </a:r>
            <a:r>
              <a:rPr lang="en-US" altLang="ko-KR" sz="3200" dirty="0">
                <a:effectLst>
                  <a:outerShdw blurRad="38100" dist="38100" dir="2700000" algn="tl">
                    <a:srgbClr val="000000"/>
                  </a:outerShdw>
                </a:effectLst>
                <a:latin typeface="Tahoma" charset="0"/>
              </a:rPr>
              <a:t> </a:t>
            </a:r>
            <a:r>
              <a:rPr lang="ko-KR" altLang="en-US" sz="3200" dirty="0">
                <a:effectLst>
                  <a:outerShdw blurRad="38100" dist="38100" dir="2700000" algn="tl">
                    <a:srgbClr val="000000"/>
                  </a:outerShdw>
                </a:effectLst>
                <a:latin typeface="Tahoma" charset="0"/>
              </a:rPr>
              <a:t>없는</a:t>
            </a:r>
            <a:r>
              <a:rPr lang="en-US" altLang="ko-KR" sz="3200" dirty="0">
                <a:effectLst>
                  <a:outerShdw blurRad="38100" dist="38100" dir="2700000" algn="tl">
                    <a:srgbClr val="000000"/>
                  </a:outerShdw>
                </a:effectLst>
                <a:latin typeface="Tahoma" charset="0"/>
              </a:rPr>
              <a:t> </a:t>
            </a:r>
            <a:r>
              <a:rPr lang="ko-KR" altLang="en-US" sz="3200" dirty="0">
                <a:effectLst>
                  <a:outerShdw blurRad="38100" dist="38100" dir="2700000" algn="tl">
                    <a:srgbClr val="000000"/>
                  </a:outerShdw>
                </a:effectLst>
                <a:latin typeface="Tahoma" charset="0"/>
              </a:rPr>
              <a:t>것을</a:t>
            </a:r>
            <a:r>
              <a:rPr lang="en-US" altLang="ko-KR" sz="3200" dirty="0">
                <a:effectLst>
                  <a:outerShdw blurRad="38100" dist="38100" dir="2700000" algn="tl">
                    <a:srgbClr val="000000"/>
                  </a:outerShdw>
                </a:effectLst>
                <a:latin typeface="Tahoma" charset="0"/>
              </a:rPr>
              <a:t> </a:t>
            </a:r>
            <a:r>
              <a:rPr lang="ko-KR" altLang="en-US" sz="3200" dirty="0">
                <a:effectLst>
                  <a:outerShdw blurRad="38100" dist="38100" dir="2700000" algn="tl">
                    <a:srgbClr val="000000"/>
                  </a:outerShdw>
                </a:effectLst>
                <a:latin typeface="Tahoma" charset="0"/>
              </a:rPr>
              <a:t>본다</a:t>
            </a:r>
            <a:r>
              <a:rPr lang="en-US" altLang="ko-KR" sz="3200" dirty="0">
                <a:effectLst>
                  <a:outerShdw blurRad="38100" dist="38100" dir="2700000" algn="tl">
                    <a:srgbClr val="000000"/>
                  </a:outerShdw>
                </a:effectLst>
                <a:latin typeface="Tahoma" charset="0"/>
              </a:rPr>
              <a:t>. </a:t>
            </a:r>
          </a:p>
          <a:p>
            <a:pPr marL="342900" indent="-342900">
              <a:spcBef>
                <a:spcPct val="20000"/>
              </a:spcBef>
              <a:buClr>
                <a:schemeClr val="accent1"/>
              </a:buClr>
              <a:buSzPct val="80000"/>
              <a:buFont typeface="Wingdings" charset="0"/>
              <a:buChar char="n"/>
              <a:defRPr/>
            </a:pPr>
            <a:r>
              <a:rPr lang="ko-KR" altLang="en-US" sz="3200" dirty="0">
                <a:effectLst>
                  <a:outerShdw blurRad="38100" dist="38100" dir="2700000" algn="tl">
                    <a:srgbClr val="000000"/>
                  </a:outerShdw>
                </a:effectLst>
                <a:latin typeface="Tahoma" charset="0"/>
              </a:rPr>
              <a:t>그래서</a:t>
            </a:r>
            <a:r>
              <a:rPr lang="en-US" altLang="ko-KR" sz="3200" dirty="0">
                <a:effectLst>
                  <a:outerShdw blurRad="38100" dist="38100" dir="2700000" algn="tl">
                    <a:srgbClr val="000000"/>
                  </a:outerShdw>
                </a:effectLst>
                <a:latin typeface="Tahoma" charset="0"/>
              </a:rPr>
              <a:t> </a:t>
            </a:r>
            <a:r>
              <a:rPr lang="ko-KR" altLang="en-US" sz="3200" dirty="0">
                <a:effectLst>
                  <a:outerShdw blurRad="38100" dist="38100" dir="2700000" algn="tl">
                    <a:srgbClr val="000000"/>
                  </a:outerShdw>
                </a:effectLst>
                <a:latin typeface="Tahoma" charset="0"/>
              </a:rPr>
              <a:t>영을</a:t>
            </a:r>
            <a:r>
              <a:rPr lang="en-US" altLang="ko-KR" sz="3200" dirty="0">
                <a:effectLst>
                  <a:outerShdw blurRad="38100" dist="38100" dir="2700000" algn="tl">
                    <a:srgbClr val="000000"/>
                  </a:outerShdw>
                </a:effectLst>
                <a:latin typeface="Tahoma" charset="0"/>
              </a:rPr>
              <a:t> </a:t>
            </a:r>
            <a:r>
              <a:rPr lang="ko-KR" altLang="en-US" sz="3200" dirty="0">
                <a:effectLst>
                  <a:outerShdw blurRad="38100" dist="38100" dir="2700000" algn="tl">
                    <a:srgbClr val="000000"/>
                  </a:outerShdw>
                </a:effectLst>
                <a:latin typeface="Tahoma" charset="0"/>
              </a:rPr>
              <a:t>본다</a:t>
            </a:r>
            <a:r>
              <a:rPr lang="en-US" altLang="ko-KR" sz="3200" dirty="0">
                <a:effectLst>
                  <a:outerShdw blurRad="38100" dist="38100" dir="2700000" algn="tl">
                    <a:srgbClr val="000000"/>
                  </a:outerShdw>
                </a:effectLst>
                <a:latin typeface="Tahoma" charset="0"/>
              </a:rPr>
              <a:t>. </a:t>
            </a:r>
          </a:p>
          <a:p>
            <a:pPr marL="342900" indent="-342900">
              <a:spcBef>
                <a:spcPct val="20000"/>
              </a:spcBef>
              <a:buClr>
                <a:schemeClr val="accent1"/>
              </a:buClr>
              <a:buSzPct val="80000"/>
              <a:buFont typeface="Wingdings" charset="0"/>
              <a:buChar char="n"/>
              <a:defRPr/>
            </a:pPr>
            <a:r>
              <a:rPr lang="ko-KR" altLang="en-US" sz="3200" dirty="0">
                <a:effectLst>
                  <a:outerShdw blurRad="38100" dist="38100" dir="2700000" algn="tl">
                    <a:srgbClr val="000000"/>
                  </a:outerShdw>
                </a:effectLst>
                <a:latin typeface="Tahoma" charset="0"/>
              </a:rPr>
              <a:t>복음을</a:t>
            </a:r>
            <a:r>
              <a:rPr lang="en-US" altLang="ko-KR" sz="3200" dirty="0">
                <a:effectLst>
                  <a:outerShdw blurRad="38100" dist="38100" dir="2700000" algn="tl">
                    <a:srgbClr val="000000"/>
                  </a:outerShdw>
                </a:effectLst>
                <a:latin typeface="Tahoma" charset="0"/>
              </a:rPr>
              <a:t> </a:t>
            </a:r>
            <a:r>
              <a:rPr lang="ko-KR" altLang="en-US" sz="3200" dirty="0">
                <a:effectLst>
                  <a:outerShdw blurRad="38100" dist="38100" dir="2700000" algn="tl">
                    <a:srgbClr val="000000"/>
                  </a:outerShdw>
                </a:effectLst>
                <a:latin typeface="Tahoma" charset="0"/>
              </a:rPr>
              <a:t>명확하게</a:t>
            </a:r>
            <a:r>
              <a:rPr lang="en-US" altLang="ko-KR" sz="3200" dirty="0">
                <a:effectLst>
                  <a:outerShdw blurRad="38100" dist="38100" dir="2700000" algn="tl">
                    <a:srgbClr val="000000"/>
                  </a:outerShdw>
                </a:effectLst>
                <a:latin typeface="Tahoma" charset="0"/>
              </a:rPr>
              <a:t> </a:t>
            </a:r>
            <a:r>
              <a:rPr lang="ko-KR" altLang="en-US" sz="3200" dirty="0">
                <a:effectLst>
                  <a:outerShdw blurRad="38100" dist="38100" dir="2700000" algn="tl">
                    <a:srgbClr val="000000"/>
                  </a:outerShdw>
                </a:effectLst>
                <a:latin typeface="Tahoma" charset="0"/>
              </a:rPr>
              <a:t>보는</a:t>
            </a:r>
            <a:r>
              <a:rPr lang="en-US" altLang="ko-KR" sz="3200" dirty="0">
                <a:effectLst>
                  <a:outerShdw blurRad="38100" dist="38100" dir="2700000" algn="tl">
                    <a:srgbClr val="000000"/>
                  </a:outerShdw>
                </a:effectLst>
                <a:latin typeface="Tahoma" charset="0"/>
              </a:rPr>
              <a:t> </a:t>
            </a:r>
            <a:r>
              <a:rPr lang="ko-KR" altLang="en-US" sz="3200" dirty="0">
                <a:effectLst>
                  <a:outerShdw blurRad="38100" dist="38100" dir="2700000" algn="tl">
                    <a:srgbClr val="000000"/>
                  </a:outerShdw>
                </a:effectLst>
                <a:latin typeface="Tahoma" charset="0"/>
              </a:rPr>
              <a:t>것보다</a:t>
            </a:r>
            <a:r>
              <a:rPr lang="en-US" altLang="ko-KR" sz="3200" dirty="0">
                <a:effectLst>
                  <a:outerShdw blurRad="38100" dist="38100" dir="2700000" algn="tl">
                    <a:srgbClr val="000000"/>
                  </a:outerShdw>
                </a:effectLst>
                <a:latin typeface="Tahoma" charset="0"/>
              </a:rPr>
              <a:t> </a:t>
            </a:r>
            <a:r>
              <a:rPr lang="ko-KR" altLang="en-US" sz="3200" dirty="0">
                <a:effectLst>
                  <a:outerShdw blurRad="38100" dist="38100" dir="2700000" algn="tl">
                    <a:srgbClr val="000000"/>
                  </a:outerShdw>
                </a:effectLst>
                <a:latin typeface="Tahoma" charset="0"/>
              </a:rPr>
              <a:t>중요한</a:t>
            </a:r>
            <a:r>
              <a:rPr lang="en-US" altLang="ko-KR" sz="3200" dirty="0">
                <a:effectLst>
                  <a:outerShdw blurRad="38100" dist="38100" dir="2700000" algn="tl">
                    <a:srgbClr val="000000"/>
                  </a:outerShdw>
                </a:effectLst>
                <a:latin typeface="Tahoma" charset="0"/>
              </a:rPr>
              <a:t> </a:t>
            </a:r>
            <a:r>
              <a:rPr lang="ko-KR" altLang="en-US" sz="3200" dirty="0">
                <a:effectLst>
                  <a:outerShdw blurRad="38100" dist="38100" dir="2700000" algn="tl">
                    <a:srgbClr val="000000"/>
                  </a:outerShdw>
                </a:effectLst>
                <a:latin typeface="Tahoma" charset="0"/>
              </a:rPr>
              <a:t>것은</a:t>
            </a:r>
            <a:r>
              <a:rPr lang="en-US" altLang="ko-KR" sz="3200" dirty="0">
                <a:effectLst>
                  <a:outerShdw blurRad="38100" dist="38100" dir="2700000" algn="tl">
                    <a:srgbClr val="000000"/>
                  </a:outerShdw>
                </a:effectLst>
                <a:latin typeface="Tahoma" charset="0"/>
              </a:rPr>
              <a:t> </a:t>
            </a:r>
            <a:r>
              <a:rPr lang="ko-KR" altLang="en-US" sz="3200" dirty="0">
                <a:effectLst>
                  <a:outerShdw blurRad="38100" dist="38100" dir="2700000" algn="tl">
                    <a:srgbClr val="000000"/>
                  </a:outerShdw>
                </a:effectLst>
                <a:latin typeface="Tahoma" charset="0"/>
              </a:rPr>
              <a:t>없다</a:t>
            </a:r>
            <a:r>
              <a:rPr lang="en-US" altLang="ko-KR" sz="3200" dirty="0">
                <a:effectLst>
                  <a:outerShdw blurRad="38100" dist="38100" dir="2700000" algn="tl">
                    <a:srgbClr val="000000"/>
                  </a:outerShdw>
                </a:effectLst>
                <a:latin typeface="Tahoma" charset="0"/>
              </a:rPr>
              <a:t>. </a:t>
            </a:r>
          </a:p>
          <a:p>
            <a:pPr marL="342900" indent="-342900">
              <a:spcBef>
                <a:spcPct val="20000"/>
              </a:spcBef>
              <a:buClr>
                <a:schemeClr val="accent1"/>
              </a:buClr>
              <a:buSzPct val="80000"/>
              <a:buFont typeface="Wingdings" charset="0"/>
              <a:buChar char="n"/>
              <a:defRPr/>
            </a:pPr>
            <a:r>
              <a:rPr lang="ko-KR" altLang="en-US" sz="3200" dirty="0">
                <a:effectLst>
                  <a:outerShdw blurRad="38100" dist="38100" dir="2700000" algn="tl">
                    <a:srgbClr val="000000"/>
                  </a:outerShdw>
                </a:effectLst>
                <a:latin typeface="Tahoma" charset="0"/>
              </a:rPr>
              <a:t>그렇다면</a:t>
            </a:r>
            <a:r>
              <a:rPr lang="en-US" altLang="ko-KR" sz="3200" dirty="0">
                <a:effectLst>
                  <a:outerShdw blurRad="38100" dist="38100" dir="2700000" algn="tl">
                    <a:srgbClr val="000000"/>
                  </a:outerShdw>
                </a:effectLst>
                <a:latin typeface="Tahoma" charset="0"/>
              </a:rPr>
              <a:t>, </a:t>
            </a:r>
            <a:r>
              <a:rPr lang="ko-KR" altLang="en-US" sz="3200" dirty="0">
                <a:effectLst>
                  <a:outerShdw blurRad="38100" dist="38100" dir="2700000" algn="tl">
                    <a:srgbClr val="000000"/>
                  </a:outerShdw>
                </a:effectLst>
                <a:latin typeface="Tahoma" charset="0"/>
              </a:rPr>
              <a:t>무엇이</a:t>
            </a:r>
            <a:r>
              <a:rPr lang="en-US" altLang="ko-KR" sz="3200" dirty="0">
                <a:effectLst>
                  <a:outerShdw blurRad="38100" dist="38100" dir="2700000" algn="tl">
                    <a:srgbClr val="000000"/>
                  </a:outerShdw>
                </a:effectLst>
                <a:latin typeface="Tahoma" charset="0"/>
              </a:rPr>
              <a:t> </a:t>
            </a:r>
            <a:r>
              <a:rPr lang="ko-KR" altLang="en-US" sz="3200" dirty="0">
                <a:effectLst>
                  <a:outerShdw blurRad="38100" dist="38100" dir="2700000" algn="tl">
                    <a:srgbClr val="000000"/>
                  </a:outerShdw>
                </a:effectLst>
                <a:latin typeface="Tahoma" charset="0"/>
              </a:rPr>
              <a:t>복음인가</a:t>
            </a:r>
            <a:r>
              <a:rPr lang="en-US" altLang="ko-KR" sz="3200" dirty="0">
                <a:effectLst>
                  <a:outerShdw blurRad="38100" dist="38100" dir="2700000" algn="tl">
                    <a:srgbClr val="000000"/>
                  </a:outerShdw>
                </a:effectLst>
                <a:latin typeface="Tahoma" charset="0"/>
              </a:rPr>
              <a:t>? </a:t>
            </a:r>
            <a:r>
              <a:rPr lang="ko-KR" altLang="en-US" sz="3200" dirty="0">
                <a:effectLst>
                  <a:outerShdw blurRad="38100" dist="38100" dir="2700000" algn="tl">
                    <a:srgbClr val="000000"/>
                  </a:outerShdw>
                </a:effectLst>
                <a:latin typeface="Tahoma" charset="0"/>
              </a:rPr>
              <a:t>이것이</a:t>
            </a:r>
            <a:r>
              <a:rPr lang="en-US" altLang="ko-KR" sz="3200" dirty="0">
                <a:effectLst>
                  <a:outerShdw blurRad="38100" dist="38100" dir="2700000" algn="tl">
                    <a:srgbClr val="000000"/>
                  </a:outerShdw>
                </a:effectLst>
                <a:latin typeface="Tahoma" charset="0"/>
              </a:rPr>
              <a:t> </a:t>
            </a:r>
            <a:r>
              <a:rPr lang="ko-KR" altLang="en-US" sz="3200" dirty="0">
                <a:effectLst>
                  <a:outerShdw blurRad="38100" dist="38100" dir="2700000" algn="tl">
                    <a:srgbClr val="000000"/>
                  </a:outerShdw>
                </a:effectLst>
                <a:latin typeface="Tahoma" charset="0"/>
              </a:rPr>
              <a:t>갈라디아가</a:t>
            </a:r>
            <a:r>
              <a:rPr lang="en-US" altLang="ko-KR" sz="3200" dirty="0">
                <a:effectLst>
                  <a:outerShdw blurRad="38100" dist="38100" dir="2700000" algn="tl">
                    <a:srgbClr val="000000"/>
                  </a:outerShdw>
                </a:effectLst>
                <a:latin typeface="Tahoma" charset="0"/>
              </a:rPr>
              <a:t> </a:t>
            </a:r>
            <a:r>
              <a:rPr lang="ko-KR" altLang="en-US" sz="3200" dirty="0">
                <a:effectLst>
                  <a:outerShdw blurRad="38100" dist="38100" dir="2700000" algn="tl">
                    <a:srgbClr val="000000"/>
                  </a:outerShdw>
                </a:effectLst>
                <a:latin typeface="Tahoma" charset="0"/>
              </a:rPr>
              <a:t>답하고자</a:t>
            </a:r>
            <a:r>
              <a:rPr lang="en-US" altLang="ko-KR" sz="3200" dirty="0">
                <a:effectLst>
                  <a:outerShdw blurRad="38100" dist="38100" dir="2700000" algn="tl">
                    <a:srgbClr val="000000"/>
                  </a:outerShdw>
                </a:effectLst>
                <a:latin typeface="Tahoma" charset="0"/>
              </a:rPr>
              <a:t> </a:t>
            </a:r>
            <a:r>
              <a:rPr lang="ko-KR" altLang="en-US" sz="3200" dirty="0">
                <a:effectLst>
                  <a:outerShdw blurRad="38100" dist="38100" dir="2700000" algn="tl">
                    <a:srgbClr val="000000"/>
                  </a:outerShdw>
                </a:effectLst>
                <a:latin typeface="Tahoma" charset="0"/>
              </a:rPr>
              <a:t>하는</a:t>
            </a:r>
            <a:r>
              <a:rPr lang="en-US" altLang="ko-KR" sz="3200" dirty="0">
                <a:effectLst>
                  <a:outerShdw blurRad="38100" dist="38100" dir="2700000" algn="tl">
                    <a:srgbClr val="000000"/>
                  </a:outerShdw>
                </a:effectLst>
                <a:latin typeface="Tahoma" charset="0"/>
              </a:rPr>
              <a:t> </a:t>
            </a:r>
            <a:r>
              <a:rPr lang="ko-KR" altLang="en-US" sz="3200" dirty="0">
                <a:effectLst>
                  <a:outerShdw blurRad="38100" dist="38100" dir="2700000" algn="tl">
                    <a:srgbClr val="000000"/>
                  </a:outerShdw>
                </a:effectLst>
                <a:latin typeface="Tahoma" charset="0"/>
              </a:rPr>
              <a:t>것이다</a:t>
            </a:r>
            <a:r>
              <a:rPr lang="en-US" altLang="ko-KR" sz="3200" dirty="0">
                <a:effectLst>
                  <a:outerShdw blurRad="38100" dist="38100" dir="2700000" algn="tl">
                    <a:srgbClr val="000000"/>
                  </a:outerShdw>
                </a:effectLst>
                <a:latin typeface="Tahoma" charset="0"/>
              </a:rPr>
              <a:t>. </a:t>
            </a:r>
            <a:endParaRPr lang="en-US" sz="3200" dirty="0">
              <a:effectLst>
                <a:outerShdw blurRad="38100" dist="38100" dir="2700000" algn="tl">
                  <a:srgbClr val="000000"/>
                </a:outerShdw>
              </a:effectLst>
              <a:latin typeface="Tahoma" charset="0"/>
            </a:endParaRPr>
          </a:p>
        </p:txBody>
      </p:sp>
      <p:sp>
        <p:nvSpPr>
          <p:cNvPr id="2" name="TextBox 1"/>
          <p:cNvSpPr txBox="1"/>
          <p:nvPr/>
        </p:nvSpPr>
        <p:spPr>
          <a:xfrm>
            <a:off x="1259632" y="2204864"/>
            <a:ext cx="6696744" cy="769441"/>
          </a:xfrm>
          <a:prstGeom prst="rect">
            <a:avLst/>
          </a:prstGeom>
          <a:pattFill prst="dkVert">
            <a:fgClr>
              <a:srgbClr val="008000"/>
            </a:fgClr>
            <a:bgClr>
              <a:schemeClr val="accent4">
                <a:lumMod val="10000"/>
              </a:schemeClr>
            </a:bgClr>
          </a:pattFill>
        </p:spPr>
        <p:txBody>
          <a:bodyPr wrap="square" rtlCol="0">
            <a:spAutoFit/>
          </a:bodyPr>
          <a:lstStyle/>
          <a:p>
            <a:pPr algn="ctr"/>
            <a:r>
              <a:rPr lang="ko-KR" altLang="en-US" sz="4400" dirty="0"/>
              <a:t>두번</a:t>
            </a:r>
            <a:r>
              <a:rPr lang="en-US" altLang="ko-KR" sz="4400" dirty="0"/>
              <a:t> </a:t>
            </a:r>
            <a:r>
              <a:rPr lang="ko-KR" altLang="en-US" sz="4400" dirty="0"/>
              <a:t>보는</a:t>
            </a:r>
            <a:r>
              <a:rPr lang="en-US" altLang="ko-KR" sz="4400" dirty="0"/>
              <a:t> </a:t>
            </a:r>
            <a:r>
              <a:rPr lang="ko-KR" altLang="en-US" sz="4400" dirty="0"/>
              <a:t>것이</a:t>
            </a:r>
            <a:r>
              <a:rPr lang="en-US" altLang="ko-KR" sz="4400" dirty="0"/>
              <a:t> </a:t>
            </a:r>
            <a:r>
              <a:rPr lang="ko-KR" altLang="en-US" sz="4400" dirty="0"/>
              <a:t>낫다</a:t>
            </a:r>
            <a:r>
              <a:rPr lang="en-US" altLang="ko-KR" sz="4400" dirty="0"/>
              <a:t>. </a:t>
            </a:r>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41991">
                                            <p:txEl>
                                              <p:pRg st="0" end="0"/>
                                            </p:txEl>
                                          </p:spTgt>
                                        </p:tgtEl>
                                        <p:attrNameLst>
                                          <p:attrName>style.visibility</p:attrName>
                                        </p:attrNameLst>
                                      </p:cBhvr>
                                      <p:to>
                                        <p:strVal val="visible"/>
                                      </p:to>
                                    </p:set>
                                    <p:anim to="" calcmode="lin" valueType="num">
                                      <p:cBhvr>
                                        <p:cTn id="7" dur="1" fill="hold"/>
                                        <p:tgtEl>
                                          <p:spTgt spid="41991">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nodeType="clickEffect">
                                  <p:stCondLst>
                                    <p:cond delay="0"/>
                                  </p:stCondLst>
                                  <p:childTnLst>
                                    <p:set>
                                      <p:cBhvr>
                                        <p:cTn id="11" dur="1" fill="hold">
                                          <p:stCondLst>
                                            <p:cond delay="0"/>
                                          </p:stCondLst>
                                        </p:cTn>
                                        <p:tgtEl>
                                          <p:spTgt spid="41991">
                                            <p:txEl>
                                              <p:pRg st="1" end="1"/>
                                            </p:txEl>
                                          </p:spTgt>
                                        </p:tgtEl>
                                        <p:attrNameLst>
                                          <p:attrName>style.visibility</p:attrName>
                                        </p:attrNameLst>
                                      </p:cBhvr>
                                      <p:to>
                                        <p:strVal val="visible"/>
                                      </p:to>
                                    </p:set>
                                    <p:anim to="" calcmode="lin" valueType="num">
                                      <p:cBhvr>
                                        <p:cTn id="12" dur="1" fill="hold"/>
                                        <p:tgtEl>
                                          <p:spTgt spid="41991">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41991">
                                            <p:txEl>
                                              <p:pRg st="2" end="2"/>
                                            </p:txEl>
                                          </p:spTgt>
                                        </p:tgtEl>
                                        <p:attrNameLst>
                                          <p:attrName>style.visibility</p:attrName>
                                        </p:attrNameLst>
                                      </p:cBhvr>
                                      <p:to>
                                        <p:strVal val="visible"/>
                                      </p:to>
                                    </p:set>
                                    <p:anim to="" calcmode="lin" valueType="num">
                                      <p:cBhvr>
                                        <p:cTn id="17" dur="1" fill="hold"/>
                                        <p:tgtEl>
                                          <p:spTgt spid="41991">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41991">
                                            <p:txEl>
                                              <p:pRg st="3" end="3"/>
                                            </p:txEl>
                                          </p:spTgt>
                                        </p:tgtEl>
                                        <p:attrNameLst>
                                          <p:attrName>style.visibility</p:attrName>
                                        </p:attrNameLst>
                                      </p:cBhvr>
                                      <p:to>
                                        <p:strVal val="visible"/>
                                      </p:to>
                                    </p:set>
                                    <p:anim to="" calcmode="lin" valueType="num">
                                      <p:cBhvr>
                                        <p:cTn id="22" dur="1" fill="hold"/>
                                        <p:tgtEl>
                                          <p:spTgt spid="41991">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0033" name="Title 4"/>
          <p:cNvSpPr>
            <a:spLocks noGrp="1"/>
          </p:cNvSpPr>
          <p:nvPr>
            <p:ph type="title" idx="4294967295"/>
          </p:nvPr>
        </p:nvSpPr>
        <p:spPr>
          <a:xfrm>
            <a:off x="0" y="0"/>
            <a:ext cx="9144000" cy="523875"/>
          </a:xfrm>
          <a:solidFill>
            <a:schemeClr val="hlink"/>
          </a:solidFill>
        </p:spPr>
        <p:txBody>
          <a:bodyPr>
            <a:spAutoFit/>
          </a:bodyPr>
          <a:lstStyle/>
          <a:p>
            <a:r>
              <a:rPr lang="ko-KR" altLang="en-US" sz="2800" b="1" dirty="0">
                <a:solidFill>
                  <a:srgbClr val="FFFFFF"/>
                </a:solidFill>
                <a:latin typeface="Arial" charset="0"/>
                <a:ea typeface="ＭＳ Ｐゴシック" charset="0"/>
                <a:cs typeface="Arial" charset="0"/>
              </a:rPr>
              <a:t>바울의</a:t>
            </a:r>
            <a:r>
              <a:rPr lang="en-US" altLang="ko-KR" sz="2800" b="1" dirty="0">
                <a:solidFill>
                  <a:srgbClr val="FFFFFF"/>
                </a:solidFill>
                <a:latin typeface="Arial" charset="0"/>
                <a:ea typeface="ＭＳ Ｐゴシック" charset="0"/>
                <a:cs typeface="Arial" charset="0"/>
              </a:rPr>
              <a:t> 1</a:t>
            </a:r>
            <a:r>
              <a:rPr lang="ko-KR" altLang="en-US" sz="2800" b="1" dirty="0">
                <a:solidFill>
                  <a:srgbClr val="FFFFFF"/>
                </a:solidFill>
                <a:latin typeface="Arial" charset="0"/>
                <a:ea typeface="ＭＳ Ｐゴシック" charset="0"/>
                <a:cs typeface="Arial" charset="0"/>
              </a:rPr>
              <a:t>차</a:t>
            </a:r>
            <a:r>
              <a:rPr lang="en-US" altLang="ko-KR" sz="2800" b="1" dirty="0">
                <a:solidFill>
                  <a:srgbClr val="FFFFFF"/>
                </a:solidFill>
                <a:latin typeface="Arial" charset="0"/>
                <a:ea typeface="ＭＳ Ｐゴシック" charset="0"/>
                <a:cs typeface="Arial" charset="0"/>
              </a:rPr>
              <a:t>, 2</a:t>
            </a:r>
            <a:r>
              <a:rPr lang="ko-KR" altLang="en-US" sz="2800" b="1" dirty="0">
                <a:solidFill>
                  <a:srgbClr val="FFFFFF"/>
                </a:solidFill>
                <a:latin typeface="Arial" charset="0"/>
                <a:ea typeface="ＭＳ Ｐゴシック" charset="0"/>
                <a:cs typeface="Arial" charset="0"/>
              </a:rPr>
              <a:t>차</a:t>
            </a:r>
            <a:r>
              <a:rPr lang="en-US" altLang="ko-KR" sz="2800" b="1" dirty="0">
                <a:solidFill>
                  <a:srgbClr val="FFFFFF"/>
                </a:solidFill>
                <a:latin typeface="Arial" charset="0"/>
                <a:ea typeface="ＭＳ Ｐゴシック" charset="0"/>
                <a:cs typeface="Arial" charset="0"/>
              </a:rPr>
              <a:t> </a:t>
            </a:r>
            <a:r>
              <a:rPr lang="ko-KR" altLang="en-US" sz="2800" b="1" dirty="0">
                <a:solidFill>
                  <a:srgbClr val="FFFFFF"/>
                </a:solidFill>
                <a:latin typeface="Arial" charset="0"/>
                <a:ea typeface="ＭＳ Ｐゴシック" charset="0"/>
                <a:cs typeface="Arial" charset="0"/>
              </a:rPr>
              <a:t>전도</a:t>
            </a:r>
            <a:r>
              <a:rPr lang="en-US" altLang="ko-KR" sz="2800" b="1" dirty="0">
                <a:solidFill>
                  <a:srgbClr val="FFFFFF"/>
                </a:solidFill>
                <a:latin typeface="Arial" charset="0"/>
                <a:ea typeface="ＭＳ Ｐゴシック" charset="0"/>
                <a:cs typeface="Arial" charset="0"/>
              </a:rPr>
              <a:t> </a:t>
            </a:r>
            <a:r>
              <a:rPr lang="ko-KR" altLang="en-US" sz="2800" b="1" dirty="0">
                <a:solidFill>
                  <a:srgbClr val="FFFFFF"/>
                </a:solidFill>
                <a:latin typeface="Arial" charset="0"/>
                <a:ea typeface="ＭＳ Ｐゴシック" charset="0"/>
                <a:cs typeface="Arial" charset="0"/>
              </a:rPr>
              <a:t>여행</a:t>
            </a:r>
            <a:endParaRPr lang="en-US" sz="2800" b="1" dirty="0">
              <a:solidFill>
                <a:srgbClr val="FFFFFF"/>
              </a:solidFill>
              <a:latin typeface="Arial" charset="0"/>
              <a:ea typeface="ＭＳ Ｐゴシック" charset="0"/>
              <a:cs typeface="Arial" charset="0"/>
            </a:endParaRPr>
          </a:p>
        </p:txBody>
      </p:sp>
      <p:pic>
        <p:nvPicPr>
          <p:cNvPr id="300034" name="Picture 1026"/>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0035" name="Text Box 1028"/>
          <p:cNvSpPr txBox="1">
            <a:spLocks noChangeArrowheads="1"/>
          </p:cNvSpPr>
          <p:nvPr/>
        </p:nvSpPr>
        <p:spPr bwMode="auto">
          <a:xfrm>
            <a:off x="7956550" y="44450"/>
            <a:ext cx="1143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Times New Roman" charset="0"/>
              </a:rPr>
              <a:t>138-39</a:t>
            </a:r>
          </a:p>
        </p:txBody>
      </p:sp>
      <p:pic>
        <p:nvPicPr>
          <p:cNvPr id="2" name="Picture 1"/>
          <p:cNvPicPr>
            <a:picLocks noChangeAspect="1"/>
          </p:cNvPicPr>
          <p:nvPr/>
        </p:nvPicPr>
        <p:blipFill>
          <a:blip r:embed="rId4"/>
          <a:stretch>
            <a:fillRect/>
          </a:stretch>
        </p:blipFill>
        <p:spPr>
          <a:xfrm>
            <a:off x="110409" y="548680"/>
            <a:ext cx="8926087" cy="630932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3"/>
          <p:cNvSpPr>
            <a:spLocks noGrp="1" noChangeArrowheads="1"/>
          </p:cNvSpPr>
          <p:nvPr>
            <p:ph type="title"/>
          </p:nvPr>
        </p:nvSpPr>
        <p:spPr>
          <a:xfrm>
            <a:off x="0" y="-76200"/>
            <a:ext cx="9144000" cy="1295400"/>
          </a:xfrm>
          <a:solidFill>
            <a:schemeClr val="tx2"/>
          </a:solidFill>
        </p:spPr>
        <p:txBody>
          <a:bodyPr anchor="ctr"/>
          <a:lstStyle/>
          <a:p>
            <a:pPr algn="ctr" eaLnBrk="1" hangingPunct="1"/>
            <a:r>
              <a:rPr lang="ko-KR" altLang="en-US" sz="4800" dirty="0">
                <a:solidFill>
                  <a:schemeClr val="bg1"/>
                </a:solidFill>
                <a:latin typeface="Arial" charset="0"/>
                <a:ea typeface="ＭＳ Ｐゴシック" charset="0"/>
                <a:cs typeface="Arial" charset="0"/>
              </a:rPr>
              <a:t>갈라디아는</a:t>
            </a:r>
            <a:r>
              <a:rPr lang="en-US" altLang="ko-KR" sz="4800" dirty="0">
                <a:solidFill>
                  <a:schemeClr val="bg1"/>
                </a:solidFill>
                <a:latin typeface="Arial" charset="0"/>
                <a:ea typeface="ＭＳ Ｐゴシック" charset="0"/>
                <a:cs typeface="Arial" charset="0"/>
              </a:rPr>
              <a:t> </a:t>
            </a:r>
            <a:r>
              <a:rPr lang="ko-KR" altLang="en-US" sz="4800" dirty="0">
                <a:solidFill>
                  <a:schemeClr val="bg1"/>
                </a:solidFill>
                <a:latin typeface="Arial" charset="0"/>
                <a:ea typeface="ＭＳ Ｐゴシック" charset="0"/>
                <a:cs typeface="Arial" charset="0"/>
              </a:rPr>
              <a:t>어디에</a:t>
            </a:r>
            <a:r>
              <a:rPr lang="en-US" altLang="ko-KR" sz="4800" dirty="0">
                <a:solidFill>
                  <a:schemeClr val="bg1"/>
                </a:solidFill>
                <a:latin typeface="Arial" charset="0"/>
                <a:ea typeface="ＭＳ Ｐゴシック" charset="0"/>
                <a:cs typeface="Arial" charset="0"/>
              </a:rPr>
              <a:t> </a:t>
            </a:r>
            <a:r>
              <a:rPr lang="ko-KR" altLang="en-US" sz="4800" dirty="0">
                <a:solidFill>
                  <a:schemeClr val="bg1"/>
                </a:solidFill>
                <a:latin typeface="Arial" charset="0"/>
                <a:ea typeface="ＭＳ Ｐゴシック" charset="0"/>
                <a:cs typeface="Arial" charset="0"/>
              </a:rPr>
              <a:t>있었는가</a:t>
            </a:r>
            <a:r>
              <a:rPr lang="en-US" altLang="ko-KR" sz="4800" dirty="0">
                <a:solidFill>
                  <a:schemeClr val="bg1"/>
                </a:solidFill>
                <a:latin typeface="Arial" charset="0"/>
                <a:ea typeface="ＭＳ Ｐゴシック" charset="0"/>
                <a:cs typeface="Arial" charset="0"/>
              </a:rPr>
              <a:t>?</a:t>
            </a:r>
            <a:endParaRPr lang="en-US" sz="4800" dirty="0">
              <a:solidFill>
                <a:schemeClr val="bg1"/>
              </a:solidFill>
              <a:latin typeface="Arial" charset="0"/>
              <a:ea typeface="ＭＳ Ｐゴシック" charset="0"/>
              <a:cs typeface="Arial" charset="0"/>
            </a:endParaRPr>
          </a:p>
        </p:txBody>
      </p:sp>
      <p:sp>
        <p:nvSpPr>
          <p:cNvPr id="302083" name="Text Box 4"/>
          <p:cNvSpPr txBox="1">
            <a:spLocks noChangeArrowheads="1"/>
          </p:cNvSpPr>
          <p:nvPr/>
        </p:nvSpPr>
        <p:spPr bwMode="auto">
          <a:xfrm>
            <a:off x="830580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Times New Roman" charset="0"/>
              </a:rPr>
              <a:t>142</a:t>
            </a:r>
          </a:p>
        </p:txBody>
      </p:sp>
      <p:sp>
        <p:nvSpPr>
          <p:cNvPr id="51205" name="Text Box 5"/>
          <p:cNvSpPr txBox="1">
            <a:spLocks noChangeArrowheads="1"/>
          </p:cNvSpPr>
          <p:nvPr/>
        </p:nvSpPr>
        <p:spPr bwMode="auto">
          <a:xfrm>
            <a:off x="7880350" y="4038600"/>
            <a:ext cx="126841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000000"/>
                </a:solidFill>
                <a:latin typeface="Arial" charset="0"/>
                <a:cs typeface="Times New Roman" charset="0"/>
              </a:rPr>
              <a:t>North</a:t>
            </a:r>
          </a:p>
        </p:txBody>
      </p:sp>
      <p:sp>
        <p:nvSpPr>
          <p:cNvPr id="51206" name="Text Box 6"/>
          <p:cNvSpPr txBox="1">
            <a:spLocks noChangeArrowheads="1"/>
          </p:cNvSpPr>
          <p:nvPr/>
        </p:nvSpPr>
        <p:spPr bwMode="auto">
          <a:xfrm>
            <a:off x="7051675" y="4953000"/>
            <a:ext cx="133508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a:solidFill>
                  <a:srgbClr val="000000"/>
                </a:solidFill>
                <a:latin typeface="Arial" charset="0"/>
                <a:cs typeface="Times New Roman" charset="0"/>
              </a:rPr>
              <a:t>South</a:t>
            </a:r>
          </a:p>
        </p:txBody>
      </p:sp>
      <p:pic>
        <p:nvPicPr>
          <p:cNvPr id="3" name="Picture 2"/>
          <p:cNvPicPr>
            <a:picLocks noChangeAspect="1"/>
          </p:cNvPicPr>
          <p:nvPr/>
        </p:nvPicPr>
        <p:blipFill>
          <a:blip r:embed="rId3"/>
          <a:stretch>
            <a:fillRect/>
          </a:stretch>
        </p:blipFill>
        <p:spPr>
          <a:xfrm>
            <a:off x="0" y="1219200"/>
            <a:ext cx="9144000" cy="5787851"/>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953" name="Group 281"/>
          <p:cNvGraphicFramePr>
            <a:graphicFrameLocks noGrp="1"/>
          </p:cNvGraphicFramePr>
          <p:nvPr>
            <p:extLst>
              <p:ext uri="{D42A27DB-BD31-4B8C-83A1-F6EECF244321}">
                <p14:modId xmlns:p14="http://schemas.microsoft.com/office/powerpoint/2010/main" val="4062674980"/>
              </p:ext>
            </p:extLst>
          </p:nvPr>
        </p:nvGraphicFramePr>
        <p:xfrm>
          <a:off x="0" y="-109995"/>
          <a:ext cx="9144000" cy="6923371"/>
        </p:xfrm>
        <a:graphic>
          <a:graphicData uri="http://schemas.openxmlformats.org/drawingml/2006/table">
            <a:tbl>
              <a:tblPr/>
              <a:tblGrid>
                <a:gridCol w="1300163">
                  <a:extLst>
                    <a:ext uri="{9D8B030D-6E8A-4147-A177-3AD203B41FA5}">
                      <a16:colId xmlns:a16="http://schemas.microsoft.com/office/drawing/2014/main" val="20000"/>
                    </a:ext>
                  </a:extLst>
                </a:gridCol>
                <a:gridCol w="3694112">
                  <a:extLst>
                    <a:ext uri="{9D8B030D-6E8A-4147-A177-3AD203B41FA5}">
                      <a16:colId xmlns:a16="http://schemas.microsoft.com/office/drawing/2014/main" val="20001"/>
                    </a:ext>
                  </a:extLst>
                </a:gridCol>
                <a:gridCol w="4149725">
                  <a:extLst>
                    <a:ext uri="{9D8B030D-6E8A-4147-A177-3AD203B41FA5}">
                      <a16:colId xmlns:a16="http://schemas.microsoft.com/office/drawing/2014/main" val="20002"/>
                    </a:ext>
                  </a:extLst>
                </a:gridCol>
              </a:tblGrid>
              <a:tr h="56948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en-GB" sz="3200" b="1" i="0" u="none" strike="noStrike" cap="none" normalizeH="0" baseline="0" dirty="0">
                        <a:ln>
                          <a:noFill/>
                        </a:ln>
                        <a:solidFill>
                          <a:srgbClr val="000000"/>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rgbClr val="000000"/>
                          </a:solidFill>
                          <a:effectLst/>
                          <a:latin typeface="Arial" charset="0"/>
                          <a:ea typeface="ＭＳ Ｐゴシック" charset="0"/>
                          <a:cs typeface="Times New Roman" charset="0"/>
                        </a:rPr>
                        <a:t>북갈라디아</a:t>
                      </a:r>
                      <a:r>
                        <a:rPr kumimoji="0" lang="en-US" altLang="ko-KR" sz="16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rgbClr val="000000"/>
                          </a:solidFill>
                          <a:effectLst/>
                          <a:latin typeface="Arial" charset="0"/>
                          <a:ea typeface="ＭＳ Ｐゴシック" charset="0"/>
                          <a:cs typeface="Times New Roman" charset="0"/>
                        </a:rPr>
                        <a:t>설</a:t>
                      </a:r>
                      <a:endParaRPr kumimoji="0" lang="en-US" sz="16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rgbClr val="000000"/>
                          </a:solidFill>
                          <a:effectLst/>
                          <a:latin typeface="Arial" charset="0"/>
                          <a:ea typeface="ＭＳ Ｐゴシック" charset="0"/>
                          <a:cs typeface="Times New Roman" charset="0"/>
                        </a:rPr>
                        <a:t>남갈라디아</a:t>
                      </a:r>
                      <a:r>
                        <a:rPr kumimoji="0" lang="en-US" altLang="ko-KR" sz="1600" b="1" i="0" u="none" strike="noStrike" cap="none" normalizeH="0" baseline="0" dirty="0">
                          <a:ln>
                            <a:noFill/>
                          </a:ln>
                          <a:solidFill>
                            <a:srgbClr val="000000"/>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rgbClr val="000000"/>
                          </a:solidFill>
                          <a:effectLst/>
                          <a:latin typeface="Arial" charset="0"/>
                          <a:ea typeface="ＭＳ Ｐゴシック" charset="0"/>
                          <a:cs typeface="Times New Roman" charset="0"/>
                        </a:rPr>
                        <a:t>설</a:t>
                      </a:r>
                      <a:endParaRPr kumimoji="0" lang="en-US" sz="16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extLst>
                  <a:ext uri="{0D108BD9-81ED-4DB2-BD59-A6C34878D82A}">
                    <a16:rowId xmlns:a16="http://schemas.microsoft.com/office/drawing/2014/main" val="10000"/>
                  </a:ext>
                </a:extLst>
              </a:tr>
              <a:tr h="719349">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주장</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학자들</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Times New Roman" charset="0"/>
                        </a:rPr>
                        <a:t>Lightfoot, Betz, Kümmel, Harrison, </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tx1"/>
                          </a:solidFill>
                          <a:effectLst/>
                          <a:latin typeface="Arial" charset="0"/>
                          <a:ea typeface="ＭＳ Ｐゴシック" charset="0"/>
                          <a:cs typeface="Times New Roman" charset="0"/>
                        </a:rPr>
                        <a:t>John A.T. Robinson</a:t>
                      </a: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Times New Roman" charset="0"/>
                        </a:rPr>
                        <a:t>Ramsey, Bruce, Hiebert, Guthrie, Grassmick, Hoehner, Tenney, Benware, Griffith</a:t>
                      </a: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1"/>
                  </a:ext>
                </a:extLst>
              </a:tr>
              <a:tr h="29504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연대</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전통적인</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견해</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새로운</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견해</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(1800</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년대</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a:t>
                      </a: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2"/>
                  </a:ext>
                </a:extLst>
              </a:tr>
              <a:tr h="29348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위치</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북쪽</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갈라디아</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작은</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지역</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a:t>
                      </a: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남쪽</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갈라디아</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넓은</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지역</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a:t>
                      </a: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3"/>
                  </a:ext>
                </a:extLst>
              </a:tr>
              <a:tr h="29504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특징</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지역</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로마</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영토</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4"/>
                  </a:ext>
                </a:extLst>
              </a:tr>
              <a:tr h="29504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설명</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민족적</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갈라디아</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정치적</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갈라디아</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5"/>
                  </a:ext>
                </a:extLst>
              </a:tr>
              <a:tr h="29504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도시들</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안씨라</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 페시누스</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 타비움</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비시디아 안디옥</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 이고니온</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 루스드라</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 더베</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6"/>
                  </a:ext>
                </a:extLst>
              </a:tr>
              <a:tr h="49486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작성</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두</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번째</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선교</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여행</a:t>
                      </a:r>
                      <a:endPar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행</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 16:6-8;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주후</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 51-52)</a:t>
                      </a: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첫</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번째</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선교</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여행</a:t>
                      </a:r>
                      <a:endPar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행</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 13–14;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주후</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 49)</a:t>
                      </a: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7"/>
                  </a:ext>
                </a:extLst>
              </a:tr>
              <a:tr h="29504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바나바</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부재</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마가</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요한과</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함께</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a:t>
                      </a: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참석</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8"/>
                  </a:ext>
                </a:extLst>
              </a:tr>
              <a:tr h="47956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갈라디아서</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2</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장</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예루살렘</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공의회</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행</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 15</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장</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a:t>
                      </a: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기근</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구호</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방문</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행</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 11:27-30)</a:t>
                      </a: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09"/>
                  </a:ext>
                </a:extLst>
              </a:tr>
              <a:tr h="29504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작성시기</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주후</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 53-57</a:t>
                      </a: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주후</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 48-49</a:t>
                      </a: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0"/>
                  </a:ext>
                </a:extLst>
              </a:tr>
              <a:tr h="293484">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저작</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바울의</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세</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번째</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신약서신</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바울의</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첫</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번째</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신약</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서신</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1"/>
                  </a:ext>
                </a:extLst>
              </a:tr>
              <a:tr h="29504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기원</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에베소</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고린도</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마케도니아</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안디옥</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예루살렘으로</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향하는</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루트</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2"/>
                  </a:ext>
                </a:extLst>
              </a:tr>
              <a:tr h="123638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근거</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누가는</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지리적인</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명칭을</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사용함</a:t>
                      </a:r>
                      <a:endPar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프랑스적</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생활</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스타일</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만장일치</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교부들의</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지지</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바울은</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로마식</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이름을</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사용함</a:t>
                      </a:r>
                      <a:endPar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바울은</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여기에</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교회를</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세움</a:t>
                      </a:r>
                      <a:endPar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바나바의</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언급</a:t>
                      </a:r>
                      <a:endPar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바울의</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질병</a:t>
                      </a:r>
                      <a:endPar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예루살렘</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공의회</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선언의</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부재</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3"/>
                  </a:ext>
                </a:extLst>
              </a:tr>
              <a:tr h="74151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문제점</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두</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번째</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방문</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 (2:1)</a:t>
                      </a:r>
                    </a:p>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바울이</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북쪽</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지역을</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방문했다는</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근거가</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없음예루살렘</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공의회가</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없음</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행</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 15</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장</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a:t>
                      </a: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바울의</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ko-KR" altLang="en-US" sz="1600" b="1" i="0" u="none" strike="noStrike" cap="none" normalizeH="0" baseline="0" dirty="0">
                          <a:ln>
                            <a:noFill/>
                          </a:ln>
                          <a:solidFill>
                            <a:schemeClr val="tx1"/>
                          </a:solidFill>
                          <a:effectLst/>
                          <a:latin typeface="Arial" charset="0"/>
                          <a:ea typeface="ＭＳ Ｐゴシック" charset="0"/>
                          <a:cs typeface="Times New Roman" charset="0"/>
                        </a:rPr>
                        <a:t>연대</a:t>
                      </a:r>
                      <a:r>
                        <a:rPr kumimoji="0" lang="en-US" altLang="ko-KR" sz="16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1600" b="1" i="0" u="none" strike="noStrike" cap="none" normalizeH="0" baseline="0" dirty="0">
                          <a:ln>
                            <a:noFill/>
                          </a:ln>
                          <a:solidFill>
                            <a:schemeClr val="tx1"/>
                          </a:solidFill>
                          <a:effectLst/>
                          <a:latin typeface="Arial" charset="0"/>
                          <a:ea typeface="ＭＳ Ｐゴシック" charset="0"/>
                          <a:cs typeface="Times New Roman" charset="0"/>
                        </a:rPr>
                        <a:t>(1:18; 2:1)</a:t>
                      </a: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gradFill rotWithShape="1">
                      <a:gsLst>
                        <a:gs pos="0">
                          <a:srgbClr val="800000"/>
                        </a:gs>
                        <a:gs pos="100000">
                          <a:srgbClr val="000000"/>
                        </a:gs>
                      </a:gsLst>
                      <a:lin ang="0" scaled="1"/>
                    </a:gradFill>
                  </a:tcPr>
                </a:tc>
                <a:extLst>
                  <a:ext uri="{0D108BD9-81ED-4DB2-BD59-A6C34878D82A}">
                    <a16:rowId xmlns:a16="http://schemas.microsoft.com/office/drawing/2014/main" val="10014"/>
                  </a:ext>
                </a:extLst>
              </a:tr>
            </a:tbl>
          </a:graphicData>
        </a:graphic>
      </p:graphicFrame>
      <p:sp>
        <p:nvSpPr>
          <p:cNvPr id="117762" name="Text Box 2"/>
          <p:cNvSpPr txBox="1">
            <a:spLocks noChangeArrowheads="1"/>
          </p:cNvSpPr>
          <p:nvPr/>
        </p:nvSpPr>
        <p:spPr bwMode="auto">
          <a:xfrm>
            <a:off x="8153400" y="-4763"/>
            <a:ext cx="914400" cy="461963"/>
          </a:xfrm>
          <a:prstGeom prst="rect">
            <a:avLst/>
          </a:prstGeom>
          <a:noFill/>
          <a:ln w="12700">
            <a:noFill/>
            <a:miter lim="800000"/>
            <a:headEnd type="none" w="sm" len="sm"/>
            <a:tailEnd type="none" w="sm" len="sm"/>
          </a:ln>
        </p:spPr>
        <p:txBody>
          <a:bodyPr>
            <a:spAutoFit/>
          </a:bodyPr>
          <a:lstStyle/>
          <a:p>
            <a:pPr algn="ctr">
              <a:defRPr/>
            </a:pPr>
            <a:r>
              <a:rPr lang="en-US" b="1" dirty="0">
                <a:solidFill>
                  <a:srgbClr val="000000"/>
                </a:solidFill>
                <a:latin typeface="Arial"/>
                <a:ea typeface="+mn-ea"/>
                <a:cs typeface="Arial"/>
              </a:rPr>
              <a:t>174</a:t>
            </a:r>
          </a:p>
        </p:txBody>
      </p:sp>
      <p:sp>
        <p:nvSpPr>
          <p:cNvPr id="28675" name="Text Box 3"/>
          <p:cNvSpPr txBox="1">
            <a:spLocks noChangeArrowheads="1"/>
          </p:cNvSpPr>
          <p:nvPr/>
        </p:nvSpPr>
        <p:spPr bwMode="auto">
          <a:xfrm rot="20742521">
            <a:off x="-17463" y="68332"/>
            <a:ext cx="1874838" cy="707886"/>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algn="ctr">
              <a:defRPr/>
            </a:pPr>
            <a:r>
              <a:rPr lang="ko-KR" altLang="en-US" sz="2000" b="1" dirty="0">
                <a:latin typeface="Arial"/>
                <a:ea typeface="SimSun" pitchFamily="2" charset="-122"/>
                <a:cs typeface="Arial"/>
              </a:rPr>
              <a:t>갈라디아서의</a:t>
            </a:r>
            <a:r>
              <a:rPr lang="en-US" altLang="ko-KR" sz="2000" b="1" dirty="0">
                <a:latin typeface="Arial"/>
                <a:ea typeface="SimSun" pitchFamily="2" charset="-122"/>
                <a:cs typeface="Arial"/>
              </a:rPr>
              <a:t> </a:t>
            </a:r>
          </a:p>
          <a:p>
            <a:pPr algn="ctr">
              <a:defRPr/>
            </a:pPr>
            <a:r>
              <a:rPr lang="ko-KR" altLang="en-US" sz="2000" b="1" dirty="0">
                <a:latin typeface="Arial"/>
                <a:ea typeface="SimSun" pitchFamily="2" charset="-122"/>
                <a:cs typeface="Arial"/>
              </a:rPr>
              <a:t>독자들</a:t>
            </a:r>
            <a:endParaRPr lang="en-US" altLang="zh-CN" sz="2000" b="1" dirty="0">
              <a:latin typeface="Arial"/>
              <a:ea typeface="SimSun" pitchFamily="2" charset="-122"/>
              <a:cs typeface="Arial"/>
            </a:endParaRPr>
          </a:p>
        </p:txBody>
      </p:sp>
      <p:sp>
        <p:nvSpPr>
          <p:cNvPr id="304197"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br>
              <a:rPr lang="en-US" altLang="zh-CN" sz="1800">
                <a:solidFill>
                  <a:srgbClr val="FFFFFF"/>
                </a:solidFill>
                <a:ea typeface="宋体" charset="0"/>
                <a:cs typeface="宋体" charset="0"/>
              </a:rPr>
            </a:b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br>
              <a:rPr lang="en-US" altLang="zh-CN" sz="1800">
                <a:solidFill>
                  <a:srgbClr val="FFFFFF"/>
                </a:solidFill>
                <a:ea typeface="宋体" charset="0"/>
                <a:cs typeface="宋体" charset="0"/>
              </a:rPr>
            </a:b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algn="just" eaLnBrk="0" hangingPunct="0">
              <a:tabLst>
                <a:tab pos="45720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eaLnBrk="0" hangingPunct="0">
              <a:tabLst>
                <a:tab pos="457200" algn="r"/>
                <a:tab pos="2743200" algn="ctr"/>
                <a:tab pos="5486400" algn="r"/>
              </a:tabLst>
            </a:pPr>
            <a:endParaRPr lang="en-US" altLang="zh-CN">
              <a:solidFill>
                <a:srgbClr val="FFFFFF"/>
              </a:solidFill>
              <a:ea typeface="宋体" charset="0"/>
              <a:cs typeface="宋体" charset="0"/>
            </a:endParaRPr>
          </a:p>
        </p:txBody>
      </p:sp>
      <p:sp>
        <p:nvSpPr>
          <p:cNvPr id="117765" name="Rectangle 5"/>
          <p:cNvSpPr>
            <a:spLocks noChangeArrowheads="1"/>
          </p:cNvSpPr>
          <p:nvPr/>
        </p:nvSpPr>
        <p:spPr bwMode="auto">
          <a:xfrm>
            <a:off x="465138" y="1649413"/>
            <a:ext cx="9144000" cy="457200"/>
          </a:xfrm>
          <a:prstGeom prst="rect">
            <a:avLst/>
          </a:prstGeom>
          <a:noFill/>
          <a:ln w="12700">
            <a:noFill/>
            <a:miter lim="800000"/>
            <a:headEnd type="none" w="sm" len="sm"/>
            <a:tailEnd type="none" w="sm" len="sm"/>
          </a:ln>
        </p:spPr>
        <p:txBody>
          <a:bodyPr>
            <a:spAutoFit/>
          </a:bodyPr>
          <a:lstStyle/>
          <a:p>
            <a:pPr>
              <a:tabLst>
                <a:tab pos="457200" algn="r"/>
                <a:tab pos="2743200" algn="ctr"/>
                <a:tab pos="5486400" algn="r"/>
              </a:tabLst>
              <a:defRPr/>
            </a:pPr>
            <a:endParaRPr lang="en-GB">
              <a:solidFill>
                <a:srgbClr val="FFFFFF"/>
              </a:solidFill>
              <a:ea typeface="+mn-ea"/>
              <a:cs typeface="+mn-cs"/>
            </a:endParaRPr>
          </a:p>
        </p:txBody>
      </p:sp>
      <p:sp>
        <p:nvSpPr>
          <p:cNvPr id="117766" name="Rectangle 6"/>
          <p:cNvSpPr>
            <a:spLocks noChangeArrowheads="1"/>
          </p:cNvSpPr>
          <p:nvPr/>
        </p:nvSpPr>
        <p:spPr bwMode="auto">
          <a:xfrm>
            <a:off x="465138" y="1649413"/>
            <a:ext cx="9144000" cy="457200"/>
          </a:xfrm>
          <a:prstGeom prst="rect">
            <a:avLst/>
          </a:prstGeom>
          <a:noFill/>
          <a:ln w="12700">
            <a:noFill/>
            <a:miter lim="800000"/>
            <a:headEnd type="none" w="sm" len="sm"/>
            <a:tailEnd type="none" w="sm" len="sm"/>
          </a:ln>
        </p:spPr>
        <p:txBody>
          <a:bodyPr>
            <a:spAutoFit/>
          </a:bodyPr>
          <a:lstStyle/>
          <a:p>
            <a:pPr>
              <a:tabLst>
                <a:tab pos="457200" algn="r"/>
                <a:tab pos="2743200" algn="ctr"/>
                <a:tab pos="5486400" algn="r"/>
              </a:tabLst>
              <a:defRPr/>
            </a:pPr>
            <a:endParaRPr lang="en-GB">
              <a:solidFill>
                <a:srgbClr val="FFFFFF"/>
              </a:solidFill>
              <a:ea typeface="+mn-ea"/>
              <a:cs typeface="+mn-cs"/>
            </a:endParaRPr>
          </a:p>
        </p:txBody>
      </p:sp>
      <p:sp>
        <p:nvSpPr>
          <p:cNvPr id="304200"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742950" algn="r"/>
                <a:tab pos="2743200" algn="ctr"/>
                <a:tab pos="5486400" algn="r"/>
              </a:tabLst>
            </a:pPr>
            <a:r>
              <a:rPr lang="en-US" altLang="zh-CN" sz="1100">
                <a:solidFill>
                  <a:srgbClr val="FFFFFF"/>
                </a:solidFill>
                <a:latin typeface="Times" charset="0"/>
                <a:ea typeface="宋体" charset="0"/>
                <a:cs typeface="宋体" charset="0"/>
              </a:rPr>
              <a:t> </a:t>
            </a:r>
            <a:endParaRPr lang="en-US" altLang="zh-CN" sz="1200">
              <a:solidFill>
                <a:srgbClr val="FFFFFF"/>
              </a:solidFill>
              <a:latin typeface="Times" charset="0"/>
              <a:ea typeface="宋体" charset="0"/>
              <a:cs typeface="宋体" charset="0"/>
            </a:endParaRPr>
          </a:p>
          <a:p>
            <a:pPr eaLnBrk="0" hangingPunct="0">
              <a:tabLst>
                <a:tab pos="742950" algn="r"/>
                <a:tab pos="2743200" algn="ctr"/>
                <a:tab pos="5486400" algn="r"/>
              </a:tabLst>
            </a:pPr>
            <a:endParaRPr lang="en-US" altLang="zh-CN">
              <a:solidFill>
                <a:srgbClr val="FFFFFF"/>
              </a:solidFill>
              <a:ea typeface="宋体" charset="0"/>
              <a:cs typeface="宋体" charset="0"/>
            </a:endParaRPr>
          </a:p>
        </p:txBody>
      </p:sp>
      <p:sp>
        <p:nvSpPr>
          <p:cNvPr id="117769" name="Rectangle 9"/>
          <p:cNvSpPr>
            <a:spLocks noChangeArrowheads="1"/>
          </p:cNvSpPr>
          <p:nvPr/>
        </p:nvSpPr>
        <p:spPr bwMode="auto">
          <a:xfrm>
            <a:off x="1938338" y="-9525"/>
            <a:ext cx="9144000" cy="0"/>
          </a:xfrm>
          <a:prstGeom prst="rect">
            <a:avLst/>
          </a:prstGeom>
          <a:noFill/>
          <a:ln w="12700">
            <a:noFill/>
            <a:miter lim="800000"/>
            <a:headEnd type="none" w="sm" len="sm"/>
            <a:tailEnd type="none" w="sm" len="sm"/>
          </a:ln>
        </p:spPr>
        <p:txBody>
          <a:bodyPr>
            <a:spAutoFit/>
          </a:bodyPr>
          <a:lstStyle/>
          <a:p>
            <a:pPr>
              <a:defRPr/>
            </a:pPr>
            <a:endParaRPr lang="en-US">
              <a:solidFill>
                <a:srgbClr val="FFFFFF"/>
              </a:solidFill>
              <a:ea typeface="+mn-ea"/>
              <a:cs typeface="+mn-cs"/>
            </a:endParaRPr>
          </a:p>
        </p:txBody>
      </p:sp>
      <p:sp>
        <p:nvSpPr>
          <p:cNvPr id="117770" name="Rectangle 157"/>
          <p:cNvSpPr>
            <a:spLocks noChangeArrowheads="1"/>
          </p:cNvSpPr>
          <p:nvPr/>
        </p:nvSpPr>
        <p:spPr bwMode="auto">
          <a:xfrm>
            <a:off x="1933575" y="0"/>
            <a:ext cx="9144000" cy="0"/>
          </a:xfrm>
          <a:prstGeom prst="rect">
            <a:avLst/>
          </a:prstGeom>
          <a:noFill/>
          <a:ln w="12700">
            <a:noFill/>
            <a:miter lim="800000"/>
            <a:headEnd type="none" w="sm" len="sm"/>
            <a:tailEnd type="none" w="sm" len="sm"/>
          </a:ln>
        </p:spPr>
        <p:txBody>
          <a:bodyPr>
            <a:spAutoFit/>
          </a:bodyPr>
          <a:lstStyle/>
          <a:p>
            <a:pPr>
              <a:defRPr/>
            </a:pPr>
            <a:endParaRPr lang="en-US">
              <a:solidFill>
                <a:srgbClr val="FFFFFF"/>
              </a:solidFill>
              <a:ea typeface="+mn-ea"/>
              <a:cs typeface="+mn-cs"/>
            </a:endParaRPr>
          </a:p>
        </p:txBody>
      </p:sp>
    </p:spTree>
  </p:cSld>
  <p:clrMapOvr>
    <a:overrideClrMapping bg1="dk2" tx1="lt1" bg2="dk1"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Text Box 2"/>
          <p:cNvSpPr txBox="1">
            <a:spLocks noChangeArrowheads="1"/>
          </p:cNvSpPr>
          <p:nvPr/>
        </p:nvSpPr>
        <p:spPr bwMode="auto">
          <a:xfrm>
            <a:off x="8274050" y="2286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168</a:t>
            </a:r>
          </a:p>
        </p:txBody>
      </p:sp>
      <p:sp>
        <p:nvSpPr>
          <p:cNvPr id="17415" name="Text Box 7"/>
          <p:cNvSpPr txBox="1">
            <a:spLocks noChangeArrowheads="1"/>
          </p:cNvSpPr>
          <p:nvPr/>
        </p:nvSpPr>
        <p:spPr bwMode="auto">
          <a:xfrm>
            <a:off x="0" y="1054100"/>
            <a:ext cx="9144000" cy="830997"/>
          </a:xfrm>
          <a:prstGeom prst="rect">
            <a:avLst/>
          </a:prstGeom>
          <a:gradFill rotWithShape="1">
            <a:gsLst>
              <a:gs pos="0">
                <a:srgbClr val="4D4D4D"/>
              </a:gs>
              <a:gs pos="50000">
                <a:srgbClr val="252525"/>
              </a:gs>
              <a:gs pos="100000">
                <a:srgbClr val="4D4D4D"/>
              </a:gs>
            </a:gsLst>
            <a:lin ang="5400000" scaled="1"/>
          </a:gra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b="1" dirty="0">
                <a:latin typeface="Arial" charset="0"/>
                <a:cs typeface="Arial" charset="0"/>
              </a:rPr>
              <a:t>저작</a:t>
            </a:r>
            <a:r>
              <a:rPr lang="en-US" altLang="ko-KR" b="1" dirty="0">
                <a:latin typeface="Arial" charset="0"/>
                <a:cs typeface="Arial" charset="0"/>
              </a:rPr>
              <a:t> </a:t>
            </a:r>
            <a:r>
              <a:rPr lang="ko-KR" altLang="en-US" b="1" dirty="0">
                <a:latin typeface="Arial" charset="0"/>
                <a:cs typeface="Arial" charset="0"/>
              </a:rPr>
              <a:t>연대에</a:t>
            </a:r>
            <a:r>
              <a:rPr lang="en-US" altLang="ko-KR" b="1" dirty="0">
                <a:latin typeface="Arial" charset="0"/>
                <a:cs typeface="Arial" charset="0"/>
              </a:rPr>
              <a:t> </a:t>
            </a:r>
            <a:r>
              <a:rPr lang="ko-KR" altLang="en-US" b="1" dirty="0">
                <a:latin typeface="Arial" charset="0"/>
                <a:cs typeface="Arial" charset="0"/>
              </a:rPr>
              <a:t>관한</a:t>
            </a:r>
            <a:r>
              <a:rPr lang="en-US" altLang="ko-KR" b="1" dirty="0">
                <a:latin typeface="Arial" charset="0"/>
                <a:cs typeface="Arial" charset="0"/>
              </a:rPr>
              <a:t> </a:t>
            </a:r>
            <a:r>
              <a:rPr lang="ko-KR" altLang="en-US" b="1" dirty="0">
                <a:latin typeface="Arial" charset="0"/>
                <a:cs typeface="Arial" charset="0"/>
              </a:rPr>
              <a:t>문제는</a:t>
            </a:r>
            <a:r>
              <a:rPr lang="en-US" altLang="ko-KR" b="1" dirty="0">
                <a:latin typeface="Arial" charset="0"/>
                <a:cs typeface="Arial" charset="0"/>
              </a:rPr>
              <a:t> </a:t>
            </a:r>
            <a:r>
              <a:rPr lang="ko-KR" altLang="en-US" b="1" dirty="0">
                <a:latin typeface="Arial" charset="0"/>
                <a:cs typeface="Arial" charset="0"/>
              </a:rPr>
              <a:t>서신의</a:t>
            </a:r>
            <a:r>
              <a:rPr lang="en-US" altLang="ko-KR" b="1" dirty="0">
                <a:latin typeface="Arial" charset="0"/>
                <a:cs typeface="Arial" charset="0"/>
              </a:rPr>
              <a:t> </a:t>
            </a:r>
            <a:r>
              <a:rPr lang="ko-KR" altLang="en-US" b="1" dirty="0">
                <a:latin typeface="Arial" charset="0"/>
                <a:cs typeface="Arial" charset="0"/>
              </a:rPr>
              <a:t>수신과</a:t>
            </a:r>
            <a:r>
              <a:rPr lang="en-US" altLang="ko-KR" b="1" dirty="0">
                <a:latin typeface="Arial" charset="0"/>
                <a:cs typeface="Arial" charset="0"/>
              </a:rPr>
              <a:t> </a:t>
            </a:r>
            <a:r>
              <a:rPr lang="ko-KR" altLang="en-US" b="1" dirty="0">
                <a:latin typeface="Arial" charset="0"/>
                <a:cs typeface="Arial" charset="0"/>
              </a:rPr>
              <a:t>목적지와</a:t>
            </a:r>
            <a:r>
              <a:rPr lang="en-US" altLang="ko-KR" b="1" dirty="0">
                <a:latin typeface="Arial" charset="0"/>
                <a:cs typeface="Arial" charset="0"/>
              </a:rPr>
              <a:t> </a:t>
            </a:r>
            <a:r>
              <a:rPr lang="ko-KR" altLang="en-US" b="1" dirty="0">
                <a:latin typeface="Arial" charset="0"/>
                <a:cs typeface="Arial" charset="0"/>
              </a:rPr>
              <a:t>매우</a:t>
            </a:r>
            <a:r>
              <a:rPr lang="en-US" altLang="ko-KR" b="1" dirty="0">
                <a:latin typeface="Arial" charset="0"/>
                <a:cs typeface="Arial" charset="0"/>
              </a:rPr>
              <a:t> </a:t>
            </a:r>
            <a:r>
              <a:rPr lang="ko-KR" altLang="en-US" b="1" dirty="0">
                <a:latin typeface="Arial" charset="0"/>
                <a:cs typeface="Arial" charset="0"/>
              </a:rPr>
              <a:t>깊은</a:t>
            </a:r>
            <a:r>
              <a:rPr lang="en-US" altLang="ko-KR" b="1" dirty="0">
                <a:latin typeface="Arial" charset="0"/>
                <a:cs typeface="Arial" charset="0"/>
              </a:rPr>
              <a:t> </a:t>
            </a:r>
            <a:r>
              <a:rPr lang="ko-KR" altLang="en-US" b="1" dirty="0">
                <a:latin typeface="Arial" charset="0"/>
                <a:cs typeface="Arial" charset="0"/>
              </a:rPr>
              <a:t>관련이</a:t>
            </a:r>
            <a:r>
              <a:rPr lang="en-US" altLang="ko-KR" b="1" dirty="0">
                <a:latin typeface="Arial" charset="0"/>
                <a:cs typeface="Arial" charset="0"/>
              </a:rPr>
              <a:t> </a:t>
            </a:r>
            <a:r>
              <a:rPr lang="ko-KR" altLang="en-US" b="1" dirty="0">
                <a:latin typeface="Arial" charset="0"/>
                <a:cs typeface="Arial" charset="0"/>
              </a:rPr>
              <a:t>있음</a:t>
            </a:r>
            <a:endParaRPr lang="en-US" b="1" dirty="0">
              <a:latin typeface="Arial" charset="0"/>
              <a:cs typeface="Arial" charset="0"/>
            </a:endParaRPr>
          </a:p>
        </p:txBody>
      </p:sp>
      <p:sp>
        <p:nvSpPr>
          <p:cNvPr id="17416" name="Text Box 8"/>
          <p:cNvSpPr txBox="1">
            <a:spLocks noChangeArrowheads="1"/>
          </p:cNvSpPr>
          <p:nvPr/>
        </p:nvSpPr>
        <p:spPr bwMode="auto">
          <a:xfrm>
            <a:off x="2209800" y="2482850"/>
            <a:ext cx="4733925" cy="954107"/>
          </a:xfrm>
          <a:prstGeom prst="rect">
            <a:avLst/>
          </a:prstGeom>
          <a:solidFill>
            <a:schemeClr val="bg2"/>
          </a:solidFill>
          <a:ln w="12700">
            <a:solidFill>
              <a:schemeClr val="folHlink"/>
            </a:solid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sz="2800" b="1" dirty="0">
                <a:latin typeface="Arial" charset="0"/>
                <a:cs typeface="Arial" charset="0"/>
              </a:rPr>
              <a:t>북</a:t>
            </a:r>
            <a:r>
              <a:rPr lang="en-US" altLang="ko-KR" sz="2800" b="1" dirty="0">
                <a:latin typeface="Arial" charset="0"/>
                <a:cs typeface="Arial" charset="0"/>
              </a:rPr>
              <a:t> </a:t>
            </a:r>
            <a:r>
              <a:rPr lang="ko-KR" altLang="en-US" sz="2800" b="1" dirty="0">
                <a:latin typeface="Arial" charset="0"/>
                <a:cs typeface="Arial" charset="0"/>
              </a:rPr>
              <a:t>갈라디아설</a:t>
            </a:r>
            <a:endParaRPr lang="en-US" altLang="ko-KR" sz="2800" b="1" dirty="0">
              <a:latin typeface="Arial" charset="0"/>
              <a:cs typeface="Arial" charset="0"/>
            </a:endParaRPr>
          </a:p>
          <a:p>
            <a:pPr algn="ctr" eaLnBrk="1" hangingPunct="1"/>
            <a:r>
              <a:rPr lang="en-US" altLang="zh-CN" sz="2800" b="1" dirty="0">
                <a:latin typeface="Arial" charset="0"/>
                <a:cs typeface="Arial" charset="0"/>
              </a:rPr>
              <a:t>(</a:t>
            </a:r>
            <a:r>
              <a:rPr lang="ko-KR" altLang="en-US" sz="2800" b="1" dirty="0">
                <a:latin typeface="Arial" charset="0"/>
                <a:cs typeface="Arial" charset="0"/>
              </a:rPr>
              <a:t>늦은</a:t>
            </a:r>
            <a:r>
              <a:rPr lang="en-US" altLang="ko-KR" sz="2800" b="1" dirty="0">
                <a:latin typeface="Arial" charset="0"/>
                <a:cs typeface="Arial" charset="0"/>
              </a:rPr>
              <a:t> </a:t>
            </a:r>
            <a:r>
              <a:rPr lang="ko-KR" altLang="en-US" sz="2800" b="1" dirty="0">
                <a:latin typeface="Arial" charset="0"/>
                <a:cs typeface="Arial" charset="0"/>
              </a:rPr>
              <a:t>저작</a:t>
            </a:r>
            <a:r>
              <a:rPr lang="en-US" altLang="ko-KR" sz="2800" b="1" dirty="0">
                <a:latin typeface="Arial" charset="0"/>
                <a:cs typeface="Arial" charset="0"/>
              </a:rPr>
              <a:t> </a:t>
            </a:r>
            <a:r>
              <a:rPr lang="ko-KR" altLang="en-US" sz="2800" b="1" dirty="0">
                <a:latin typeface="Arial" charset="0"/>
                <a:cs typeface="Arial" charset="0"/>
              </a:rPr>
              <a:t>시기</a:t>
            </a:r>
            <a:r>
              <a:rPr lang="en-US" altLang="zh-CN" sz="2800" b="1" dirty="0">
                <a:latin typeface="Arial" charset="0"/>
                <a:cs typeface="Arial" charset="0"/>
              </a:rPr>
              <a:t>)</a:t>
            </a:r>
            <a:endParaRPr lang="en-US" sz="2800" dirty="0">
              <a:latin typeface="Arial" charset="0"/>
              <a:cs typeface="Arial" charset="0"/>
            </a:endParaRPr>
          </a:p>
        </p:txBody>
      </p:sp>
      <p:sp>
        <p:nvSpPr>
          <p:cNvPr id="17417" name="Text Box 9"/>
          <p:cNvSpPr txBox="1">
            <a:spLocks noChangeArrowheads="1"/>
          </p:cNvSpPr>
          <p:nvPr/>
        </p:nvSpPr>
        <p:spPr bwMode="auto">
          <a:xfrm>
            <a:off x="2209800" y="3917950"/>
            <a:ext cx="4733925" cy="954107"/>
          </a:xfrm>
          <a:prstGeom prst="rect">
            <a:avLst/>
          </a:prstGeom>
          <a:solidFill>
            <a:schemeClr val="bg2"/>
          </a:solidFill>
          <a:ln w="12700">
            <a:solidFill>
              <a:schemeClr val="folHlink"/>
            </a:solid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sz="2800" b="1" dirty="0">
                <a:latin typeface="Arial" charset="0"/>
                <a:cs typeface="Arial" charset="0"/>
              </a:rPr>
              <a:t>남</a:t>
            </a:r>
            <a:r>
              <a:rPr lang="en-US" altLang="ko-KR" sz="2800" b="1" dirty="0">
                <a:latin typeface="Arial" charset="0"/>
                <a:cs typeface="Arial" charset="0"/>
              </a:rPr>
              <a:t> </a:t>
            </a:r>
            <a:r>
              <a:rPr lang="ko-KR" altLang="en-US" sz="2800" b="1" dirty="0">
                <a:latin typeface="Arial" charset="0"/>
                <a:cs typeface="Arial" charset="0"/>
              </a:rPr>
              <a:t>갈라디아설</a:t>
            </a:r>
            <a:endParaRPr lang="en-US" altLang="ko-KR" sz="2800" b="1" dirty="0">
              <a:latin typeface="Arial" charset="0"/>
              <a:cs typeface="Arial" charset="0"/>
            </a:endParaRPr>
          </a:p>
          <a:p>
            <a:pPr algn="ctr" eaLnBrk="1" hangingPunct="1"/>
            <a:r>
              <a:rPr lang="en-US" altLang="zh-CN" sz="2800" b="1" dirty="0">
                <a:latin typeface="Arial" charset="0"/>
                <a:cs typeface="Arial" charset="0"/>
              </a:rPr>
              <a:t> (</a:t>
            </a:r>
            <a:r>
              <a:rPr lang="ko-KR" altLang="en-US" sz="2800" b="1" dirty="0">
                <a:latin typeface="Arial" charset="0"/>
                <a:cs typeface="Arial" charset="0"/>
              </a:rPr>
              <a:t>이른</a:t>
            </a:r>
            <a:r>
              <a:rPr lang="en-US" altLang="ko-KR" sz="2800" b="1" dirty="0">
                <a:latin typeface="Arial" charset="0"/>
                <a:cs typeface="Arial" charset="0"/>
              </a:rPr>
              <a:t> </a:t>
            </a:r>
            <a:r>
              <a:rPr lang="ko-KR" altLang="en-US" sz="2800" b="1" dirty="0">
                <a:latin typeface="Arial" charset="0"/>
                <a:cs typeface="Arial" charset="0"/>
              </a:rPr>
              <a:t>저작</a:t>
            </a:r>
            <a:r>
              <a:rPr lang="en-US" altLang="ko-KR" sz="2800" b="1" dirty="0">
                <a:latin typeface="Arial" charset="0"/>
                <a:cs typeface="Arial" charset="0"/>
              </a:rPr>
              <a:t> </a:t>
            </a:r>
            <a:r>
              <a:rPr lang="ko-KR" altLang="en-US" sz="2800" b="1" dirty="0">
                <a:latin typeface="Arial" charset="0"/>
                <a:cs typeface="Arial" charset="0"/>
              </a:rPr>
              <a:t>시기</a:t>
            </a:r>
            <a:r>
              <a:rPr lang="en-US" altLang="zh-CN" sz="2800" b="1" dirty="0">
                <a:latin typeface="Arial" charset="0"/>
                <a:cs typeface="Arial" charset="0"/>
              </a:rPr>
              <a:t>)</a:t>
            </a:r>
          </a:p>
        </p:txBody>
      </p:sp>
      <p:sp>
        <p:nvSpPr>
          <p:cNvPr id="17419" name="Text Box 11"/>
          <p:cNvSpPr txBox="1">
            <a:spLocks noChangeArrowheads="1"/>
          </p:cNvSpPr>
          <p:nvPr/>
        </p:nvSpPr>
        <p:spPr bwMode="auto">
          <a:xfrm rot="-1200000">
            <a:off x="1496703" y="3095777"/>
            <a:ext cx="7213600" cy="1815882"/>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sz="2800" b="1" dirty="0">
                <a:latin typeface="Arial" charset="0"/>
                <a:cs typeface="Arial" charset="0"/>
              </a:rPr>
              <a:t>주후</a:t>
            </a:r>
            <a:r>
              <a:rPr lang="en-US" altLang="ko-KR" sz="2800" b="1" dirty="0">
                <a:latin typeface="Arial" charset="0"/>
                <a:cs typeface="Arial" charset="0"/>
              </a:rPr>
              <a:t> 49</a:t>
            </a:r>
            <a:r>
              <a:rPr lang="ko-KR" altLang="en-US" sz="2800" b="1" dirty="0">
                <a:latin typeface="Arial" charset="0"/>
                <a:cs typeface="Arial" charset="0"/>
              </a:rPr>
              <a:t>년의</a:t>
            </a:r>
            <a:r>
              <a:rPr lang="en-US" altLang="ko-KR" sz="2800" b="1" dirty="0">
                <a:latin typeface="Arial" charset="0"/>
                <a:cs typeface="Arial" charset="0"/>
              </a:rPr>
              <a:t> </a:t>
            </a:r>
            <a:r>
              <a:rPr lang="ko-KR" altLang="en-US" sz="2800" b="1" dirty="0">
                <a:latin typeface="Arial" charset="0"/>
                <a:cs typeface="Arial" charset="0"/>
              </a:rPr>
              <a:t>이른</a:t>
            </a:r>
            <a:r>
              <a:rPr lang="en-US" altLang="ko-KR" sz="2800" b="1" dirty="0">
                <a:latin typeface="Arial" charset="0"/>
                <a:cs typeface="Arial" charset="0"/>
              </a:rPr>
              <a:t> </a:t>
            </a:r>
            <a:r>
              <a:rPr lang="ko-KR" altLang="en-US" sz="2800" b="1" dirty="0">
                <a:latin typeface="Arial" charset="0"/>
                <a:cs typeface="Arial" charset="0"/>
              </a:rPr>
              <a:t>저작</a:t>
            </a:r>
            <a:r>
              <a:rPr lang="en-US" altLang="ko-KR" sz="2800" b="1" dirty="0">
                <a:latin typeface="Arial" charset="0"/>
                <a:cs typeface="Arial" charset="0"/>
              </a:rPr>
              <a:t> </a:t>
            </a:r>
            <a:r>
              <a:rPr lang="ko-KR" altLang="en-US" sz="2800" b="1" dirty="0">
                <a:latin typeface="Arial" charset="0"/>
                <a:cs typeface="Arial" charset="0"/>
              </a:rPr>
              <a:t>시기와</a:t>
            </a:r>
            <a:r>
              <a:rPr lang="en-US" altLang="ko-KR" sz="2800" b="1" dirty="0">
                <a:latin typeface="Arial" charset="0"/>
                <a:cs typeface="Arial" charset="0"/>
              </a:rPr>
              <a:t> </a:t>
            </a:r>
            <a:r>
              <a:rPr lang="ko-KR" altLang="en-US" sz="2800" b="1" dirty="0">
                <a:latin typeface="Arial" charset="0"/>
                <a:cs typeface="Arial" charset="0"/>
              </a:rPr>
              <a:t>남</a:t>
            </a:r>
            <a:r>
              <a:rPr lang="en-US" altLang="ko-KR" sz="2800" b="1" dirty="0">
                <a:latin typeface="Arial" charset="0"/>
                <a:cs typeface="Arial" charset="0"/>
              </a:rPr>
              <a:t> </a:t>
            </a:r>
            <a:r>
              <a:rPr lang="ko-KR" altLang="en-US" sz="2800" b="1" dirty="0">
                <a:latin typeface="Arial" charset="0"/>
                <a:cs typeface="Arial" charset="0"/>
              </a:rPr>
              <a:t>갈라디아설을</a:t>
            </a:r>
            <a:r>
              <a:rPr lang="en-US" altLang="ko-KR" sz="2800" b="1" dirty="0">
                <a:latin typeface="Arial" charset="0"/>
                <a:cs typeface="Arial" charset="0"/>
              </a:rPr>
              <a:t> </a:t>
            </a:r>
            <a:r>
              <a:rPr lang="ko-KR" altLang="en-US" sz="2800" b="1" dirty="0">
                <a:latin typeface="Arial" charset="0"/>
                <a:cs typeface="Arial" charset="0"/>
              </a:rPr>
              <a:t>지지하는</a:t>
            </a:r>
            <a:r>
              <a:rPr lang="en-US" altLang="ko-KR" sz="2800" b="1" dirty="0">
                <a:latin typeface="Arial" charset="0"/>
                <a:cs typeface="Arial" charset="0"/>
              </a:rPr>
              <a:t> </a:t>
            </a:r>
            <a:r>
              <a:rPr lang="ko-KR" altLang="en-US" sz="2800" b="1" dirty="0">
                <a:latin typeface="Arial" charset="0"/>
                <a:cs typeface="Arial" charset="0"/>
              </a:rPr>
              <a:t>최선의</a:t>
            </a:r>
            <a:r>
              <a:rPr lang="en-US" altLang="ko-KR" sz="2800" b="1" dirty="0">
                <a:latin typeface="Arial" charset="0"/>
                <a:cs typeface="Arial" charset="0"/>
              </a:rPr>
              <a:t> </a:t>
            </a:r>
            <a:r>
              <a:rPr lang="ko-KR" altLang="en-US" sz="2800" b="1" dirty="0">
                <a:latin typeface="Arial" charset="0"/>
                <a:cs typeface="Arial" charset="0"/>
              </a:rPr>
              <a:t>증거에도</a:t>
            </a:r>
            <a:r>
              <a:rPr lang="en-US" altLang="ko-KR" sz="2800" b="1" dirty="0">
                <a:latin typeface="Arial" charset="0"/>
                <a:cs typeface="Arial" charset="0"/>
              </a:rPr>
              <a:t> </a:t>
            </a:r>
            <a:r>
              <a:rPr lang="ko-KR" altLang="en-US" sz="2800" b="1" dirty="0">
                <a:latin typeface="Arial" charset="0"/>
                <a:cs typeface="Arial" charset="0"/>
              </a:rPr>
              <a:t>불구하고</a:t>
            </a:r>
            <a:r>
              <a:rPr lang="en-US" altLang="ko-KR" sz="2800" b="1" dirty="0">
                <a:latin typeface="Arial" charset="0"/>
                <a:cs typeface="Arial" charset="0"/>
              </a:rPr>
              <a:t> </a:t>
            </a:r>
            <a:r>
              <a:rPr lang="ko-KR" altLang="en-US" sz="2800" b="1" dirty="0">
                <a:latin typeface="Arial" charset="0"/>
                <a:cs typeface="Arial" charset="0"/>
              </a:rPr>
              <a:t>두</a:t>
            </a:r>
            <a:r>
              <a:rPr lang="en-US" altLang="ko-KR" sz="2800" b="1" dirty="0">
                <a:latin typeface="Arial" charset="0"/>
                <a:cs typeface="Arial" charset="0"/>
              </a:rPr>
              <a:t> </a:t>
            </a:r>
            <a:r>
              <a:rPr lang="ko-KR" altLang="en-US" sz="2800" b="1" dirty="0">
                <a:latin typeface="Arial" charset="0"/>
                <a:cs typeface="Arial" charset="0"/>
              </a:rPr>
              <a:t>연대에</a:t>
            </a:r>
            <a:r>
              <a:rPr lang="en-US" altLang="ko-KR" sz="2800" b="1" dirty="0">
                <a:latin typeface="Arial" charset="0"/>
                <a:cs typeface="Arial" charset="0"/>
              </a:rPr>
              <a:t> </a:t>
            </a:r>
            <a:r>
              <a:rPr lang="ko-KR" altLang="en-US" sz="2800" b="1" dirty="0">
                <a:latin typeface="Arial" charset="0"/>
                <a:cs typeface="Arial" charset="0"/>
              </a:rPr>
              <a:t>관한</a:t>
            </a:r>
            <a:r>
              <a:rPr lang="en-US" altLang="ko-KR" sz="2800" b="1" dirty="0">
                <a:latin typeface="Arial" charset="0"/>
                <a:cs typeface="Arial" charset="0"/>
              </a:rPr>
              <a:t> </a:t>
            </a:r>
            <a:r>
              <a:rPr lang="ko-KR" altLang="en-US" sz="2800" b="1" dirty="0">
                <a:latin typeface="Arial" charset="0"/>
                <a:cs typeface="Arial" charset="0"/>
              </a:rPr>
              <a:t>논쟁은</a:t>
            </a:r>
            <a:r>
              <a:rPr lang="en-US" altLang="ko-KR" sz="2800" b="1" dirty="0">
                <a:latin typeface="Arial" charset="0"/>
                <a:cs typeface="Arial" charset="0"/>
              </a:rPr>
              <a:t> </a:t>
            </a:r>
            <a:r>
              <a:rPr lang="ko-KR" altLang="en-US" sz="2800" b="1" dirty="0">
                <a:latin typeface="Arial" charset="0"/>
                <a:cs typeface="Arial" charset="0"/>
              </a:rPr>
              <a:t>결론이</a:t>
            </a:r>
            <a:r>
              <a:rPr lang="en-US" altLang="ko-KR" sz="2800" b="1" dirty="0">
                <a:latin typeface="Arial" charset="0"/>
                <a:cs typeface="Arial" charset="0"/>
              </a:rPr>
              <a:t> </a:t>
            </a:r>
            <a:r>
              <a:rPr lang="ko-KR" altLang="en-US" sz="2800" b="1" dirty="0">
                <a:latin typeface="Arial" charset="0"/>
                <a:cs typeface="Arial" charset="0"/>
              </a:rPr>
              <a:t>나지</a:t>
            </a:r>
            <a:r>
              <a:rPr lang="en-US" altLang="ko-KR" sz="2800" b="1" dirty="0">
                <a:latin typeface="Arial" charset="0"/>
                <a:cs typeface="Arial" charset="0"/>
              </a:rPr>
              <a:t> </a:t>
            </a:r>
            <a:r>
              <a:rPr lang="ko-KR" altLang="en-US" sz="2800" b="1" dirty="0">
                <a:latin typeface="Arial" charset="0"/>
                <a:cs typeface="Arial" charset="0"/>
              </a:rPr>
              <a:t>않은</a:t>
            </a:r>
            <a:r>
              <a:rPr lang="en-US" altLang="ko-KR" sz="2800" b="1" dirty="0">
                <a:latin typeface="Arial" charset="0"/>
                <a:cs typeface="Arial" charset="0"/>
              </a:rPr>
              <a:t> </a:t>
            </a:r>
            <a:r>
              <a:rPr lang="ko-KR" altLang="en-US" sz="2800" b="1" dirty="0">
                <a:latin typeface="Arial" charset="0"/>
                <a:cs typeface="Arial" charset="0"/>
              </a:rPr>
              <a:t>상태이다</a:t>
            </a:r>
            <a:r>
              <a:rPr lang="en-US" altLang="zh-CN" sz="2800" b="1" dirty="0">
                <a:latin typeface="Arial" charset="0"/>
                <a:cs typeface="Arial" charset="0"/>
              </a:rPr>
              <a:t>. </a:t>
            </a:r>
            <a:endParaRPr lang="en-US" sz="2800" b="1" dirty="0">
              <a:latin typeface="Arial" charset="0"/>
              <a:cs typeface="Arial" charset="0"/>
            </a:endParaRPr>
          </a:p>
        </p:txBody>
      </p:sp>
      <p:sp>
        <p:nvSpPr>
          <p:cNvPr id="8" name="Title 7"/>
          <p:cNvSpPr>
            <a:spLocks noGrp="1"/>
          </p:cNvSpPr>
          <p:nvPr>
            <p:ph type="title" idx="4294967295"/>
          </p:nvPr>
        </p:nvSpPr>
        <p:spPr>
          <a:xfrm>
            <a:off x="1371600" y="0"/>
            <a:ext cx="6172200" cy="838200"/>
          </a:xfrm>
        </p:spPr>
        <p:txBody>
          <a:bodyPr wrap="square"/>
          <a:lstStyle/>
          <a:p>
            <a:pPr algn="ctr">
              <a:defRPr/>
            </a:pPr>
            <a:r>
              <a:rPr lang="ko-KR" altLang="en-US" dirty="0">
                <a:latin typeface="Tahoma" charset="0"/>
                <a:ea typeface="ＭＳ Ｐゴシック" charset="0"/>
                <a:cs typeface="ＭＳ Ｐゴシック" charset="0"/>
              </a:rPr>
              <a:t>연대</a:t>
            </a:r>
            <a:endParaRPr lang="en-US" dirty="0">
              <a:latin typeface="Tahoma" charset="0"/>
              <a:ea typeface="ＭＳ Ｐゴシック" charset="0"/>
              <a:cs typeface="ＭＳ Ｐゴシック"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7415"/>
                                        </p:tgtEl>
                                        <p:attrNameLst>
                                          <p:attrName>style.visibility</p:attrName>
                                        </p:attrNameLst>
                                      </p:cBhvr>
                                      <p:to>
                                        <p:strVal val="visible"/>
                                      </p:to>
                                    </p:set>
                                    <p:anim calcmode="lin" valueType="num">
                                      <p:cBhvr additive="base">
                                        <p:cTn id="7" dur="500" fill="hold"/>
                                        <p:tgtEl>
                                          <p:spTgt spid="17415"/>
                                        </p:tgtEl>
                                        <p:attrNameLst>
                                          <p:attrName>ppt_x</p:attrName>
                                        </p:attrNameLst>
                                      </p:cBhvr>
                                      <p:tavLst>
                                        <p:tav tm="0">
                                          <p:val>
                                            <p:strVal val="#ppt_x"/>
                                          </p:val>
                                        </p:tav>
                                        <p:tav tm="100000">
                                          <p:val>
                                            <p:strVal val="#ppt_x"/>
                                          </p:val>
                                        </p:tav>
                                      </p:tavLst>
                                    </p:anim>
                                    <p:anim calcmode="lin" valueType="num">
                                      <p:cBhvr additive="base">
                                        <p:cTn id="8" dur="500" fill="hold"/>
                                        <p:tgtEl>
                                          <p:spTgt spid="1741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6"/>
                                        </p:tgtEl>
                                        <p:attrNameLst>
                                          <p:attrName>style.visibility</p:attrName>
                                        </p:attrNameLst>
                                      </p:cBhvr>
                                      <p:to>
                                        <p:strVal val="visible"/>
                                      </p:to>
                                    </p:set>
                                    <p:anim calcmode="lin" valueType="num">
                                      <p:cBhvr additive="base">
                                        <p:cTn id="13" dur="500" fill="hold"/>
                                        <p:tgtEl>
                                          <p:spTgt spid="17416"/>
                                        </p:tgtEl>
                                        <p:attrNameLst>
                                          <p:attrName>ppt_x</p:attrName>
                                        </p:attrNameLst>
                                      </p:cBhvr>
                                      <p:tavLst>
                                        <p:tav tm="0">
                                          <p:val>
                                            <p:strVal val="0-#ppt_w/2"/>
                                          </p:val>
                                        </p:tav>
                                        <p:tav tm="100000">
                                          <p:val>
                                            <p:strVal val="#ppt_x"/>
                                          </p:val>
                                        </p:tav>
                                      </p:tavLst>
                                    </p:anim>
                                    <p:anim calcmode="lin" valueType="num">
                                      <p:cBhvr additive="base">
                                        <p:cTn id="14" dur="500" fill="hold"/>
                                        <p:tgtEl>
                                          <p:spTgt spid="1741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7417"/>
                                        </p:tgtEl>
                                        <p:attrNameLst>
                                          <p:attrName>style.visibility</p:attrName>
                                        </p:attrNameLst>
                                      </p:cBhvr>
                                      <p:to>
                                        <p:strVal val="visible"/>
                                      </p:to>
                                    </p:set>
                                    <p:anim calcmode="lin" valueType="num">
                                      <p:cBhvr additive="base">
                                        <p:cTn id="19" dur="500" fill="hold"/>
                                        <p:tgtEl>
                                          <p:spTgt spid="17417"/>
                                        </p:tgtEl>
                                        <p:attrNameLst>
                                          <p:attrName>ppt_x</p:attrName>
                                        </p:attrNameLst>
                                      </p:cBhvr>
                                      <p:tavLst>
                                        <p:tav tm="0">
                                          <p:val>
                                            <p:strVal val="1+#ppt_w/2"/>
                                          </p:val>
                                        </p:tav>
                                        <p:tav tm="100000">
                                          <p:val>
                                            <p:strVal val="#ppt_x"/>
                                          </p:val>
                                        </p:tav>
                                      </p:tavLst>
                                    </p:anim>
                                    <p:anim calcmode="lin" valueType="num">
                                      <p:cBhvr additive="base">
                                        <p:cTn id="20" dur="500" fill="hold"/>
                                        <p:tgtEl>
                                          <p:spTgt spid="17417"/>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7419"/>
                                        </p:tgtEl>
                                        <p:attrNameLst>
                                          <p:attrName>style.visibility</p:attrName>
                                        </p:attrNameLst>
                                      </p:cBhvr>
                                      <p:to>
                                        <p:strVal val="visible"/>
                                      </p:to>
                                    </p:set>
                                    <p:anim calcmode="lin" valueType="num">
                                      <p:cBhvr>
                                        <p:cTn id="25" dur="500" fill="hold"/>
                                        <p:tgtEl>
                                          <p:spTgt spid="17419"/>
                                        </p:tgtEl>
                                        <p:attrNameLst>
                                          <p:attrName>ppt_w</p:attrName>
                                        </p:attrNameLst>
                                      </p:cBhvr>
                                      <p:tavLst>
                                        <p:tav tm="0">
                                          <p:val>
                                            <p:fltVal val="0"/>
                                          </p:val>
                                        </p:tav>
                                        <p:tav tm="100000">
                                          <p:val>
                                            <p:strVal val="#ppt_w"/>
                                          </p:val>
                                        </p:tav>
                                      </p:tavLst>
                                    </p:anim>
                                    <p:anim calcmode="lin" valueType="num">
                                      <p:cBhvr>
                                        <p:cTn id="26" dur="500" fill="hold"/>
                                        <p:tgtEl>
                                          <p:spTgt spid="174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5" grpId="0" animBg="1" autoUpdateAnimBg="0"/>
      <p:bldP spid="17416" grpId="0" animBg="1" autoUpdateAnimBg="0"/>
      <p:bldP spid="17417" grpId="0" animBg="1" autoUpdateAnimBg="0"/>
      <p:bldP spid="17419" grpId="0" animBg="1"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Text Box 2"/>
          <p:cNvSpPr txBox="1">
            <a:spLocks noChangeArrowheads="1"/>
          </p:cNvSpPr>
          <p:nvPr/>
        </p:nvSpPr>
        <p:spPr bwMode="auto">
          <a:xfrm>
            <a:off x="7848600" y="228600"/>
            <a:ext cx="13144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latin typeface="Arial" charset="0"/>
                <a:cs typeface="Arial" charset="0"/>
              </a:rPr>
              <a:t>168-169</a:t>
            </a:r>
          </a:p>
        </p:txBody>
      </p:sp>
      <p:sp>
        <p:nvSpPr>
          <p:cNvPr id="18441" name="Text Box 9"/>
          <p:cNvSpPr txBox="1">
            <a:spLocks noChangeArrowheads="1"/>
          </p:cNvSpPr>
          <p:nvPr/>
        </p:nvSpPr>
        <p:spPr bwMode="auto">
          <a:xfrm>
            <a:off x="228600" y="889000"/>
            <a:ext cx="4114800" cy="1569660"/>
          </a:xfrm>
          <a:prstGeom prst="rect">
            <a:avLst/>
          </a:prstGeom>
          <a:solidFill>
            <a:schemeClr val="bg2"/>
          </a:solidFill>
          <a:ln w="12700">
            <a:solidFill>
              <a:schemeClr val="folHlink"/>
            </a:solidFill>
            <a:miter lim="800000"/>
            <a:headEnd type="none" w="sm" len="sm"/>
            <a:tailEnd type="none" w="sm" len="sm"/>
          </a:ln>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b="1" dirty="0">
                <a:latin typeface="Arial" charset="0"/>
                <a:cs typeface="Arial" charset="0"/>
              </a:rPr>
              <a:t>북갈라디아설</a:t>
            </a:r>
            <a:endParaRPr lang="en-US" altLang="ko-KR" b="1" dirty="0">
              <a:latin typeface="Arial" charset="0"/>
              <a:cs typeface="Arial" charset="0"/>
            </a:endParaRPr>
          </a:p>
          <a:p>
            <a:pPr algn="ctr" eaLnBrk="1" hangingPunct="1"/>
            <a:r>
              <a:rPr lang="en-US" altLang="zh-CN" b="1" dirty="0">
                <a:latin typeface="Arial" charset="0"/>
                <a:cs typeface="Arial" charset="0"/>
              </a:rPr>
              <a:t>– </a:t>
            </a:r>
            <a:r>
              <a:rPr lang="ko-KR" altLang="en-US" b="1" dirty="0">
                <a:latin typeface="Arial" charset="0"/>
                <a:cs typeface="Arial" charset="0"/>
              </a:rPr>
              <a:t>에베소</a:t>
            </a:r>
            <a:r>
              <a:rPr lang="en-US" altLang="ko-KR" b="1" dirty="0">
                <a:latin typeface="Arial" charset="0"/>
                <a:cs typeface="Arial" charset="0"/>
              </a:rPr>
              <a:t>,</a:t>
            </a:r>
            <a:r>
              <a:rPr lang="ko-KR" altLang="en-US" b="1" dirty="0">
                <a:latin typeface="Arial" charset="0"/>
                <a:cs typeface="Arial" charset="0"/>
              </a:rPr>
              <a:t> 고린도</a:t>
            </a:r>
            <a:r>
              <a:rPr lang="en-US" altLang="ko-KR" b="1" dirty="0">
                <a:latin typeface="Arial" charset="0"/>
                <a:cs typeface="Arial" charset="0"/>
              </a:rPr>
              <a:t>,</a:t>
            </a:r>
            <a:r>
              <a:rPr lang="ko-KR" altLang="en-US" b="1" dirty="0">
                <a:latin typeface="Arial" charset="0"/>
                <a:cs typeface="Arial" charset="0"/>
              </a:rPr>
              <a:t> 마케도니아</a:t>
            </a:r>
            <a:r>
              <a:rPr lang="en-US" altLang="ko-KR" b="1" dirty="0">
                <a:latin typeface="Arial" charset="0"/>
                <a:cs typeface="Arial" charset="0"/>
              </a:rPr>
              <a:t>,</a:t>
            </a:r>
            <a:r>
              <a:rPr lang="ko-KR" altLang="en-US" b="1" dirty="0">
                <a:latin typeface="Arial" charset="0"/>
                <a:cs typeface="Arial" charset="0"/>
              </a:rPr>
              <a:t> 또는 로마로부터</a:t>
            </a:r>
            <a:endParaRPr lang="en-US" b="1" dirty="0">
              <a:latin typeface="Arial" charset="0"/>
              <a:cs typeface="Arial" charset="0"/>
            </a:endParaRPr>
          </a:p>
        </p:txBody>
      </p:sp>
      <p:sp>
        <p:nvSpPr>
          <p:cNvPr id="18442" name="Text Box 10"/>
          <p:cNvSpPr txBox="1">
            <a:spLocks noChangeArrowheads="1"/>
          </p:cNvSpPr>
          <p:nvPr/>
        </p:nvSpPr>
        <p:spPr bwMode="auto">
          <a:xfrm>
            <a:off x="4572000" y="914400"/>
            <a:ext cx="4343400" cy="1938992"/>
          </a:xfrm>
          <a:prstGeom prst="rect">
            <a:avLst/>
          </a:prstGeom>
          <a:solidFill>
            <a:schemeClr val="bg2"/>
          </a:solidFill>
          <a:ln w="12700">
            <a:solidFill>
              <a:schemeClr val="folHlink"/>
            </a:solidFill>
            <a:miter lim="800000"/>
            <a:headEnd type="none" w="sm" len="sm"/>
            <a:tailEnd type="none" w="sm" len="sm"/>
          </a:ln>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b="1" dirty="0">
                <a:latin typeface="Arial" charset="0"/>
                <a:cs typeface="Arial" charset="0"/>
              </a:rPr>
              <a:t>남갈라디아설</a:t>
            </a:r>
            <a:endParaRPr lang="en-US" altLang="ko-KR" b="1" dirty="0">
              <a:latin typeface="Arial" charset="0"/>
              <a:cs typeface="Arial" charset="0"/>
            </a:endParaRPr>
          </a:p>
          <a:p>
            <a:pPr algn="ctr" eaLnBrk="1" hangingPunct="1"/>
            <a:r>
              <a:rPr lang="en-US" altLang="zh-CN" b="1" dirty="0">
                <a:latin typeface="Arial" charset="0"/>
                <a:cs typeface="Arial" charset="0"/>
              </a:rPr>
              <a:t>– </a:t>
            </a:r>
            <a:r>
              <a:rPr lang="ko-KR" altLang="en-US" b="1" dirty="0">
                <a:latin typeface="Arial" charset="0"/>
                <a:cs typeface="Arial" charset="0"/>
              </a:rPr>
              <a:t>안디옥 또는 안디옥에서 예루살렘 공의회 참석을 위해 예루살렘으로 이동하던 경로에서 보냄</a:t>
            </a:r>
            <a:r>
              <a:rPr lang="en-US" altLang="ko-KR" b="1" dirty="0">
                <a:latin typeface="Arial" charset="0"/>
                <a:cs typeface="Arial" charset="0"/>
              </a:rPr>
              <a:t>.</a:t>
            </a:r>
            <a:endParaRPr lang="en-US" b="1" dirty="0">
              <a:latin typeface="Arial" charset="0"/>
              <a:cs typeface="Arial" charset="0"/>
            </a:endParaRPr>
          </a:p>
        </p:txBody>
      </p:sp>
      <p:sp>
        <p:nvSpPr>
          <p:cNvPr id="18443" name="Text Box 11"/>
          <p:cNvSpPr txBox="1">
            <a:spLocks noChangeArrowheads="1"/>
          </p:cNvSpPr>
          <p:nvPr/>
        </p:nvSpPr>
        <p:spPr bwMode="auto">
          <a:xfrm>
            <a:off x="7938" y="4044950"/>
            <a:ext cx="4335462" cy="2677656"/>
          </a:xfrm>
          <a:prstGeom prst="rect">
            <a:avLst/>
          </a:prstGeom>
          <a:solidFill>
            <a:schemeClr val="accent4">
              <a:lumMod val="10000"/>
            </a:schemeClr>
          </a:solidFill>
          <a:ln w="12700">
            <a:solidFill>
              <a:schemeClr val="folHlink"/>
            </a:solidFill>
            <a:miter lim="800000"/>
            <a:headEnd type="none" w="sm" len="sm"/>
            <a:tailEnd type="none" w="sm" len="sm"/>
          </a:ln>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ko-KR" altLang="en-US" b="1" dirty="0">
                <a:latin typeface="Arial" charset="0"/>
                <a:cs typeface="Arial" charset="0"/>
              </a:rPr>
              <a:t>프랑스</a:t>
            </a:r>
            <a:r>
              <a:rPr lang="en-US" altLang="ko-KR" b="1" dirty="0">
                <a:latin typeface="Arial" charset="0"/>
                <a:cs typeface="Arial" charset="0"/>
              </a:rPr>
              <a:t> </a:t>
            </a:r>
            <a:r>
              <a:rPr lang="ko-KR" altLang="en-US" b="1" dirty="0">
                <a:latin typeface="Arial" charset="0"/>
                <a:cs typeface="Arial" charset="0"/>
              </a:rPr>
              <a:t>신자들은 갈라디아 지방이라고 믿음</a:t>
            </a:r>
            <a:r>
              <a:rPr lang="en-US" altLang="zh-CN" b="1" dirty="0">
                <a:latin typeface="Arial" charset="0"/>
                <a:cs typeface="Arial" charset="0"/>
              </a:rPr>
              <a:t>(</a:t>
            </a:r>
            <a:r>
              <a:rPr lang="ko-KR" altLang="en-US" b="1" dirty="0">
                <a:latin typeface="Arial" charset="0"/>
                <a:cs typeface="Arial" charset="0"/>
              </a:rPr>
              <a:t>이는 민족적 의미에서의 갈라디아로서</a:t>
            </a:r>
            <a:r>
              <a:rPr lang="en-US" altLang="ko-KR" b="1" dirty="0">
                <a:latin typeface="Arial" charset="0"/>
                <a:cs typeface="Arial" charset="0"/>
              </a:rPr>
              <a:t>,</a:t>
            </a:r>
            <a:r>
              <a:rPr lang="ko-KR" altLang="en-US" b="1" dirty="0">
                <a:latin typeface="Arial" charset="0"/>
                <a:cs typeface="Arial" charset="0"/>
              </a:rPr>
              <a:t> 앙키라</a:t>
            </a:r>
            <a:r>
              <a:rPr lang="en-US" altLang="ko-KR" b="1" dirty="0">
                <a:latin typeface="Arial" charset="0"/>
                <a:cs typeface="Arial" charset="0"/>
              </a:rPr>
              <a:t>,</a:t>
            </a:r>
            <a:r>
              <a:rPr lang="ko-KR" altLang="en-US" b="1" dirty="0">
                <a:latin typeface="Arial" charset="0"/>
                <a:cs typeface="Arial" charset="0"/>
              </a:rPr>
              <a:t> 페시누스</a:t>
            </a:r>
            <a:r>
              <a:rPr lang="en-US" altLang="ko-KR" b="1" dirty="0">
                <a:latin typeface="Arial" charset="0"/>
                <a:cs typeface="Arial" charset="0"/>
              </a:rPr>
              <a:t>,</a:t>
            </a:r>
            <a:r>
              <a:rPr lang="ko-KR" altLang="en-US" b="1" dirty="0">
                <a:latin typeface="Arial" charset="0"/>
                <a:cs typeface="Arial" charset="0"/>
              </a:rPr>
              <a:t> 타비움의 도시를 포함한다</a:t>
            </a:r>
            <a:r>
              <a:rPr lang="en-US" altLang="zh-CN" b="1" dirty="0">
                <a:latin typeface="Arial" charset="0"/>
                <a:cs typeface="Arial" charset="0"/>
              </a:rPr>
              <a:t>) – 2</a:t>
            </a:r>
            <a:r>
              <a:rPr lang="ko-KR" altLang="en-US" b="1" dirty="0">
                <a:latin typeface="Arial" charset="0"/>
                <a:cs typeface="Arial" charset="0"/>
              </a:rPr>
              <a:t>차 전도여행</a:t>
            </a:r>
            <a:endParaRPr lang="en-US" altLang="zh-CN" b="1" dirty="0">
              <a:latin typeface="Arial" charset="0"/>
              <a:cs typeface="Arial" charset="0"/>
            </a:endParaRPr>
          </a:p>
          <a:p>
            <a:pPr algn="ctr" eaLnBrk="1" hangingPunct="1">
              <a:defRPr/>
            </a:pPr>
            <a:r>
              <a:rPr lang="en-US" altLang="zh-CN" b="1" dirty="0">
                <a:latin typeface="Arial" charset="0"/>
                <a:cs typeface="Arial" charset="0"/>
              </a:rPr>
              <a:t>(</a:t>
            </a:r>
            <a:r>
              <a:rPr lang="ko-KR" altLang="en-US" b="1" dirty="0">
                <a:latin typeface="Arial" charset="0"/>
                <a:cs typeface="Arial" charset="0"/>
              </a:rPr>
              <a:t>행</a:t>
            </a:r>
            <a:r>
              <a:rPr lang="en-US" altLang="zh-CN" b="1" dirty="0">
                <a:latin typeface="Arial" charset="0"/>
                <a:cs typeface="Arial" charset="0"/>
              </a:rPr>
              <a:t> 16:6). </a:t>
            </a:r>
            <a:endParaRPr lang="en-US" b="1" dirty="0">
              <a:latin typeface="Arial" charset="0"/>
              <a:cs typeface="Arial" charset="0"/>
            </a:endParaRPr>
          </a:p>
        </p:txBody>
      </p:sp>
      <p:sp>
        <p:nvSpPr>
          <p:cNvPr id="18444" name="Text Box 12"/>
          <p:cNvSpPr txBox="1">
            <a:spLocks noChangeArrowheads="1"/>
          </p:cNvSpPr>
          <p:nvPr/>
        </p:nvSpPr>
        <p:spPr bwMode="auto">
          <a:xfrm>
            <a:off x="4343399" y="3657600"/>
            <a:ext cx="4792659" cy="3046988"/>
          </a:xfrm>
          <a:prstGeom prst="rect">
            <a:avLst/>
          </a:prstGeom>
          <a:solidFill>
            <a:schemeClr val="accent4">
              <a:lumMod val="10000"/>
            </a:schemeClr>
          </a:solidFill>
          <a:ln w="12700">
            <a:solidFill>
              <a:schemeClr val="folHlink"/>
            </a:solidFill>
            <a:miter lim="800000"/>
            <a:headEnd type="none" w="sm" len="sm"/>
            <a:tailEnd type="none" w="sm" len="sm"/>
          </a:ln>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ko-KR" altLang="en-US" b="1" dirty="0">
                <a:latin typeface="Arial" charset="0"/>
                <a:cs typeface="Arial" charset="0"/>
              </a:rPr>
              <a:t>그리스 신자들은 로마의 행정구역 상의 갈라디아로 믿음</a:t>
            </a:r>
            <a:r>
              <a:rPr lang="en-US" altLang="zh-CN" b="1" dirty="0">
                <a:latin typeface="Arial" charset="0"/>
                <a:cs typeface="Arial" charset="0"/>
              </a:rPr>
              <a:t>(</a:t>
            </a:r>
            <a:r>
              <a:rPr lang="ko-KR" altLang="en-US" b="1" dirty="0">
                <a:latin typeface="Arial" charset="0"/>
                <a:cs typeface="Arial" charset="0"/>
              </a:rPr>
              <a:t>이는 정치적 의미에서의 갈라디아로서</a:t>
            </a:r>
            <a:r>
              <a:rPr lang="en-US" altLang="ko-KR" b="1" dirty="0">
                <a:latin typeface="Arial" charset="0"/>
                <a:cs typeface="Arial" charset="0"/>
              </a:rPr>
              <a:t>,</a:t>
            </a:r>
            <a:r>
              <a:rPr lang="ko-KR" altLang="en-US" b="1" dirty="0">
                <a:latin typeface="Arial" charset="0"/>
                <a:cs typeface="Arial" charset="0"/>
              </a:rPr>
              <a:t> 비시디아의 안디옥</a:t>
            </a:r>
            <a:r>
              <a:rPr lang="en-US" altLang="ko-KR" b="1" dirty="0">
                <a:latin typeface="Arial" charset="0"/>
                <a:cs typeface="Arial" charset="0"/>
              </a:rPr>
              <a:t>,</a:t>
            </a:r>
            <a:r>
              <a:rPr lang="ko-KR" altLang="en-US" b="1" dirty="0">
                <a:latin typeface="Arial" charset="0"/>
                <a:cs typeface="Arial" charset="0"/>
              </a:rPr>
              <a:t> 이고니온</a:t>
            </a:r>
            <a:r>
              <a:rPr lang="en-US" altLang="ko-KR" b="1" dirty="0">
                <a:latin typeface="Arial" charset="0"/>
                <a:cs typeface="Arial" charset="0"/>
              </a:rPr>
              <a:t>,</a:t>
            </a:r>
            <a:r>
              <a:rPr lang="ko-KR" altLang="en-US" b="1" dirty="0">
                <a:latin typeface="Arial" charset="0"/>
                <a:cs typeface="Arial" charset="0"/>
              </a:rPr>
              <a:t> 루스드라와 더베가 포함됨</a:t>
            </a:r>
            <a:r>
              <a:rPr lang="en-US" altLang="zh-CN" b="1" dirty="0">
                <a:latin typeface="Arial" charset="0"/>
                <a:cs typeface="Arial" charset="0"/>
              </a:rPr>
              <a:t>) – </a:t>
            </a:r>
            <a:br>
              <a:rPr lang="en-US" altLang="zh-CN" b="1" dirty="0">
                <a:latin typeface="Arial" charset="0"/>
                <a:cs typeface="Arial" charset="0"/>
              </a:rPr>
            </a:br>
            <a:r>
              <a:rPr lang="en-US" altLang="zh-CN" b="1" dirty="0">
                <a:latin typeface="Arial" charset="0"/>
                <a:cs typeface="Arial" charset="0"/>
              </a:rPr>
              <a:t>1</a:t>
            </a:r>
            <a:r>
              <a:rPr lang="ko-KR" altLang="en-US" b="1" dirty="0">
                <a:latin typeface="Arial" charset="0"/>
                <a:cs typeface="Arial" charset="0"/>
              </a:rPr>
              <a:t>차 전도여행</a:t>
            </a:r>
            <a:endParaRPr lang="en-US" altLang="zh-CN" b="1" dirty="0">
              <a:latin typeface="Arial" charset="0"/>
              <a:cs typeface="Arial" charset="0"/>
            </a:endParaRPr>
          </a:p>
          <a:p>
            <a:pPr algn="ctr" eaLnBrk="1" hangingPunct="1">
              <a:defRPr/>
            </a:pPr>
            <a:r>
              <a:rPr lang="en-US" altLang="zh-CN" b="1" dirty="0">
                <a:latin typeface="Arial" charset="0"/>
                <a:cs typeface="Arial" charset="0"/>
              </a:rPr>
              <a:t>(</a:t>
            </a:r>
            <a:r>
              <a:rPr lang="ko-KR" altLang="en-US" b="1" dirty="0">
                <a:latin typeface="Arial" charset="0"/>
                <a:cs typeface="Arial" charset="0"/>
              </a:rPr>
              <a:t>행</a:t>
            </a:r>
            <a:r>
              <a:rPr lang="en-US" altLang="zh-CN" b="1" dirty="0">
                <a:latin typeface="Arial" charset="0"/>
                <a:cs typeface="Arial" charset="0"/>
              </a:rPr>
              <a:t> 13–14).</a:t>
            </a:r>
            <a:endParaRPr lang="en-US" b="1" dirty="0">
              <a:latin typeface="Arial" charset="0"/>
              <a:cs typeface="Arial" charset="0"/>
            </a:endParaRPr>
          </a:p>
        </p:txBody>
      </p:sp>
      <p:sp>
        <p:nvSpPr>
          <p:cNvPr id="18445" name="Line 13"/>
          <p:cNvSpPr>
            <a:spLocks noChangeShapeType="1"/>
          </p:cNvSpPr>
          <p:nvPr/>
        </p:nvSpPr>
        <p:spPr bwMode="auto">
          <a:xfrm>
            <a:off x="2362200" y="2133600"/>
            <a:ext cx="0" cy="1905000"/>
          </a:xfrm>
          <a:prstGeom prst="line">
            <a:avLst/>
          </a:prstGeom>
          <a:noFill/>
          <a:ln w="57150">
            <a:solidFill>
              <a:schemeClr val="tx1"/>
            </a:solidFill>
            <a:round/>
            <a:headEnd type="none" w="sm" len="sm"/>
            <a:tailEnd type="triangle" w="lg" len="lg"/>
          </a:ln>
          <a:extLst>
            <a:ext uri="{909E8E84-426E-40dd-AFC4-6F175D3DCCD1}">
              <a14:hiddenFill xmlns:a14="http://schemas.microsoft.com/office/drawing/2010/main" xmlns="">
                <a:noFill/>
              </a14:hiddenFill>
            </a:ext>
          </a:extLst>
        </p:spPr>
        <p:txBody>
          <a:bodyPr wrap="square"/>
          <a:lstStyle/>
          <a:p>
            <a:endParaRPr lang="en-US"/>
          </a:p>
        </p:txBody>
      </p:sp>
      <p:sp>
        <p:nvSpPr>
          <p:cNvPr id="18446" name="Line 14"/>
          <p:cNvSpPr>
            <a:spLocks noChangeShapeType="1"/>
          </p:cNvSpPr>
          <p:nvPr/>
        </p:nvSpPr>
        <p:spPr bwMode="auto">
          <a:xfrm>
            <a:off x="6934200" y="2895600"/>
            <a:ext cx="0" cy="685800"/>
          </a:xfrm>
          <a:prstGeom prst="line">
            <a:avLst/>
          </a:prstGeom>
          <a:noFill/>
          <a:ln w="57150">
            <a:solidFill>
              <a:schemeClr val="tx1"/>
            </a:solidFill>
            <a:round/>
            <a:headEnd type="none" w="sm" len="sm"/>
            <a:tailEnd type="triangle" w="lg" len="lg"/>
          </a:ln>
          <a:extLst>
            <a:ext uri="{909E8E84-426E-40dd-AFC4-6F175D3DCCD1}">
              <a14:hiddenFill xmlns:a14="http://schemas.microsoft.com/office/drawing/2010/main" xmlns="">
                <a:noFill/>
              </a14:hiddenFill>
            </a:ext>
          </a:extLst>
        </p:spPr>
        <p:txBody>
          <a:bodyPr wrap="square"/>
          <a:lstStyle/>
          <a:p>
            <a:endParaRPr lang="en-US"/>
          </a:p>
        </p:txBody>
      </p:sp>
      <p:sp>
        <p:nvSpPr>
          <p:cNvPr id="18447" name="Text Box 15"/>
          <p:cNvSpPr txBox="1">
            <a:spLocks noChangeArrowheads="1"/>
          </p:cNvSpPr>
          <p:nvPr/>
        </p:nvSpPr>
        <p:spPr bwMode="auto">
          <a:xfrm rot="-1200000">
            <a:off x="915673" y="2401443"/>
            <a:ext cx="6972300" cy="1938992"/>
          </a:xfrm>
          <a:prstGeom prst="rect">
            <a:avLst/>
          </a:prstGeom>
          <a:solidFill>
            <a:schemeClr val="tx1"/>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sz="4000" b="1" dirty="0">
                <a:solidFill>
                  <a:schemeClr val="bg2"/>
                </a:solidFill>
                <a:latin typeface="Arial" charset="0"/>
                <a:cs typeface="Arial" charset="0"/>
              </a:rPr>
              <a:t>증거의 무게는 남갈라디아설에 </a:t>
            </a:r>
            <a:endParaRPr lang="en-US" altLang="ko-KR" sz="4000" b="1" dirty="0">
              <a:solidFill>
                <a:schemeClr val="bg2"/>
              </a:solidFill>
              <a:latin typeface="Arial" charset="0"/>
              <a:cs typeface="Arial" charset="0"/>
            </a:endParaRPr>
          </a:p>
          <a:p>
            <a:pPr algn="ctr" eaLnBrk="1" hangingPunct="1"/>
            <a:r>
              <a:rPr lang="ko-KR" altLang="en-US" sz="4000" b="1" dirty="0">
                <a:solidFill>
                  <a:schemeClr val="bg2"/>
                </a:solidFill>
                <a:latin typeface="Arial" charset="0"/>
                <a:cs typeface="Arial" charset="0"/>
              </a:rPr>
              <a:t>더 실려 있다</a:t>
            </a:r>
            <a:r>
              <a:rPr lang="en-US" altLang="ko-KR" sz="4000" b="1" dirty="0">
                <a:solidFill>
                  <a:schemeClr val="bg2"/>
                </a:solidFill>
                <a:latin typeface="Arial" charset="0"/>
                <a:cs typeface="Arial" charset="0"/>
              </a:rPr>
              <a:t>.</a:t>
            </a:r>
            <a:r>
              <a:rPr lang="ko-KR" altLang="en-US" sz="4000" b="1" dirty="0">
                <a:solidFill>
                  <a:schemeClr val="bg2"/>
                </a:solidFill>
                <a:latin typeface="Arial" charset="0"/>
                <a:cs typeface="Arial" charset="0"/>
              </a:rPr>
              <a:t> </a:t>
            </a:r>
            <a:endParaRPr lang="en-US" sz="4000" b="1" dirty="0">
              <a:solidFill>
                <a:schemeClr val="bg2"/>
              </a:solidFill>
              <a:latin typeface="Arial" charset="0"/>
              <a:cs typeface="Arial" charset="0"/>
            </a:endParaRPr>
          </a:p>
        </p:txBody>
      </p:sp>
      <p:sp>
        <p:nvSpPr>
          <p:cNvPr id="11" name="Title 10"/>
          <p:cNvSpPr>
            <a:spLocks noGrp="1"/>
          </p:cNvSpPr>
          <p:nvPr>
            <p:ph type="title" idx="4294967295"/>
          </p:nvPr>
        </p:nvSpPr>
        <p:spPr>
          <a:xfrm>
            <a:off x="1050925" y="115888"/>
            <a:ext cx="6569075" cy="646112"/>
          </a:xfrm>
          <a:gradFill rotWithShape="1">
            <a:gsLst>
              <a:gs pos="0">
                <a:srgbClr val="9933FF"/>
              </a:gs>
              <a:gs pos="50000">
                <a:schemeClr val="bg2"/>
              </a:gs>
              <a:gs pos="100000">
                <a:srgbClr val="9933FF"/>
              </a:gs>
            </a:gsLst>
            <a:lin ang="5400000" scaled="1"/>
          </a:gradFill>
          <a:ln w="12700">
            <a:headEnd type="none" w="sm" len="sm"/>
            <a:tailEnd type="none" w="sm" len="sm"/>
          </a:ln>
        </p:spPr>
        <p:txBody>
          <a:bodyPr wrap="square">
            <a:spAutoFit/>
          </a:bodyPr>
          <a:lstStyle/>
          <a:p>
            <a:pPr algn="ctr">
              <a:defRPr/>
            </a:pPr>
            <a:r>
              <a:rPr lang="ko-KR" altLang="en-US" sz="3600" b="1" dirty="0">
                <a:solidFill>
                  <a:schemeClr val="tx1"/>
                </a:solidFill>
                <a:latin typeface="Arial" charset="0"/>
                <a:ea typeface="ＭＳ Ｐゴシック" charset="0"/>
                <a:cs typeface="Arial" charset="0"/>
              </a:rPr>
              <a:t>발신</a:t>
            </a:r>
            <a:r>
              <a:rPr lang="en-US" altLang="ko-KR" sz="3600" b="1" dirty="0">
                <a:solidFill>
                  <a:schemeClr val="tx1"/>
                </a:solidFill>
                <a:latin typeface="Arial" charset="0"/>
                <a:ea typeface="ＭＳ Ｐゴシック" charset="0"/>
                <a:cs typeface="Arial" charset="0"/>
              </a:rPr>
              <a:t>/</a:t>
            </a:r>
            <a:r>
              <a:rPr lang="ko-KR" altLang="en-US" sz="3600" b="1" dirty="0">
                <a:solidFill>
                  <a:schemeClr val="tx1"/>
                </a:solidFill>
                <a:latin typeface="Arial" charset="0"/>
                <a:ea typeface="ＭＳ Ｐゴシック" charset="0"/>
                <a:cs typeface="Arial" charset="0"/>
              </a:rPr>
              <a:t>수신자들</a:t>
            </a:r>
            <a:endParaRPr lang="en-US" sz="3600" b="1" dirty="0">
              <a:solidFill>
                <a:schemeClr val="tx1"/>
              </a:solidFill>
              <a:latin typeface="Arial" charset="0"/>
              <a:ea typeface="ＭＳ Ｐゴシック" charset="0"/>
              <a:cs typeface="Arial"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 calcmode="lin" valueType="num">
                                      <p:cBhvr additive="base">
                                        <p:cTn id="7" dur="500" fill="hold"/>
                                        <p:tgtEl>
                                          <p:spTgt spid="18441"/>
                                        </p:tgtEl>
                                        <p:attrNameLst>
                                          <p:attrName>ppt_x</p:attrName>
                                        </p:attrNameLst>
                                      </p:cBhvr>
                                      <p:tavLst>
                                        <p:tav tm="0">
                                          <p:val>
                                            <p:strVal val="#ppt_x"/>
                                          </p:val>
                                        </p:tav>
                                        <p:tav tm="100000">
                                          <p:val>
                                            <p:strVal val="#ppt_x"/>
                                          </p:val>
                                        </p:tav>
                                      </p:tavLst>
                                    </p:anim>
                                    <p:anim calcmode="lin" valueType="num">
                                      <p:cBhvr additive="base">
                                        <p:cTn id="8" dur="500" fill="hold"/>
                                        <p:tgtEl>
                                          <p:spTgt spid="1844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8445"/>
                                        </p:tgtEl>
                                        <p:attrNameLst>
                                          <p:attrName>style.visibility</p:attrName>
                                        </p:attrNameLst>
                                      </p:cBhvr>
                                      <p:to>
                                        <p:strVal val="visible"/>
                                      </p:to>
                                    </p:set>
                                    <p:anim calcmode="lin" valueType="num">
                                      <p:cBhvr additive="base">
                                        <p:cTn id="13" dur="500" fill="hold"/>
                                        <p:tgtEl>
                                          <p:spTgt spid="18445"/>
                                        </p:tgtEl>
                                        <p:attrNameLst>
                                          <p:attrName>ppt_x</p:attrName>
                                        </p:attrNameLst>
                                      </p:cBhvr>
                                      <p:tavLst>
                                        <p:tav tm="0">
                                          <p:val>
                                            <p:strVal val="#ppt_x"/>
                                          </p:val>
                                        </p:tav>
                                        <p:tav tm="100000">
                                          <p:val>
                                            <p:strVal val="#ppt_x"/>
                                          </p:val>
                                        </p:tav>
                                      </p:tavLst>
                                    </p:anim>
                                    <p:anim calcmode="lin" valueType="num">
                                      <p:cBhvr additive="base">
                                        <p:cTn id="14" dur="500" fill="hold"/>
                                        <p:tgtEl>
                                          <p:spTgt spid="18445"/>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443"/>
                                        </p:tgtEl>
                                        <p:attrNameLst>
                                          <p:attrName>style.visibility</p:attrName>
                                        </p:attrNameLst>
                                      </p:cBhvr>
                                      <p:to>
                                        <p:strVal val="visible"/>
                                      </p:to>
                                    </p:set>
                                    <p:anim calcmode="lin" valueType="num">
                                      <p:cBhvr additive="base">
                                        <p:cTn id="19" dur="500" fill="hold"/>
                                        <p:tgtEl>
                                          <p:spTgt spid="18443"/>
                                        </p:tgtEl>
                                        <p:attrNameLst>
                                          <p:attrName>ppt_x</p:attrName>
                                        </p:attrNameLst>
                                      </p:cBhvr>
                                      <p:tavLst>
                                        <p:tav tm="0">
                                          <p:val>
                                            <p:strVal val="#ppt_x"/>
                                          </p:val>
                                        </p:tav>
                                        <p:tav tm="100000">
                                          <p:val>
                                            <p:strVal val="#ppt_x"/>
                                          </p:val>
                                        </p:tav>
                                      </p:tavLst>
                                    </p:anim>
                                    <p:anim calcmode="lin" valueType="num">
                                      <p:cBhvr additive="base">
                                        <p:cTn id="20" dur="500" fill="hold"/>
                                        <p:tgtEl>
                                          <p:spTgt spid="18443"/>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8442"/>
                                        </p:tgtEl>
                                        <p:attrNameLst>
                                          <p:attrName>style.visibility</p:attrName>
                                        </p:attrNameLst>
                                      </p:cBhvr>
                                      <p:to>
                                        <p:strVal val="visible"/>
                                      </p:to>
                                    </p:set>
                                    <p:anim calcmode="lin" valueType="num">
                                      <p:cBhvr additive="base">
                                        <p:cTn id="25" dur="500" fill="hold"/>
                                        <p:tgtEl>
                                          <p:spTgt spid="18442"/>
                                        </p:tgtEl>
                                        <p:attrNameLst>
                                          <p:attrName>ppt_x</p:attrName>
                                        </p:attrNameLst>
                                      </p:cBhvr>
                                      <p:tavLst>
                                        <p:tav tm="0">
                                          <p:val>
                                            <p:strVal val="#ppt_x"/>
                                          </p:val>
                                        </p:tav>
                                        <p:tav tm="100000">
                                          <p:val>
                                            <p:strVal val="#ppt_x"/>
                                          </p:val>
                                        </p:tav>
                                      </p:tavLst>
                                    </p:anim>
                                    <p:anim calcmode="lin" valueType="num">
                                      <p:cBhvr additive="base">
                                        <p:cTn id="26" dur="500" fill="hold"/>
                                        <p:tgtEl>
                                          <p:spTgt spid="18442"/>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8446"/>
                                        </p:tgtEl>
                                        <p:attrNameLst>
                                          <p:attrName>style.visibility</p:attrName>
                                        </p:attrNameLst>
                                      </p:cBhvr>
                                      <p:to>
                                        <p:strVal val="visible"/>
                                      </p:to>
                                    </p:set>
                                    <p:anim calcmode="lin" valueType="num">
                                      <p:cBhvr additive="base">
                                        <p:cTn id="31" dur="500" fill="hold"/>
                                        <p:tgtEl>
                                          <p:spTgt spid="18446"/>
                                        </p:tgtEl>
                                        <p:attrNameLst>
                                          <p:attrName>ppt_x</p:attrName>
                                        </p:attrNameLst>
                                      </p:cBhvr>
                                      <p:tavLst>
                                        <p:tav tm="0">
                                          <p:val>
                                            <p:strVal val="#ppt_x"/>
                                          </p:val>
                                        </p:tav>
                                        <p:tav tm="100000">
                                          <p:val>
                                            <p:strVal val="#ppt_x"/>
                                          </p:val>
                                        </p:tav>
                                      </p:tavLst>
                                    </p:anim>
                                    <p:anim calcmode="lin" valueType="num">
                                      <p:cBhvr additive="base">
                                        <p:cTn id="32" dur="500" fill="hold"/>
                                        <p:tgtEl>
                                          <p:spTgt spid="18446"/>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444"/>
                                        </p:tgtEl>
                                        <p:attrNameLst>
                                          <p:attrName>style.visibility</p:attrName>
                                        </p:attrNameLst>
                                      </p:cBhvr>
                                      <p:to>
                                        <p:strVal val="visible"/>
                                      </p:to>
                                    </p:set>
                                    <p:anim calcmode="lin" valueType="num">
                                      <p:cBhvr additive="base">
                                        <p:cTn id="37" dur="500" fill="hold"/>
                                        <p:tgtEl>
                                          <p:spTgt spid="18444"/>
                                        </p:tgtEl>
                                        <p:attrNameLst>
                                          <p:attrName>ppt_x</p:attrName>
                                        </p:attrNameLst>
                                      </p:cBhvr>
                                      <p:tavLst>
                                        <p:tav tm="0">
                                          <p:val>
                                            <p:strVal val="#ppt_x"/>
                                          </p:val>
                                        </p:tav>
                                        <p:tav tm="100000">
                                          <p:val>
                                            <p:strVal val="#ppt_x"/>
                                          </p:val>
                                        </p:tav>
                                      </p:tavLst>
                                    </p:anim>
                                    <p:anim calcmode="lin" valueType="num">
                                      <p:cBhvr additive="base">
                                        <p:cTn id="38" dur="500" fill="hold"/>
                                        <p:tgtEl>
                                          <p:spTgt spid="18444"/>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8447"/>
                                        </p:tgtEl>
                                        <p:attrNameLst>
                                          <p:attrName>style.visibility</p:attrName>
                                        </p:attrNameLst>
                                      </p:cBhvr>
                                      <p:to>
                                        <p:strVal val="visible"/>
                                      </p:to>
                                    </p:set>
                                    <p:anim calcmode="lin" valueType="num">
                                      <p:cBhvr>
                                        <p:cTn id="43" dur="500" fill="hold"/>
                                        <p:tgtEl>
                                          <p:spTgt spid="18447"/>
                                        </p:tgtEl>
                                        <p:attrNameLst>
                                          <p:attrName>ppt_w</p:attrName>
                                        </p:attrNameLst>
                                      </p:cBhvr>
                                      <p:tavLst>
                                        <p:tav tm="0">
                                          <p:val>
                                            <p:fltVal val="0"/>
                                          </p:val>
                                        </p:tav>
                                        <p:tav tm="100000">
                                          <p:val>
                                            <p:strVal val="#ppt_w"/>
                                          </p:val>
                                        </p:tav>
                                      </p:tavLst>
                                    </p:anim>
                                    <p:anim calcmode="lin" valueType="num">
                                      <p:cBhvr>
                                        <p:cTn id="44" dur="500" fill="hold"/>
                                        <p:tgtEl>
                                          <p:spTgt spid="1844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P spid="18442" grpId="0" animBg="1" autoUpdateAnimBg="0"/>
      <p:bldP spid="18443" grpId="0" animBg="1" autoUpdateAnimBg="0"/>
      <p:bldP spid="18444" grpId="0" animBg="1" autoUpdateAnimBg="0"/>
      <p:bldP spid="18445" grpId="0" animBg="1"/>
      <p:bldP spid="18446" grpId="0" animBg="1"/>
      <p:bldP spid="18447" grpId="0" animBg="1"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1027" descr="Brown marble"/>
          <p:cNvSpPr>
            <a:spLocks noChangeArrowheads="1"/>
          </p:cNvSpPr>
          <p:nvPr/>
        </p:nvSpPr>
        <p:spPr bwMode="auto">
          <a:xfrm>
            <a:off x="0" y="0"/>
            <a:ext cx="9144000" cy="6884988"/>
          </a:xfrm>
          <a:prstGeom prst="rect">
            <a:avLst/>
          </a:prstGeom>
          <a:blipFill dpi="0" rotWithShape="0">
            <a:blip r:embed="rId3"/>
            <a:srcRect/>
            <a:tile tx="0" ty="0" sx="100000" sy="100000" flip="none" algn="tl"/>
          </a:blipFill>
          <a:ln w="9525">
            <a:noFill/>
            <a:miter lim="800000"/>
            <a:headEnd/>
            <a:tailEnd/>
          </a:ln>
          <a:effectLst/>
        </p:spPr>
        <p:txBody>
          <a:bodyPr wrap="none" anchor="ctr"/>
          <a:lstStyle/>
          <a:p>
            <a:pPr algn="ctr" eaLnBrk="0" hangingPunct="0">
              <a:defRPr/>
            </a:pPr>
            <a:endParaRPr lang="en-US" sz="1800">
              <a:solidFill>
                <a:srgbClr val="000000"/>
              </a:solidFill>
              <a:effectLst>
                <a:outerShdw blurRad="38100" dist="38100" dir="2700000" algn="tl">
                  <a:srgbClr val="DDDDDD"/>
                </a:outerShdw>
              </a:effectLst>
              <a:latin typeface="Arial Narrow" pitchFamily="-111" charset="0"/>
              <a:ea typeface="Times New Roman" pitchFamily="-111" charset="0"/>
              <a:cs typeface="Times New Roman" pitchFamily="-111" charset="0"/>
            </a:endParaRPr>
          </a:p>
        </p:txBody>
      </p:sp>
      <p:sp>
        <p:nvSpPr>
          <p:cNvPr id="540676" name="Rectangle 1028"/>
          <p:cNvSpPr>
            <a:spLocks noGrp="1" noChangeArrowheads="1"/>
          </p:cNvSpPr>
          <p:nvPr>
            <p:ph type="ctrTitle"/>
          </p:nvPr>
        </p:nvSpPr>
        <p:spPr>
          <a:xfrm>
            <a:off x="152400" y="228600"/>
            <a:ext cx="7772400" cy="1143000"/>
          </a:xfrm>
          <a:effectLst>
            <a:outerShdw blurRad="63500" dist="35921" dir="2700000" algn="ctr" rotWithShape="0">
              <a:schemeClr val="bg2">
                <a:alpha val="74998"/>
              </a:schemeClr>
            </a:outerShdw>
          </a:effectLst>
        </p:spPr>
        <p:txBody>
          <a:bodyPr/>
          <a:lstStyle/>
          <a:p>
            <a:pPr>
              <a:defRPr/>
            </a:pPr>
            <a:r>
              <a:rPr kumimoji="0" lang="ko-KR" altLang="en-US" dirty="0">
                <a:solidFill>
                  <a:schemeClr val="tx1"/>
                </a:solidFill>
                <a:latin typeface="Firecat Medium" charset="0"/>
                <a:ea typeface="ＭＳ Ｐゴシック" charset="0"/>
                <a:cs typeface="ＭＳ Ｐゴシック" charset="0"/>
              </a:rPr>
              <a:t>무엇이 가장 적절하다고 보는가</a:t>
            </a:r>
            <a:r>
              <a:rPr kumimoji="0" lang="en-US" altLang="ko-KR" dirty="0">
                <a:solidFill>
                  <a:schemeClr val="tx1"/>
                </a:solidFill>
                <a:latin typeface="Firecat Medium" charset="0"/>
                <a:ea typeface="ＭＳ Ｐゴシック" charset="0"/>
                <a:cs typeface="ＭＳ Ｐゴシック" charset="0"/>
              </a:rPr>
              <a:t>?</a:t>
            </a:r>
            <a:endParaRPr kumimoji="0" lang="en-US" dirty="0">
              <a:latin typeface="Times New Roman" charset="0"/>
              <a:ea typeface="ＭＳ Ｐゴシック" charset="0"/>
              <a:cs typeface="ＭＳ Ｐゴシック" charset="0"/>
            </a:endParaRPr>
          </a:p>
        </p:txBody>
      </p:sp>
      <p:sp>
        <p:nvSpPr>
          <p:cNvPr id="540677" name="Text Box 1029"/>
          <p:cNvSpPr txBox="1">
            <a:spLocks noChangeArrowheads="1"/>
          </p:cNvSpPr>
          <p:nvPr/>
        </p:nvSpPr>
        <p:spPr bwMode="auto">
          <a:xfrm>
            <a:off x="228600" y="2939098"/>
            <a:ext cx="887016"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ko-KR" altLang="en-US" sz="3200" b="1">
                <a:solidFill>
                  <a:srgbClr val="FFFFFF"/>
                </a:solidFill>
                <a:effectLst>
                  <a:outerShdw blurRad="38100" dist="38100" dir="2700000" algn="tl">
                    <a:srgbClr val="000000"/>
                  </a:outerShdw>
                </a:effectLst>
              </a:rPr>
              <a:t>구약</a:t>
            </a:r>
            <a:endParaRPr lang="en-US" sz="3200" b="1" dirty="0">
              <a:solidFill>
                <a:srgbClr val="FFFFFF"/>
              </a:solidFill>
              <a:effectLst>
                <a:outerShdw blurRad="38100" dist="38100" dir="2700000" algn="tl">
                  <a:srgbClr val="000000"/>
                </a:outerShdw>
              </a:effectLst>
            </a:endParaRPr>
          </a:p>
        </p:txBody>
      </p:sp>
      <p:sp>
        <p:nvSpPr>
          <p:cNvPr id="540678" name="Text Box 1030"/>
          <p:cNvSpPr txBox="1">
            <a:spLocks noChangeArrowheads="1"/>
          </p:cNvSpPr>
          <p:nvPr/>
        </p:nvSpPr>
        <p:spPr bwMode="auto">
          <a:xfrm>
            <a:off x="228600" y="4340860"/>
            <a:ext cx="887016"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ko-KR" altLang="en-US" sz="3200" b="1">
                <a:solidFill>
                  <a:srgbClr val="FFFFFF"/>
                </a:solidFill>
                <a:effectLst>
                  <a:outerShdw blurRad="38100" dist="38100" dir="2700000" algn="tl">
                    <a:srgbClr val="000000"/>
                  </a:outerShdw>
                </a:effectLst>
              </a:rPr>
              <a:t>신약</a:t>
            </a:r>
            <a:endParaRPr lang="en-US" sz="3200" b="1" dirty="0">
              <a:solidFill>
                <a:srgbClr val="FFFFFF"/>
              </a:solidFill>
              <a:effectLst>
                <a:outerShdw blurRad="38100" dist="38100" dir="2700000" algn="tl">
                  <a:srgbClr val="000000"/>
                </a:outerShdw>
              </a:effectLst>
            </a:endParaRPr>
          </a:p>
        </p:txBody>
      </p:sp>
      <p:grpSp>
        <p:nvGrpSpPr>
          <p:cNvPr id="310277" name="Group 1031"/>
          <p:cNvGrpSpPr>
            <a:grpSpLocks/>
          </p:cNvGrpSpPr>
          <p:nvPr/>
        </p:nvGrpSpPr>
        <p:grpSpPr bwMode="auto">
          <a:xfrm>
            <a:off x="1295400" y="2667000"/>
            <a:ext cx="1447800" cy="2895600"/>
            <a:chOff x="960" y="1680"/>
            <a:chExt cx="912" cy="1824"/>
          </a:xfrm>
        </p:grpSpPr>
        <p:sp>
          <p:nvSpPr>
            <p:cNvPr id="310294" name="Rectangle 1032"/>
            <p:cNvSpPr>
              <a:spLocks noChangeArrowheads="1"/>
            </p:cNvSpPr>
            <p:nvPr/>
          </p:nvSpPr>
          <p:spPr bwMode="auto">
            <a:xfrm>
              <a:off x="960" y="1680"/>
              <a:ext cx="912" cy="1824"/>
            </a:xfrm>
            <a:prstGeom prst="rect">
              <a:avLst/>
            </a:prstGeom>
            <a:solidFill>
              <a:srgbClr val="0066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540681" name="Text Box 1033"/>
            <p:cNvSpPr txBox="1">
              <a:spLocks noChangeArrowheads="1"/>
            </p:cNvSpPr>
            <p:nvPr/>
          </p:nvSpPr>
          <p:spPr bwMode="auto">
            <a:xfrm>
              <a:off x="1008" y="1851"/>
              <a:ext cx="816"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ko-KR" altLang="en-US" sz="3200" b="1" dirty="0">
                  <a:solidFill>
                    <a:srgbClr val="FFFFFF"/>
                  </a:solidFill>
                  <a:effectLst>
                    <a:outerShdw blurRad="38100" dist="38100" dir="2700000" algn="tl">
                      <a:srgbClr val="000000"/>
                    </a:outerShdw>
                  </a:effectLst>
                </a:rPr>
                <a:t>행위</a:t>
              </a:r>
              <a:endParaRPr lang="en-US" sz="3200" b="1" dirty="0">
                <a:solidFill>
                  <a:srgbClr val="FFFFFF"/>
                </a:solidFill>
                <a:effectLst>
                  <a:outerShdw blurRad="38100" dist="38100" dir="2700000" algn="tl">
                    <a:srgbClr val="000000"/>
                  </a:outerShdw>
                </a:effectLst>
              </a:endParaRPr>
            </a:p>
          </p:txBody>
        </p:sp>
        <p:sp>
          <p:nvSpPr>
            <p:cNvPr id="540682" name="Text Box 1034"/>
            <p:cNvSpPr txBox="1">
              <a:spLocks noChangeArrowheads="1"/>
            </p:cNvSpPr>
            <p:nvPr/>
          </p:nvSpPr>
          <p:spPr bwMode="auto">
            <a:xfrm>
              <a:off x="1008" y="2734"/>
              <a:ext cx="768" cy="31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ko-KR" altLang="en-US" sz="3200" b="1" dirty="0">
                  <a:solidFill>
                    <a:srgbClr val="FFFFFF"/>
                  </a:solidFill>
                  <a:effectLst>
                    <a:outerShdw blurRad="38100" dist="38100" dir="2700000" algn="tl">
                      <a:srgbClr val="000000"/>
                    </a:outerShdw>
                  </a:effectLst>
                </a:rPr>
                <a:t>믿음</a:t>
              </a:r>
              <a:endParaRPr lang="en-US" sz="3200" b="1" dirty="0">
                <a:solidFill>
                  <a:srgbClr val="FFFFFF"/>
                </a:solidFill>
                <a:effectLst>
                  <a:outerShdw blurRad="38100" dist="38100" dir="2700000" algn="tl">
                    <a:srgbClr val="000000"/>
                  </a:outerShdw>
                </a:effectLst>
              </a:endParaRPr>
            </a:p>
          </p:txBody>
        </p:sp>
      </p:grpSp>
      <p:sp>
        <p:nvSpPr>
          <p:cNvPr id="540683" name="Text Box 1035"/>
          <p:cNvSpPr txBox="1">
            <a:spLocks noChangeArrowheads="1"/>
          </p:cNvSpPr>
          <p:nvPr/>
        </p:nvSpPr>
        <p:spPr bwMode="auto">
          <a:xfrm>
            <a:off x="76200" y="1672273"/>
            <a:ext cx="3127648" cy="492443"/>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ko-KR" altLang="en-US" sz="3200" b="1" i="1" dirty="0">
                <a:solidFill>
                  <a:srgbClr val="FFFFFF"/>
                </a:solidFill>
                <a:effectLst>
                  <a:outerShdw blurRad="38100" dist="38100" dir="2700000" algn="tl">
                    <a:srgbClr val="000000"/>
                  </a:outerShdw>
                </a:effectLst>
              </a:rPr>
              <a:t>무엇에 의한 구원</a:t>
            </a:r>
            <a:endParaRPr lang="en-US" sz="3200" b="1" i="1" dirty="0">
              <a:solidFill>
                <a:srgbClr val="FFFFFF"/>
              </a:solidFill>
              <a:effectLst>
                <a:outerShdw blurRad="38100" dist="38100" dir="2700000" algn="tl">
                  <a:srgbClr val="000000"/>
                </a:outerShdw>
              </a:effectLst>
            </a:endParaRPr>
          </a:p>
        </p:txBody>
      </p:sp>
      <p:grpSp>
        <p:nvGrpSpPr>
          <p:cNvPr id="310279" name="Group 1036"/>
          <p:cNvGrpSpPr>
            <a:grpSpLocks/>
          </p:cNvGrpSpPr>
          <p:nvPr/>
        </p:nvGrpSpPr>
        <p:grpSpPr bwMode="auto">
          <a:xfrm>
            <a:off x="3378200" y="2667000"/>
            <a:ext cx="1447800" cy="2895600"/>
            <a:chOff x="2352" y="1680"/>
            <a:chExt cx="912" cy="1824"/>
          </a:xfrm>
        </p:grpSpPr>
        <p:sp>
          <p:nvSpPr>
            <p:cNvPr id="310291" name="Rectangle 1037"/>
            <p:cNvSpPr>
              <a:spLocks noChangeArrowheads="1"/>
            </p:cNvSpPr>
            <p:nvPr/>
          </p:nvSpPr>
          <p:spPr bwMode="auto">
            <a:xfrm>
              <a:off x="2352" y="1680"/>
              <a:ext cx="912" cy="1824"/>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540686" name="Text Box 1038"/>
            <p:cNvSpPr txBox="1">
              <a:spLocks noChangeArrowheads="1"/>
            </p:cNvSpPr>
            <p:nvPr/>
          </p:nvSpPr>
          <p:spPr bwMode="auto">
            <a:xfrm>
              <a:off x="240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ko-KR" altLang="en-US" sz="3200" b="1" dirty="0">
                  <a:solidFill>
                    <a:srgbClr val="FFFFFF"/>
                  </a:solidFill>
                  <a:effectLst>
                    <a:outerShdw blurRad="38100" dist="38100" dir="2700000" algn="tl">
                      <a:srgbClr val="000000"/>
                    </a:outerShdw>
                  </a:effectLst>
                </a:rPr>
                <a:t>믿음</a:t>
              </a:r>
              <a:r>
                <a:rPr lang="en-US" sz="3200" b="1" dirty="0">
                  <a:solidFill>
                    <a:srgbClr val="FFFFFF"/>
                  </a:solidFill>
                  <a:effectLst>
                    <a:outerShdw blurRad="38100" dist="38100" dir="2700000" algn="tl">
                      <a:srgbClr val="000000"/>
                    </a:outerShdw>
                  </a:effectLst>
                </a:rPr>
                <a:t> + </a:t>
              </a:r>
              <a:r>
                <a:rPr lang="ko-KR" altLang="en-US" sz="3200" b="1" dirty="0">
                  <a:solidFill>
                    <a:srgbClr val="FFFFFF"/>
                  </a:solidFill>
                  <a:effectLst>
                    <a:outerShdw blurRad="38100" dist="38100" dir="2700000" algn="tl">
                      <a:srgbClr val="000000"/>
                    </a:outerShdw>
                  </a:effectLst>
                </a:rPr>
                <a:t>행위</a:t>
              </a:r>
              <a:r>
                <a:rPr lang="en-US" sz="3200" b="1" dirty="0">
                  <a:solidFill>
                    <a:srgbClr val="FFFFFF"/>
                  </a:solidFill>
                  <a:effectLst>
                    <a:outerShdw blurRad="38100" dist="38100" dir="2700000" algn="tl">
                      <a:srgbClr val="000000"/>
                    </a:outerShdw>
                  </a:effectLst>
                </a:rPr>
                <a:t> </a:t>
              </a:r>
            </a:p>
          </p:txBody>
        </p:sp>
        <p:sp>
          <p:nvSpPr>
            <p:cNvPr id="540687" name="Text Box 1039"/>
            <p:cNvSpPr txBox="1">
              <a:spLocks noChangeArrowheads="1"/>
            </p:cNvSpPr>
            <p:nvPr/>
          </p:nvSpPr>
          <p:spPr bwMode="auto">
            <a:xfrm>
              <a:off x="2400" y="2598"/>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ko-KR" altLang="en-US" sz="3200" b="1" dirty="0">
                  <a:solidFill>
                    <a:srgbClr val="FFFFFF"/>
                  </a:solidFill>
                  <a:effectLst>
                    <a:outerShdw blurRad="38100" dist="38100" dir="2700000" algn="tl">
                      <a:srgbClr val="000000"/>
                    </a:outerShdw>
                  </a:effectLst>
                </a:rPr>
                <a:t>오직  믿음</a:t>
              </a:r>
              <a:endParaRPr lang="en-US" sz="3200" b="1" dirty="0">
                <a:solidFill>
                  <a:srgbClr val="FFFFFF"/>
                </a:solidFill>
                <a:effectLst>
                  <a:outerShdw blurRad="38100" dist="38100" dir="2700000" algn="tl">
                    <a:srgbClr val="000000"/>
                  </a:outerShdw>
                </a:effectLst>
              </a:endParaRPr>
            </a:p>
          </p:txBody>
        </p:sp>
      </p:grpSp>
      <p:grpSp>
        <p:nvGrpSpPr>
          <p:cNvPr id="310280" name="Group 1040"/>
          <p:cNvGrpSpPr>
            <a:grpSpLocks/>
          </p:cNvGrpSpPr>
          <p:nvPr/>
        </p:nvGrpSpPr>
        <p:grpSpPr bwMode="auto">
          <a:xfrm>
            <a:off x="5461000" y="2667000"/>
            <a:ext cx="1447800" cy="2895600"/>
            <a:chOff x="3792" y="1680"/>
            <a:chExt cx="912" cy="1824"/>
          </a:xfrm>
        </p:grpSpPr>
        <p:sp>
          <p:nvSpPr>
            <p:cNvPr id="310288" name="Rectangle 1041"/>
            <p:cNvSpPr>
              <a:spLocks noChangeArrowheads="1"/>
            </p:cNvSpPr>
            <p:nvPr/>
          </p:nvSpPr>
          <p:spPr bwMode="auto">
            <a:xfrm>
              <a:off x="3792" y="1680"/>
              <a:ext cx="912" cy="1824"/>
            </a:xfrm>
            <a:prstGeom prst="rect">
              <a:avLst/>
            </a:prstGeom>
            <a:solidFill>
              <a:schemeClr val="hlink"/>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540690" name="Text Box 1042"/>
            <p:cNvSpPr txBox="1">
              <a:spLocks noChangeArrowheads="1"/>
            </p:cNvSpPr>
            <p:nvPr/>
          </p:nvSpPr>
          <p:spPr bwMode="auto">
            <a:xfrm>
              <a:off x="3840" y="1716"/>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ko-KR" altLang="en-US" sz="3200" b="1" dirty="0">
                  <a:solidFill>
                    <a:srgbClr val="FFFFFF"/>
                  </a:solidFill>
                  <a:effectLst>
                    <a:outerShdw blurRad="38100" dist="38100" dir="2700000" algn="tl">
                      <a:srgbClr val="000000"/>
                    </a:outerShdw>
                  </a:effectLst>
                </a:rPr>
                <a:t>오직  믿음</a:t>
              </a:r>
              <a:endParaRPr lang="en-US" sz="3200" b="1" dirty="0">
                <a:solidFill>
                  <a:srgbClr val="FFFFFF"/>
                </a:solidFill>
                <a:effectLst>
                  <a:outerShdw blurRad="38100" dist="38100" dir="2700000" algn="tl">
                    <a:srgbClr val="000000"/>
                  </a:outerShdw>
                </a:effectLst>
              </a:endParaRPr>
            </a:p>
          </p:txBody>
        </p:sp>
        <p:sp>
          <p:nvSpPr>
            <p:cNvPr id="540691" name="Text Box 1043"/>
            <p:cNvSpPr txBox="1">
              <a:spLocks noChangeArrowheads="1"/>
            </p:cNvSpPr>
            <p:nvPr/>
          </p:nvSpPr>
          <p:spPr bwMode="auto">
            <a:xfrm>
              <a:off x="3840" y="2599"/>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ko-KR" altLang="en-US" sz="3200" b="1" dirty="0">
                  <a:solidFill>
                    <a:srgbClr val="FFFFFF"/>
                  </a:solidFill>
                  <a:effectLst>
                    <a:outerShdw blurRad="38100" dist="38100" dir="2700000" algn="tl">
                      <a:srgbClr val="000000"/>
                    </a:outerShdw>
                  </a:effectLst>
                </a:rPr>
                <a:t>오직  믿음</a:t>
              </a:r>
              <a:endParaRPr lang="en-US" sz="3200" b="1" dirty="0">
                <a:solidFill>
                  <a:srgbClr val="FFFFFF"/>
                </a:solidFill>
                <a:effectLst>
                  <a:outerShdw blurRad="38100" dist="38100" dir="2700000" algn="tl">
                    <a:srgbClr val="000000"/>
                  </a:outerShdw>
                </a:effectLst>
              </a:endParaRPr>
            </a:p>
          </p:txBody>
        </p:sp>
      </p:grpSp>
      <p:sp>
        <p:nvSpPr>
          <p:cNvPr id="310281" name="Rectangle 1044"/>
          <p:cNvSpPr>
            <a:spLocks noChangeArrowheads="1"/>
          </p:cNvSpPr>
          <p:nvPr/>
        </p:nvSpPr>
        <p:spPr bwMode="auto">
          <a:xfrm>
            <a:off x="4495800" y="3276600"/>
            <a:ext cx="9144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540693" name="Text Box 1045"/>
          <p:cNvSpPr txBox="1">
            <a:spLocks noChangeArrowheads="1"/>
          </p:cNvSpPr>
          <p:nvPr/>
        </p:nvSpPr>
        <p:spPr bwMode="auto">
          <a:xfrm>
            <a:off x="8283575" y="74613"/>
            <a:ext cx="701675"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defRPr/>
            </a:pPr>
            <a:r>
              <a:rPr lang="en-US" sz="2400" b="1" dirty="0">
                <a:solidFill>
                  <a:srgbClr val="FFFFFF"/>
                </a:solidFill>
                <a:effectLst>
                  <a:outerShdw blurRad="38100" dist="38100" dir="2700000" algn="tl">
                    <a:srgbClr val="000000"/>
                  </a:outerShdw>
                </a:effectLst>
                <a:latin typeface="Arial"/>
                <a:cs typeface="Arial"/>
              </a:rPr>
              <a:t>174d</a:t>
            </a:r>
            <a:endParaRPr lang="en-US" sz="1800" b="1" dirty="0">
              <a:effectLst>
                <a:outerShdw blurRad="38100" dist="38100" dir="2700000" algn="tl">
                  <a:srgbClr val="FFFFFF"/>
                </a:outerShdw>
              </a:effectLst>
              <a:latin typeface="Arial"/>
              <a:cs typeface="Arial"/>
            </a:endParaRPr>
          </a:p>
        </p:txBody>
      </p:sp>
      <p:grpSp>
        <p:nvGrpSpPr>
          <p:cNvPr id="310283" name="Group 1046"/>
          <p:cNvGrpSpPr>
            <a:grpSpLocks/>
          </p:cNvGrpSpPr>
          <p:nvPr/>
        </p:nvGrpSpPr>
        <p:grpSpPr bwMode="auto">
          <a:xfrm>
            <a:off x="7543800" y="2681288"/>
            <a:ext cx="1447800" cy="2895600"/>
            <a:chOff x="4896" y="1689"/>
            <a:chExt cx="912" cy="1824"/>
          </a:xfrm>
        </p:grpSpPr>
        <p:sp>
          <p:nvSpPr>
            <p:cNvPr id="310285" name="Rectangle 1047"/>
            <p:cNvSpPr>
              <a:spLocks noChangeArrowheads="1"/>
            </p:cNvSpPr>
            <p:nvPr/>
          </p:nvSpPr>
          <p:spPr bwMode="auto">
            <a:xfrm>
              <a:off x="4896" y="1689"/>
              <a:ext cx="912" cy="1824"/>
            </a:xfrm>
            <a:prstGeom prst="rect">
              <a:avLst/>
            </a:prstGeom>
            <a:solidFill>
              <a:srgbClr val="FF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540696" name="Text Box 1048"/>
            <p:cNvSpPr txBox="1">
              <a:spLocks noChangeArrowheads="1"/>
            </p:cNvSpPr>
            <p:nvPr/>
          </p:nvSpPr>
          <p:spPr bwMode="auto">
            <a:xfrm>
              <a:off x="4944" y="1725"/>
              <a:ext cx="816"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ko-KR" altLang="en-US" sz="3200" b="1" dirty="0">
                  <a:solidFill>
                    <a:srgbClr val="FFFFFF"/>
                  </a:solidFill>
                  <a:effectLst>
                    <a:outerShdw blurRad="38100" dist="38100" dir="2700000" algn="tl">
                      <a:srgbClr val="000000"/>
                    </a:outerShdw>
                  </a:effectLst>
                </a:rPr>
                <a:t>믿음</a:t>
              </a:r>
              <a:r>
                <a:rPr lang="en-US" sz="3200" b="1" dirty="0">
                  <a:solidFill>
                    <a:srgbClr val="FFFFFF"/>
                  </a:solidFill>
                  <a:effectLst>
                    <a:outerShdw blurRad="38100" dist="38100" dir="2700000" algn="tl">
                      <a:srgbClr val="000000"/>
                    </a:outerShdw>
                  </a:effectLst>
                </a:rPr>
                <a:t> + </a:t>
              </a:r>
              <a:r>
                <a:rPr lang="ko-KR" altLang="en-US" sz="3200" b="1" dirty="0">
                  <a:solidFill>
                    <a:srgbClr val="FFFFFF"/>
                  </a:solidFill>
                  <a:effectLst>
                    <a:outerShdw blurRad="38100" dist="38100" dir="2700000" algn="tl">
                      <a:srgbClr val="000000"/>
                    </a:outerShdw>
                  </a:effectLst>
                </a:rPr>
                <a:t>행위</a:t>
              </a:r>
              <a:r>
                <a:rPr lang="en-US" sz="3200" b="1" dirty="0">
                  <a:solidFill>
                    <a:srgbClr val="FFFFFF"/>
                  </a:solidFill>
                  <a:effectLst>
                    <a:outerShdw blurRad="38100" dist="38100" dir="2700000" algn="tl">
                      <a:srgbClr val="000000"/>
                    </a:outerShdw>
                  </a:effectLst>
                </a:rPr>
                <a:t> </a:t>
              </a:r>
            </a:p>
          </p:txBody>
        </p:sp>
        <p:sp>
          <p:nvSpPr>
            <p:cNvPr id="540697" name="Text Box 1049"/>
            <p:cNvSpPr txBox="1">
              <a:spLocks noChangeArrowheads="1"/>
            </p:cNvSpPr>
            <p:nvPr/>
          </p:nvSpPr>
          <p:spPr bwMode="auto">
            <a:xfrm>
              <a:off x="4944" y="2608"/>
              <a:ext cx="768" cy="620"/>
            </a:xfrm>
            <a:prstGeom prst="rect">
              <a:avLst/>
            </a:prstGeom>
            <a:noFill/>
            <a:ln w="12700" cap="sq">
              <a:noFill/>
              <a:miter lim="800000"/>
              <a:headEnd/>
              <a:tailEnd/>
            </a:ln>
            <a:effectLst/>
          </p:spPr>
          <p:txBody>
            <a:bodyPr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eaLnBrk="0" hangingPunct="0">
                <a:spcBef>
                  <a:spcPct val="50000"/>
                </a:spcBef>
                <a:defRPr/>
              </a:pPr>
              <a:r>
                <a:rPr lang="ko-KR" altLang="en-US" sz="3200" b="1" dirty="0">
                  <a:solidFill>
                    <a:srgbClr val="FFFFFF"/>
                  </a:solidFill>
                  <a:effectLst>
                    <a:outerShdw blurRad="38100" dist="38100" dir="2700000" algn="tl">
                      <a:srgbClr val="000000"/>
                    </a:outerShdw>
                  </a:effectLst>
                </a:rPr>
                <a:t>믿음</a:t>
              </a:r>
              <a:r>
                <a:rPr lang="en-US" sz="3200" b="1" dirty="0">
                  <a:solidFill>
                    <a:srgbClr val="FFFFFF"/>
                  </a:solidFill>
                  <a:effectLst>
                    <a:outerShdw blurRad="38100" dist="38100" dir="2700000" algn="tl">
                      <a:srgbClr val="000000"/>
                    </a:outerShdw>
                  </a:effectLst>
                </a:rPr>
                <a:t> + </a:t>
              </a:r>
              <a:r>
                <a:rPr lang="ko-KR" altLang="en-US" sz="3200" b="1" dirty="0">
                  <a:solidFill>
                    <a:srgbClr val="FFFFFF"/>
                  </a:solidFill>
                  <a:effectLst>
                    <a:outerShdw blurRad="38100" dist="38100" dir="2700000" algn="tl">
                      <a:srgbClr val="000000"/>
                    </a:outerShdw>
                  </a:effectLst>
                </a:rPr>
                <a:t>행위</a:t>
              </a:r>
              <a:r>
                <a:rPr lang="en-US" sz="3200" b="1" dirty="0">
                  <a:solidFill>
                    <a:srgbClr val="FFFFFF"/>
                  </a:solidFill>
                  <a:effectLst>
                    <a:outerShdw blurRad="38100" dist="38100" dir="2700000" algn="tl">
                      <a:srgbClr val="000000"/>
                    </a:outerShdw>
                  </a:effectLst>
                </a:rPr>
                <a:t> </a:t>
              </a:r>
            </a:p>
          </p:txBody>
        </p:sp>
      </p:grpSp>
      <p:sp>
        <p:nvSpPr>
          <p:cNvPr id="540698" name="Text Box 1050"/>
          <p:cNvSpPr txBox="1">
            <a:spLocks noChangeArrowheads="1"/>
          </p:cNvSpPr>
          <p:nvPr/>
        </p:nvSpPr>
        <p:spPr bwMode="auto">
          <a:xfrm>
            <a:off x="7407275" y="6399213"/>
            <a:ext cx="1539875" cy="307975"/>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defRPr/>
            </a:pPr>
            <a:r>
              <a:rPr lang="en-US" sz="2000" b="1" dirty="0">
                <a:solidFill>
                  <a:srgbClr val="FFFFFF"/>
                </a:solidFill>
                <a:effectLst>
                  <a:outerShdw blurRad="38100" dist="38100" dir="2700000" algn="tl">
                    <a:srgbClr val="000000"/>
                  </a:outerShdw>
                </a:effectLst>
                <a:latin typeface="Arial"/>
                <a:cs typeface="Arial"/>
              </a:rPr>
              <a:t>cf. OTS 121e</a:t>
            </a:r>
            <a:endParaRPr lang="en-US" sz="1600" b="1" dirty="0">
              <a:effectLst>
                <a:outerShdw blurRad="38100" dist="38100" dir="2700000" algn="tl">
                  <a:srgbClr val="FFFFFF"/>
                </a:outerShd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9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36" name="AutoShape 1044"/>
          <p:cNvSpPr>
            <a:spLocks noChangeArrowheads="1"/>
          </p:cNvSpPr>
          <p:nvPr/>
        </p:nvSpPr>
        <p:spPr bwMode="auto">
          <a:xfrm rot="5400000">
            <a:off x="574676" y="3573462"/>
            <a:ext cx="1752600" cy="1679575"/>
          </a:xfrm>
          <a:prstGeom prst="chevron">
            <a:avLst>
              <a:gd name="adj" fmla="val 31928"/>
            </a:avLst>
          </a:prstGeom>
          <a:solidFill>
            <a:srgbClr val="66FFCC"/>
          </a:solidFill>
          <a:ln w="38100" cap="sq">
            <a:solidFill>
              <a:schemeClr val="bg2"/>
            </a:solidFill>
            <a:miter lim="800000"/>
            <a:headEnd/>
            <a:tailEnd/>
          </a:ln>
        </p:spPr>
        <p:txBody>
          <a:bodyPr rot="10800000" vert="eaVert" wrap="none" lIns="0" tIns="0" rIns="0" bIns="0" anchor="ctr"/>
          <a:lstStyle/>
          <a:p>
            <a:pPr algn="ctr" eaLnBrk="0" hangingPunct="0"/>
            <a:endParaRPr lang="en-US" sz="2000" b="1" dirty="0">
              <a:solidFill>
                <a:srgbClr val="000000"/>
              </a:solidFill>
              <a:latin typeface="Arial Narrow" charset="0"/>
            </a:endParaRPr>
          </a:p>
          <a:p>
            <a:pPr algn="ctr" eaLnBrk="0" hangingPunct="0"/>
            <a:r>
              <a:rPr lang="ko-KR" altLang="en-US" sz="2000" b="1" dirty="0">
                <a:solidFill>
                  <a:srgbClr val="000000"/>
                </a:solidFill>
                <a:latin typeface="Arial Narrow" charset="0"/>
              </a:rPr>
              <a:t>형식</a:t>
            </a:r>
            <a:endParaRPr lang="en-US" sz="2000" b="1" dirty="0">
              <a:solidFill>
                <a:srgbClr val="000000"/>
              </a:solidFill>
              <a:latin typeface="Arial Narrow" charset="0"/>
            </a:endParaRPr>
          </a:p>
          <a:p>
            <a:pPr algn="ctr" eaLnBrk="0" hangingPunct="0"/>
            <a:r>
              <a:rPr lang="en-US" sz="2000" b="1" dirty="0">
                <a:solidFill>
                  <a:srgbClr val="000000"/>
                </a:solidFill>
                <a:latin typeface="Arial Narrow" charset="0"/>
              </a:rPr>
              <a:t>|</a:t>
            </a:r>
          </a:p>
          <a:p>
            <a:pPr algn="ctr" eaLnBrk="0" hangingPunct="0"/>
            <a:r>
              <a:rPr lang="ko-KR" altLang="en-US" sz="2000" b="1" dirty="0">
                <a:solidFill>
                  <a:srgbClr val="000000"/>
                </a:solidFill>
                <a:latin typeface="Arial Narrow" charset="0"/>
              </a:rPr>
              <a:t>예표</a:t>
            </a:r>
            <a:endParaRPr lang="en-US" sz="2000" b="1" dirty="0">
              <a:solidFill>
                <a:srgbClr val="000000"/>
              </a:solidFill>
              <a:latin typeface="Arial Narrow" charset="0"/>
            </a:endParaRPr>
          </a:p>
        </p:txBody>
      </p:sp>
      <p:sp>
        <p:nvSpPr>
          <p:cNvPr id="521218" name="Rectangle 1026"/>
          <p:cNvSpPr>
            <a:spLocks noGrp="1" noChangeArrowheads="1"/>
          </p:cNvSpPr>
          <p:nvPr>
            <p:ph type="ctrTitle"/>
          </p:nvPr>
        </p:nvSpPr>
        <p:spPr>
          <a:xfrm>
            <a:off x="0" y="0"/>
            <a:ext cx="6619875" cy="838200"/>
          </a:xfrm>
          <a:solidFill>
            <a:srgbClr val="006600"/>
          </a:solidFill>
          <a:effectLst>
            <a:outerShdw blurRad="63500" dist="35921" dir="2700000" algn="ctr" rotWithShape="0">
              <a:schemeClr val="bg2">
                <a:alpha val="74998"/>
              </a:schemeClr>
            </a:outerShdw>
          </a:effectLst>
        </p:spPr>
        <p:txBody>
          <a:bodyPr/>
          <a:lstStyle/>
          <a:p>
            <a:pPr algn="ctr">
              <a:defRPr/>
            </a:pPr>
            <a:r>
              <a:rPr kumimoji="1" lang="ko-KR" altLang="en-US"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구원</a:t>
            </a:r>
            <a:r>
              <a:rPr kumimoji="1" lang="en-US"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 &amp; </a:t>
            </a:r>
            <a:r>
              <a:rPr kumimoji="1" lang="ko-KR" altLang="en-US"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성화</a:t>
            </a:r>
            <a:endParaRPr kumimoji="1" lang="en-US" sz="3600" dirty="0">
              <a:solidFill>
                <a:schemeClr val="tx1"/>
              </a:solidFill>
              <a:latin typeface="Arial" charset="0"/>
              <a:ea typeface="ＭＳ Ｐゴシック" charset="0"/>
              <a:cs typeface="ＭＳ Ｐゴシック" charset="0"/>
            </a:endParaRPr>
          </a:p>
        </p:txBody>
      </p:sp>
      <p:sp>
        <p:nvSpPr>
          <p:cNvPr id="521220" name="Text Box 1028"/>
          <p:cNvSpPr txBox="1">
            <a:spLocks noChangeArrowheads="1"/>
          </p:cNvSpPr>
          <p:nvPr/>
        </p:nvSpPr>
        <p:spPr bwMode="auto">
          <a:xfrm>
            <a:off x="76200" y="2161838"/>
            <a:ext cx="679376" cy="430887"/>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ko-KR" altLang="en-US" sz="2800" b="1" dirty="0">
                <a:solidFill>
                  <a:srgbClr val="FFFFFF"/>
                </a:solidFill>
                <a:effectLst>
                  <a:glow rad="101600">
                    <a:schemeClr val="bg2">
                      <a:alpha val="75000"/>
                    </a:schemeClr>
                  </a:glow>
                  <a:outerShdw blurRad="50800" dist="76200" dir="2700000" algn="tl" rotWithShape="0">
                    <a:srgbClr val="000000"/>
                  </a:outerShdw>
                </a:effectLst>
              </a:rPr>
              <a:t>구약</a:t>
            </a:r>
            <a:endParaRPr lang="en-US" sz="2800" b="1" dirty="0">
              <a:solidFill>
                <a:srgbClr val="FFFFFF"/>
              </a:solidFill>
              <a:effectLst>
                <a:glow rad="101600">
                  <a:schemeClr val="bg2">
                    <a:alpha val="75000"/>
                  </a:schemeClr>
                </a:glow>
                <a:outerShdw blurRad="50800" dist="76200" dir="2700000" algn="tl" rotWithShape="0">
                  <a:srgbClr val="000000"/>
                </a:outerShdw>
              </a:effectLst>
            </a:endParaRPr>
          </a:p>
        </p:txBody>
      </p:sp>
      <p:sp>
        <p:nvSpPr>
          <p:cNvPr id="521221" name="Text Box 1029"/>
          <p:cNvSpPr txBox="1">
            <a:spLocks noChangeArrowheads="1"/>
          </p:cNvSpPr>
          <p:nvPr/>
        </p:nvSpPr>
        <p:spPr bwMode="auto">
          <a:xfrm>
            <a:off x="76200" y="5241588"/>
            <a:ext cx="679376" cy="430887"/>
          </a:xfrm>
          <a:prstGeom prst="rect">
            <a:avLst/>
          </a:prstGeom>
          <a:noFill/>
          <a:ln w="12700" cap="sq">
            <a:noFill/>
            <a:miter lim="800000"/>
            <a:headEnd/>
            <a:tailEnd/>
          </a:ln>
          <a:effectLst/>
        </p:spPr>
        <p:txBody>
          <a:bodyPr wrap="squar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spcBef>
                <a:spcPct val="50000"/>
              </a:spcBef>
              <a:defRPr/>
            </a:pPr>
            <a:r>
              <a:rPr lang="ko-KR" altLang="en-US" sz="2800" b="1">
                <a:solidFill>
                  <a:srgbClr val="FFFFFF"/>
                </a:solidFill>
                <a:effectLst>
                  <a:glow rad="101600">
                    <a:schemeClr val="bg2">
                      <a:alpha val="75000"/>
                    </a:schemeClr>
                  </a:glow>
                  <a:outerShdw blurRad="50800" dist="76200" dir="2700000" algn="tl" rotWithShape="0">
                    <a:srgbClr val="000000"/>
                  </a:outerShdw>
                </a:effectLst>
              </a:rPr>
              <a:t>신약</a:t>
            </a:r>
            <a:endParaRPr lang="en-US" sz="2800" b="1" dirty="0">
              <a:solidFill>
                <a:srgbClr val="FFFFFF"/>
              </a:solidFill>
              <a:effectLst>
                <a:glow rad="101600">
                  <a:schemeClr val="bg2">
                    <a:alpha val="75000"/>
                  </a:schemeClr>
                </a:glow>
                <a:outerShdw blurRad="50800" dist="76200" dir="2700000" algn="tl" rotWithShape="0">
                  <a:srgbClr val="000000"/>
                </a:outerShdw>
              </a:effectLst>
            </a:endParaRPr>
          </a:p>
        </p:txBody>
      </p:sp>
      <p:sp>
        <p:nvSpPr>
          <p:cNvPr id="521222" name="Rectangle 1030"/>
          <p:cNvSpPr>
            <a:spLocks noChangeArrowheads="1"/>
          </p:cNvSpPr>
          <p:nvPr/>
        </p:nvSpPr>
        <p:spPr bwMode="auto">
          <a:xfrm>
            <a:off x="2433638" y="5213350"/>
            <a:ext cx="1720850"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pitchFamily="-111" charset="2"/>
              <a:buNone/>
              <a:defRPr/>
            </a:pPr>
            <a:r>
              <a:rPr kumimoji="1" lang="ko-KR" altLang="en-US" b="1" dirty="0">
                <a:solidFill>
                  <a:srgbClr val="FFFFFF"/>
                </a:solidFill>
                <a:latin typeface="Arial" pitchFamily="-111" charset="0"/>
                <a:ea typeface="Times New Roman" pitchFamily="-111" charset="0"/>
                <a:cs typeface="Times New Roman" pitchFamily="-111" charset="0"/>
              </a:rPr>
              <a:t>구원</a:t>
            </a:r>
            <a:endParaRPr kumimoji="1" lang="en-US" b="1" dirty="0">
              <a:solidFill>
                <a:srgbClr val="FFFFFF"/>
              </a:solidFill>
              <a:latin typeface="Arial" pitchFamily="-111" charset="0"/>
              <a:ea typeface="Times New Roman" pitchFamily="-111" charset="0"/>
              <a:cs typeface="Times New Roman" pitchFamily="-111" charset="0"/>
            </a:endParaRPr>
          </a:p>
        </p:txBody>
      </p:sp>
      <p:sp>
        <p:nvSpPr>
          <p:cNvPr id="521223" name="Rectangle 1031"/>
          <p:cNvSpPr>
            <a:spLocks noChangeArrowheads="1"/>
          </p:cNvSpPr>
          <p:nvPr/>
        </p:nvSpPr>
        <p:spPr bwMode="auto">
          <a:xfrm>
            <a:off x="762000" y="990600"/>
            <a:ext cx="1544638"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pitchFamily="-111" charset="2"/>
              <a:buNone/>
              <a:defRPr/>
            </a:pPr>
            <a:r>
              <a:rPr kumimoji="1" lang="ko-KR" altLang="en-US" sz="2800" b="1" dirty="0">
                <a:solidFill>
                  <a:srgbClr val="FFFFFF"/>
                </a:solidFill>
                <a:latin typeface="Arial" pitchFamily="-111" charset="0"/>
                <a:ea typeface="Times New Roman" pitchFamily="-111" charset="0"/>
                <a:cs typeface="Times New Roman" pitchFamily="-111" charset="0"/>
              </a:rPr>
              <a:t>인간의 역할</a:t>
            </a:r>
            <a:endParaRPr kumimoji="1" lang="en-US" sz="2800" b="1" dirty="0">
              <a:solidFill>
                <a:srgbClr val="FFFFFF"/>
              </a:solidFill>
              <a:latin typeface="Arial" pitchFamily="-111" charset="0"/>
              <a:ea typeface="Times New Roman" pitchFamily="-111" charset="0"/>
              <a:cs typeface="Times New Roman" pitchFamily="-111" charset="0"/>
            </a:endParaRPr>
          </a:p>
        </p:txBody>
      </p:sp>
      <p:sp>
        <p:nvSpPr>
          <p:cNvPr id="521224" name="Rectangle 1032"/>
          <p:cNvSpPr>
            <a:spLocks noChangeArrowheads="1"/>
          </p:cNvSpPr>
          <p:nvPr/>
        </p:nvSpPr>
        <p:spPr bwMode="auto">
          <a:xfrm>
            <a:off x="2541588" y="990600"/>
            <a:ext cx="19859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pitchFamily="-111" charset="2"/>
              <a:buNone/>
              <a:defRPr/>
            </a:pPr>
            <a:r>
              <a:rPr kumimoji="1" lang="ko-KR" altLang="en-US" sz="2800" b="1" dirty="0">
                <a:solidFill>
                  <a:srgbClr val="FFFFFF"/>
                </a:solidFill>
                <a:latin typeface="Arial" pitchFamily="-111" charset="0"/>
                <a:ea typeface="Times New Roman" pitchFamily="-111" charset="0"/>
                <a:cs typeface="Times New Roman" pitchFamily="-111" charset="0"/>
              </a:rPr>
              <a:t>하나님의 응답</a:t>
            </a:r>
            <a:endParaRPr kumimoji="1" lang="en-US" sz="2800" b="1" dirty="0">
              <a:solidFill>
                <a:srgbClr val="FFFFFF"/>
              </a:solidFill>
              <a:latin typeface="Arial" pitchFamily="-111" charset="0"/>
              <a:ea typeface="Times New Roman" pitchFamily="-111" charset="0"/>
              <a:cs typeface="Times New Roman" pitchFamily="-111" charset="0"/>
            </a:endParaRPr>
          </a:p>
        </p:txBody>
      </p:sp>
      <p:sp>
        <p:nvSpPr>
          <p:cNvPr id="521225" name="Rectangle 1033"/>
          <p:cNvSpPr>
            <a:spLocks noChangeArrowheads="1"/>
          </p:cNvSpPr>
          <p:nvPr/>
        </p:nvSpPr>
        <p:spPr bwMode="auto">
          <a:xfrm>
            <a:off x="762000" y="1981200"/>
            <a:ext cx="1865313" cy="1752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pitchFamily="-111" charset="2"/>
              <a:buNone/>
              <a:defRPr/>
            </a:pPr>
            <a:r>
              <a:rPr kumimoji="1" lang="ko-KR" altLang="en-US" b="1" dirty="0">
                <a:solidFill>
                  <a:srgbClr val="FFFFFF"/>
                </a:solidFill>
                <a:latin typeface="Arial" pitchFamily="-111" charset="0"/>
                <a:ea typeface="Times New Roman" pitchFamily="-111" charset="0"/>
                <a:cs typeface="Times New Roman" pitchFamily="-111" charset="0"/>
              </a:rPr>
              <a:t>유월절 어린 양으로서의 하나님을 믿음</a:t>
            </a:r>
            <a:endParaRPr kumimoji="1" lang="en-US" b="1" dirty="0">
              <a:solidFill>
                <a:srgbClr val="FFFFFF"/>
              </a:solidFill>
              <a:latin typeface="Arial" pitchFamily="-111" charset="0"/>
              <a:ea typeface="Times New Roman" pitchFamily="-111" charset="0"/>
              <a:cs typeface="Times New Roman" pitchFamily="-111" charset="0"/>
            </a:endParaRPr>
          </a:p>
        </p:txBody>
      </p:sp>
      <p:sp>
        <p:nvSpPr>
          <p:cNvPr id="521226" name="Rectangle 1034"/>
          <p:cNvSpPr>
            <a:spLocks noChangeArrowheads="1"/>
          </p:cNvSpPr>
          <p:nvPr/>
        </p:nvSpPr>
        <p:spPr bwMode="auto">
          <a:xfrm>
            <a:off x="762000" y="5137150"/>
            <a:ext cx="1522413" cy="1600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pitchFamily="-111" charset="2"/>
              <a:buNone/>
              <a:defRPr/>
            </a:pPr>
            <a:r>
              <a:rPr kumimoji="1" lang="ko-KR" altLang="en-US" sz="2000" b="1">
                <a:solidFill>
                  <a:srgbClr val="FFFFFF"/>
                </a:solidFill>
                <a:latin typeface="Arial" pitchFamily="-111" charset="0"/>
                <a:ea typeface="Times New Roman" pitchFamily="-111" charset="0"/>
                <a:cs typeface="Times New Roman" pitchFamily="-111" charset="0"/>
              </a:rPr>
              <a:t>하나님의 어린 양으로서의 그리스도를 믿음</a:t>
            </a:r>
            <a:endParaRPr kumimoji="1" lang="en-US" sz="2000" b="1" dirty="0">
              <a:solidFill>
                <a:srgbClr val="FFFFFF"/>
              </a:solidFill>
              <a:latin typeface="Arial" pitchFamily="-111" charset="0"/>
              <a:ea typeface="Times New Roman" pitchFamily="-111" charset="0"/>
              <a:cs typeface="Times New Roman" pitchFamily="-111" charset="0"/>
            </a:endParaRPr>
          </a:p>
        </p:txBody>
      </p:sp>
      <p:sp>
        <p:nvSpPr>
          <p:cNvPr id="521227" name="Rectangle 1035"/>
          <p:cNvSpPr>
            <a:spLocks noChangeArrowheads="1"/>
          </p:cNvSpPr>
          <p:nvPr/>
        </p:nvSpPr>
        <p:spPr bwMode="auto">
          <a:xfrm>
            <a:off x="4648200" y="2133600"/>
            <a:ext cx="1985963"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pitchFamily="-111" charset="2"/>
              <a:buNone/>
              <a:defRPr/>
            </a:pPr>
            <a:r>
              <a:rPr kumimoji="1" lang="ko-KR" altLang="en-US" b="1" dirty="0">
                <a:solidFill>
                  <a:srgbClr val="FFFFFF"/>
                </a:solidFill>
                <a:latin typeface="Arial" pitchFamily="-111" charset="0"/>
                <a:ea typeface="Times New Roman" pitchFamily="-111" charset="0"/>
                <a:cs typeface="Times New Roman" pitchFamily="-111" charset="0"/>
              </a:rPr>
              <a:t>가나안으로의 여정</a:t>
            </a:r>
            <a:endParaRPr kumimoji="1" lang="en-US" b="1" dirty="0">
              <a:solidFill>
                <a:srgbClr val="FFFFFF"/>
              </a:solidFill>
              <a:latin typeface="Arial" pitchFamily="-111" charset="0"/>
              <a:ea typeface="Times New Roman" pitchFamily="-111" charset="0"/>
              <a:cs typeface="Times New Roman" pitchFamily="-111" charset="0"/>
            </a:endParaRPr>
          </a:p>
        </p:txBody>
      </p:sp>
      <p:sp>
        <p:nvSpPr>
          <p:cNvPr id="521228" name="Rectangle 1036"/>
          <p:cNvSpPr>
            <a:spLocks noChangeArrowheads="1"/>
          </p:cNvSpPr>
          <p:nvPr/>
        </p:nvSpPr>
        <p:spPr bwMode="auto">
          <a:xfrm>
            <a:off x="4633913" y="5213350"/>
            <a:ext cx="1720850" cy="5334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pitchFamily="-111" charset="2"/>
              <a:buNone/>
              <a:defRPr/>
            </a:pPr>
            <a:r>
              <a:rPr kumimoji="1" lang="ko-KR" altLang="en-US" b="1" dirty="0">
                <a:solidFill>
                  <a:srgbClr val="FFFFFF"/>
                </a:solidFill>
                <a:latin typeface="Arial" pitchFamily="-111" charset="0"/>
                <a:ea typeface="Times New Roman" pitchFamily="-111" charset="0"/>
                <a:cs typeface="Times New Roman" pitchFamily="-111" charset="0"/>
              </a:rPr>
              <a:t>성장</a:t>
            </a:r>
            <a:endParaRPr kumimoji="1" lang="en-US" b="1" dirty="0">
              <a:solidFill>
                <a:srgbClr val="FFFFFF"/>
              </a:solidFill>
              <a:latin typeface="Arial" pitchFamily="-111" charset="0"/>
              <a:ea typeface="Times New Roman" pitchFamily="-111" charset="0"/>
              <a:cs typeface="Times New Roman" pitchFamily="-111" charset="0"/>
            </a:endParaRPr>
          </a:p>
        </p:txBody>
      </p:sp>
      <p:sp>
        <p:nvSpPr>
          <p:cNvPr id="521229" name="Rectangle 1037"/>
          <p:cNvSpPr>
            <a:spLocks noChangeArrowheads="1"/>
          </p:cNvSpPr>
          <p:nvPr/>
        </p:nvSpPr>
        <p:spPr bwMode="auto">
          <a:xfrm>
            <a:off x="4724400" y="990600"/>
            <a:ext cx="1985963"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pitchFamily="-111" charset="2"/>
              <a:buNone/>
              <a:defRPr/>
            </a:pPr>
            <a:r>
              <a:rPr kumimoji="1" lang="ko-KR" altLang="en-US" sz="2800" b="1" dirty="0">
                <a:solidFill>
                  <a:srgbClr val="FFFFFF"/>
                </a:solidFill>
                <a:latin typeface="Arial" pitchFamily="-111" charset="0"/>
                <a:ea typeface="Times New Roman" pitchFamily="-111" charset="0"/>
                <a:cs typeface="Times New Roman" pitchFamily="-111" charset="0"/>
              </a:rPr>
              <a:t>신앙생활</a:t>
            </a:r>
            <a:endParaRPr kumimoji="1" lang="en-US" sz="2800" b="1" dirty="0">
              <a:solidFill>
                <a:srgbClr val="FFFFFF"/>
              </a:solidFill>
              <a:latin typeface="Arial" pitchFamily="-111" charset="0"/>
              <a:ea typeface="Times New Roman" pitchFamily="-111" charset="0"/>
              <a:cs typeface="Times New Roman" pitchFamily="-111" charset="0"/>
            </a:endParaRPr>
          </a:p>
        </p:txBody>
      </p:sp>
      <p:sp>
        <p:nvSpPr>
          <p:cNvPr id="521230" name="Rectangle 1038"/>
          <p:cNvSpPr>
            <a:spLocks noChangeArrowheads="1"/>
          </p:cNvSpPr>
          <p:nvPr/>
        </p:nvSpPr>
        <p:spPr bwMode="auto">
          <a:xfrm>
            <a:off x="2433638" y="6127750"/>
            <a:ext cx="2382837"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pitchFamily="-111" charset="2"/>
              <a:buNone/>
              <a:defRPr/>
            </a:pPr>
            <a:r>
              <a:rPr kumimoji="1" lang="ko-KR" altLang="en-US" b="1" dirty="0">
                <a:solidFill>
                  <a:srgbClr val="FFFFFF"/>
                </a:solidFill>
                <a:latin typeface="Arial" pitchFamily="-111" charset="0"/>
                <a:ea typeface="Times New Roman" pitchFamily="-111" charset="0"/>
                <a:cs typeface="Times New Roman" pitchFamily="-111" charset="0"/>
              </a:rPr>
              <a:t>신분의 변화로서의 성화</a:t>
            </a:r>
            <a:endParaRPr kumimoji="1" lang="en-US" b="1" dirty="0">
              <a:solidFill>
                <a:srgbClr val="FFFFFF"/>
              </a:solidFill>
              <a:latin typeface="Arial" pitchFamily="-111" charset="0"/>
              <a:ea typeface="Times New Roman" pitchFamily="-111" charset="0"/>
              <a:cs typeface="Times New Roman" pitchFamily="-111" charset="0"/>
            </a:endParaRPr>
          </a:p>
        </p:txBody>
      </p:sp>
      <p:sp>
        <p:nvSpPr>
          <p:cNvPr id="521231" name="Rectangle 1039"/>
          <p:cNvSpPr>
            <a:spLocks noChangeArrowheads="1"/>
          </p:cNvSpPr>
          <p:nvPr/>
        </p:nvSpPr>
        <p:spPr bwMode="auto">
          <a:xfrm>
            <a:off x="4648200" y="6127750"/>
            <a:ext cx="2382838" cy="6858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pitchFamily="-111" charset="2"/>
              <a:buNone/>
              <a:defRPr/>
            </a:pPr>
            <a:r>
              <a:rPr kumimoji="1" lang="ko-KR" altLang="en-US" b="1" dirty="0">
                <a:solidFill>
                  <a:srgbClr val="FFFFFF"/>
                </a:solidFill>
                <a:latin typeface="Arial" pitchFamily="-111" charset="0"/>
                <a:ea typeface="Times New Roman" pitchFamily="-111" charset="0"/>
                <a:cs typeface="Times New Roman" pitchFamily="-111" charset="0"/>
              </a:rPr>
              <a:t>점증적 성화</a:t>
            </a:r>
            <a:endParaRPr kumimoji="1" lang="en-US" b="1" dirty="0">
              <a:solidFill>
                <a:srgbClr val="FFFFFF"/>
              </a:solidFill>
              <a:latin typeface="Arial" pitchFamily="-111" charset="0"/>
              <a:ea typeface="Times New Roman" pitchFamily="-111" charset="0"/>
              <a:cs typeface="Times New Roman" pitchFamily="-111" charset="0"/>
            </a:endParaRPr>
          </a:p>
        </p:txBody>
      </p:sp>
      <p:sp>
        <p:nvSpPr>
          <p:cNvPr id="521232" name="Rectangle 1040"/>
          <p:cNvSpPr>
            <a:spLocks noChangeArrowheads="1"/>
          </p:cNvSpPr>
          <p:nvPr/>
        </p:nvSpPr>
        <p:spPr bwMode="auto">
          <a:xfrm>
            <a:off x="6853238" y="2133600"/>
            <a:ext cx="2290762" cy="9906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pitchFamily="-111" charset="2"/>
              <a:buNone/>
              <a:defRPr/>
            </a:pPr>
            <a:r>
              <a:rPr kumimoji="1" lang="ko-KR" altLang="en-US" b="1" dirty="0">
                <a:solidFill>
                  <a:srgbClr val="FFFFFF"/>
                </a:solidFill>
                <a:latin typeface="Arial" pitchFamily="-111" charset="0"/>
                <a:ea typeface="Times New Roman" pitchFamily="-111" charset="0"/>
                <a:cs typeface="Times New Roman" pitchFamily="-111" charset="0"/>
              </a:rPr>
              <a:t>희생 제사</a:t>
            </a:r>
            <a:br>
              <a:rPr kumimoji="1" lang="en-US" b="1" dirty="0">
                <a:solidFill>
                  <a:srgbClr val="FFFFFF"/>
                </a:solidFill>
                <a:latin typeface="Arial" pitchFamily="-111" charset="0"/>
                <a:ea typeface="Times New Roman" pitchFamily="-111" charset="0"/>
                <a:cs typeface="Times New Roman" pitchFamily="-111" charset="0"/>
              </a:rPr>
            </a:br>
            <a:r>
              <a:rPr kumimoji="1" lang="en-US" b="1" dirty="0">
                <a:solidFill>
                  <a:srgbClr val="FFFFFF"/>
                </a:solidFill>
                <a:latin typeface="Arial" pitchFamily="-111" charset="0"/>
                <a:ea typeface="Times New Roman" pitchFamily="-111" charset="0"/>
                <a:cs typeface="Times New Roman" pitchFamily="-111" charset="0"/>
              </a:rPr>
              <a:t>(</a:t>
            </a:r>
            <a:r>
              <a:rPr kumimoji="1" lang="ko-KR" altLang="en-US" b="1" dirty="0">
                <a:solidFill>
                  <a:srgbClr val="FFFFFF"/>
                </a:solidFill>
                <a:latin typeface="Arial" pitchFamily="-111" charset="0"/>
                <a:ea typeface="Times New Roman" pitchFamily="-111" charset="0"/>
                <a:cs typeface="Times New Roman" pitchFamily="-111" charset="0"/>
              </a:rPr>
              <a:t>죄</a:t>
            </a:r>
            <a:r>
              <a:rPr kumimoji="1" lang="en-US" b="1" dirty="0">
                <a:solidFill>
                  <a:srgbClr val="FFFFFF"/>
                </a:solidFill>
                <a:latin typeface="Arial" pitchFamily="-111" charset="0"/>
                <a:ea typeface="Times New Roman" pitchFamily="-111" charset="0"/>
                <a:cs typeface="Times New Roman" pitchFamily="-111" charset="0"/>
              </a:rPr>
              <a:t>, </a:t>
            </a:r>
            <a:r>
              <a:rPr kumimoji="1" lang="ko-KR" altLang="en-US" b="1" dirty="0">
                <a:solidFill>
                  <a:srgbClr val="FFFFFF"/>
                </a:solidFill>
                <a:latin typeface="Arial" pitchFamily="-111" charset="0"/>
                <a:ea typeface="Times New Roman" pitchFamily="-111" charset="0"/>
                <a:cs typeface="Times New Roman" pitchFamily="-111" charset="0"/>
              </a:rPr>
              <a:t>정죄</a:t>
            </a:r>
            <a:r>
              <a:rPr kumimoji="1" lang="en-US" b="1" dirty="0">
                <a:solidFill>
                  <a:srgbClr val="FFFFFF"/>
                </a:solidFill>
                <a:latin typeface="Arial" pitchFamily="-111" charset="0"/>
                <a:ea typeface="Times New Roman" pitchFamily="-111" charset="0"/>
                <a:cs typeface="Times New Roman" pitchFamily="-111" charset="0"/>
              </a:rPr>
              <a:t>)</a:t>
            </a:r>
          </a:p>
        </p:txBody>
      </p:sp>
      <p:sp>
        <p:nvSpPr>
          <p:cNvPr id="521233" name="Rectangle 1041"/>
          <p:cNvSpPr>
            <a:spLocks noChangeArrowheads="1"/>
          </p:cNvSpPr>
          <p:nvPr/>
        </p:nvSpPr>
        <p:spPr bwMode="auto">
          <a:xfrm>
            <a:off x="6853238" y="5213350"/>
            <a:ext cx="2290762" cy="838200"/>
          </a:xfrm>
          <a:prstGeom prst="rect">
            <a:avLst/>
          </a:prstGeom>
          <a:no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pitchFamily="-111" charset="2"/>
              <a:buNone/>
              <a:defRPr/>
            </a:pPr>
            <a:r>
              <a:rPr kumimoji="1" lang="ko-KR" altLang="en-US" b="1" dirty="0">
                <a:solidFill>
                  <a:srgbClr val="FFFFFF"/>
                </a:solidFill>
                <a:latin typeface="Arial" pitchFamily="-111" charset="0"/>
                <a:ea typeface="Times New Roman" pitchFamily="-111" charset="0"/>
                <a:cs typeface="Times New Roman" pitchFamily="-111" charset="0"/>
              </a:rPr>
              <a:t>죄를 고백</a:t>
            </a:r>
            <a:br>
              <a:rPr kumimoji="1" lang="en-US" b="1" dirty="0">
                <a:solidFill>
                  <a:srgbClr val="FFFFFF"/>
                </a:solidFill>
                <a:latin typeface="Arial" pitchFamily="-111" charset="0"/>
                <a:ea typeface="Times New Roman" pitchFamily="-111" charset="0"/>
                <a:cs typeface="Times New Roman" pitchFamily="-111" charset="0"/>
              </a:rPr>
            </a:br>
            <a:r>
              <a:rPr kumimoji="1" lang="en-US" b="1" dirty="0">
                <a:solidFill>
                  <a:srgbClr val="FFFFFF"/>
                </a:solidFill>
                <a:latin typeface="Arial" pitchFamily="-111" charset="0"/>
                <a:ea typeface="Times New Roman" pitchFamily="-111" charset="0"/>
                <a:cs typeface="Times New Roman" pitchFamily="-111" charset="0"/>
              </a:rPr>
              <a:t>(</a:t>
            </a:r>
            <a:r>
              <a:rPr kumimoji="1" lang="ko-KR" altLang="en-US" b="1" dirty="0">
                <a:solidFill>
                  <a:srgbClr val="FFFFFF"/>
                </a:solidFill>
                <a:latin typeface="Arial" pitchFamily="-111" charset="0"/>
                <a:ea typeface="Times New Roman" pitchFamily="-111" charset="0"/>
                <a:cs typeface="Times New Roman" pitchFamily="-111" charset="0"/>
              </a:rPr>
              <a:t>요일</a:t>
            </a:r>
            <a:r>
              <a:rPr kumimoji="1" lang="en-US" b="1" dirty="0">
                <a:solidFill>
                  <a:srgbClr val="FFFFFF"/>
                </a:solidFill>
                <a:latin typeface="Arial" pitchFamily="-111" charset="0"/>
                <a:ea typeface="Times New Roman" pitchFamily="-111" charset="0"/>
                <a:cs typeface="Times New Roman" pitchFamily="-111" charset="0"/>
              </a:rPr>
              <a:t>1:9)</a:t>
            </a:r>
          </a:p>
        </p:txBody>
      </p:sp>
      <p:sp>
        <p:nvSpPr>
          <p:cNvPr id="521234" name="Rectangle 1042"/>
          <p:cNvSpPr>
            <a:spLocks noChangeArrowheads="1"/>
          </p:cNvSpPr>
          <p:nvPr/>
        </p:nvSpPr>
        <p:spPr bwMode="auto">
          <a:xfrm>
            <a:off x="6929438" y="990600"/>
            <a:ext cx="2214562" cy="990600"/>
          </a:xfrm>
          <a:prstGeom prst="rect">
            <a:avLst/>
          </a:prstGeom>
          <a:solidFill>
            <a:schemeClr val="bg2"/>
          </a:solidFill>
          <a:ln w="9525">
            <a:noFill/>
            <a:miter lim="800000"/>
            <a:headEnd/>
            <a:tailEnd/>
          </a:ln>
          <a:effectLst>
            <a:outerShdw blurRad="63500" dist="107763" dir="18900000" algn="ctr" rotWithShape="0">
              <a:schemeClr val="bg2">
                <a:alpha val="74998"/>
              </a:schemeClr>
            </a:outerShdw>
          </a:effectLst>
        </p:spPr>
        <p:txBody>
          <a:bodyPr anchor="ctr"/>
          <a:lstStyle/>
          <a:p>
            <a:pPr eaLnBrk="0" hangingPunct="0">
              <a:lnSpc>
                <a:spcPct val="90000"/>
              </a:lnSpc>
              <a:spcBef>
                <a:spcPct val="20000"/>
              </a:spcBef>
              <a:buSzPct val="80000"/>
              <a:buFont typeface="Wingdings" pitchFamily="-111" charset="2"/>
              <a:buNone/>
              <a:defRPr/>
            </a:pPr>
            <a:r>
              <a:rPr kumimoji="1" lang="ko-KR" altLang="en-US" sz="2800" b="1" dirty="0">
                <a:solidFill>
                  <a:srgbClr val="FFFFFF"/>
                </a:solidFill>
                <a:latin typeface="Arial" pitchFamily="-111" charset="0"/>
                <a:ea typeface="Times New Roman" pitchFamily="-111" charset="0"/>
                <a:cs typeface="Times New Roman" pitchFamily="-111" charset="0"/>
              </a:rPr>
              <a:t>회복된 교제</a:t>
            </a:r>
            <a:endParaRPr kumimoji="1" lang="en-US" sz="2800" b="1" dirty="0">
              <a:solidFill>
                <a:srgbClr val="FFFFFF"/>
              </a:solidFill>
              <a:latin typeface="Arial" pitchFamily="-111" charset="0"/>
              <a:ea typeface="Times New Roman" pitchFamily="-111" charset="0"/>
              <a:cs typeface="Times New Roman" pitchFamily="-111" charset="0"/>
            </a:endParaRPr>
          </a:p>
        </p:txBody>
      </p:sp>
      <p:sp>
        <p:nvSpPr>
          <p:cNvPr id="521238" name="AutoShape 1046"/>
          <p:cNvSpPr>
            <a:spLocks noChangeArrowheads="1"/>
          </p:cNvSpPr>
          <p:nvPr/>
        </p:nvSpPr>
        <p:spPr bwMode="auto">
          <a:xfrm rot="5400000">
            <a:off x="2581276" y="3573462"/>
            <a:ext cx="1752600" cy="1679575"/>
          </a:xfrm>
          <a:prstGeom prst="chevron">
            <a:avLst>
              <a:gd name="adj" fmla="val 31928"/>
            </a:avLst>
          </a:prstGeom>
          <a:solidFill>
            <a:srgbClr val="66FFCC"/>
          </a:solidFill>
          <a:ln w="38100" cap="sq">
            <a:solidFill>
              <a:schemeClr val="bg2"/>
            </a:solidFill>
            <a:miter lim="800000"/>
            <a:headEnd/>
            <a:tailEnd/>
          </a:ln>
        </p:spPr>
        <p:txBody>
          <a:bodyPr rot="10800000" vert="eaVert" wrap="none" lIns="0" tIns="0" rIns="0" bIns="0" anchor="ctr"/>
          <a:lstStyle/>
          <a:p>
            <a:pPr algn="ctr" eaLnBrk="0" hangingPunct="0"/>
            <a:endParaRPr lang="en-US" sz="2000" b="1" dirty="0">
              <a:solidFill>
                <a:srgbClr val="000000"/>
              </a:solidFill>
              <a:latin typeface="Arial Narrow" charset="0"/>
            </a:endParaRPr>
          </a:p>
          <a:p>
            <a:pPr algn="ctr" eaLnBrk="0" hangingPunct="0"/>
            <a:r>
              <a:rPr lang="ko-KR" altLang="en-US" sz="2000" b="1" dirty="0">
                <a:solidFill>
                  <a:srgbClr val="000000"/>
                </a:solidFill>
                <a:latin typeface="Arial Narrow" charset="0"/>
              </a:rPr>
              <a:t>형식</a:t>
            </a:r>
            <a:endParaRPr lang="en-US" sz="2000" b="1" dirty="0">
              <a:solidFill>
                <a:srgbClr val="000000"/>
              </a:solidFill>
              <a:latin typeface="Arial Narrow" charset="0"/>
            </a:endParaRPr>
          </a:p>
          <a:p>
            <a:pPr algn="ctr" eaLnBrk="0" hangingPunct="0"/>
            <a:r>
              <a:rPr lang="en-US" sz="2000" b="1" dirty="0">
                <a:solidFill>
                  <a:srgbClr val="000000"/>
                </a:solidFill>
                <a:latin typeface="Arial Narrow" charset="0"/>
              </a:rPr>
              <a:t>|</a:t>
            </a:r>
          </a:p>
          <a:p>
            <a:pPr algn="ctr" eaLnBrk="0" hangingPunct="0"/>
            <a:r>
              <a:rPr lang="ko-KR" altLang="en-US" sz="2000" b="1" dirty="0">
                <a:solidFill>
                  <a:srgbClr val="000000"/>
                </a:solidFill>
                <a:latin typeface="Arial Narrow" charset="0"/>
              </a:rPr>
              <a:t>예표</a:t>
            </a:r>
            <a:endParaRPr lang="en-US" sz="2000" b="1" dirty="0">
              <a:solidFill>
                <a:srgbClr val="000000"/>
              </a:solidFill>
              <a:latin typeface="Arial Narrow" charset="0"/>
            </a:endParaRPr>
          </a:p>
        </p:txBody>
      </p:sp>
      <p:sp>
        <p:nvSpPr>
          <p:cNvPr id="521239" name="AutoShape 1047"/>
          <p:cNvSpPr>
            <a:spLocks noChangeArrowheads="1"/>
          </p:cNvSpPr>
          <p:nvPr/>
        </p:nvSpPr>
        <p:spPr bwMode="auto">
          <a:xfrm rot="5400000">
            <a:off x="4587876" y="3573462"/>
            <a:ext cx="1752600" cy="1679575"/>
          </a:xfrm>
          <a:prstGeom prst="chevron">
            <a:avLst>
              <a:gd name="adj" fmla="val 31928"/>
            </a:avLst>
          </a:prstGeom>
          <a:solidFill>
            <a:srgbClr val="66FFCC"/>
          </a:solidFill>
          <a:ln w="38100" cap="sq">
            <a:solidFill>
              <a:schemeClr val="bg2"/>
            </a:solidFill>
            <a:miter lim="800000"/>
            <a:headEnd/>
            <a:tailEnd/>
          </a:ln>
        </p:spPr>
        <p:txBody>
          <a:bodyPr rot="10800000" vert="eaVert" wrap="none" lIns="0" tIns="0" rIns="0" bIns="0" anchor="ctr"/>
          <a:lstStyle/>
          <a:p>
            <a:pPr algn="ctr" eaLnBrk="0" hangingPunct="0"/>
            <a:endParaRPr lang="en-US" sz="2000" b="1" dirty="0">
              <a:solidFill>
                <a:srgbClr val="000000"/>
              </a:solidFill>
              <a:latin typeface="Arial Narrow" charset="0"/>
            </a:endParaRPr>
          </a:p>
          <a:p>
            <a:pPr algn="ctr" eaLnBrk="0" hangingPunct="0"/>
            <a:r>
              <a:rPr lang="ko-KR" altLang="en-US" sz="2000" b="1" dirty="0">
                <a:solidFill>
                  <a:srgbClr val="000000"/>
                </a:solidFill>
                <a:latin typeface="Arial Narrow" charset="0"/>
              </a:rPr>
              <a:t>형식</a:t>
            </a:r>
            <a:endParaRPr lang="en-US" sz="2000" b="1" dirty="0">
              <a:solidFill>
                <a:srgbClr val="000000"/>
              </a:solidFill>
              <a:latin typeface="Arial Narrow" charset="0"/>
            </a:endParaRPr>
          </a:p>
          <a:p>
            <a:pPr algn="ctr" eaLnBrk="0" hangingPunct="0"/>
            <a:r>
              <a:rPr lang="en-US" sz="2000" b="1" dirty="0">
                <a:solidFill>
                  <a:srgbClr val="000000"/>
                </a:solidFill>
                <a:latin typeface="Arial Narrow" charset="0"/>
              </a:rPr>
              <a:t>|</a:t>
            </a:r>
          </a:p>
          <a:p>
            <a:pPr algn="ctr" eaLnBrk="0" hangingPunct="0"/>
            <a:r>
              <a:rPr lang="ko-KR" altLang="en-US" sz="2000" b="1" dirty="0">
                <a:solidFill>
                  <a:srgbClr val="000000"/>
                </a:solidFill>
                <a:latin typeface="Arial Narrow" charset="0"/>
              </a:rPr>
              <a:t>예표</a:t>
            </a:r>
            <a:endParaRPr lang="en-US" sz="2000" b="1" dirty="0">
              <a:solidFill>
                <a:srgbClr val="000000"/>
              </a:solidFill>
              <a:latin typeface="Arial Narrow" charset="0"/>
            </a:endParaRPr>
          </a:p>
        </p:txBody>
      </p:sp>
      <p:sp>
        <p:nvSpPr>
          <p:cNvPr id="521240" name="AutoShape 1048"/>
          <p:cNvSpPr>
            <a:spLocks noChangeArrowheads="1"/>
          </p:cNvSpPr>
          <p:nvPr/>
        </p:nvSpPr>
        <p:spPr bwMode="auto">
          <a:xfrm rot="5400000">
            <a:off x="6594476" y="3573462"/>
            <a:ext cx="1752600" cy="1679575"/>
          </a:xfrm>
          <a:prstGeom prst="chevron">
            <a:avLst>
              <a:gd name="adj" fmla="val 31928"/>
            </a:avLst>
          </a:prstGeom>
          <a:solidFill>
            <a:srgbClr val="66FFCC"/>
          </a:solidFill>
          <a:ln w="38100" cap="sq">
            <a:solidFill>
              <a:schemeClr val="bg2"/>
            </a:solidFill>
            <a:miter lim="800000"/>
            <a:headEnd/>
            <a:tailEnd/>
          </a:ln>
        </p:spPr>
        <p:txBody>
          <a:bodyPr rot="10800000" vert="eaVert" wrap="none" lIns="0" tIns="0" rIns="0" bIns="0" anchor="ctr"/>
          <a:lstStyle/>
          <a:p>
            <a:pPr algn="ctr" eaLnBrk="0" hangingPunct="0"/>
            <a:endParaRPr lang="en-US" sz="2000" b="1" dirty="0">
              <a:solidFill>
                <a:srgbClr val="000000"/>
              </a:solidFill>
              <a:latin typeface="Arial Narrow" charset="0"/>
            </a:endParaRPr>
          </a:p>
          <a:p>
            <a:pPr algn="ctr" eaLnBrk="0" hangingPunct="0"/>
            <a:r>
              <a:rPr lang="ko-KR" altLang="en-US" sz="2000" b="1" dirty="0">
                <a:solidFill>
                  <a:srgbClr val="000000"/>
                </a:solidFill>
                <a:latin typeface="Arial Narrow" charset="0"/>
              </a:rPr>
              <a:t>형식</a:t>
            </a:r>
            <a:endParaRPr lang="en-US" sz="2000" b="1" dirty="0">
              <a:solidFill>
                <a:srgbClr val="000000"/>
              </a:solidFill>
              <a:latin typeface="Arial Narrow" charset="0"/>
            </a:endParaRPr>
          </a:p>
          <a:p>
            <a:pPr algn="ctr" eaLnBrk="0" hangingPunct="0"/>
            <a:r>
              <a:rPr lang="en-US" sz="2000" b="1" dirty="0">
                <a:solidFill>
                  <a:srgbClr val="000000"/>
                </a:solidFill>
                <a:latin typeface="Arial Narrow" charset="0"/>
              </a:rPr>
              <a:t>|</a:t>
            </a:r>
          </a:p>
          <a:p>
            <a:pPr algn="ctr" eaLnBrk="0" hangingPunct="0"/>
            <a:r>
              <a:rPr lang="ko-KR" altLang="en-US" sz="2000" b="1" dirty="0">
                <a:solidFill>
                  <a:srgbClr val="000000"/>
                </a:solidFill>
                <a:latin typeface="Arial Narrow" charset="0"/>
              </a:rPr>
              <a:t>예표</a:t>
            </a:r>
            <a:endParaRPr lang="en-US" sz="2000" b="1" dirty="0">
              <a:solidFill>
                <a:srgbClr val="000000"/>
              </a:solidFill>
              <a:latin typeface="Arial Narrow" charset="0"/>
            </a:endParaRPr>
          </a:p>
        </p:txBody>
      </p:sp>
      <p:sp>
        <p:nvSpPr>
          <p:cNvPr id="23" name="Text Box 1045"/>
          <p:cNvSpPr txBox="1">
            <a:spLocks noChangeArrowheads="1"/>
          </p:cNvSpPr>
          <p:nvPr/>
        </p:nvSpPr>
        <p:spPr bwMode="auto">
          <a:xfrm>
            <a:off x="8283575" y="74613"/>
            <a:ext cx="701675" cy="368300"/>
          </a:xfrm>
          <a:prstGeom prst="rect">
            <a:avLst/>
          </a:prstGeom>
          <a:noFill/>
          <a:ln w="12700" cap="sq">
            <a:noFill/>
            <a:miter lim="800000"/>
            <a:headEnd/>
            <a:tailEnd/>
          </a:ln>
          <a:effectLst/>
        </p:spPr>
        <p:txBody>
          <a:bodyPr wrap="none" lIns="0" tIns="0" rIns="0" bIns="0" anchor="ctr" anchorCtr="1">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r" eaLnBrk="0" hangingPunct="0">
              <a:defRPr/>
            </a:pPr>
            <a:r>
              <a:rPr lang="en-US" sz="2400" b="1" dirty="0">
                <a:solidFill>
                  <a:srgbClr val="FFFFFF"/>
                </a:solidFill>
                <a:effectLst>
                  <a:outerShdw blurRad="38100" dist="38100" dir="2700000" algn="tl">
                    <a:srgbClr val="000000"/>
                  </a:outerShdw>
                </a:effectLst>
                <a:latin typeface="Arial"/>
                <a:cs typeface="Arial"/>
              </a:rPr>
              <a:t>174d</a:t>
            </a:r>
            <a:endParaRPr lang="en-US" sz="1800" b="1" dirty="0">
              <a:effectLst>
                <a:outerShdw blurRad="38100" dist="38100" dir="2700000" algn="tl">
                  <a:srgbClr val="FFFFFF"/>
                </a:outerShdw>
              </a:effectLst>
              <a:latin typeface="Arial"/>
              <a:cs typeface="Arial"/>
            </a:endParaRPr>
          </a:p>
        </p:txBody>
      </p:sp>
      <p:sp>
        <p:nvSpPr>
          <p:cNvPr id="24" name="Rectangle 1033"/>
          <p:cNvSpPr>
            <a:spLocks noChangeArrowheads="1"/>
          </p:cNvSpPr>
          <p:nvPr/>
        </p:nvSpPr>
        <p:spPr bwMode="auto">
          <a:xfrm>
            <a:off x="2627313" y="2276475"/>
            <a:ext cx="1600200" cy="576263"/>
          </a:xfrm>
          <a:prstGeom prst="rect">
            <a:avLst/>
          </a:prstGeom>
          <a:noFill/>
          <a:ln w="9525">
            <a:noFill/>
            <a:miter lim="800000"/>
            <a:headEnd/>
            <a:tailEnd/>
          </a:ln>
          <a:effectLst>
            <a:outerShdw blurRad="63500" dist="107763" dir="18900000" algn="ctr" rotWithShape="0">
              <a:schemeClr val="bg2">
                <a:alpha val="74998"/>
              </a:schemeClr>
            </a:outerShdw>
          </a:effectLst>
        </p:spPr>
        <p:txBody>
          <a:bodyPr/>
          <a:lstStyle/>
          <a:p>
            <a:pPr eaLnBrk="0" hangingPunct="0">
              <a:lnSpc>
                <a:spcPct val="90000"/>
              </a:lnSpc>
              <a:spcBef>
                <a:spcPct val="20000"/>
              </a:spcBef>
              <a:buSzPct val="80000"/>
              <a:buFont typeface="Wingdings" pitchFamily="-111" charset="2"/>
              <a:buNone/>
              <a:defRPr/>
            </a:pPr>
            <a:r>
              <a:rPr kumimoji="1" lang="ko-KR" altLang="en-US" b="1" dirty="0">
                <a:solidFill>
                  <a:srgbClr val="FFFFFF"/>
                </a:solidFill>
                <a:latin typeface="Arial" pitchFamily="-111" charset="0"/>
                <a:ea typeface="Times New Roman" pitchFamily="-111" charset="0"/>
                <a:cs typeface="Times New Roman" pitchFamily="-111" charset="0"/>
              </a:rPr>
              <a:t>출애굽</a:t>
            </a:r>
            <a:endParaRPr kumimoji="1" lang="en-US" b="1" dirty="0">
              <a:solidFill>
                <a:srgbClr val="FFFFFF"/>
              </a:solidFill>
              <a:latin typeface="Arial" pitchFamily="-111" charset="0"/>
              <a:ea typeface="Times New Roman" pitchFamily="-111" charset="0"/>
              <a:cs typeface="Times New Roman" pitchFamily="-111"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521225"/>
                                        </p:tgtEl>
                                        <p:attrNameLst>
                                          <p:attrName>style.visibility</p:attrName>
                                        </p:attrNameLst>
                                      </p:cBhvr>
                                      <p:to>
                                        <p:strVal val="visible"/>
                                      </p:to>
                                    </p:set>
                                    <p:anim calcmode="lin" valueType="num">
                                      <p:cBhvr>
                                        <p:cTn id="7" dur="500" fill="hold"/>
                                        <p:tgtEl>
                                          <p:spTgt spid="521225"/>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521225"/>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521225"/>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521225"/>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p:cTn id="15" dur="500" fill="hold"/>
                                        <p:tgtEl>
                                          <p:spTgt spid="24"/>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521227"/>
                                        </p:tgtEl>
                                        <p:attrNameLst>
                                          <p:attrName>style.visibility</p:attrName>
                                        </p:attrNameLst>
                                      </p:cBhvr>
                                      <p:to>
                                        <p:strVal val="visible"/>
                                      </p:to>
                                    </p:set>
                                    <p:anim calcmode="lin" valueType="num">
                                      <p:cBhvr>
                                        <p:cTn id="23" dur="500" fill="hold"/>
                                        <p:tgtEl>
                                          <p:spTgt spid="521227"/>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521227"/>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521227"/>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521227"/>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521226"/>
                                        </p:tgtEl>
                                        <p:attrNameLst>
                                          <p:attrName>style.visibility</p:attrName>
                                        </p:attrNameLst>
                                      </p:cBhvr>
                                      <p:to>
                                        <p:strVal val="visible"/>
                                      </p:to>
                                    </p:set>
                                    <p:anim calcmode="lin" valueType="num">
                                      <p:cBhvr>
                                        <p:cTn id="31" dur="500" fill="hold"/>
                                        <p:tgtEl>
                                          <p:spTgt spid="521226"/>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521226"/>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521226"/>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521226"/>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521222"/>
                                        </p:tgtEl>
                                        <p:attrNameLst>
                                          <p:attrName>style.visibility</p:attrName>
                                        </p:attrNameLst>
                                      </p:cBhvr>
                                      <p:to>
                                        <p:strVal val="visible"/>
                                      </p:to>
                                    </p:set>
                                    <p:anim calcmode="lin" valueType="num">
                                      <p:cBhvr>
                                        <p:cTn id="39" dur="500" fill="hold"/>
                                        <p:tgtEl>
                                          <p:spTgt spid="521222"/>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521222"/>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521222"/>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521222"/>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grpId="0" nodeType="clickEffect">
                                  <p:stCondLst>
                                    <p:cond delay="0"/>
                                  </p:stCondLst>
                                  <p:childTnLst>
                                    <p:set>
                                      <p:cBhvr>
                                        <p:cTn id="46" dur="1" fill="hold">
                                          <p:stCondLst>
                                            <p:cond delay="0"/>
                                          </p:stCondLst>
                                        </p:cTn>
                                        <p:tgtEl>
                                          <p:spTgt spid="521228"/>
                                        </p:tgtEl>
                                        <p:attrNameLst>
                                          <p:attrName>style.visibility</p:attrName>
                                        </p:attrNameLst>
                                      </p:cBhvr>
                                      <p:to>
                                        <p:strVal val="visible"/>
                                      </p:to>
                                    </p:set>
                                    <p:anim calcmode="lin" valueType="num">
                                      <p:cBhvr>
                                        <p:cTn id="47" dur="500" fill="hold"/>
                                        <p:tgtEl>
                                          <p:spTgt spid="521228"/>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521228"/>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521228"/>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521228"/>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39" presetClass="entr" presetSubtype="0" accel="100000" fill="hold" grpId="0" nodeType="clickEffect">
                                  <p:stCondLst>
                                    <p:cond delay="0"/>
                                  </p:stCondLst>
                                  <p:childTnLst>
                                    <p:set>
                                      <p:cBhvr>
                                        <p:cTn id="54" dur="1" fill="hold">
                                          <p:stCondLst>
                                            <p:cond delay="0"/>
                                          </p:stCondLst>
                                        </p:cTn>
                                        <p:tgtEl>
                                          <p:spTgt spid="521230"/>
                                        </p:tgtEl>
                                        <p:attrNameLst>
                                          <p:attrName>style.visibility</p:attrName>
                                        </p:attrNameLst>
                                      </p:cBhvr>
                                      <p:to>
                                        <p:strVal val="visible"/>
                                      </p:to>
                                    </p:set>
                                    <p:anim calcmode="lin" valueType="num">
                                      <p:cBhvr>
                                        <p:cTn id="55" dur="500" fill="hold"/>
                                        <p:tgtEl>
                                          <p:spTgt spid="521230"/>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521230"/>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521230"/>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521230"/>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39" presetClass="entr" presetSubtype="0" accel="100000" fill="hold" grpId="0" nodeType="clickEffect">
                                  <p:stCondLst>
                                    <p:cond delay="0"/>
                                  </p:stCondLst>
                                  <p:childTnLst>
                                    <p:set>
                                      <p:cBhvr>
                                        <p:cTn id="62" dur="1" fill="hold">
                                          <p:stCondLst>
                                            <p:cond delay="0"/>
                                          </p:stCondLst>
                                        </p:cTn>
                                        <p:tgtEl>
                                          <p:spTgt spid="521231"/>
                                        </p:tgtEl>
                                        <p:attrNameLst>
                                          <p:attrName>style.visibility</p:attrName>
                                        </p:attrNameLst>
                                      </p:cBhvr>
                                      <p:to>
                                        <p:strVal val="visible"/>
                                      </p:to>
                                    </p:set>
                                    <p:anim calcmode="lin" valueType="num">
                                      <p:cBhvr>
                                        <p:cTn id="63" dur="500" fill="hold"/>
                                        <p:tgtEl>
                                          <p:spTgt spid="521231"/>
                                        </p:tgtEl>
                                        <p:attrNameLst>
                                          <p:attrName>ppt_h</p:attrName>
                                        </p:attrNameLst>
                                      </p:cBhvr>
                                      <p:tavLst>
                                        <p:tav tm="0">
                                          <p:val>
                                            <p:strVal val="#ppt_h/20"/>
                                          </p:val>
                                        </p:tav>
                                        <p:tav tm="50000">
                                          <p:val>
                                            <p:strVal val="#ppt_h/20"/>
                                          </p:val>
                                        </p:tav>
                                        <p:tav tm="100000">
                                          <p:val>
                                            <p:strVal val="#ppt_h"/>
                                          </p:val>
                                        </p:tav>
                                      </p:tavLst>
                                    </p:anim>
                                    <p:anim calcmode="lin" valueType="num">
                                      <p:cBhvr>
                                        <p:cTn id="64" dur="500" fill="hold"/>
                                        <p:tgtEl>
                                          <p:spTgt spid="521231"/>
                                        </p:tgtEl>
                                        <p:attrNameLst>
                                          <p:attrName>ppt_w</p:attrName>
                                        </p:attrNameLst>
                                      </p:cBhvr>
                                      <p:tavLst>
                                        <p:tav tm="0">
                                          <p:val>
                                            <p:strVal val="#ppt_w+.3"/>
                                          </p:val>
                                        </p:tav>
                                        <p:tav tm="50000">
                                          <p:val>
                                            <p:strVal val="#ppt_w+.3"/>
                                          </p:val>
                                        </p:tav>
                                        <p:tav tm="100000">
                                          <p:val>
                                            <p:strVal val="#ppt_w"/>
                                          </p:val>
                                        </p:tav>
                                      </p:tavLst>
                                    </p:anim>
                                    <p:anim calcmode="lin" valueType="num">
                                      <p:cBhvr>
                                        <p:cTn id="65" dur="500" fill="hold"/>
                                        <p:tgtEl>
                                          <p:spTgt spid="521231"/>
                                        </p:tgtEl>
                                        <p:attrNameLst>
                                          <p:attrName>ppt_x</p:attrName>
                                        </p:attrNameLst>
                                      </p:cBhvr>
                                      <p:tavLst>
                                        <p:tav tm="0">
                                          <p:val>
                                            <p:strVal val="#ppt_x-.3"/>
                                          </p:val>
                                        </p:tav>
                                        <p:tav tm="50000">
                                          <p:val>
                                            <p:strVal val="#ppt_x"/>
                                          </p:val>
                                        </p:tav>
                                        <p:tav tm="100000">
                                          <p:val>
                                            <p:strVal val="#ppt_x"/>
                                          </p:val>
                                        </p:tav>
                                      </p:tavLst>
                                    </p:anim>
                                    <p:anim calcmode="lin" valueType="num">
                                      <p:cBhvr>
                                        <p:cTn id="66" dur="500" fill="hold"/>
                                        <p:tgtEl>
                                          <p:spTgt spid="521231"/>
                                        </p:tgtEl>
                                        <p:attrNameLst>
                                          <p:attrName>ppt_y</p:attrName>
                                        </p:attrNameLst>
                                      </p:cBhvr>
                                      <p:tavLst>
                                        <p:tav tm="0">
                                          <p:val>
                                            <p:strVal val="#ppt_y"/>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521232"/>
                                        </p:tgtEl>
                                        <p:attrNameLst>
                                          <p:attrName>style.visibility</p:attrName>
                                        </p:attrNameLst>
                                      </p:cBhvr>
                                      <p:to>
                                        <p:strVal val="visible"/>
                                      </p:to>
                                    </p:set>
                                    <p:anim calcmode="lin" valueType="num">
                                      <p:cBhvr>
                                        <p:cTn id="71" dur="500" fill="hold"/>
                                        <p:tgtEl>
                                          <p:spTgt spid="521232"/>
                                        </p:tgtEl>
                                        <p:attrNameLst>
                                          <p:attrName>ppt_h</p:attrName>
                                        </p:attrNameLst>
                                      </p:cBhvr>
                                      <p:tavLst>
                                        <p:tav tm="0">
                                          <p:val>
                                            <p:strVal val="#ppt_h/20"/>
                                          </p:val>
                                        </p:tav>
                                        <p:tav tm="50000">
                                          <p:val>
                                            <p:strVal val="#ppt_h/20"/>
                                          </p:val>
                                        </p:tav>
                                        <p:tav tm="100000">
                                          <p:val>
                                            <p:strVal val="#ppt_h"/>
                                          </p:val>
                                        </p:tav>
                                      </p:tavLst>
                                    </p:anim>
                                    <p:anim calcmode="lin" valueType="num">
                                      <p:cBhvr>
                                        <p:cTn id="72" dur="500" fill="hold"/>
                                        <p:tgtEl>
                                          <p:spTgt spid="521232"/>
                                        </p:tgtEl>
                                        <p:attrNameLst>
                                          <p:attrName>ppt_w</p:attrName>
                                        </p:attrNameLst>
                                      </p:cBhvr>
                                      <p:tavLst>
                                        <p:tav tm="0">
                                          <p:val>
                                            <p:strVal val="#ppt_w+.3"/>
                                          </p:val>
                                        </p:tav>
                                        <p:tav tm="50000">
                                          <p:val>
                                            <p:strVal val="#ppt_w+.3"/>
                                          </p:val>
                                        </p:tav>
                                        <p:tav tm="100000">
                                          <p:val>
                                            <p:strVal val="#ppt_w"/>
                                          </p:val>
                                        </p:tav>
                                      </p:tavLst>
                                    </p:anim>
                                    <p:anim calcmode="lin" valueType="num">
                                      <p:cBhvr>
                                        <p:cTn id="73" dur="500" fill="hold"/>
                                        <p:tgtEl>
                                          <p:spTgt spid="521232"/>
                                        </p:tgtEl>
                                        <p:attrNameLst>
                                          <p:attrName>ppt_x</p:attrName>
                                        </p:attrNameLst>
                                      </p:cBhvr>
                                      <p:tavLst>
                                        <p:tav tm="0">
                                          <p:val>
                                            <p:strVal val="#ppt_x-.3"/>
                                          </p:val>
                                        </p:tav>
                                        <p:tav tm="50000">
                                          <p:val>
                                            <p:strVal val="#ppt_x"/>
                                          </p:val>
                                        </p:tav>
                                        <p:tav tm="100000">
                                          <p:val>
                                            <p:strVal val="#ppt_x"/>
                                          </p:val>
                                        </p:tav>
                                      </p:tavLst>
                                    </p:anim>
                                    <p:anim calcmode="lin" valueType="num">
                                      <p:cBhvr>
                                        <p:cTn id="74" dur="500" fill="hold"/>
                                        <p:tgtEl>
                                          <p:spTgt spid="521232"/>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39" presetClass="entr" presetSubtype="0" accel="100000" fill="hold" grpId="0" nodeType="clickEffect">
                                  <p:stCondLst>
                                    <p:cond delay="0"/>
                                  </p:stCondLst>
                                  <p:childTnLst>
                                    <p:set>
                                      <p:cBhvr>
                                        <p:cTn id="78" dur="1" fill="hold">
                                          <p:stCondLst>
                                            <p:cond delay="0"/>
                                          </p:stCondLst>
                                        </p:cTn>
                                        <p:tgtEl>
                                          <p:spTgt spid="521233"/>
                                        </p:tgtEl>
                                        <p:attrNameLst>
                                          <p:attrName>style.visibility</p:attrName>
                                        </p:attrNameLst>
                                      </p:cBhvr>
                                      <p:to>
                                        <p:strVal val="visible"/>
                                      </p:to>
                                    </p:set>
                                    <p:anim calcmode="lin" valueType="num">
                                      <p:cBhvr>
                                        <p:cTn id="79" dur="500" fill="hold"/>
                                        <p:tgtEl>
                                          <p:spTgt spid="521233"/>
                                        </p:tgtEl>
                                        <p:attrNameLst>
                                          <p:attrName>ppt_h</p:attrName>
                                        </p:attrNameLst>
                                      </p:cBhvr>
                                      <p:tavLst>
                                        <p:tav tm="0">
                                          <p:val>
                                            <p:strVal val="#ppt_h/20"/>
                                          </p:val>
                                        </p:tav>
                                        <p:tav tm="50000">
                                          <p:val>
                                            <p:strVal val="#ppt_h/20"/>
                                          </p:val>
                                        </p:tav>
                                        <p:tav tm="100000">
                                          <p:val>
                                            <p:strVal val="#ppt_h"/>
                                          </p:val>
                                        </p:tav>
                                      </p:tavLst>
                                    </p:anim>
                                    <p:anim calcmode="lin" valueType="num">
                                      <p:cBhvr>
                                        <p:cTn id="80" dur="500" fill="hold"/>
                                        <p:tgtEl>
                                          <p:spTgt spid="521233"/>
                                        </p:tgtEl>
                                        <p:attrNameLst>
                                          <p:attrName>ppt_w</p:attrName>
                                        </p:attrNameLst>
                                      </p:cBhvr>
                                      <p:tavLst>
                                        <p:tav tm="0">
                                          <p:val>
                                            <p:strVal val="#ppt_w+.3"/>
                                          </p:val>
                                        </p:tav>
                                        <p:tav tm="50000">
                                          <p:val>
                                            <p:strVal val="#ppt_w+.3"/>
                                          </p:val>
                                        </p:tav>
                                        <p:tav tm="100000">
                                          <p:val>
                                            <p:strVal val="#ppt_w"/>
                                          </p:val>
                                        </p:tav>
                                      </p:tavLst>
                                    </p:anim>
                                    <p:anim calcmode="lin" valueType="num">
                                      <p:cBhvr>
                                        <p:cTn id="81" dur="500" fill="hold"/>
                                        <p:tgtEl>
                                          <p:spTgt spid="521233"/>
                                        </p:tgtEl>
                                        <p:attrNameLst>
                                          <p:attrName>ppt_x</p:attrName>
                                        </p:attrNameLst>
                                      </p:cBhvr>
                                      <p:tavLst>
                                        <p:tav tm="0">
                                          <p:val>
                                            <p:strVal val="#ppt_x-.3"/>
                                          </p:val>
                                        </p:tav>
                                        <p:tav tm="50000">
                                          <p:val>
                                            <p:strVal val="#ppt_x"/>
                                          </p:val>
                                        </p:tav>
                                        <p:tav tm="100000">
                                          <p:val>
                                            <p:strVal val="#ppt_x"/>
                                          </p:val>
                                        </p:tav>
                                      </p:tavLst>
                                    </p:anim>
                                    <p:anim calcmode="lin" valueType="num">
                                      <p:cBhvr>
                                        <p:cTn id="82" dur="500" fill="hold"/>
                                        <p:tgtEl>
                                          <p:spTgt spid="521233"/>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521236"/>
                                        </p:tgtEl>
                                        <p:attrNameLst>
                                          <p:attrName>style.visibility</p:attrName>
                                        </p:attrNameLst>
                                      </p:cBhvr>
                                      <p:to>
                                        <p:strVal val="visible"/>
                                      </p:to>
                                    </p:set>
                                    <p:animEffect transition="in" filter="wipe(up)">
                                      <p:cBhvr>
                                        <p:cTn id="87" dur="500"/>
                                        <p:tgtEl>
                                          <p:spTgt spid="521236"/>
                                        </p:tgtEl>
                                      </p:cBhvr>
                                    </p:animEffect>
                                  </p:childTnLst>
                                </p:cTn>
                              </p:par>
                            </p:childTnLst>
                          </p:cTn>
                        </p:par>
                        <p:par>
                          <p:cTn id="88" fill="hold" nodeType="afterGroup">
                            <p:stCondLst>
                              <p:cond delay="500"/>
                            </p:stCondLst>
                            <p:childTnLst>
                              <p:par>
                                <p:cTn id="89" presetID="22" presetClass="entr" presetSubtype="1" fill="hold" grpId="0" nodeType="afterEffect">
                                  <p:stCondLst>
                                    <p:cond delay="0"/>
                                  </p:stCondLst>
                                  <p:childTnLst>
                                    <p:set>
                                      <p:cBhvr>
                                        <p:cTn id="90" dur="1" fill="hold">
                                          <p:stCondLst>
                                            <p:cond delay="0"/>
                                          </p:stCondLst>
                                        </p:cTn>
                                        <p:tgtEl>
                                          <p:spTgt spid="521238"/>
                                        </p:tgtEl>
                                        <p:attrNameLst>
                                          <p:attrName>style.visibility</p:attrName>
                                        </p:attrNameLst>
                                      </p:cBhvr>
                                      <p:to>
                                        <p:strVal val="visible"/>
                                      </p:to>
                                    </p:set>
                                    <p:animEffect transition="in" filter="wipe(up)">
                                      <p:cBhvr>
                                        <p:cTn id="91" dur="500"/>
                                        <p:tgtEl>
                                          <p:spTgt spid="521238"/>
                                        </p:tgtEl>
                                      </p:cBhvr>
                                    </p:animEffect>
                                  </p:childTnLst>
                                </p:cTn>
                              </p:par>
                            </p:childTnLst>
                          </p:cTn>
                        </p:par>
                        <p:par>
                          <p:cTn id="92" fill="hold" nodeType="afterGroup">
                            <p:stCondLst>
                              <p:cond delay="1000"/>
                            </p:stCondLst>
                            <p:childTnLst>
                              <p:par>
                                <p:cTn id="93" presetID="22" presetClass="entr" presetSubtype="1" fill="hold" grpId="0" nodeType="afterEffect">
                                  <p:stCondLst>
                                    <p:cond delay="0"/>
                                  </p:stCondLst>
                                  <p:childTnLst>
                                    <p:set>
                                      <p:cBhvr>
                                        <p:cTn id="94" dur="1" fill="hold">
                                          <p:stCondLst>
                                            <p:cond delay="0"/>
                                          </p:stCondLst>
                                        </p:cTn>
                                        <p:tgtEl>
                                          <p:spTgt spid="521239"/>
                                        </p:tgtEl>
                                        <p:attrNameLst>
                                          <p:attrName>style.visibility</p:attrName>
                                        </p:attrNameLst>
                                      </p:cBhvr>
                                      <p:to>
                                        <p:strVal val="visible"/>
                                      </p:to>
                                    </p:set>
                                    <p:animEffect transition="in" filter="wipe(up)">
                                      <p:cBhvr>
                                        <p:cTn id="95" dur="500"/>
                                        <p:tgtEl>
                                          <p:spTgt spid="521239"/>
                                        </p:tgtEl>
                                      </p:cBhvr>
                                    </p:animEffect>
                                  </p:childTnLst>
                                </p:cTn>
                              </p:par>
                            </p:childTnLst>
                          </p:cTn>
                        </p:par>
                        <p:par>
                          <p:cTn id="96" fill="hold" nodeType="afterGroup">
                            <p:stCondLst>
                              <p:cond delay="1500"/>
                            </p:stCondLst>
                            <p:childTnLst>
                              <p:par>
                                <p:cTn id="97" presetID="22" presetClass="entr" presetSubtype="1" fill="hold" grpId="0" nodeType="afterEffect">
                                  <p:stCondLst>
                                    <p:cond delay="0"/>
                                  </p:stCondLst>
                                  <p:childTnLst>
                                    <p:set>
                                      <p:cBhvr>
                                        <p:cTn id="98" dur="1" fill="hold">
                                          <p:stCondLst>
                                            <p:cond delay="0"/>
                                          </p:stCondLst>
                                        </p:cTn>
                                        <p:tgtEl>
                                          <p:spTgt spid="521240"/>
                                        </p:tgtEl>
                                        <p:attrNameLst>
                                          <p:attrName>style.visibility</p:attrName>
                                        </p:attrNameLst>
                                      </p:cBhvr>
                                      <p:to>
                                        <p:strVal val="visible"/>
                                      </p:to>
                                    </p:set>
                                    <p:animEffect transition="in" filter="wipe(up)">
                                      <p:cBhvr>
                                        <p:cTn id="99" dur="500"/>
                                        <p:tgtEl>
                                          <p:spTgt spid="521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236" grpId="0" animBg="1"/>
      <p:bldP spid="521222" grpId="0"/>
      <p:bldP spid="521225" grpId="0"/>
      <p:bldP spid="521226" grpId="0"/>
      <p:bldP spid="521227" grpId="0"/>
      <p:bldP spid="521228" grpId="0"/>
      <p:bldP spid="521230" grpId="0"/>
      <p:bldP spid="521231" grpId="0"/>
      <p:bldP spid="521232" grpId="0"/>
      <p:bldP spid="521233" grpId="0"/>
      <p:bldP spid="521238" grpId="0" animBg="1"/>
      <p:bldP spid="521239" grpId="0" animBg="1"/>
      <p:bldP spid="521240" grpId="0" animBg="1"/>
      <p:bldP spid="2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1026"/>
          <p:cNvSpPr>
            <a:spLocks noGrp="1" noChangeArrowheads="1"/>
          </p:cNvSpPr>
          <p:nvPr>
            <p:ph type="ctrTitle"/>
          </p:nvPr>
        </p:nvSpPr>
        <p:spPr>
          <a:xfrm>
            <a:off x="0" y="0"/>
            <a:ext cx="5410200" cy="762000"/>
          </a:xfrm>
        </p:spPr>
        <p:txBody>
          <a:bodyPr wrap="none"/>
          <a:lstStyle/>
          <a:p>
            <a:pPr algn="l" eaLnBrk="1" hangingPunct="1"/>
            <a:r>
              <a:rPr kumimoji="0" lang="ko-KR" altLang="en-US" sz="3200" i="1" dirty="0">
                <a:latin typeface="Helvetica" charset="0"/>
                <a:ea typeface="Osaka" charset="0"/>
                <a:cs typeface="Osaka" charset="0"/>
              </a:rPr>
              <a:t>모든 시대에 있어서의 구원</a:t>
            </a:r>
            <a:r>
              <a:rPr kumimoji="0" lang="en-US" sz="3200" i="1" dirty="0">
                <a:latin typeface="Helvetica" charset="0"/>
                <a:ea typeface="Osaka" charset="0"/>
                <a:cs typeface="Osaka" charset="0"/>
              </a:rPr>
              <a:t>:</a:t>
            </a:r>
          </a:p>
        </p:txBody>
      </p:sp>
      <p:pic>
        <p:nvPicPr>
          <p:cNvPr id="546820" name="Picture 1028" descr="Cross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2667000"/>
            <a:ext cx="1447800" cy="3997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6821" name="Rectangle 1029"/>
          <p:cNvSpPr>
            <a:spLocks noChangeArrowheads="1"/>
          </p:cNvSpPr>
          <p:nvPr/>
        </p:nvSpPr>
        <p:spPr bwMode="auto">
          <a:xfrm>
            <a:off x="5410200" y="3733800"/>
            <a:ext cx="304800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110000"/>
              </a:lnSpc>
              <a:spcBef>
                <a:spcPct val="20000"/>
              </a:spcBef>
              <a:buClr>
                <a:srgbClr val="960000"/>
              </a:buClr>
              <a:buSzPct val="100000"/>
              <a:buFont typeface="Wingdings" charset="0"/>
              <a:buNone/>
            </a:pPr>
            <a:endParaRPr lang="en-US" sz="3200">
              <a:solidFill>
                <a:srgbClr val="FFFFFF"/>
              </a:solidFill>
              <a:latin typeface="Helvetica" charset="0"/>
              <a:ea typeface="Osaka" charset="0"/>
              <a:cs typeface="Osaka" charset="0"/>
            </a:endParaRPr>
          </a:p>
        </p:txBody>
      </p:sp>
      <p:sp>
        <p:nvSpPr>
          <p:cNvPr id="546823" name="AutoShape 1031"/>
          <p:cNvSpPr>
            <a:spLocks noChangeArrowheads="1"/>
          </p:cNvSpPr>
          <p:nvPr/>
        </p:nvSpPr>
        <p:spPr bwMode="auto">
          <a:xfrm>
            <a:off x="27432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546824" name="AutoShape 1032"/>
          <p:cNvSpPr>
            <a:spLocks noChangeArrowheads="1"/>
          </p:cNvSpPr>
          <p:nvPr/>
        </p:nvSpPr>
        <p:spPr bwMode="auto">
          <a:xfrm rot="10800000">
            <a:off x="5562600" y="3962400"/>
            <a:ext cx="990600" cy="1295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546825" name="WordArt 1033"/>
          <p:cNvSpPr>
            <a:spLocks noChangeArrowheads="1" noChangeShapeType="1" noTextEdit="1"/>
          </p:cNvSpPr>
          <p:nvPr/>
        </p:nvSpPr>
        <p:spPr bwMode="auto">
          <a:xfrm>
            <a:off x="1371600" y="1600200"/>
            <a:ext cx="6731000" cy="647700"/>
          </a:xfrm>
          <a:prstGeom prst="rect">
            <a:avLst/>
          </a:prstGeom>
        </p:spPr>
        <p:txBody>
          <a:bodyPr wrap="none" fromWordArt="1">
            <a:prstTxWarp prst="textPlain">
              <a:avLst>
                <a:gd name="adj" fmla="val 50000"/>
              </a:avLst>
            </a:prstTxWarp>
          </a:bodyPr>
          <a:lstStyle/>
          <a:p>
            <a:pPr algn="ctr"/>
            <a:r>
              <a:rPr lang="ko-KR" alt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십자가의 중심성</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endParaRPr>
          </a:p>
        </p:txBody>
      </p:sp>
      <p:sp>
        <p:nvSpPr>
          <p:cNvPr id="10" name="Rectangle 1034">
            <a:extLst>
              <a:ext uri="{FF2B5EF4-FFF2-40B4-BE49-F238E27FC236}">
                <a16:creationId xmlns:a16="http://schemas.microsoft.com/office/drawing/2014/main" id="{AF2A0788-FB53-744C-B883-06A3858CB35F}"/>
              </a:ext>
            </a:extLst>
          </p:cNvPr>
          <p:cNvSpPr>
            <a:spLocks noChangeArrowheads="1"/>
          </p:cNvSpPr>
          <p:nvPr/>
        </p:nvSpPr>
        <p:spPr bwMode="auto">
          <a:xfrm>
            <a:off x="53280" y="3356992"/>
            <a:ext cx="28956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주전</a:t>
            </a:r>
            <a:r>
              <a:rPr lang="en-US" altLang="ko-KR" sz="3200" dirty="0">
                <a:solidFill>
                  <a:srgbClr val="FFFFFF"/>
                </a:solidFill>
                <a:latin typeface="Helvetica" charset="0"/>
                <a:ea typeface="Osaka" charset="0"/>
                <a:cs typeface="Osaka" charset="0"/>
              </a:rPr>
              <a:t>.</a:t>
            </a:r>
            <a:endParaRPr lang="ko-KR" altLang="en-US" sz="3200" dirty="0">
              <a:solidFill>
                <a:srgbClr val="FFFFFF"/>
              </a:solidFill>
              <a:latin typeface="Helvetica" charset="0"/>
              <a:ea typeface="Osaka" charset="0"/>
              <a:cs typeface="Osaka" charset="0"/>
            </a:endParaRP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믿음은</a:t>
            </a:r>
            <a:r>
              <a:rPr lang="en-US" altLang="ko-KR" sz="3200" dirty="0">
                <a:solidFill>
                  <a:srgbClr val="FFFFFF"/>
                </a:solidFill>
                <a:latin typeface="Helvetica" charset="0"/>
                <a:ea typeface="Osaka" charset="0"/>
                <a:cs typeface="Osaka" charset="0"/>
              </a:rPr>
              <a:t> </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그리스도의</a:t>
            </a:r>
            <a:r>
              <a:rPr lang="en-US" altLang="ko-KR" sz="3200" dirty="0">
                <a:solidFill>
                  <a:srgbClr val="FFFFFF"/>
                </a:solidFill>
                <a:latin typeface="Helvetica" charset="0"/>
                <a:ea typeface="Osaka" charset="0"/>
                <a:cs typeface="Osaka" charset="0"/>
              </a:rPr>
              <a:t> </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십자가를</a:t>
            </a:r>
            <a:r>
              <a:rPr lang="en-US" altLang="ko-KR" sz="3200" dirty="0">
                <a:solidFill>
                  <a:srgbClr val="FFFFFF"/>
                </a:solidFill>
                <a:latin typeface="Helvetica" charset="0"/>
                <a:ea typeface="Osaka" charset="0"/>
                <a:cs typeface="Osaka" charset="0"/>
              </a:rPr>
              <a:t> </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기대했다</a:t>
            </a:r>
            <a:r>
              <a:rPr lang="en-US" altLang="ko-KR" sz="3200" dirty="0">
                <a:solidFill>
                  <a:srgbClr val="FFFFFF"/>
                </a:solidFill>
                <a:latin typeface="Helvetica" charset="0"/>
                <a:ea typeface="Osaka" charset="0"/>
                <a:cs typeface="Osaka" charset="0"/>
              </a:rPr>
              <a:t>.</a:t>
            </a:r>
          </a:p>
        </p:txBody>
      </p:sp>
      <p:sp>
        <p:nvSpPr>
          <p:cNvPr id="11" name="Rectangle 1035">
            <a:extLst>
              <a:ext uri="{FF2B5EF4-FFF2-40B4-BE49-F238E27FC236}">
                <a16:creationId xmlns:a16="http://schemas.microsoft.com/office/drawing/2014/main" id="{109D65E0-00DD-7D41-BA15-277005A3BFA0}"/>
              </a:ext>
            </a:extLst>
          </p:cNvPr>
          <p:cNvSpPr>
            <a:spLocks noChangeArrowheads="1"/>
          </p:cNvSpPr>
          <p:nvPr/>
        </p:nvSpPr>
        <p:spPr bwMode="auto">
          <a:xfrm>
            <a:off x="6156176" y="3356992"/>
            <a:ext cx="2956681"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주후</a:t>
            </a:r>
            <a:r>
              <a:rPr lang="en-US" altLang="ko-KR" sz="3200" dirty="0">
                <a:solidFill>
                  <a:srgbClr val="FFFFFF"/>
                </a:solidFill>
                <a:latin typeface="Helvetica" charset="0"/>
                <a:ea typeface="Osaka" charset="0"/>
                <a:cs typeface="Osaka" charset="0"/>
              </a:rPr>
              <a:t>.</a:t>
            </a:r>
            <a:endParaRPr lang="ko-KR" altLang="en-US" sz="3200" dirty="0">
              <a:solidFill>
                <a:srgbClr val="FFFFFF"/>
              </a:solidFill>
              <a:latin typeface="Helvetica" charset="0"/>
              <a:ea typeface="Osaka" charset="0"/>
              <a:cs typeface="Osaka" charset="0"/>
            </a:endParaRP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믿음은</a:t>
            </a:r>
            <a:r>
              <a:rPr lang="en-US" altLang="ko-KR" sz="3200" dirty="0">
                <a:solidFill>
                  <a:srgbClr val="FFFFFF"/>
                </a:solidFill>
                <a:latin typeface="Helvetica" charset="0"/>
                <a:ea typeface="Osaka" charset="0"/>
                <a:cs typeface="Osaka" charset="0"/>
              </a:rPr>
              <a:t> </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그리스도의</a:t>
            </a:r>
            <a:r>
              <a:rPr lang="en-US" altLang="ko-KR" sz="3200" dirty="0">
                <a:solidFill>
                  <a:srgbClr val="FFFFFF"/>
                </a:solidFill>
                <a:latin typeface="Helvetica" charset="0"/>
                <a:ea typeface="Osaka" charset="0"/>
                <a:cs typeface="Osaka" charset="0"/>
              </a:rPr>
              <a:t> </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십자가를</a:t>
            </a:r>
            <a:r>
              <a:rPr lang="en-US" altLang="ko-KR" sz="3200" dirty="0">
                <a:solidFill>
                  <a:srgbClr val="FFFFFF"/>
                </a:solidFill>
                <a:latin typeface="Helvetica" charset="0"/>
                <a:ea typeface="Osaka" charset="0"/>
                <a:cs typeface="Osaka" charset="0"/>
              </a:rPr>
              <a:t> </a:t>
            </a:r>
          </a:p>
          <a:p>
            <a:pPr indent="101600" algn="ctr">
              <a:lnSpc>
                <a:spcPct val="90000"/>
              </a:lnSpc>
              <a:spcBef>
                <a:spcPct val="20000"/>
              </a:spcBef>
              <a:buClr>
                <a:srgbClr val="960000"/>
              </a:buClr>
              <a:buSzPct val="100000"/>
              <a:buFont typeface="Wingdings" charset="0"/>
              <a:buNone/>
            </a:pPr>
            <a:r>
              <a:rPr lang="ko-KR" altLang="en-US" sz="3200" dirty="0">
                <a:solidFill>
                  <a:srgbClr val="FFFFFF"/>
                </a:solidFill>
                <a:latin typeface="Helvetica" charset="0"/>
                <a:ea typeface="Osaka" charset="0"/>
                <a:cs typeface="Osaka" charset="0"/>
              </a:rPr>
              <a:t>돌아본다</a:t>
            </a:r>
            <a:r>
              <a:rPr lang="en-US" altLang="ko-KR" sz="3200" dirty="0">
                <a:solidFill>
                  <a:srgbClr val="FFFFFF"/>
                </a:solidFill>
                <a:latin typeface="Helvetica" charset="0"/>
                <a:ea typeface="Osaka" charset="0"/>
                <a:cs typeface="Osaka" charset="0"/>
              </a:rPr>
              <a:t>.</a:t>
            </a:r>
            <a:endParaRPr lang="en-US" sz="3200" dirty="0">
              <a:solidFill>
                <a:srgbClr val="FFFFFF"/>
              </a:solidFill>
              <a:latin typeface="Helvetica" charset="0"/>
              <a:ea typeface="Osaka" charset="0"/>
              <a:cs typeface="Osak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6823"/>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46820"/>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nodePh="1">
                                  <p:stCondLst>
                                    <p:cond delay="0"/>
                                  </p:stCondLst>
                                  <p:endCondLst>
                                    <p:cond evt="begin" delay="0">
                                      <p:tn val="12"/>
                                    </p:cond>
                                  </p:endCondLst>
                                  <p:childTnLst>
                                    <p:set>
                                      <p:cBhvr>
                                        <p:cTn id="13" dur="1" fill="hold">
                                          <p:stCondLst>
                                            <p:cond delay="0"/>
                                          </p:stCondLst>
                                        </p:cTn>
                                        <p:tgtEl>
                                          <p:spTgt spid="546821"/>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46824"/>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0" fill="hold" grpId="0" nodeType="clickEffect">
                                  <p:stCondLst>
                                    <p:cond delay="0"/>
                                  </p:stCondLst>
                                  <p:childTnLst>
                                    <p:set>
                                      <p:cBhvr>
                                        <p:cTn id="20" dur="1" fill="hold">
                                          <p:stCondLst>
                                            <p:cond delay="0"/>
                                          </p:stCondLst>
                                        </p:cTn>
                                        <p:tgtEl>
                                          <p:spTgt spid="5468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p:bldP spid="546823" grpId="0" animBg="1"/>
      <p:bldP spid="546824" grpId="0" animBg="1"/>
      <p:bldP spid="546825" grpId="0" animBg="1"/>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accent1"/>
            </a:gs>
            <a:gs pos="100000">
              <a:schemeClr val="accent1">
                <a:gamma/>
                <a:tint val="62745"/>
                <a:invGamma/>
              </a:schemeClr>
            </a:gs>
          </a:gsLst>
          <a:lin ang="5400000" scaled="1"/>
        </a:gradFill>
        <a:effectLst/>
      </p:bgPr>
    </p:bg>
    <p:spTree>
      <p:nvGrpSpPr>
        <p:cNvPr id="1" name=""/>
        <p:cNvGrpSpPr/>
        <p:nvPr/>
      </p:nvGrpSpPr>
      <p:grpSpPr>
        <a:xfrm>
          <a:off x="0" y="0"/>
          <a:ext cx="0" cy="0"/>
          <a:chOff x="0" y="0"/>
          <a:chExt cx="0" cy="0"/>
        </a:xfrm>
      </p:grpSpPr>
      <p:sp>
        <p:nvSpPr>
          <p:cNvPr id="316418" name="Rectangle 1026"/>
          <p:cNvSpPr>
            <a:spLocks noChangeArrowheads="1"/>
          </p:cNvSpPr>
          <p:nvPr/>
        </p:nvSpPr>
        <p:spPr bwMode="auto">
          <a:xfrm>
            <a:off x="0" y="0"/>
            <a:ext cx="9144000" cy="6858000"/>
          </a:xfrm>
          <a:prstGeom prst="rect">
            <a:avLst/>
          </a:prstGeom>
          <a:gradFill rotWithShape="1">
            <a:gsLst>
              <a:gs pos="0">
                <a:srgbClr val="3366FF"/>
              </a:gs>
              <a:gs pos="100000">
                <a:srgbClr val="000099"/>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0" hangingPunct="0"/>
            <a:endParaRPr lang="en-US">
              <a:solidFill>
                <a:srgbClr val="000099"/>
              </a:solidFill>
            </a:endParaRPr>
          </a:p>
        </p:txBody>
      </p:sp>
      <p:sp>
        <p:nvSpPr>
          <p:cNvPr id="538627" name="Rectangle 1027"/>
          <p:cNvSpPr>
            <a:spLocks noGrp="1" noChangeArrowheads="1"/>
          </p:cNvSpPr>
          <p:nvPr>
            <p:ph type="title"/>
          </p:nvPr>
        </p:nvSpPr>
        <p:spPr>
          <a:xfrm>
            <a:off x="228600" y="12700"/>
            <a:ext cx="7772400" cy="381000"/>
          </a:xfrm>
        </p:spPr>
        <p:txBody>
          <a:bodyPr/>
          <a:lstStyle/>
          <a:p>
            <a:pPr eaLnBrk="1" hangingPunct="1">
              <a:defRPr/>
            </a:pPr>
            <a:r>
              <a:rPr lang="ko-KR" altLang="en-US" sz="3200" b="1" i="0" dirty="0">
                <a:latin typeface="Arial Black" charset="0"/>
                <a:ea typeface="SimSun" charset="0"/>
                <a:cs typeface="SimSun" charset="0"/>
              </a:rPr>
              <a:t>구약에서의 구원</a:t>
            </a:r>
            <a:endParaRPr lang="en-US" sz="3200" b="1" i="0" dirty="0">
              <a:latin typeface="Arial Black" charset="0"/>
              <a:ea typeface="SimSun" charset="0"/>
              <a:cs typeface="SimSun" charset="0"/>
            </a:endParaRPr>
          </a:p>
        </p:txBody>
      </p:sp>
      <p:sp>
        <p:nvSpPr>
          <p:cNvPr id="188420" name="Text Box 1028"/>
          <p:cNvSpPr txBox="1">
            <a:spLocks noChangeArrowheads="1"/>
          </p:cNvSpPr>
          <p:nvPr/>
        </p:nvSpPr>
        <p:spPr bwMode="auto">
          <a:xfrm>
            <a:off x="8175625" y="-26988"/>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a:defRPr/>
            </a:pPr>
            <a:r>
              <a:rPr lang="en-US" sz="2400" b="1" dirty="0">
                <a:solidFill>
                  <a:srgbClr val="FFFFFF"/>
                </a:solidFill>
                <a:effectLst>
                  <a:outerShdw blurRad="38100" dist="38100" dir="2700000" algn="tl">
                    <a:srgbClr val="000000"/>
                  </a:outerShdw>
                </a:effectLst>
                <a:latin typeface="Arial"/>
                <a:cs typeface="Arial"/>
              </a:rPr>
              <a:t>174e</a:t>
            </a:r>
            <a:endParaRPr lang="en-US" sz="1800" b="1" dirty="0">
              <a:effectLst>
                <a:outerShdw blurRad="38100" dist="38100" dir="2700000" algn="tl">
                  <a:srgbClr val="FFFFFF"/>
                </a:outerShdw>
              </a:effectLst>
              <a:latin typeface="Arial"/>
              <a:cs typeface="Arial"/>
            </a:endParaRPr>
          </a:p>
        </p:txBody>
      </p:sp>
      <p:grpSp>
        <p:nvGrpSpPr>
          <p:cNvPr id="316421" name="Group 1029"/>
          <p:cNvGrpSpPr>
            <a:grpSpLocks/>
          </p:cNvGrpSpPr>
          <p:nvPr/>
        </p:nvGrpSpPr>
        <p:grpSpPr bwMode="auto">
          <a:xfrm>
            <a:off x="0" y="495300"/>
            <a:ext cx="9144000" cy="6259513"/>
            <a:chOff x="43" y="0"/>
            <a:chExt cx="3823" cy="4622"/>
          </a:xfrm>
        </p:grpSpPr>
        <p:sp>
          <p:nvSpPr>
            <p:cNvPr id="316422" name="Rectangle 1030"/>
            <p:cNvSpPr>
              <a:spLocks noChangeArrowheads="1"/>
            </p:cNvSpPr>
            <p:nvPr/>
          </p:nvSpPr>
          <p:spPr bwMode="auto">
            <a:xfrm>
              <a:off x="43" y="0"/>
              <a:ext cx="907"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a:solidFill>
                    <a:srgbClr val="003300"/>
                  </a:solidFill>
                  <a:latin typeface="Arial Narrow" charset="0"/>
                </a:rPr>
                <a:t> </a:t>
              </a:r>
            </a:p>
            <a:p>
              <a:pPr algn="ctr" eaLnBrk="0" hangingPunct="0"/>
              <a:endParaRPr lang="en-US" sz="2000">
                <a:solidFill>
                  <a:srgbClr val="003300"/>
                </a:solidFill>
                <a:latin typeface="Arial Narrow" charset="0"/>
              </a:endParaRPr>
            </a:p>
          </p:txBody>
        </p:sp>
        <p:sp>
          <p:nvSpPr>
            <p:cNvPr id="316423" name="Rectangle 1031"/>
            <p:cNvSpPr>
              <a:spLocks noChangeArrowheads="1"/>
            </p:cNvSpPr>
            <p:nvPr/>
          </p:nvSpPr>
          <p:spPr bwMode="auto">
            <a:xfrm>
              <a:off x="950" y="16"/>
              <a:ext cx="1512"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eaLnBrk="0" hangingPunct="0"/>
              <a:r>
                <a:rPr lang="ko-KR" altLang="en-US" sz="2000" b="1" dirty="0">
                  <a:solidFill>
                    <a:srgbClr val="F1F7E9"/>
                  </a:solidFill>
                  <a:latin typeface="Arial Narrow" charset="0"/>
                </a:rPr>
                <a:t>구약시대</a:t>
              </a:r>
              <a:endParaRPr lang="en-US" altLang="ko-KR" sz="2000" b="1" dirty="0">
                <a:solidFill>
                  <a:srgbClr val="F1F7E9"/>
                </a:solidFill>
                <a:latin typeface="Arial Narrow" charset="0"/>
              </a:endParaRPr>
            </a:p>
            <a:p>
              <a:pPr algn="ctr" eaLnBrk="0" hangingPunct="0"/>
              <a:r>
                <a:rPr lang="en-US" sz="2000" b="1" dirty="0">
                  <a:solidFill>
                    <a:srgbClr val="F1F7E9"/>
                  </a:solidFill>
                  <a:latin typeface="Arial Narrow" charset="0"/>
                </a:rPr>
                <a:t>(</a:t>
              </a:r>
              <a:r>
                <a:rPr lang="ko-KR" altLang="en-US" sz="2000" b="1" dirty="0">
                  <a:solidFill>
                    <a:srgbClr val="F1F7E9"/>
                  </a:solidFill>
                  <a:latin typeface="Arial Narrow" charset="0"/>
                </a:rPr>
                <a:t>모세에서 그리스도의 죽음</a:t>
              </a:r>
              <a:r>
                <a:rPr lang="en-US" sz="2000" b="1" dirty="0">
                  <a:solidFill>
                    <a:srgbClr val="F1F7E9"/>
                  </a:solidFill>
                  <a:latin typeface="Arial Narrow" charset="0"/>
                </a:rPr>
                <a:t>)</a:t>
              </a:r>
              <a:endParaRPr lang="en-US" sz="2000" dirty="0">
                <a:solidFill>
                  <a:srgbClr val="F1F7E9"/>
                </a:solidFill>
                <a:latin typeface="Arial Narrow" charset="0"/>
              </a:endParaRPr>
            </a:p>
          </p:txBody>
        </p:sp>
        <p:sp>
          <p:nvSpPr>
            <p:cNvPr id="316424" name="Rectangle 1032"/>
            <p:cNvSpPr>
              <a:spLocks noChangeArrowheads="1"/>
            </p:cNvSpPr>
            <p:nvPr/>
          </p:nvSpPr>
          <p:spPr bwMode="auto">
            <a:xfrm>
              <a:off x="2462" y="0"/>
              <a:ext cx="1404" cy="652"/>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ko-KR" altLang="en-US" sz="2000" b="1" dirty="0">
                  <a:solidFill>
                    <a:srgbClr val="F1F7E9"/>
                  </a:solidFill>
                  <a:latin typeface="Arial Narrow" charset="0"/>
                </a:rPr>
                <a:t>신약시대</a:t>
              </a:r>
              <a:endParaRPr lang="en-US" sz="2000" dirty="0">
                <a:solidFill>
                  <a:srgbClr val="F1F7E9"/>
                </a:solidFill>
                <a:latin typeface="Arial Narrow" charset="0"/>
              </a:endParaRPr>
            </a:p>
            <a:p>
              <a:pPr algn="ctr" eaLnBrk="0" hangingPunct="0"/>
              <a:r>
                <a:rPr lang="en-US" sz="2000" b="1" dirty="0">
                  <a:solidFill>
                    <a:srgbClr val="F1F7E9"/>
                  </a:solidFill>
                  <a:latin typeface="Arial Narrow" charset="0"/>
                </a:rPr>
                <a:t>(</a:t>
              </a:r>
              <a:r>
                <a:rPr lang="ko-KR" altLang="en-US" sz="2000" b="1" dirty="0">
                  <a:solidFill>
                    <a:srgbClr val="F1F7E9"/>
                  </a:solidFill>
                  <a:latin typeface="Arial Narrow" charset="0"/>
                </a:rPr>
                <a:t>그리스도의 죽음부터 현재</a:t>
              </a:r>
              <a:r>
                <a:rPr lang="en-US" sz="2000" b="1" dirty="0">
                  <a:solidFill>
                    <a:srgbClr val="F1F7E9"/>
                  </a:solidFill>
                  <a:latin typeface="Arial Narrow" charset="0"/>
                </a:rPr>
                <a:t>)</a:t>
              </a:r>
              <a:endParaRPr lang="en-US" sz="2000" dirty="0">
                <a:solidFill>
                  <a:srgbClr val="F1F7E9"/>
                </a:solidFill>
                <a:latin typeface="Arial Narrow" charset="0"/>
              </a:endParaRPr>
            </a:p>
          </p:txBody>
        </p:sp>
        <p:sp>
          <p:nvSpPr>
            <p:cNvPr id="316425" name="Rectangle 1033"/>
            <p:cNvSpPr>
              <a:spLocks noChangeArrowheads="1"/>
            </p:cNvSpPr>
            <p:nvPr/>
          </p:nvSpPr>
          <p:spPr bwMode="auto">
            <a:xfrm>
              <a:off x="43" y="652"/>
              <a:ext cx="907"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ko-KR" altLang="en-US" sz="2000" dirty="0">
                  <a:solidFill>
                    <a:srgbClr val="F1F7E9"/>
                  </a:solidFill>
                  <a:latin typeface="Arial Narrow" charset="0"/>
                </a:rPr>
                <a:t>구원의 근거</a:t>
              </a:r>
              <a:endParaRPr lang="en-US" sz="2000" dirty="0">
                <a:solidFill>
                  <a:srgbClr val="F1F7E9"/>
                </a:solidFill>
                <a:latin typeface="Arial Narrow" charset="0"/>
              </a:endParaRPr>
            </a:p>
          </p:txBody>
        </p:sp>
        <p:sp>
          <p:nvSpPr>
            <p:cNvPr id="316426" name="Rectangle 1034"/>
            <p:cNvSpPr>
              <a:spLocks noChangeArrowheads="1"/>
            </p:cNvSpPr>
            <p:nvPr/>
          </p:nvSpPr>
          <p:spPr bwMode="auto">
            <a:xfrm>
              <a:off x="950" y="652"/>
              <a:ext cx="1512"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1800" dirty="0">
                  <a:solidFill>
                    <a:srgbClr val="F1F7E9"/>
                  </a:solidFill>
                  <a:latin typeface="Arial Narrow" charset="0"/>
                </a:rPr>
                <a:t>“</a:t>
              </a:r>
              <a:r>
                <a:rPr lang="ko-KR" altLang="en-US" sz="1800" dirty="0">
                  <a:solidFill>
                    <a:srgbClr val="F1F7E9"/>
                  </a:solidFill>
                  <a:latin typeface="Arial Narrow" charset="0"/>
                </a:rPr>
                <a:t>피가 죄를 속하느니라</a:t>
              </a:r>
              <a:r>
                <a:rPr lang="en-US" altLang="ko-KR" sz="1800" dirty="0">
                  <a:solidFill>
                    <a:srgbClr val="F1F7E9"/>
                  </a:solidFill>
                  <a:latin typeface="Arial Narrow" charset="0"/>
                </a:rPr>
                <a:t>”</a:t>
              </a:r>
              <a:r>
                <a:rPr lang="ko-KR" altLang="en-US" sz="1800" dirty="0">
                  <a:solidFill>
                    <a:srgbClr val="F1F7E9"/>
                  </a:solidFill>
                  <a:latin typeface="Arial Narrow" charset="0"/>
                </a:rPr>
                <a:t>고 하신 것처럼</a:t>
              </a:r>
              <a:r>
                <a:rPr lang="en-US" altLang="ko-KR" sz="1800" dirty="0">
                  <a:solidFill>
                    <a:srgbClr val="F1F7E9"/>
                  </a:solidFill>
                  <a:latin typeface="Arial Narrow" charset="0"/>
                </a:rPr>
                <a:t>,</a:t>
              </a:r>
              <a:r>
                <a:rPr lang="ko-KR" altLang="en-US" sz="1800" dirty="0">
                  <a:solidFill>
                    <a:srgbClr val="F1F7E9"/>
                  </a:solidFill>
                  <a:latin typeface="Arial Narrow" charset="0"/>
                </a:rPr>
                <a:t> 그리스도의 죽음을 통한 하나님의 은혜로운 공급</a:t>
              </a:r>
              <a:endParaRPr lang="en-US" altLang="ja-JP" sz="1800" dirty="0">
                <a:solidFill>
                  <a:srgbClr val="F1F7E9"/>
                </a:solidFill>
                <a:latin typeface="Arial Narrow" charset="0"/>
              </a:endParaRPr>
            </a:p>
            <a:p>
              <a:pPr algn="ctr" eaLnBrk="0" hangingPunct="0"/>
              <a:r>
                <a:rPr lang="en-US" sz="1800" dirty="0">
                  <a:solidFill>
                    <a:srgbClr val="F1F7E9"/>
                  </a:solidFill>
                  <a:latin typeface="Arial Narrow" charset="0"/>
                </a:rPr>
                <a:t>(</a:t>
              </a:r>
              <a:r>
                <a:rPr lang="ko-KR" altLang="en-US" sz="1800" dirty="0">
                  <a:solidFill>
                    <a:srgbClr val="F1F7E9"/>
                  </a:solidFill>
                  <a:latin typeface="Arial Narrow" charset="0"/>
                </a:rPr>
                <a:t>레</a:t>
              </a:r>
              <a:r>
                <a:rPr lang="en-US" sz="1800" dirty="0">
                  <a:solidFill>
                    <a:srgbClr val="F1F7E9"/>
                  </a:solidFill>
                  <a:latin typeface="Arial Narrow" charset="0"/>
                </a:rPr>
                <a:t>17:11</a:t>
              </a:r>
              <a:r>
                <a:rPr lang="ko-KR" altLang="en-US" sz="1800" dirty="0">
                  <a:solidFill>
                    <a:srgbClr val="F1F7E9"/>
                  </a:solidFill>
                  <a:latin typeface="Arial Narrow" charset="0"/>
                </a:rPr>
                <a:t>하</a:t>
              </a:r>
              <a:r>
                <a:rPr lang="en-US" sz="1800" dirty="0">
                  <a:solidFill>
                    <a:srgbClr val="F1F7E9"/>
                  </a:solidFill>
                  <a:latin typeface="Arial Narrow" charset="0"/>
                </a:rPr>
                <a:t>)</a:t>
              </a:r>
            </a:p>
          </p:txBody>
        </p:sp>
        <p:sp>
          <p:nvSpPr>
            <p:cNvPr id="316427" name="Rectangle 1035"/>
            <p:cNvSpPr>
              <a:spLocks noChangeArrowheads="1"/>
            </p:cNvSpPr>
            <p:nvPr/>
          </p:nvSpPr>
          <p:spPr bwMode="auto">
            <a:xfrm>
              <a:off x="2462" y="652"/>
              <a:ext cx="1404" cy="86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ko-KR" altLang="en-US" sz="1800" dirty="0">
                  <a:solidFill>
                    <a:srgbClr val="F1F7E9"/>
                  </a:solidFill>
                  <a:latin typeface="Arial Narrow" charset="0"/>
                </a:rPr>
                <a:t>그리스도의 죽음을 통한 하나님의 은혜로운 공급</a:t>
              </a:r>
              <a:r>
                <a:rPr lang="en-US" sz="1800" dirty="0">
                  <a:solidFill>
                    <a:srgbClr val="F1F7E9"/>
                  </a:solidFill>
                  <a:latin typeface="Arial Narrow" charset="0"/>
                </a:rPr>
                <a:t>(</a:t>
              </a:r>
              <a:r>
                <a:rPr lang="ru-RU" altLang="ja-JP" sz="1800" dirty="0">
                  <a:solidFill>
                    <a:srgbClr val="F1F7E9"/>
                  </a:solidFill>
                  <a:latin typeface="Arial Narrow" charset="0"/>
                </a:rPr>
                <a:t>”</a:t>
              </a:r>
              <a:r>
                <a:rPr lang="ko-KR" altLang="en-US" sz="1800" dirty="0">
                  <a:solidFill>
                    <a:srgbClr val="F1F7E9"/>
                  </a:solidFill>
                  <a:latin typeface="Arial Narrow" charset="0"/>
                </a:rPr>
                <a:t>피흘림이 없은즉 사함이 없느니라</a:t>
              </a:r>
              <a:r>
                <a:rPr lang="en-US" altLang="ko-KR" sz="1800" dirty="0">
                  <a:solidFill>
                    <a:srgbClr val="F1F7E9"/>
                  </a:solidFill>
                  <a:latin typeface="Arial Narrow" charset="0"/>
                </a:rPr>
                <a:t>.</a:t>
              </a:r>
              <a:r>
                <a:rPr lang="ru-RU" altLang="ja-JP" sz="1800" dirty="0">
                  <a:solidFill>
                    <a:srgbClr val="F1F7E9"/>
                  </a:solidFill>
                  <a:latin typeface="Arial Narrow" charset="0"/>
                </a:rPr>
                <a:t>”</a:t>
              </a:r>
              <a:r>
                <a:rPr lang="en-US" altLang="ja-JP" sz="1800" dirty="0">
                  <a:solidFill>
                    <a:srgbClr val="F1F7E9"/>
                  </a:solidFill>
                  <a:latin typeface="Arial Narrow" charset="0"/>
                </a:rPr>
                <a:t> </a:t>
              </a:r>
              <a:r>
                <a:rPr lang="ko-KR" altLang="en-US" sz="1800" dirty="0">
                  <a:solidFill>
                    <a:srgbClr val="F1F7E9"/>
                  </a:solidFill>
                  <a:latin typeface="Arial Narrow" charset="0"/>
                </a:rPr>
                <a:t>히</a:t>
              </a:r>
              <a:r>
                <a:rPr lang="en-US" altLang="ja-JP" sz="1800" dirty="0">
                  <a:solidFill>
                    <a:srgbClr val="F1F7E9"/>
                  </a:solidFill>
                  <a:latin typeface="Arial Narrow" charset="0"/>
                </a:rPr>
                <a:t>9:22)</a:t>
              </a:r>
              <a:endParaRPr lang="en-US" sz="1800" dirty="0">
                <a:solidFill>
                  <a:srgbClr val="F1F7E9"/>
                </a:solidFill>
                <a:latin typeface="Arial Narrow" charset="0"/>
              </a:endParaRPr>
            </a:p>
          </p:txBody>
        </p:sp>
        <p:sp>
          <p:nvSpPr>
            <p:cNvPr id="316428" name="Rectangle 1036"/>
            <p:cNvSpPr>
              <a:spLocks noChangeArrowheads="1"/>
            </p:cNvSpPr>
            <p:nvPr/>
          </p:nvSpPr>
          <p:spPr bwMode="auto">
            <a:xfrm>
              <a:off x="43" y="1515"/>
              <a:ext cx="907"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ko-KR" altLang="en-US" sz="2000" dirty="0">
                  <a:solidFill>
                    <a:srgbClr val="F1F7E9"/>
                  </a:solidFill>
                  <a:latin typeface="Arial Narrow" charset="0"/>
                </a:rPr>
                <a:t>구원의 조건</a:t>
              </a:r>
              <a:endParaRPr lang="en-US" sz="2000" dirty="0">
                <a:solidFill>
                  <a:srgbClr val="F1F7E9"/>
                </a:solidFill>
                <a:latin typeface="Arial Narrow" charset="0"/>
              </a:endParaRPr>
            </a:p>
          </p:txBody>
        </p:sp>
        <p:sp>
          <p:nvSpPr>
            <p:cNvPr id="316429" name="Rectangle 1037"/>
            <p:cNvSpPr>
              <a:spLocks noChangeArrowheads="1"/>
            </p:cNvSpPr>
            <p:nvPr/>
          </p:nvSpPr>
          <p:spPr bwMode="auto">
            <a:xfrm>
              <a:off x="950" y="1515"/>
              <a:ext cx="1512"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ko-KR" altLang="en-US" sz="2000" dirty="0">
                  <a:solidFill>
                    <a:srgbClr val="F1F7E9"/>
                  </a:solidFill>
                  <a:latin typeface="Arial Narrow" charset="0"/>
                </a:rPr>
                <a:t>선물로써 드러내시는 하나님의 공급하심에 대한 믿음</a:t>
              </a:r>
              <a:r>
                <a:rPr lang="en-US" sz="2000" dirty="0">
                  <a:solidFill>
                    <a:srgbClr val="F1F7E9"/>
                  </a:solidFill>
                  <a:latin typeface="Arial Narrow" charset="0"/>
                </a:rPr>
                <a:t>(</a:t>
              </a:r>
              <a:r>
                <a:rPr lang="ko-KR" altLang="en-US" sz="2000" dirty="0">
                  <a:solidFill>
                    <a:srgbClr val="F1F7E9"/>
                  </a:solidFill>
                  <a:latin typeface="Arial Narrow" charset="0"/>
                </a:rPr>
                <a:t>시</a:t>
              </a:r>
              <a:r>
                <a:rPr lang="en-US" sz="2000" dirty="0">
                  <a:solidFill>
                    <a:srgbClr val="F1F7E9"/>
                  </a:solidFill>
                  <a:latin typeface="Arial Narrow" charset="0"/>
                </a:rPr>
                <a:t>51:16-17)</a:t>
              </a:r>
            </a:p>
          </p:txBody>
        </p:sp>
        <p:sp>
          <p:nvSpPr>
            <p:cNvPr id="316430" name="Rectangle 1038"/>
            <p:cNvSpPr>
              <a:spLocks noChangeArrowheads="1"/>
            </p:cNvSpPr>
            <p:nvPr/>
          </p:nvSpPr>
          <p:spPr bwMode="auto">
            <a:xfrm>
              <a:off x="2462" y="1515"/>
              <a:ext cx="1404"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dirty="0">
                  <a:solidFill>
                    <a:srgbClr val="F1F7E9"/>
                  </a:solidFill>
                  <a:latin typeface="Arial Narrow" charset="0"/>
                </a:rPr>
                <a:t>Faith in the provision that God has revealed—as a gift (</a:t>
              </a:r>
              <a:r>
                <a:rPr lang="ko-KR" altLang="en-US" sz="2000" dirty="0">
                  <a:solidFill>
                    <a:srgbClr val="F1F7E9"/>
                  </a:solidFill>
                  <a:latin typeface="Arial Narrow" charset="0"/>
                </a:rPr>
                <a:t>갈</a:t>
              </a:r>
              <a:r>
                <a:rPr lang="en-US" sz="2000" dirty="0">
                  <a:solidFill>
                    <a:srgbClr val="F1F7E9"/>
                  </a:solidFill>
                  <a:latin typeface="Arial Narrow" charset="0"/>
                </a:rPr>
                <a:t>2:16)</a:t>
              </a:r>
            </a:p>
          </p:txBody>
        </p:sp>
        <p:sp>
          <p:nvSpPr>
            <p:cNvPr id="316431" name="Rectangle 1039"/>
            <p:cNvSpPr>
              <a:spLocks noChangeArrowheads="1"/>
            </p:cNvSpPr>
            <p:nvPr/>
          </p:nvSpPr>
          <p:spPr bwMode="auto">
            <a:xfrm>
              <a:off x="43" y="2263"/>
              <a:ext cx="907"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ko-KR" altLang="en-US" sz="2000" dirty="0">
                  <a:solidFill>
                    <a:srgbClr val="F1F7E9"/>
                  </a:solidFill>
                  <a:latin typeface="Arial Narrow" charset="0"/>
                </a:rPr>
                <a:t>구원의 절대적 내용</a:t>
              </a:r>
              <a:endParaRPr lang="en-US" sz="2000" dirty="0">
                <a:solidFill>
                  <a:srgbClr val="F1F7E9"/>
                </a:solidFill>
                <a:latin typeface="Arial Narrow" charset="0"/>
              </a:endParaRPr>
            </a:p>
          </p:txBody>
        </p:sp>
        <p:sp>
          <p:nvSpPr>
            <p:cNvPr id="316432" name="Rectangle 1040"/>
            <p:cNvSpPr>
              <a:spLocks noChangeArrowheads="1"/>
            </p:cNvSpPr>
            <p:nvPr/>
          </p:nvSpPr>
          <p:spPr bwMode="auto">
            <a:xfrm>
              <a:off x="950" y="2263"/>
              <a:ext cx="1512"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ko-KR" altLang="en-US" sz="2000" dirty="0">
                  <a:solidFill>
                    <a:srgbClr val="F1F7E9"/>
                  </a:solidFill>
                  <a:latin typeface="Arial Narrow" charset="0"/>
                </a:rPr>
                <a:t>믿음의 대상은 하나님</a:t>
              </a:r>
              <a:r>
                <a:rPr lang="en-US" sz="2000" dirty="0">
                  <a:solidFill>
                    <a:srgbClr val="F1F7E9"/>
                  </a:solidFill>
                  <a:latin typeface="Arial Narrow" charset="0"/>
                </a:rPr>
                <a:t>—</a:t>
              </a:r>
              <a:r>
                <a:rPr lang="ko-KR" altLang="en-US" sz="2000" dirty="0">
                  <a:solidFill>
                    <a:srgbClr val="F1F7E9"/>
                  </a:solidFill>
                  <a:latin typeface="Arial Narrow" charset="0"/>
                </a:rPr>
                <a:t>선지자들은 제사가 아니라 회개를 촉구함</a:t>
              </a:r>
              <a:r>
                <a:rPr lang="en-US" altLang="ko-KR" sz="2000" dirty="0">
                  <a:solidFill>
                    <a:srgbClr val="F1F7E9"/>
                  </a:solidFill>
                  <a:latin typeface="Arial Narrow" charset="0"/>
                </a:rPr>
                <a:t> </a:t>
              </a:r>
              <a:r>
                <a:rPr lang="en-US" sz="2000" dirty="0">
                  <a:solidFill>
                    <a:srgbClr val="F1F7E9"/>
                  </a:solidFill>
                  <a:latin typeface="Arial Narrow" charset="0"/>
                </a:rPr>
                <a:t>(</a:t>
              </a:r>
              <a:r>
                <a:rPr lang="ko-KR" altLang="en-US" sz="2000" dirty="0">
                  <a:solidFill>
                    <a:srgbClr val="F1F7E9"/>
                  </a:solidFill>
                  <a:latin typeface="Arial Narrow" charset="0"/>
                </a:rPr>
                <a:t>렘</a:t>
              </a:r>
              <a:r>
                <a:rPr lang="en-US" sz="2000" dirty="0">
                  <a:solidFill>
                    <a:srgbClr val="F1F7E9"/>
                  </a:solidFill>
                  <a:latin typeface="Arial Narrow" charset="0"/>
                </a:rPr>
                <a:t>3:12)</a:t>
              </a:r>
            </a:p>
          </p:txBody>
        </p:sp>
        <p:sp>
          <p:nvSpPr>
            <p:cNvPr id="316433" name="Rectangle 1041"/>
            <p:cNvSpPr>
              <a:spLocks noChangeArrowheads="1"/>
            </p:cNvSpPr>
            <p:nvPr/>
          </p:nvSpPr>
          <p:spPr bwMode="auto">
            <a:xfrm>
              <a:off x="2462" y="2263"/>
              <a:ext cx="1404" cy="74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ko-KR" altLang="en-US" sz="1800" dirty="0">
                  <a:solidFill>
                    <a:srgbClr val="F1F7E9"/>
                  </a:solidFill>
                  <a:latin typeface="Arial Narrow" charset="0"/>
                </a:rPr>
                <a:t>믿음의 대상은 하나님</a:t>
              </a:r>
              <a:r>
                <a:rPr lang="en-US" sz="1800" dirty="0">
                  <a:solidFill>
                    <a:srgbClr val="F1F7E9"/>
                  </a:solidFill>
                  <a:latin typeface="Arial Narrow" charset="0"/>
                </a:rPr>
                <a:t>—</a:t>
              </a:r>
              <a:r>
                <a:rPr lang="ko-KR" altLang="en-US" sz="1800" dirty="0">
                  <a:solidFill>
                    <a:srgbClr val="F1F7E9"/>
                  </a:solidFill>
                  <a:latin typeface="Arial Narrow" charset="0"/>
                </a:rPr>
                <a:t>하나님을 믿는 것을 촉구하기 위해 믿음의 영웅들이 인용됨</a:t>
              </a:r>
              <a:r>
                <a:rPr lang="en-US" sz="1800" dirty="0">
                  <a:solidFill>
                    <a:srgbClr val="F1F7E9"/>
                  </a:solidFill>
                  <a:latin typeface="Arial Narrow" charset="0"/>
                </a:rPr>
                <a:t> (</a:t>
              </a:r>
              <a:r>
                <a:rPr lang="ko-KR" altLang="en-US" sz="1800" dirty="0">
                  <a:solidFill>
                    <a:srgbClr val="F1F7E9"/>
                  </a:solidFill>
                  <a:latin typeface="Arial Narrow" charset="0"/>
                </a:rPr>
                <a:t>히</a:t>
              </a:r>
              <a:r>
                <a:rPr lang="en-US" sz="1800" dirty="0">
                  <a:solidFill>
                    <a:srgbClr val="F1F7E9"/>
                  </a:solidFill>
                  <a:latin typeface="Arial Narrow" charset="0"/>
                </a:rPr>
                <a:t>11</a:t>
              </a:r>
              <a:r>
                <a:rPr lang="ko-KR" altLang="en-US" sz="1800" dirty="0">
                  <a:solidFill>
                    <a:srgbClr val="F1F7E9"/>
                  </a:solidFill>
                  <a:latin typeface="Arial Narrow" charset="0"/>
                </a:rPr>
                <a:t>장</a:t>
              </a:r>
              <a:r>
                <a:rPr lang="en-US" sz="1800" dirty="0">
                  <a:solidFill>
                    <a:srgbClr val="F1F7E9"/>
                  </a:solidFill>
                  <a:latin typeface="Arial Narrow" charset="0"/>
                </a:rPr>
                <a:t>)</a:t>
              </a:r>
            </a:p>
          </p:txBody>
        </p:sp>
        <p:sp>
          <p:nvSpPr>
            <p:cNvPr id="316434" name="Rectangle 1042"/>
            <p:cNvSpPr>
              <a:spLocks noChangeArrowheads="1"/>
            </p:cNvSpPr>
            <p:nvPr/>
          </p:nvSpPr>
          <p:spPr bwMode="auto">
            <a:xfrm>
              <a:off x="43" y="3011"/>
              <a:ext cx="907"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ko-KR" altLang="en-US" sz="2000" dirty="0">
                  <a:solidFill>
                    <a:srgbClr val="F1F7E9"/>
                  </a:solidFill>
                  <a:latin typeface="Arial Narrow" charset="0"/>
                </a:rPr>
                <a:t>특별히 계신된 구원의 내용</a:t>
              </a:r>
              <a:endParaRPr lang="en-US" sz="2000" dirty="0">
                <a:solidFill>
                  <a:srgbClr val="F1F7E9"/>
                </a:solidFill>
                <a:latin typeface="Arial Narrow" charset="0"/>
              </a:endParaRPr>
            </a:p>
          </p:txBody>
        </p:sp>
        <p:sp>
          <p:nvSpPr>
            <p:cNvPr id="316435" name="Rectangle 1043"/>
            <p:cNvSpPr>
              <a:spLocks noChangeArrowheads="1"/>
            </p:cNvSpPr>
            <p:nvPr/>
          </p:nvSpPr>
          <p:spPr bwMode="auto">
            <a:xfrm>
              <a:off x="950" y="3011"/>
              <a:ext cx="1512"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ko-KR" altLang="en-US" sz="2000" dirty="0">
                  <a:solidFill>
                    <a:srgbClr val="F1F7E9"/>
                  </a:solidFill>
                  <a:latin typeface="Arial Narrow" charset="0"/>
                </a:rPr>
                <a:t>점증적으로 믿음의 내용이 약속과 제사가 됨 </a:t>
              </a:r>
              <a:r>
                <a:rPr lang="en-US" sz="2000" dirty="0">
                  <a:solidFill>
                    <a:srgbClr val="F1F7E9"/>
                  </a:solidFill>
                  <a:latin typeface="Arial Narrow" charset="0"/>
                </a:rPr>
                <a:t>: </a:t>
              </a:r>
              <a:r>
                <a:rPr lang="ko-KR" altLang="en-US" sz="2000" dirty="0">
                  <a:solidFill>
                    <a:srgbClr val="F1F7E9"/>
                  </a:solidFill>
                  <a:latin typeface="Arial Narrow" charset="0"/>
                </a:rPr>
                <a:t>동물</a:t>
              </a:r>
              <a:r>
                <a:rPr lang="en-US" sz="2000" dirty="0">
                  <a:solidFill>
                    <a:srgbClr val="F1F7E9"/>
                  </a:solidFill>
                  <a:latin typeface="Arial Narrow" charset="0"/>
                </a:rPr>
                <a:t> (</a:t>
              </a:r>
              <a:r>
                <a:rPr lang="ko-KR" altLang="en-US" sz="2000" dirty="0">
                  <a:solidFill>
                    <a:srgbClr val="F1F7E9"/>
                  </a:solidFill>
                  <a:latin typeface="Arial Narrow" charset="0"/>
                </a:rPr>
                <a:t>창</a:t>
              </a:r>
              <a:r>
                <a:rPr lang="en-US" sz="2000" dirty="0">
                  <a:solidFill>
                    <a:srgbClr val="F1F7E9"/>
                  </a:solidFill>
                  <a:latin typeface="Arial Narrow" charset="0"/>
                </a:rPr>
                <a:t> 3:21), </a:t>
              </a:r>
              <a:r>
                <a:rPr lang="ko-KR" altLang="en-US" sz="2000" dirty="0">
                  <a:solidFill>
                    <a:srgbClr val="F1F7E9"/>
                  </a:solidFill>
                  <a:latin typeface="Arial Narrow" charset="0"/>
                </a:rPr>
                <a:t>아벨의 제사</a:t>
              </a:r>
              <a:r>
                <a:rPr lang="en-US" sz="2000" dirty="0">
                  <a:solidFill>
                    <a:srgbClr val="F1F7E9"/>
                  </a:solidFill>
                  <a:latin typeface="Arial Narrow" charset="0"/>
                </a:rPr>
                <a:t>(</a:t>
              </a:r>
              <a:r>
                <a:rPr lang="ko-KR" altLang="en-US" sz="2000" dirty="0">
                  <a:solidFill>
                    <a:srgbClr val="F1F7E9"/>
                  </a:solidFill>
                  <a:latin typeface="Arial Narrow" charset="0"/>
                </a:rPr>
                <a:t>창</a:t>
              </a:r>
              <a:r>
                <a:rPr lang="en-US" sz="2000" dirty="0">
                  <a:solidFill>
                    <a:srgbClr val="F1F7E9"/>
                  </a:solidFill>
                  <a:latin typeface="Arial Narrow" charset="0"/>
                </a:rPr>
                <a:t> 4:4), </a:t>
              </a:r>
              <a:r>
                <a:rPr lang="ko-KR" altLang="en-US" sz="2000" dirty="0">
                  <a:solidFill>
                    <a:srgbClr val="F1F7E9"/>
                  </a:solidFill>
                  <a:latin typeface="Arial Narrow" charset="0"/>
                </a:rPr>
                <a:t>아브라함 언약</a:t>
              </a:r>
              <a:r>
                <a:rPr lang="en-US" sz="2000" dirty="0">
                  <a:solidFill>
                    <a:srgbClr val="F1F7E9"/>
                  </a:solidFill>
                  <a:latin typeface="Arial Narrow" charset="0"/>
                </a:rPr>
                <a:t>(</a:t>
              </a:r>
              <a:r>
                <a:rPr lang="ko-KR" altLang="en-US" sz="2000" dirty="0">
                  <a:solidFill>
                    <a:srgbClr val="F1F7E9"/>
                  </a:solidFill>
                  <a:latin typeface="Arial Narrow" charset="0"/>
                </a:rPr>
                <a:t>창</a:t>
              </a:r>
              <a:r>
                <a:rPr lang="en-US" sz="2000" dirty="0">
                  <a:solidFill>
                    <a:srgbClr val="F1F7E9"/>
                  </a:solidFill>
                  <a:latin typeface="Arial Narrow" charset="0"/>
                </a:rPr>
                <a:t>15</a:t>
              </a:r>
              <a:r>
                <a:rPr lang="ko-KR" altLang="en-US" sz="2000" dirty="0">
                  <a:solidFill>
                    <a:srgbClr val="F1F7E9"/>
                  </a:solidFill>
                  <a:latin typeface="Arial Narrow" charset="0"/>
                </a:rPr>
                <a:t>장</a:t>
              </a:r>
              <a:r>
                <a:rPr lang="en-US" sz="2000" dirty="0">
                  <a:solidFill>
                    <a:srgbClr val="F1F7E9"/>
                  </a:solidFill>
                  <a:latin typeface="Arial Narrow" charset="0"/>
                </a:rPr>
                <a:t>)</a:t>
              </a:r>
            </a:p>
          </p:txBody>
        </p:sp>
        <p:sp>
          <p:nvSpPr>
            <p:cNvPr id="316436" name="Rectangle 1044"/>
            <p:cNvSpPr>
              <a:spLocks noChangeArrowheads="1"/>
            </p:cNvSpPr>
            <p:nvPr/>
          </p:nvSpPr>
          <p:spPr bwMode="auto">
            <a:xfrm>
              <a:off x="2462" y="3011"/>
              <a:ext cx="1404" cy="978"/>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ko-KR" altLang="en-US" sz="1800" dirty="0">
                  <a:solidFill>
                    <a:srgbClr val="F1F7E9"/>
                  </a:solidFill>
                  <a:latin typeface="Arial Narrow" charset="0"/>
                </a:rPr>
                <a:t>믿음의 새로운 내용은 그리스도의 피흘림</a:t>
              </a:r>
              <a:r>
                <a:rPr lang="en-US" sz="1800" dirty="0">
                  <a:solidFill>
                    <a:srgbClr val="F1F7E9"/>
                  </a:solidFill>
                  <a:latin typeface="Arial Narrow" charset="0"/>
                </a:rPr>
                <a:t>(</a:t>
              </a:r>
              <a:r>
                <a:rPr lang="ko-KR" altLang="en-US" sz="1800" dirty="0">
                  <a:solidFill>
                    <a:srgbClr val="F1F7E9"/>
                  </a:solidFill>
                  <a:latin typeface="Arial Narrow" charset="0"/>
                </a:rPr>
                <a:t>벧전</a:t>
              </a:r>
              <a:r>
                <a:rPr lang="en-US" sz="1800" dirty="0">
                  <a:solidFill>
                    <a:srgbClr val="F1F7E9"/>
                  </a:solidFill>
                  <a:latin typeface="Arial Narrow" charset="0"/>
                </a:rPr>
                <a:t>1:18-21)</a:t>
              </a:r>
              <a:r>
                <a:rPr lang="ko-KR" altLang="en-US" sz="1800" dirty="0">
                  <a:solidFill>
                    <a:srgbClr val="F1F7E9"/>
                  </a:solidFill>
                  <a:latin typeface="Arial Narrow" charset="0"/>
                </a:rPr>
                <a:t>이며</a:t>
              </a:r>
              <a:r>
                <a:rPr lang="en-US" altLang="ko-KR" sz="1800" dirty="0">
                  <a:solidFill>
                    <a:srgbClr val="F1F7E9"/>
                  </a:solidFill>
                  <a:latin typeface="Arial Narrow" charset="0"/>
                </a:rPr>
                <a:t>,</a:t>
              </a:r>
              <a:r>
                <a:rPr lang="ko-KR" altLang="en-US" sz="1800" dirty="0">
                  <a:solidFill>
                    <a:srgbClr val="F1F7E9"/>
                  </a:solidFill>
                  <a:latin typeface="Arial Narrow" charset="0"/>
                </a:rPr>
                <a:t> </a:t>
              </a:r>
              <a:r>
                <a:rPr lang="en-US" sz="1800" dirty="0">
                  <a:solidFill>
                    <a:srgbClr val="F1F7E9"/>
                  </a:solidFill>
                  <a:latin typeface="Arial Narrow" charset="0"/>
                </a:rPr>
                <a:t> </a:t>
              </a:r>
              <a:r>
                <a:rPr lang="ko-KR" altLang="en-US" sz="1800" dirty="0">
                  <a:solidFill>
                    <a:srgbClr val="F1F7E9"/>
                  </a:solidFill>
                  <a:latin typeface="Arial Narrow" charset="0"/>
                </a:rPr>
                <a:t>그것은 구약의 희생제물로 단지 덮었던 죄를 완전히 제거함</a:t>
              </a:r>
              <a:endParaRPr lang="en-US" sz="1800" dirty="0">
                <a:solidFill>
                  <a:srgbClr val="F1F7E9"/>
                </a:solidFill>
                <a:latin typeface="Arial Narrow" charset="0"/>
              </a:endParaRPr>
            </a:p>
          </p:txBody>
        </p:sp>
        <p:sp>
          <p:nvSpPr>
            <p:cNvPr id="316437" name="Rectangle 1045"/>
            <p:cNvSpPr>
              <a:spLocks noChangeArrowheads="1"/>
            </p:cNvSpPr>
            <p:nvPr/>
          </p:nvSpPr>
          <p:spPr bwMode="auto">
            <a:xfrm>
              <a:off x="43" y="3989"/>
              <a:ext cx="907"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ko-KR" altLang="en-US" sz="2000" dirty="0">
                  <a:solidFill>
                    <a:srgbClr val="F1F7E9"/>
                  </a:solidFill>
                  <a:latin typeface="Arial Narrow" charset="0"/>
                </a:rPr>
                <a:t>구원에 대한 신자의 표현</a:t>
              </a:r>
              <a:endParaRPr lang="en-US" sz="2000" dirty="0">
                <a:solidFill>
                  <a:srgbClr val="F1F7E9"/>
                </a:solidFill>
                <a:latin typeface="Arial Narrow" charset="0"/>
              </a:endParaRPr>
            </a:p>
          </p:txBody>
        </p:sp>
        <p:sp>
          <p:nvSpPr>
            <p:cNvPr id="316438" name="Rectangle 1046"/>
            <p:cNvSpPr>
              <a:spLocks noChangeArrowheads="1"/>
            </p:cNvSpPr>
            <p:nvPr/>
          </p:nvSpPr>
          <p:spPr bwMode="auto">
            <a:xfrm>
              <a:off x="950" y="3989"/>
              <a:ext cx="1512"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ko-KR" altLang="en-US" sz="2000" dirty="0">
                  <a:solidFill>
                    <a:srgbClr val="F1F7E9"/>
                  </a:solidFill>
                  <a:latin typeface="Arial Narrow" charset="0"/>
                </a:rPr>
                <a:t>도덕법에 순종</a:t>
              </a:r>
              <a:r>
                <a:rPr lang="en-US" altLang="ko-KR" sz="2000" dirty="0">
                  <a:solidFill>
                    <a:srgbClr val="F1F7E9"/>
                  </a:solidFill>
                  <a:latin typeface="Arial Narrow" charset="0"/>
                </a:rPr>
                <a:t>,</a:t>
              </a:r>
              <a:r>
                <a:rPr lang="ko-KR" altLang="en-US" sz="2000" dirty="0">
                  <a:solidFill>
                    <a:srgbClr val="F1F7E9"/>
                  </a:solidFill>
                  <a:latin typeface="Arial Narrow" charset="0"/>
                </a:rPr>
                <a:t> 동물제사</a:t>
              </a:r>
              <a:r>
                <a:rPr lang="en-US" altLang="ko-KR" sz="2000" dirty="0">
                  <a:solidFill>
                    <a:srgbClr val="F1F7E9"/>
                  </a:solidFill>
                  <a:latin typeface="Arial Narrow" charset="0"/>
                </a:rPr>
                <a:t>,</a:t>
              </a:r>
              <a:r>
                <a:rPr lang="ko-KR" altLang="en-US" sz="2000" dirty="0">
                  <a:solidFill>
                    <a:srgbClr val="F1F7E9"/>
                  </a:solidFill>
                  <a:latin typeface="Arial Narrow" charset="0"/>
                </a:rPr>
                <a:t> 모세의 율법</a:t>
              </a:r>
              <a:r>
                <a:rPr lang="en-US" altLang="ko-KR" sz="2000" dirty="0">
                  <a:solidFill>
                    <a:srgbClr val="F1F7E9"/>
                  </a:solidFill>
                  <a:latin typeface="Arial Narrow" charset="0"/>
                </a:rPr>
                <a:t>(</a:t>
              </a:r>
              <a:r>
                <a:rPr lang="ko-KR" altLang="en-US" sz="2000" dirty="0">
                  <a:solidFill>
                    <a:srgbClr val="F1F7E9"/>
                  </a:solidFill>
                  <a:latin typeface="Arial Narrow" charset="0"/>
                </a:rPr>
                <a:t>제사와 의식에 관한</a:t>
              </a:r>
              <a:r>
                <a:rPr lang="en-US" altLang="ko-KR" sz="2000" dirty="0">
                  <a:solidFill>
                    <a:srgbClr val="F1F7E9"/>
                  </a:solidFill>
                  <a:latin typeface="Arial Narrow" charset="0"/>
                </a:rPr>
                <a:t>)</a:t>
              </a:r>
              <a:r>
                <a:rPr lang="ko-KR" altLang="en-US" sz="2000" dirty="0">
                  <a:solidFill>
                    <a:srgbClr val="F1F7E9"/>
                  </a:solidFill>
                  <a:latin typeface="Arial Narrow" charset="0"/>
                </a:rPr>
                <a:t>에 순종</a:t>
              </a:r>
              <a:endParaRPr lang="en-US" sz="2000" dirty="0">
                <a:solidFill>
                  <a:srgbClr val="F1F7E9"/>
                </a:solidFill>
                <a:latin typeface="Arial Narrow" charset="0"/>
              </a:endParaRPr>
            </a:p>
          </p:txBody>
        </p:sp>
        <p:sp>
          <p:nvSpPr>
            <p:cNvPr id="316439" name="Rectangle 1047"/>
            <p:cNvSpPr>
              <a:spLocks noChangeArrowheads="1"/>
            </p:cNvSpPr>
            <p:nvPr/>
          </p:nvSpPr>
          <p:spPr bwMode="auto">
            <a:xfrm>
              <a:off x="2462" y="3989"/>
              <a:ext cx="1404" cy="633"/>
            </a:xfrm>
            <a:prstGeom prst="rect">
              <a:avLst/>
            </a:prstGeom>
            <a:noFill/>
            <a:ln w="12700" cap="sq">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ko-KR" altLang="en-US" sz="1800" dirty="0">
                  <a:solidFill>
                    <a:srgbClr val="F1F7E9"/>
                  </a:solidFill>
                  <a:latin typeface="Arial Narrow" charset="0"/>
                </a:rPr>
                <a:t>성령의 능력을 통하여 도덕법에 순종하고</a:t>
              </a:r>
              <a:r>
                <a:rPr lang="en-US" altLang="ko-KR" sz="1800" dirty="0">
                  <a:solidFill>
                    <a:srgbClr val="F1F7E9"/>
                  </a:solidFill>
                  <a:latin typeface="Arial Narrow" charset="0"/>
                </a:rPr>
                <a:t>,</a:t>
              </a:r>
              <a:r>
                <a:rPr lang="ko-KR" altLang="en-US" sz="1800" dirty="0">
                  <a:solidFill>
                    <a:srgbClr val="F1F7E9"/>
                  </a:solidFill>
                  <a:latin typeface="Arial Narrow" charset="0"/>
                </a:rPr>
                <a:t> 주의 성찬과 세례에 참여하는 등</a:t>
              </a:r>
              <a:r>
                <a:rPr lang="en-US" altLang="ko-KR" sz="1800" dirty="0">
                  <a:solidFill>
                    <a:srgbClr val="F1F7E9"/>
                  </a:solidFill>
                  <a:latin typeface="Arial Narrow" charset="0"/>
                </a:rPr>
                <a:t>.</a:t>
              </a:r>
              <a:r>
                <a:rPr lang="ko-KR" altLang="en-US" sz="1800" dirty="0">
                  <a:solidFill>
                    <a:srgbClr val="F1F7E9"/>
                  </a:solidFill>
                  <a:latin typeface="Arial Narrow" charset="0"/>
                </a:rPr>
                <a:t> </a:t>
              </a:r>
              <a:r>
                <a:rPr lang="en-US" sz="1800" dirty="0">
                  <a:solidFill>
                    <a:srgbClr val="F1F7E9"/>
                  </a:solidFill>
                  <a:latin typeface="Arial Narrow" charset="0"/>
                </a:rPr>
                <a:t>(</a:t>
              </a:r>
              <a:r>
                <a:rPr lang="ko-KR" altLang="en-US" sz="1800" dirty="0">
                  <a:solidFill>
                    <a:srgbClr val="F1F7E9"/>
                  </a:solidFill>
                  <a:latin typeface="Arial Narrow" charset="0"/>
                </a:rPr>
                <a:t>롬</a:t>
              </a:r>
              <a:r>
                <a:rPr lang="en-US" sz="1800" dirty="0">
                  <a:solidFill>
                    <a:srgbClr val="F1F7E9"/>
                  </a:solidFill>
                  <a:latin typeface="Arial Narrow" charset="0"/>
                </a:rPr>
                <a:t>8:9)</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Text Box 2"/>
          <p:cNvSpPr txBox="1">
            <a:spLocks noChangeArrowheads="1"/>
          </p:cNvSpPr>
          <p:nvPr/>
        </p:nvSpPr>
        <p:spPr bwMode="auto">
          <a:xfrm>
            <a:off x="8394478" y="42467"/>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FF"/>
                </a:solidFill>
                <a:latin typeface="Arial" charset="0"/>
                <a:cs typeface="Arial" charset="0"/>
              </a:rPr>
              <a:t>167</a:t>
            </a:r>
          </a:p>
        </p:txBody>
      </p:sp>
      <p:sp>
        <p:nvSpPr>
          <p:cNvPr id="15366" name="Text Box 6"/>
          <p:cNvSpPr txBox="1">
            <a:spLocks noChangeArrowheads="1"/>
          </p:cNvSpPr>
          <p:nvPr/>
        </p:nvSpPr>
        <p:spPr bwMode="auto">
          <a:xfrm>
            <a:off x="304800" y="1628775"/>
            <a:ext cx="8534400" cy="1815882"/>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altLang="zh-CN" sz="2800" b="1" dirty="0">
              <a:solidFill>
                <a:srgbClr val="FFFFFF"/>
              </a:solidFill>
              <a:latin typeface="Arial" charset="0"/>
              <a:cs typeface="Arial" charset="0"/>
            </a:endParaRPr>
          </a:p>
          <a:p>
            <a:pPr algn="ctr" eaLnBrk="1" hangingPunct="1"/>
            <a:r>
              <a:rPr lang="ko-KR" altLang="en-US" sz="2800" b="1" dirty="0">
                <a:solidFill>
                  <a:srgbClr val="FFFFFF"/>
                </a:solidFill>
                <a:latin typeface="Arial" charset="0"/>
                <a:cs typeface="Arial" charset="0"/>
              </a:rPr>
              <a:t>우리가 믿음에 의해 의롭다 함을 받는다는 것을 </a:t>
            </a:r>
            <a:br>
              <a:rPr lang="en-US" altLang="ko-KR" sz="2800" b="1" dirty="0">
                <a:solidFill>
                  <a:srgbClr val="FFFFFF"/>
                </a:solidFill>
                <a:latin typeface="Arial" charset="0"/>
                <a:cs typeface="Arial" charset="0"/>
              </a:rPr>
            </a:br>
            <a:r>
              <a:rPr lang="ko-KR" altLang="en-US" sz="2800" b="1" dirty="0">
                <a:solidFill>
                  <a:srgbClr val="FFFFFF"/>
                </a:solidFill>
                <a:latin typeface="Arial" charset="0"/>
                <a:cs typeface="Arial" charset="0"/>
              </a:rPr>
              <a:t>붙잡아야 하는 이유는</a:t>
            </a:r>
            <a:r>
              <a:rPr lang="en-US" altLang="ko-KR" sz="2800" b="1" dirty="0">
                <a:solidFill>
                  <a:srgbClr val="FFFFFF"/>
                </a:solidFill>
                <a:latin typeface="Arial" charset="0"/>
                <a:cs typeface="Arial" charset="0"/>
              </a:rPr>
              <a:t>,</a:t>
            </a:r>
            <a:r>
              <a:rPr lang="ko-KR" altLang="en-US" sz="2800" b="1" dirty="0">
                <a:solidFill>
                  <a:srgbClr val="FFFFFF"/>
                </a:solidFill>
                <a:latin typeface="Arial" charset="0"/>
                <a:cs typeface="Arial" charset="0"/>
              </a:rPr>
              <a:t> 사도 바울이 그의 소명과 신학</a:t>
            </a:r>
            <a:r>
              <a:rPr lang="en-US" altLang="ko-KR" sz="2800" b="1" dirty="0">
                <a:solidFill>
                  <a:srgbClr val="FFFFFF"/>
                </a:solidFill>
                <a:latin typeface="Arial" charset="0"/>
                <a:cs typeface="Arial" charset="0"/>
              </a:rPr>
              <a:t>,</a:t>
            </a:r>
            <a:r>
              <a:rPr lang="ko-KR" altLang="en-US" sz="2800" b="1" dirty="0">
                <a:solidFill>
                  <a:srgbClr val="FFFFFF"/>
                </a:solidFill>
                <a:latin typeface="Arial" charset="0"/>
                <a:cs typeface="Arial" charset="0"/>
              </a:rPr>
              <a:t> </a:t>
            </a:r>
            <a:br>
              <a:rPr lang="en-US" altLang="ko-KR" sz="2800" b="1" dirty="0">
                <a:solidFill>
                  <a:srgbClr val="FFFFFF"/>
                </a:solidFill>
                <a:latin typeface="Arial" charset="0"/>
                <a:cs typeface="Arial" charset="0"/>
              </a:rPr>
            </a:br>
            <a:r>
              <a:rPr lang="ko-KR" altLang="en-US" sz="2800" b="1" dirty="0">
                <a:solidFill>
                  <a:srgbClr val="FFFFFF"/>
                </a:solidFill>
                <a:latin typeface="Arial" charset="0"/>
                <a:cs typeface="Arial" charset="0"/>
              </a:rPr>
              <a:t>그리고 사역에 있어서 그것을 확신했기 때문이다</a:t>
            </a:r>
            <a:r>
              <a:rPr lang="en-US" altLang="ko-KR" sz="2800" b="1" dirty="0">
                <a:solidFill>
                  <a:srgbClr val="FFFFFF"/>
                </a:solidFill>
                <a:latin typeface="Arial" charset="0"/>
                <a:cs typeface="Arial" charset="0"/>
              </a:rPr>
              <a:t>.</a:t>
            </a:r>
            <a:r>
              <a:rPr lang="ko-KR" altLang="en-US" sz="2800" b="1" dirty="0">
                <a:solidFill>
                  <a:srgbClr val="FFFFFF"/>
                </a:solidFill>
                <a:latin typeface="Arial" charset="0"/>
                <a:cs typeface="Arial" charset="0"/>
              </a:rPr>
              <a:t> </a:t>
            </a:r>
            <a:endParaRPr lang="en-US" altLang="zh-CN" sz="2800" b="1" dirty="0">
              <a:solidFill>
                <a:srgbClr val="FFFFFF"/>
              </a:solidFill>
              <a:latin typeface="Arial" charset="0"/>
              <a:cs typeface="Arial" charset="0"/>
            </a:endParaRPr>
          </a:p>
        </p:txBody>
      </p:sp>
      <p:sp>
        <p:nvSpPr>
          <p:cNvPr id="15367" name="Text Box 7"/>
          <p:cNvSpPr txBox="1">
            <a:spLocks noChangeArrowheads="1"/>
          </p:cNvSpPr>
          <p:nvPr/>
        </p:nvSpPr>
        <p:spPr bwMode="auto">
          <a:xfrm>
            <a:off x="381000" y="3912281"/>
            <a:ext cx="8534400" cy="2677656"/>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sz="2800" b="1" u="sng" dirty="0">
                <a:solidFill>
                  <a:srgbClr val="070000"/>
                </a:solidFill>
                <a:latin typeface="Arial" charset="0"/>
                <a:cs typeface="Arial" charset="0"/>
              </a:rPr>
              <a:t>적용</a:t>
            </a:r>
          </a:p>
          <a:p>
            <a:pPr algn="ctr" eaLnBrk="1" hangingPunct="1"/>
            <a:r>
              <a:rPr lang="ko-KR" altLang="en-US" sz="2800" b="1" dirty="0">
                <a:solidFill>
                  <a:srgbClr val="070000"/>
                </a:solidFill>
                <a:latin typeface="Arial" charset="0"/>
                <a:cs typeface="Arial" charset="0"/>
              </a:rPr>
              <a:t>당신은 구원을 얻기 위해서</a:t>
            </a:r>
            <a:r>
              <a:rPr lang="en-US" altLang="ko-KR" sz="2800" b="1" dirty="0">
                <a:solidFill>
                  <a:srgbClr val="070000"/>
                </a:solidFill>
                <a:latin typeface="Arial" charset="0"/>
                <a:cs typeface="Arial" charset="0"/>
              </a:rPr>
              <a:t>,</a:t>
            </a:r>
            <a:r>
              <a:rPr lang="ko-KR" altLang="en-US" sz="2800" b="1" dirty="0">
                <a:solidFill>
                  <a:srgbClr val="070000"/>
                </a:solidFill>
                <a:latin typeface="Arial" charset="0"/>
                <a:cs typeface="Arial" charset="0"/>
              </a:rPr>
              <a:t> 그리스도를 믿는 믿음에 </a:t>
            </a:r>
            <a:br>
              <a:rPr lang="en-US" altLang="ko-KR" sz="2800" b="1" dirty="0">
                <a:solidFill>
                  <a:srgbClr val="070000"/>
                </a:solidFill>
                <a:latin typeface="Arial" charset="0"/>
                <a:cs typeface="Arial" charset="0"/>
              </a:rPr>
            </a:br>
            <a:r>
              <a:rPr lang="ko-KR" altLang="en-US" sz="2800" b="1" dirty="0">
                <a:solidFill>
                  <a:srgbClr val="070000"/>
                </a:solidFill>
                <a:latin typeface="Arial" charset="0"/>
                <a:cs typeface="Arial" charset="0"/>
              </a:rPr>
              <a:t>다른 어떤 조건들</a:t>
            </a:r>
            <a:r>
              <a:rPr lang="en-US" altLang="ko-KR" sz="2800" b="1" dirty="0">
                <a:solidFill>
                  <a:srgbClr val="070000"/>
                </a:solidFill>
                <a:latin typeface="Arial" charset="0"/>
                <a:cs typeface="Arial" charset="0"/>
              </a:rPr>
              <a:t>,</a:t>
            </a:r>
            <a:r>
              <a:rPr lang="ko-KR" altLang="en-US" sz="2800" b="1" dirty="0">
                <a:solidFill>
                  <a:srgbClr val="070000"/>
                </a:solidFill>
                <a:latin typeface="Arial" charset="0"/>
                <a:cs typeface="Arial" charset="0"/>
              </a:rPr>
              <a:t> 예컨대</a:t>
            </a:r>
            <a:r>
              <a:rPr lang="en-US" altLang="ko-KR" sz="2800" b="1" dirty="0">
                <a:solidFill>
                  <a:srgbClr val="070000"/>
                </a:solidFill>
                <a:latin typeface="Arial" charset="0"/>
                <a:cs typeface="Arial" charset="0"/>
              </a:rPr>
              <a:t>,</a:t>
            </a:r>
            <a:r>
              <a:rPr lang="ko-KR" altLang="en-US" sz="2800" b="1" dirty="0">
                <a:solidFill>
                  <a:srgbClr val="070000"/>
                </a:solidFill>
                <a:latin typeface="Arial" charset="0"/>
                <a:cs typeface="Arial" charset="0"/>
              </a:rPr>
              <a:t> 세례</a:t>
            </a:r>
            <a:r>
              <a:rPr lang="en-US" altLang="ko-KR" sz="2800" b="1" dirty="0">
                <a:solidFill>
                  <a:srgbClr val="070000"/>
                </a:solidFill>
                <a:latin typeface="Arial" charset="0"/>
                <a:cs typeface="Arial" charset="0"/>
              </a:rPr>
              <a:t>,</a:t>
            </a:r>
            <a:r>
              <a:rPr lang="ko-KR" altLang="en-US" sz="2800" b="1" dirty="0">
                <a:solidFill>
                  <a:srgbClr val="070000"/>
                </a:solidFill>
                <a:latin typeface="Arial" charset="0"/>
                <a:cs typeface="Arial" charset="0"/>
              </a:rPr>
              <a:t> 방언</a:t>
            </a:r>
            <a:r>
              <a:rPr lang="en-US" altLang="ko-KR" sz="2800" b="1" dirty="0">
                <a:solidFill>
                  <a:srgbClr val="070000"/>
                </a:solidFill>
                <a:latin typeface="Arial" charset="0"/>
                <a:cs typeface="Arial" charset="0"/>
              </a:rPr>
              <a:t>,</a:t>
            </a:r>
            <a:r>
              <a:rPr lang="ko-KR" altLang="en-US" sz="2800" b="1" dirty="0">
                <a:solidFill>
                  <a:srgbClr val="070000"/>
                </a:solidFill>
                <a:latin typeface="Arial" charset="0"/>
                <a:cs typeface="Arial" charset="0"/>
              </a:rPr>
              <a:t> 선행 등을 더하는가</a:t>
            </a:r>
            <a:r>
              <a:rPr lang="en-US" altLang="ko-KR" sz="2800" b="1" dirty="0">
                <a:solidFill>
                  <a:srgbClr val="070000"/>
                </a:solidFill>
                <a:latin typeface="Arial" charset="0"/>
                <a:cs typeface="Arial" charset="0"/>
              </a:rPr>
              <a:t>?</a:t>
            </a:r>
            <a:r>
              <a:rPr lang="ko-KR" altLang="en-US" sz="2800" b="1" dirty="0">
                <a:solidFill>
                  <a:srgbClr val="070000"/>
                </a:solidFill>
                <a:latin typeface="Arial" charset="0"/>
                <a:cs typeface="Arial" charset="0"/>
              </a:rPr>
              <a:t> 믿음으로 의롭다 함을 받는다는</a:t>
            </a:r>
            <a:r>
              <a:rPr lang="en-US" altLang="ko-KR" sz="2800" b="1" dirty="0">
                <a:solidFill>
                  <a:srgbClr val="070000"/>
                </a:solidFill>
                <a:latin typeface="Arial" charset="0"/>
                <a:cs typeface="Arial" charset="0"/>
              </a:rPr>
              <a:t> </a:t>
            </a:r>
            <a:r>
              <a:rPr lang="ko-KR" altLang="en-US" sz="2800" b="1" dirty="0">
                <a:solidFill>
                  <a:srgbClr val="070000"/>
                </a:solidFill>
                <a:latin typeface="Arial" charset="0"/>
                <a:cs typeface="Arial" charset="0"/>
              </a:rPr>
              <a:t>것의 논리적인 결과는 </a:t>
            </a:r>
            <a:br>
              <a:rPr lang="en-US" altLang="ko-KR" sz="2800" b="1" dirty="0">
                <a:solidFill>
                  <a:srgbClr val="070000"/>
                </a:solidFill>
                <a:latin typeface="Arial" charset="0"/>
                <a:cs typeface="Arial" charset="0"/>
              </a:rPr>
            </a:br>
            <a:r>
              <a:rPr lang="ko-KR" altLang="en-US" sz="2800" b="1" dirty="0">
                <a:solidFill>
                  <a:srgbClr val="070000"/>
                </a:solidFill>
                <a:latin typeface="Arial" charset="0"/>
                <a:cs typeface="Arial" charset="0"/>
              </a:rPr>
              <a:t>하나님의 성품을 갖는 것을</a:t>
            </a:r>
            <a:r>
              <a:rPr lang="en-US" altLang="ko-KR" sz="2800" b="1" dirty="0">
                <a:solidFill>
                  <a:srgbClr val="070000"/>
                </a:solidFill>
                <a:latin typeface="Arial" charset="0"/>
                <a:cs typeface="Arial" charset="0"/>
              </a:rPr>
              <a:t> </a:t>
            </a:r>
            <a:r>
              <a:rPr lang="ko-KR" altLang="en-US" sz="2800" b="1" dirty="0">
                <a:solidFill>
                  <a:srgbClr val="070000"/>
                </a:solidFill>
                <a:latin typeface="Arial" charset="0"/>
                <a:cs typeface="Arial" charset="0"/>
              </a:rPr>
              <a:t>뜻한다</a:t>
            </a:r>
            <a:r>
              <a:rPr lang="en-US" altLang="ko-KR" sz="2800" b="1" dirty="0">
                <a:solidFill>
                  <a:srgbClr val="070000"/>
                </a:solidFill>
                <a:latin typeface="Arial" charset="0"/>
                <a:cs typeface="Arial" charset="0"/>
              </a:rPr>
              <a:t>.</a:t>
            </a:r>
            <a:r>
              <a:rPr lang="ko-KR" altLang="en-US" sz="2800" b="1" dirty="0">
                <a:solidFill>
                  <a:srgbClr val="070000"/>
                </a:solidFill>
                <a:latin typeface="Arial" charset="0"/>
                <a:cs typeface="Arial" charset="0"/>
              </a:rPr>
              <a:t> </a:t>
            </a:r>
            <a:endParaRPr lang="en-US" altLang="zh-CN" sz="2800" b="1" dirty="0">
              <a:solidFill>
                <a:srgbClr val="070000"/>
              </a:solidFill>
              <a:latin typeface="Arial" charset="0"/>
              <a:cs typeface="Arial" charset="0"/>
            </a:endParaRPr>
          </a:p>
        </p:txBody>
      </p:sp>
      <p:sp>
        <p:nvSpPr>
          <p:cNvPr id="15368" name="Text Box 8"/>
          <p:cNvSpPr txBox="1">
            <a:spLocks noChangeArrowheads="1"/>
          </p:cNvSpPr>
          <p:nvPr/>
        </p:nvSpPr>
        <p:spPr bwMode="auto">
          <a:xfrm>
            <a:off x="2660272" y="304800"/>
            <a:ext cx="3437553" cy="584776"/>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square">
            <a:spAutoFit/>
          </a:bodyPr>
          <a:lstStyle/>
          <a:p>
            <a:pPr algn="ctr">
              <a:defRPr/>
            </a:pPr>
            <a:r>
              <a:rPr lang="ko-KR" altLang="en-US" sz="3200" b="1" dirty="0">
                <a:solidFill>
                  <a:srgbClr val="FFFFFF"/>
                </a:solidFill>
                <a:latin typeface="Arial"/>
                <a:cs typeface="Arial"/>
              </a:rPr>
              <a:t>갈라디아서</a:t>
            </a:r>
            <a:endParaRPr lang="en-US" sz="3200" b="1" dirty="0">
              <a:solidFill>
                <a:srgbClr val="FFFFFF"/>
              </a:solidFill>
              <a:latin typeface="Arial"/>
              <a:cs typeface="Arial"/>
            </a:endParaRPr>
          </a:p>
        </p:txBody>
      </p:sp>
      <p:sp>
        <p:nvSpPr>
          <p:cNvPr id="15369" name="Rectangle 9"/>
          <p:cNvSpPr>
            <a:spLocks noGrp="1" noChangeArrowheads="1"/>
          </p:cNvSpPr>
          <p:nvPr>
            <p:ph type="title" idx="4294967295"/>
          </p:nvPr>
        </p:nvSpPr>
        <p:spPr>
          <a:xfrm>
            <a:off x="304800" y="1600200"/>
            <a:ext cx="8458200" cy="533400"/>
          </a:xfrm>
        </p:spPr>
        <p:txBody>
          <a:bodyPr/>
          <a:lstStyle/>
          <a:p>
            <a:pPr algn="ctr" eaLnBrk="1" hangingPunct="1">
              <a:defRPr/>
            </a:pPr>
            <a:r>
              <a:rPr lang="ko-KR" altLang="en-US" sz="2400" b="1" u="sng" dirty="0">
                <a:solidFill>
                  <a:schemeClr val="tx1"/>
                </a:solidFill>
                <a:effectLst/>
                <a:latin typeface="Arial" charset="0"/>
                <a:ea typeface="ＭＳ Ｐゴシック" charset="0"/>
                <a:cs typeface="Arial" charset="0"/>
              </a:rPr>
              <a:t>요약적 진술</a:t>
            </a:r>
            <a:endParaRPr lang="en-US" sz="4000" b="1" dirty="0">
              <a:latin typeface="Arial" charset="0"/>
              <a:ea typeface="ＭＳ Ｐゴシック" charset="0"/>
              <a:cs typeface="Arial" charset="0"/>
            </a:endParaRPr>
          </a:p>
        </p:txBody>
      </p:sp>
    </p:spTree>
    <p:extLst>
      <p:ext uri="{BB962C8B-B14F-4D97-AF65-F5344CB8AC3E}">
        <p14:creationId xmlns:p14="http://schemas.microsoft.com/office/powerpoint/2010/main" val="99748182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5366">
                                            <p:txEl>
                                              <p:charRg st="4294967295" end="4294967295"/>
                                            </p:txEl>
                                          </p:spTgt>
                                        </p:tgtEl>
                                        <p:attrNameLst>
                                          <p:attrName>style.visibility</p:attrName>
                                        </p:attrNameLst>
                                      </p:cBhvr>
                                      <p:to>
                                        <p:strVal val="visible"/>
                                      </p:to>
                                    </p:set>
                                    <p:anim calcmode="lin" valueType="num">
                                      <p:cBhvr>
                                        <p:cTn id="7" dur="500" fill="hold"/>
                                        <p:tgtEl>
                                          <p:spTgt spid="15366">
                                            <p:txEl>
                                              <p:charRg st="4294967295" end="4294967295"/>
                                            </p:txEl>
                                          </p:spTgt>
                                        </p:tgtEl>
                                        <p:attrNameLst>
                                          <p:attrName>ppt_w</p:attrName>
                                        </p:attrNameLst>
                                      </p:cBhvr>
                                      <p:tavLst>
                                        <p:tav tm="0">
                                          <p:val>
                                            <p:fltVal val="0"/>
                                          </p:val>
                                        </p:tav>
                                        <p:tav tm="100000">
                                          <p:val>
                                            <p:strVal val="#ppt_w"/>
                                          </p:val>
                                        </p:tav>
                                      </p:tavLst>
                                    </p:anim>
                                    <p:anim calcmode="lin" valueType="num">
                                      <p:cBhvr>
                                        <p:cTn id="8" dur="500" fill="hold"/>
                                        <p:tgtEl>
                                          <p:spTgt spid="15366">
                                            <p:txEl>
                                              <p:charRg st="4294967295" end="4294967295"/>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5367"/>
                                        </p:tgtEl>
                                        <p:attrNameLst>
                                          <p:attrName>style.visibility</p:attrName>
                                        </p:attrNameLst>
                                      </p:cBhvr>
                                      <p:to>
                                        <p:strVal val="visible"/>
                                      </p:to>
                                    </p:set>
                                    <p:animEffect transition="in" filter="checkerboard(across)">
                                      <p:cBhvr>
                                        <p:cTn id="13" dur="500"/>
                                        <p:tgtEl>
                                          <p:spTgt spid="1536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5368"/>
                                        </p:tgtEl>
                                        <p:attrNameLst>
                                          <p:attrName>style.visibility</p:attrName>
                                        </p:attrNameLst>
                                      </p:cBhvr>
                                      <p:to>
                                        <p:strVal val="visible"/>
                                      </p:to>
                                    </p:set>
                                    <p:animEffect transition="in" filter="dissolve">
                                      <p:cBhvr>
                                        <p:cTn id="18" dur="500"/>
                                        <p:tgtEl>
                                          <p:spTgt spid="15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autoUpdateAnimBg="0"/>
      <p:bldP spid="15367" grpId="0" animBg="1" autoUpdateAnimBg="0"/>
      <p:bldP spid="1536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318466" name="Picture 8" descr="Temple Alta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Rectangle 2"/>
          <p:cNvSpPr>
            <a:spLocks noGrp="1" noChangeArrowheads="1"/>
          </p:cNvSpPr>
          <p:nvPr>
            <p:ph type="title"/>
          </p:nvPr>
        </p:nvSpPr>
        <p:spPr>
          <a:xfrm>
            <a:off x="685800" y="-274638"/>
            <a:ext cx="7772400" cy="1143001"/>
          </a:xfrm>
          <a:effectLst>
            <a:outerShdw blurRad="63500" dist="38099" dir="2700000" algn="ctr" rotWithShape="0">
              <a:schemeClr val="accent2">
                <a:alpha val="74998"/>
              </a:schemeClr>
            </a:outerShdw>
          </a:effectLst>
        </p:spPr>
        <p:txBody>
          <a:bodyPr/>
          <a:lstStyle/>
          <a:p>
            <a:pPr>
              <a:defRPr/>
            </a:pPr>
            <a:r>
              <a:rPr lang="ko-KR" altLang="en-US" b="1" dirty="0">
                <a:solidFill>
                  <a:schemeClr val="bg2"/>
                </a:solidFill>
                <a:latin typeface="Impact" pitchFamily="-111" charset="0"/>
              </a:rPr>
              <a:t>레위기의 통합</a:t>
            </a:r>
            <a:endParaRPr lang="en-US" b="1" dirty="0">
              <a:solidFill>
                <a:schemeClr val="bg2"/>
              </a:solidFill>
              <a:latin typeface="Impact" pitchFamily="-111" charset="0"/>
            </a:endParaRPr>
          </a:p>
        </p:txBody>
      </p:sp>
      <p:sp>
        <p:nvSpPr>
          <p:cNvPr id="318468" name="Text Box 4"/>
          <p:cNvSpPr txBox="1">
            <a:spLocks noChangeArrowheads="1"/>
          </p:cNvSpPr>
          <p:nvPr/>
        </p:nvSpPr>
        <p:spPr bwMode="auto">
          <a:xfrm>
            <a:off x="7607300" y="-26988"/>
            <a:ext cx="1501775" cy="46196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a:solidFill>
                  <a:srgbClr val="CBCBCB"/>
                </a:solidFill>
                <a:latin typeface="Arial" charset="0"/>
              </a:rPr>
              <a:t>OTS, 124</a:t>
            </a:r>
          </a:p>
        </p:txBody>
      </p:sp>
      <p:sp>
        <p:nvSpPr>
          <p:cNvPr id="33797" name="Text Box 5"/>
          <p:cNvSpPr txBox="1">
            <a:spLocks noChangeArrowheads="1"/>
          </p:cNvSpPr>
          <p:nvPr/>
        </p:nvSpPr>
        <p:spPr bwMode="auto">
          <a:xfrm>
            <a:off x="4191000" y="5445125"/>
            <a:ext cx="4495800" cy="946150"/>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defRPr/>
            </a:pP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11–27	</a:t>
            </a:r>
            <a:r>
              <a:rPr lang="ko-KR" altLang="en-US" sz="2800" dirty="0">
                <a:solidFill>
                  <a:srgbClr val="CCFFFF"/>
                </a:solidFill>
                <a:effectLst>
                  <a:outerShdw blurRad="38100" dist="38100" dir="2700000" algn="tl">
                    <a:srgbClr val="000000"/>
                  </a:outerShdw>
                </a:effectLst>
                <a:latin typeface="Arial Black" charset="0"/>
                <a:ea typeface="SimSun" charset="0"/>
                <a:cs typeface="SimSun" charset="0"/>
              </a:rPr>
              <a:t>거룩</a:t>
            </a:r>
            <a:endParaRPr lang="en-US" altLang="ko-KR" sz="2800" dirty="0">
              <a:solidFill>
                <a:srgbClr val="CCFFFF"/>
              </a:solidFill>
              <a:effectLst>
                <a:outerShdw blurRad="38100" dist="38100" dir="2700000" algn="tl">
                  <a:srgbClr val="000000"/>
                </a:outerShdw>
              </a:effectLst>
              <a:latin typeface="Arial Black" charset="0"/>
              <a:ea typeface="SimSun" charset="0"/>
              <a:cs typeface="SimSun" charset="0"/>
            </a:endParaRPr>
          </a:p>
          <a:p>
            <a:pPr algn="ctr">
              <a:defRPr/>
            </a:pP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a:t>
            </a:r>
            <a:r>
              <a:rPr lang="ko-KR" altLang="en-US" sz="2800" dirty="0">
                <a:solidFill>
                  <a:srgbClr val="CCFFFF"/>
                </a:solidFill>
                <a:effectLst>
                  <a:outerShdw blurRad="38100" dist="38100" dir="2700000" algn="tl">
                    <a:srgbClr val="000000"/>
                  </a:outerShdw>
                </a:effectLst>
                <a:latin typeface="Arial Black" charset="0"/>
                <a:ea typeface="SimSun" charset="0"/>
                <a:cs typeface="SimSun" charset="0"/>
              </a:rPr>
              <a:t>하나님과 동행함</a:t>
            </a: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a:t>
            </a:r>
          </a:p>
        </p:txBody>
      </p:sp>
      <p:sp>
        <p:nvSpPr>
          <p:cNvPr id="33798" name="Text Box 6"/>
          <p:cNvSpPr txBox="1">
            <a:spLocks noChangeArrowheads="1"/>
          </p:cNvSpPr>
          <p:nvPr/>
        </p:nvSpPr>
        <p:spPr bwMode="auto">
          <a:xfrm>
            <a:off x="152400" y="5445125"/>
            <a:ext cx="3924300" cy="954107"/>
          </a:xfrm>
          <a:prstGeom prst="rect">
            <a:avLst/>
          </a:prstGeom>
          <a:solidFill>
            <a:srgbClr val="FF0000"/>
          </a:solidFill>
          <a:ln w="9525">
            <a:noFill/>
            <a:miter lim="800000"/>
            <a:headEnd/>
            <a:tailEnd/>
          </a:ln>
          <a:effectLst>
            <a:outerShdw blurRad="63500" dist="161645" dir="2700000" algn="ctr" rotWithShape="0">
              <a:schemeClr val="bg2">
                <a:alpha val="74998"/>
              </a:schemeClr>
            </a:outerShdw>
          </a:effectLst>
        </p:spPr>
        <p:txBody>
          <a:bodyPr>
            <a:spAutoFit/>
          </a:bodyPr>
          <a:lstStyle>
            <a:lvl1pPr>
              <a:defRPr sz="1400">
                <a:solidFill>
                  <a:srgbClr val="000000"/>
                </a:solidFill>
                <a:latin typeface="Arial Narrow" charset="0"/>
                <a:ea typeface="ＭＳ Ｐゴシック" charset="0"/>
                <a:cs typeface="Times New Roman" charset="0"/>
              </a:defRPr>
            </a:lvl1pPr>
            <a:lvl2pPr marL="37931725" indent="-37474525">
              <a:defRPr sz="1400">
                <a:solidFill>
                  <a:srgbClr val="000000"/>
                </a:solidFill>
                <a:latin typeface="Arial Narrow" charset="0"/>
                <a:ea typeface="Times New Roman" charset="0"/>
                <a:cs typeface="Times New Roman" charset="0"/>
              </a:defRPr>
            </a:lvl2pPr>
            <a:lvl3pPr>
              <a:defRPr sz="1400">
                <a:solidFill>
                  <a:srgbClr val="000000"/>
                </a:solidFill>
                <a:latin typeface="Arial Narrow" charset="0"/>
                <a:ea typeface="Times New Roman" charset="0"/>
                <a:cs typeface="Times New Roman" charset="0"/>
              </a:defRPr>
            </a:lvl3pPr>
            <a:lvl4pPr>
              <a:defRPr sz="1400">
                <a:solidFill>
                  <a:srgbClr val="000000"/>
                </a:solidFill>
                <a:latin typeface="Arial Narrow" charset="0"/>
                <a:ea typeface="Times New Roman" charset="0"/>
                <a:cs typeface="Times New Roman" charset="0"/>
              </a:defRPr>
            </a:lvl4pPr>
            <a:lvl5pPr>
              <a:defRPr sz="1400">
                <a:solidFill>
                  <a:srgbClr val="000000"/>
                </a:solidFill>
                <a:latin typeface="Arial Narrow" charset="0"/>
                <a:ea typeface="Times New Roman" charset="0"/>
                <a:cs typeface="Times New Roman" charset="0"/>
              </a:defRPr>
            </a:lvl5pPr>
            <a:lvl6pPr marL="457200" eaLnBrk="0" fontAlgn="base" hangingPunct="0">
              <a:spcBef>
                <a:spcPct val="0"/>
              </a:spcBef>
              <a:spcAft>
                <a:spcPct val="0"/>
              </a:spcAft>
              <a:defRPr sz="1400">
                <a:solidFill>
                  <a:srgbClr val="000000"/>
                </a:solidFill>
                <a:latin typeface="Arial Narrow" charset="0"/>
                <a:ea typeface="Times New Roman" charset="0"/>
                <a:cs typeface="Times New Roman" charset="0"/>
              </a:defRPr>
            </a:lvl6pPr>
            <a:lvl7pPr marL="914400" eaLnBrk="0" fontAlgn="base" hangingPunct="0">
              <a:spcBef>
                <a:spcPct val="0"/>
              </a:spcBef>
              <a:spcAft>
                <a:spcPct val="0"/>
              </a:spcAft>
              <a:defRPr sz="1400">
                <a:solidFill>
                  <a:srgbClr val="000000"/>
                </a:solidFill>
                <a:latin typeface="Arial Narrow" charset="0"/>
                <a:ea typeface="Times New Roman" charset="0"/>
                <a:cs typeface="Times New Roman" charset="0"/>
              </a:defRPr>
            </a:lvl7pPr>
            <a:lvl8pPr marL="1371600" eaLnBrk="0" fontAlgn="base" hangingPunct="0">
              <a:spcBef>
                <a:spcPct val="0"/>
              </a:spcBef>
              <a:spcAft>
                <a:spcPct val="0"/>
              </a:spcAft>
              <a:defRPr sz="1400">
                <a:solidFill>
                  <a:srgbClr val="000000"/>
                </a:solidFill>
                <a:latin typeface="Arial Narrow" charset="0"/>
                <a:ea typeface="Times New Roman" charset="0"/>
                <a:cs typeface="Times New Roman" charset="0"/>
              </a:defRPr>
            </a:lvl8pPr>
            <a:lvl9pPr marL="1828800" eaLnBrk="0" fontAlgn="base" hangingPunct="0">
              <a:spcBef>
                <a:spcPct val="0"/>
              </a:spcBef>
              <a:spcAft>
                <a:spcPct val="0"/>
              </a:spcAft>
              <a:defRPr sz="1400">
                <a:solidFill>
                  <a:srgbClr val="000000"/>
                </a:solidFill>
                <a:latin typeface="Arial Narrow" charset="0"/>
                <a:ea typeface="Times New Roman" charset="0"/>
                <a:cs typeface="Times New Roman" charset="0"/>
              </a:defRPr>
            </a:lvl9pPr>
          </a:lstStyle>
          <a:p>
            <a:pPr algn="ctr">
              <a:defRPr/>
            </a:pP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1–10		</a:t>
            </a:r>
            <a:r>
              <a:rPr lang="ko-KR" altLang="en-US" sz="2800" dirty="0">
                <a:solidFill>
                  <a:srgbClr val="CCFFFF"/>
                </a:solidFill>
                <a:effectLst>
                  <a:outerShdw blurRad="38100" dist="38100" dir="2700000" algn="tl">
                    <a:srgbClr val="000000"/>
                  </a:outerShdw>
                </a:effectLst>
                <a:latin typeface="Arial Black" charset="0"/>
                <a:ea typeface="SimSun" charset="0"/>
                <a:cs typeface="SimSun" charset="0"/>
              </a:rPr>
              <a:t>희생제물</a:t>
            </a:r>
            <a:endParaRPr lang="en-US" altLang="ko-KR" sz="2800" dirty="0">
              <a:solidFill>
                <a:srgbClr val="CCFFFF"/>
              </a:solidFill>
              <a:effectLst>
                <a:outerShdw blurRad="38100" dist="38100" dir="2700000" algn="tl">
                  <a:srgbClr val="000000"/>
                </a:outerShdw>
              </a:effectLst>
              <a:latin typeface="Arial Black" charset="0"/>
              <a:ea typeface="SimSun" charset="0"/>
              <a:cs typeface="SimSun" charset="0"/>
            </a:endParaRPr>
          </a:p>
          <a:p>
            <a:pPr algn="ctr">
              <a:defRPr/>
            </a:pP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a:t>
            </a:r>
            <a:r>
              <a:rPr lang="ko-KR" altLang="en-US" sz="2800" dirty="0">
                <a:solidFill>
                  <a:srgbClr val="CCFFFF"/>
                </a:solidFill>
                <a:effectLst>
                  <a:outerShdw blurRad="38100" dist="38100" dir="2700000" algn="tl">
                    <a:srgbClr val="000000"/>
                  </a:outerShdw>
                </a:effectLst>
                <a:latin typeface="Arial Black" charset="0"/>
                <a:ea typeface="SimSun" charset="0"/>
                <a:cs typeface="SimSun" charset="0"/>
              </a:rPr>
              <a:t>하나님을 예배함</a:t>
            </a:r>
            <a:r>
              <a:rPr lang="en-US" altLang="zh-CN" sz="2800" dirty="0">
                <a:solidFill>
                  <a:srgbClr val="CCFFFF"/>
                </a:solidFill>
                <a:effectLst>
                  <a:outerShdw blurRad="38100" dist="38100" dir="2700000" algn="tl">
                    <a:srgbClr val="000000"/>
                  </a:outerShdw>
                </a:effectLst>
                <a:latin typeface="Arial Black" charset="0"/>
                <a:ea typeface="SimSun" charset="0"/>
                <a:cs typeface="SimSun" charset="0"/>
              </a:rPr>
              <a:t>) </a:t>
            </a:r>
          </a:p>
        </p:txBody>
      </p:sp>
      <p:sp>
        <p:nvSpPr>
          <p:cNvPr id="33799" name="Text Box 7"/>
          <p:cNvSpPr txBox="1">
            <a:spLocks noChangeArrowheads="1"/>
          </p:cNvSpPr>
          <p:nvPr/>
        </p:nvSpPr>
        <p:spPr bwMode="auto">
          <a:xfrm>
            <a:off x="1676400" y="873125"/>
            <a:ext cx="6096000" cy="523220"/>
          </a:xfrm>
          <a:prstGeom prst="rect">
            <a:avLst/>
          </a:prstGeom>
          <a:solidFill>
            <a:schemeClr val="tx1"/>
          </a:solidFill>
          <a:ln w="9525">
            <a:solidFill>
              <a:srgbClr val="000000"/>
            </a:solidFill>
            <a:miter lim="800000"/>
            <a:headEnd/>
            <a:tailEnd/>
          </a:ln>
          <a:effectLst>
            <a:outerShdw blurRad="63500" dist="38099" dir="2700000" algn="ctr" rotWithShape="0">
              <a:srgbClr val="66FFCC">
                <a:alpha val="74998"/>
              </a:srgbClr>
            </a:outerShdw>
          </a:effectLst>
        </p:spPr>
        <p:txBody>
          <a:bodyPr>
            <a:spAutoFit/>
          </a:bodyPr>
          <a:lstStyle/>
          <a:p>
            <a:pPr algn="ctr">
              <a:defRPr/>
            </a:pPr>
            <a:r>
              <a:rPr lang="ko-KR" altLang="en-US" sz="2800" b="1" dirty="0">
                <a:solidFill>
                  <a:srgbClr val="000000"/>
                </a:solidFill>
                <a:latin typeface="Arial Black" pitchFamily="-111" charset="0"/>
                <a:ea typeface="SimSun" pitchFamily="2" charset="-122"/>
                <a:cs typeface="SimSun" pitchFamily="2" charset="-122"/>
              </a:rPr>
              <a:t>희생제물을 통한 성결과 거룩</a:t>
            </a:r>
            <a:endParaRPr lang="en-US" altLang="zh-CN" sz="2800" b="1" dirty="0">
              <a:solidFill>
                <a:srgbClr val="000000"/>
              </a:solidFill>
              <a:latin typeface="Arial Black" pitchFamily="-111" charset="0"/>
              <a:ea typeface="SimSun" pitchFamily="2" charset="-122"/>
              <a:cs typeface="SimSun" pitchFamily="2" charset="-122"/>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anim calcmode="lin" valueType="num">
                                      <p:cBhvr additive="base">
                                        <p:cTn id="7" dur="500" fill="hold"/>
                                        <p:tgtEl>
                                          <p:spTgt spid="33798"/>
                                        </p:tgtEl>
                                        <p:attrNameLst>
                                          <p:attrName>ppt_x</p:attrName>
                                        </p:attrNameLst>
                                      </p:cBhvr>
                                      <p:tavLst>
                                        <p:tav tm="0">
                                          <p:val>
                                            <p:strVal val="0-#ppt_w/2"/>
                                          </p:val>
                                        </p:tav>
                                        <p:tav tm="100000">
                                          <p:val>
                                            <p:strVal val="#ppt_x"/>
                                          </p:val>
                                        </p:tav>
                                      </p:tavLst>
                                    </p:anim>
                                    <p:anim calcmode="lin" valueType="num">
                                      <p:cBhvr additive="base">
                                        <p:cTn id="8" dur="500" fill="hold"/>
                                        <p:tgtEl>
                                          <p:spTgt spid="337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3797"/>
                                        </p:tgtEl>
                                        <p:attrNameLst>
                                          <p:attrName>style.visibility</p:attrName>
                                        </p:attrNameLst>
                                      </p:cBhvr>
                                      <p:to>
                                        <p:strVal val="visible"/>
                                      </p:to>
                                    </p:set>
                                    <p:anim calcmode="lin" valueType="num">
                                      <p:cBhvr additive="base">
                                        <p:cTn id="13" dur="500" fill="hold"/>
                                        <p:tgtEl>
                                          <p:spTgt spid="33797"/>
                                        </p:tgtEl>
                                        <p:attrNameLst>
                                          <p:attrName>ppt_x</p:attrName>
                                        </p:attrNameLst>
                                      </p:cBhvr>
                                      <p:tavLst>
                                        <p:tav tm="0">
                                          <p:val>
                                            <p:strVal val="0-#ppt_w/2"/>
                                          </p:val>
                                        </p:tav>
                                        <p:tav tm="100000">
                                          <p:val>
                                            <p:strVal val="#ppt_x"/>
                                          </p:val>
                                        </p:tav>
                                      </p:tavLst>
                                    </p:anim>
                                    <p:anim calcmode="lin" valueType="num">
                                      <p:cBhvr additive="base">
                                        <p:cTn id="14" dur="500" fill="hold"/>
                                        <p:tgtEl>
                                          <p:spTgt spid="337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nimBg="1" autoUpdateAnimBg="0"/>
      <p:bldP spid="33798" grpId="0" animBg="1"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3" descr="conceptual-picture-about-salvation.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6988" y="0"/>
            <a:ext cx="9170988" cy="6878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lstStyle/>
          <a:p>
            <a:pPr>
              <a:defRPr/>
            </a:pPr>
            <a:r>
              <a:rPr lang="ko-KR" altLang="en-US" sz="36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다른 말로</a:t>
            </a:r>
            <a:r>
              <a:rPr lang="mr-IN" altLang="ko-KR" sz="36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t>
            </a:r>
            <a:endParaRPr lang="en-US" sz="3600" b="1" dirty="0">
              <a:effectLst>
                <a:glow rad="266700">
                  <a:schemeClr val="bg1">
                    <a:alpha val="75000"/>
                  </a:schemeClr>
                </a:glow>
                <a:outerShdw blurRad="247650" dist="330200" dir="2700000" algn="tl">
                  <a:srgbClr val="000000"/>
                </a:outerShdw>
              </a:effectLst>
              <a:ea typeface="ＭＳ Ｐゴシック" charset="-128"/>
              <a:cs typeface="ＭＳ Ｐゴシック" charset="-128"/>
            </a:endParaRPr>
          </a:p>
        </p:txBody>
      </p:sp>
      <p:sp>
        <p:nvSpPr>
          <p:cNvPr id="3" name="Content Placeholder 2"/>
          <p:cNvSpPr>
            <a:spLocks noGrp="1"/>
          </p:cNvSpPr>
          <p:nvPr>
            <p:ph idx="1"/>
          </p:nvPr>
        </p:nvSpPr>
        <p:spPr>
          <a:xfrm>
            <a:off x="1331913" y="1600200"/>
            <a:ext cx="6480175" cy="4530725"/>
          </a:xfrm>
        </p:spPr>
        <p:txBody>
          <a:bodyPr>
            <a:normAutofit/>
          </a:bodyPr>
          <a:lstStyle/>
          <a:p>
            <a:pPr marL="0" indent="0" algn="ctr">
              <a:buFont typeface="Wingdings" charset="2"/>
              <a:buNone/>
              <a:defRPr/>
            </a:pPr>
            <a:r>
              <a:rPr lang="ko-KR" alt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구원은 언제나 </a:t>
            </a:r>
            <a:endParaRPr lang="en-US" altLang="ko-KR"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endParaRPr>
          </a:p>
          <a:p>
            <a:pPr marL="0" indent="0" algn="ctr">
              <a:buFont typeface="Wingdings" charset="2"/>
              <a:buNone/>
              <a:defRPr/>
            </a:pPr>
            <a:r>
              <a:rPr lang="ko-KR" altLang="en-US" sz="4800" b="1" dirty="0">
                <a:solidFill>
                  <a:srgbClr val="FFFF00"/>
                </a:solidFill>
                <a:effectLst>
                  <a:glow rad="266700">
                    <a:schemeClr val="bg1">
                      <a:alpha val="75000"/>
                    </a:schemeClr>
                  </a:glow>
                  <a:outerShdw blurRad="247650" dist="330200" dir="2700000" algn="tl">
                    <a:srgbClr val="000000"/>
                  </a:outerShdw>
                </a:effectLst>
                <a:ea typeface="ＭＳ Ｐゴシック" charset="-128"/>
                <a:cs typeface="ＭＳ Ｐゴシック" charset="-128"/>
              </a:rPr>
              <a:t>오직 믿음을 통해서</a:t>
            </a:r>
            <a:r>
              <a:rPr lang="en-US" sz="4800" b="1" dirty="0">
                <a:effectLst>
                  <a:glow rad="266700">
                    <a:schemeClr val="bg1">
                      <a:alpha val="75000"/>
                    </a:schemeClr>
                  </a:glow>
                  <a:outerShdw blurRad="247650" dist="330200" dir="2700000" algn="tl">
                    <a:srgbClr val="000000"/>
                  </a:outerShdw>
                </a:effectLst>
                <a:ea typeface="ＭＳ Ｐゴシック" charset="-128"/>
                <a:cs typeface="ＭＳ Ｐゴシック" charset="-128"/>
              </a:rPr>
              <a:t>!</a:t>
            </a:r>
          </a:p>
        </p:txBody>
      </p:sp>
      <p:sp>
        <p:nvSpPr>
          <p:cNvPr id="320516" name="Text Box 9"/>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153</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111"/>
          <p:cNvSpPr>
            <a:spLocks noChangeArrowheads="1"/>
          </p:cNvSpPr>
          <p:nvPr/>
        </p:nvSpPr>
        <p:spPr bwMode="auto">
          <a:xfrm>
            <a:off x="1905000" y="0"/>
            <a:ext cx="4724400" cy="6858000"/>
          </a:xfrm>
          <a:prstGeom prst="rect">
            <a:avLst/>
          </a:prstGeom>
          <a:solidFill>
            <a:srgbClr val="000066"/>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0626" name="Text Box 2"/>
          <p:cNvSpPr txBox="1">
            <a:spLocks noChangeArrowheads="1"/>
          </p:cNvSpPr>
          <p:nvPr/>
        </p:nvSpPr>
        <p:spPr bwMode="auto">
          <a:xfrm>
            <a:off x="8153400" y="71438"/>
            <a:ext cx="8699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173a</a:t>
            </a:r>
          </a:p>
        </p:txBody>
      </p:sp>
      <p:sp>
        <p:nvSpPr>
          <p:cNvPr id="410627" name="Text Box 3"/>
          <p:cNvSpPr txBox="1">
            <a:spLocks noChangeArrowheads="1"/>
          </p:cNvSpPr>
          <p:nvPr/>
        </p:nvSpPr>
        <p:spPr bwMode="auto">
          <a:xfrm>
            <a:off x="6858000" y="2741613"/>
            <a:ext cx="2057400" cy="1384995"/>
          </a:xfrm>
          <a:prstGeom prst="rect">
            <a:avLst/>
          </a:prstGeom>
          <a:gradFill rotWithShape="1">
            <a:gsLst>
              <a:gs pos="0">
                <a:srgbClr val="660066"/>
              </a:gs>
              <a:gs pos="100000">
                <a:srgbClr val="000000"/>
              </a:gs>
            </a:gsLst>
            <a:path path="shape">
              <a:fillToRect l="50000" t="50000" r="50000" b="50000"/>
            </a:path>
          </a:gra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갈라디아서</a:t>
            </a:r>
            <a:endParaRPr kumimoji="0" lang="en-US" altLang="ko-K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ko-KR" altLang="en-US" sz="2800" b="1" dirty="0">
                <a:solidFill>
                  <a:srgbClr val="FFFFFF"/>
                </a:solidFill>
                <a:latin typeface="Arial" charset="0"/>
                <a:cs typeface="Arial" charset="0"/>
              </a:rPr>
              <a:t>대</a:t>
            </a:r>
            <a:endParaRPr lang="en-US" altLang="ko-KR" sz="2800" b="1" dirty="0">
              <a:solidFill>
                <a:srgbClr val="FFFFFF"/>
              </a:solidFill>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로마서</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410628" name="Group 386"/>
          <p:cNvGrpSpPr>
            <a:grpSpLocks/>
          </p:cNvGrpSpPr>
          <p:nvPr/>
        </p:nvGrpSpPr>
        <p:grpSpPr bwMode="auto">
          <a:xfrm>
            <a:off x="0" y="0"/>
            <a:ext cx="6683375" cy="6719888"/>
            <a:chOff x="-4" y="-4"/>
            <a:chExt cx="4210" cy="5433"/>
          </a:xfrm>
        </p:grpSpPr>
        <p:grpSp>
          <p:nvGrpSpPr>
            <p:cNvPr id="410629" name="Group 384"/>
            <p:cNvGrpSpPr>
              <a:grpSpLocks/>
            </p:cNvGrpSpPr>
            <p:nvPr/>
          </p:nvGrpSpPr>
          <p:grpSpPr bwMode="auto">
            <a:xfrm>
              <a:off x="0" y="0"/>
              <a:ext cx="4206" cy="5425"/>
              <a:chOff x="0" y="0"/>
              <a:chExt cx="4206" cy="5425"/>
            </a:xfrm>
          </p:grpSpPr>
          <p:grpSp>
            <p:nvGrpSpPr>
              <p:cNvPr id="410631" name="Group 311"/>
              <p:cNvGrpSpPr>
                <a:grpSpLocks/>
              </p:cNvGrpSpPr>
              <p:nvPr/>
            </p:nvGrpSpPr>
            <p:grpSpPr bwMode="auto">
              <a:xfrm>
                <a:off x="0" y="0"/>
                <a:ext cx="1209" cy="451"/>
                <a:chOff x="0" y="0"/>
                <a:chExt cx="1209" cy="451"/>
              </a:xfrm>
            </p:grpSpPr>
            <p:sp>
              <p:nvSpPr>
                <p:cNvPr id="410730" name="Rectangle 310"/>
                <p:cNvSpPr>
                  <a:spLocks noChangeArrowheads="1"/>
                </p:cNvSpPr>
                <p:nvPr/>
              </p:nvSpPr>
              <p:spPr bwMode="auto">
                <a:xfrm>
                  <a:off x="0" y="0"/>
                  <a:ext cx="1209" cy="451"/>
                </a:xfrm>
                <a:prstGeom prst="rect">
                  <a:avLst/>
                </a:prstGeom>
                <a:solidFill>
                  <a:srgbClr val="000000"/>
                </a:solidFill>
                <a:ln w="12700">
                  <a:solidFill>
                    <a:srgbClr val="000000"/>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410731" name="Group 309"/>
                <p:cNvGrpSpPr>
                  <a:grpSpLocks/>
                </p:cNvGrpSpPr>
                <p:nvPr/>
              </p:nvGrpSpPr>
              <p:grpSpPr bwMode="auto">
                <a:xfrm>
                  <a:off x="0" y="0"/>
                  <a:ext cx="1209" cy="451"/>
                  <a:chOff x="0" y="0"/>
                  <a:chExt cx="1209" cy="451"/>
                </a:xfrm>
              </p:grpSpPr>
              <p:sp>
                <p:nvSpPr>
                  <p:cNvPr id="410732" name="Rectangle 281"/>
                  <p:cNvSpPr>
                    <a:spLocks noChangeArrowheads="1"/>
                  </p:cNvSpPr>
                  <p:nvPr/>
                </p:nvSpPr>
                <p:spPr bwMode="auto">
                  <a:xfrm>
                    <a:off x="43" y="0"/>
                    <a:ext cx="1123" cy="451"/>
                  </a:xfrm>
                  <a:prstGeom prst="rect">
                    <a:avLst/>
                  </a:prstGeom>
                  <a:solidFill>
                    <a:srgbClr val="000000"/>
                  </a:solidFill>
                  <a:ln w="12700">
                    <a:solidFill>
                      <a:srgbClr val="000000"/>
                    </a:solidFill>
                    <a:miter lim="800000"/>
                    <a:headEnd type="none" w="sm" len="sm"/>
                    <a:tailEnd type="none" w="sm" len="sm"/>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0733" name="Rectangle 308"/>
                  <p:cNvSpPr>
                    <a:spLocks noChangeArrowheads="1"/>
                  </p:cNvSpPr>
                  <p:nvPr/>
                </p:nvSpPr>
                <p:spPr bwMode="auto">
                  <a:xfrm>
                    <a:off x="0" y="0"/>
                    <a:ext cx="1209" cy="451"/>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grpSp>
            <p:nvGrpSpPr>
              <p:cNvPr id="410632" name="Group 315"/>
              <p:cNvGrpSpPr>
                <a:grpSpLocks/>
              </p:cNvGrpSpPr>
              <p:nvPr/>
            </p:nvGrpSpPr>
            <p:grpSpPr bwMode="auto">
              <a:xfrm>
                <a:off x="1209" y="0"/>
                <a:ext cx="1454" cy="451"/>
                <a:chOff x="1209" y="0"/>
                <a:chExt cx="1454" cy="451"/>
              </a:xfrm>
            </p:grpSpPr>
            <p:sp>
              <p:nvSpPr>
                <p:cNvPr id="410726" name="Rectangle 314"/>
                <p:cNvSpPr>
                  <a:spLocks noChangeArrowheads="1"/>
                </p:cNvSpPr>
                <p:nvPr/>
              </p:nvSpPr>
              <p:spPr bwMode="auto">
                <a:xfrm>
                  <a:off x="1209" y="0"/>
                  <a:ext cx="1454" cy="451"/>
                </a:xfrm>
                <a:prstGeom prst="rect">
                  <a:avLst/>
                </a:prstGeom>
                <a:solidFill>
                  <a:srgbClr val="000000"/>
                </a:solidFill>
                <a:ln w="12700">
                  <a:solidFill>
                    <a:srgbClr val="000000"/>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410727" name="Group 313"/>
                <p:cNvGrpSpPr>
                  <a:grpSpLocks/>
                </p:cNvGrpSpPr>
                <p:nvPr/>
              </p:nvGrpSpPr>
              <p:grpSpPr bwMode="auto">
                <a:xfrm>
                  <a:off x="1209" y="0"/>
                  <a:ext cx="1454" cy="451"/>
                  <a:chOff x="1209" y="0"/>
                  <a:chExt cx="1454" cy="451"/>
                </a:xfrm>
              </p:grpSpPr>
              <p:sp>
                <p:nvSpPr>
                  <p:cNvPr id="410728" name="Rectangle 282"/>
                  <p:cNvSpPr>
                    <a:spLocks noChangeArrowheads="1"/>
                  </p:cNvSpPr>
                  <p:nvPr/>
                </p:nvSpPr>
                <p:spPr bwMode="auto">
                  <a:xfrm>
                    <a:off x="1252" y="0"/>
                    <a:ext cx="1368" cy="451"/>
                  </a:xfrm>
                  <a:prstGeom prst="rect">
                    <a:avLst/>
                  </a:prstGeom>
                  <a:solidFill>
                    <a:srgbClr val="000000"/>
                  </a:solidFill>
                  <a:ln w="12700">
                    <a:solidFill>
                      <a:srgbClr val="000000"/>
                    </a:solidFill>
                    <a:miter lim="800000"/>
                    <a:headEnd type="none" w="sm" len="sm"/>
                    <a:tailEnd type="none" w="sm" len="sm"/>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갈라디아서</a:t>
                    </a:r>
                    <a:endPar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0729" name="Rectangle 312"/>
                  <p:cNvSpPr>
                    <a:spLocks noChangeArrowheads="1"/>
                  </p:cNvSpPr>
                  <p:nvPr/>
                </p:nvSpPr>
                <p:spPr bwMode="auto">
                  <a:xfrm>
                    <a:off x="1209" y="0"/>
                    <a:ext cx="1454" cy="451"/>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grpSp>
            <p:nvGrpSpPr>
              <p:cNvPr id="410633" name="Group 319"/>
              <p:cNvGrpSpPr>
                <a:grpSpLocks/>
              </p:cNvGrpSpPr>
              <p:nvPr/>
            </p:nvGrpSpPr>
            <p:grpSpPr bwMode="auto">
              <a:xfrm>
                <a:off x="2663" y="0"/>
                <a:ext cx="1490" cy="451"/>
                <a:chOff x="2663" y="0"/>
                <a:chExt cx="1490" cy="451"/>
              </a:xfrm>
            </p:grpSpPr>
            <p:sp>
              <p:nvSpPr>
                <p:cNvPr id="410722" name="Rectangle 318"/>
                <p:cNvSpPr>
                  <a:spLocks noChangeArrowheads="1"/>
                </p:cNvSpPr>
                <p:nvPr/>
              </p:nvSpPr>
              <p:spPr bwMode="auto">
                <a:xfrm>
                  <a:off x="2663" y="0"/>
                  <a:ext cx="1490" cy="451"/>
                </a:xfrm>
                <a:prstGeom prst="rect">
                  <a:avLst/>
                </a:prstGeom>
                <a:solidFill>
                  <a:srgbClr val="000000"/>
                </a:solidFill>
                <a:ln w="12700">
                  <a:solidFill>
                    <a:srgbClr val="000000"/>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410723" name="Group 317"/>
                <p:cNvGrpSpPr>
                  <a:grpSpLocks/>
                </p:cNvGrpSpPr>
                <p:nvPr/>
              </p:nvGrpSpPr>
              <p:grpSpPr bwMode="auto">
                <a:xfrm>
                  <a:off x="2663" y="0"/>
                  <a:ext cx="1490" cy="451"/>
                  <a:chOff x="2663" y="0"/>
                  <a:chExt cx="1490" cy="451"/>
                </a:xfrm>
              </p:grpSpPr>
              <p:sp>
                <p:nvSpPr>
                  <p:cNvPr id="410724" name="Rectangle 283"/>
                  <p:cNvSpPr>
                    <a:spLocks noChangeArrowheads="1"/>
                  </p:cNvSpPr>
                  <p:nvPr/>
                </p:nvSpPr>
                <p:spPr bwMode="auto">
                  <a:xfrm>
                    <a:off x="2706" y="0"/>
                    <a:ext cx="1404" cy="451"/>
                  </a:xfrm>
                  <a:prstGeom prst="rect">
                    <a:avLst/>
                  </a:prstGeom>
                  <a:solidFill>
                    <a:srgbClr val="000000"/>
                  </a:solidFill>
                  <a:ln w="12700">
                    <a:solidFill>
                      <a:srgbClr val="000000"/>
                    </a:solidFill>
                    <a:miter lim="800000"/>
                    <a:headEnd type="none" w="sm" len="sm"/>
                    <a:tailEnd type="none" w="sm" len="sm"/>
                  </a:ln>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로마서</a:t>
                    </a:r>
                    <a:endPar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0725" name="Rectangle 316"/>
                  <p:cNvSpPr>
                    <a:spLocks noChangeArrowheads="1"/>
                  </p:cNvSpPr>
                  <p:nvPr/>
                </p:nvSpPr>
                <p:spPr bwMode="auto">
                  <a:xfrm>
                    <a:off x="2663" y="0"/>
                    <a:ext cx="1490" cy="451"/>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grpSp>
            <p:nvGrpSpPr>
              <p:cNvPr id="410634" name="Group 323"/>
              <p:cNvGrpSpPr>
                <a:grpSpLocks/>
              </p:cNvGrpSpPr>
              <p:nvPr/>
            </p:nvGrpSpPr>
            <p:grpSpPr bwMode="auto">
              <a:xfrm>
                <a:off x="0" y="451"/>
                <a:ext cx="1209" cy="653"/>
                <a:chOff x="0" y="451"/>
                <a:chExt cx="1209" cy="653"/>
              </a:xfrm>
            </p:grpSpPr>
            <p:sp>
              <p:nvSpPr>
                <p:cNvPr id="410718" name="Rectangle 322"/>
                <p:cNvSpPr>
                  <a:spLocks noChangeArrowheads="1"/>
                </p:cNvSpPr>
                <p:nvPr/>
              </p:nvSpPr>
              <p:spPr bwMode="auto">
                <a:xfrm>
                  <a:off x="0" y="451"/>
                  <a:ext cx="1209" cy="653"/>
                </a:xfrm>
                <a:prstGeom prst="rect">
                  <a:avLst/>
                </a:prstGeom>
                <a:solidFill>
                  <a:srgbClr val="CCCCCC"/>
                </a:solidFill>
                <a:ln w="12700">
                  <a:solidFill>
                    <a:srgbClr val="000000"/>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410719" name="Group 321"/>
                <p:cNvGrpSpPr>
                  <a:grpSpLocks/>
                </p:cNvGrpSpPr>
                <p:nvPr/>
              </p:nvGrpSpPr>
              <p:grpSpPr bwMode="auto">
                <a:xfrm>
                  <a:off x="0" y="451"/>
                  <a:ext cx="1209" cy="653"/>
                  <a:chOff x="0" y="451"/>
                  <a:chExt cx="1209" cy="653"/>
                </a:xfrm>
              </p:grpSpPr>
              <p:sp>
                <p:nvSpPr>
                  <p:cNvPr id="410720" name="Rectangle 284"/>
                  <p:cNvSpPr>
                    <a:spLocks noChangeArrowheads="1"/>
                  </p:cNvSpPr>
                  <p:nvPr/>
                </p:nvSpPr>
                <p:spPr bwMode="auto">
                  <a:xfrm>
                    <a:off x="43" y="451"/>
                    <a:ext cx="1123" cy="653"/>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ko-KR" altLang="en-US" sz="20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도시의 영향</a:t>
                    </a:r>
                    <a:endPar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0721" name="Rectangle 320"/>
                  <p:cNvSpPr>
                    <a:spLocks noChangeArrowheads="1"/>
                  </p:cNvSpPr>
                  <p:nvPr/>
                </p:nvSpPr>
                <p:spPr bwMode="auto">
                  <a:xfrm>
                    <a:off x="0" y="451"/>
                    <a:ext cx="1209"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grpSp>
            <p:nvGrpSpPr>
              <p:cNvPr id="410635" name="Group 325"/>
              <p:cNvGrpSpPr>
                <a:grpSpLocks/>
              </p:cNvGrpSpPr>
              <p:nvPr/>
            </p:nvGrpSpPr>
            <p:grpSpPr bwMode="auto">
              <a:xfrm>
                <a:off x="1209" y="451"/>
                <a:ext cx="1454" cy="653"/>
                <a:chOff x="1209" y="451"/>
                <a:chExt cx="1454" cy="653"/>
              </a:xfrm>
            </p:grpSpPr>
            <p:sp>
              <p:nvSpPr>
                <p:cNvPr id="410716" name="Rectangle 285"/>
                <p:cNvSpPr>
                  <a:spLocks noChangeArrowheads="1"/>
                </p:cNvSpPr>
                <p:nvPr/>
              </p:nvSpPr>
              <p:spPr bwMode="auto">
                <a:xfrm>
                  <a:off x="1252" y="451"/>
                  <a:ext cx="1368"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적음</a:t>
                  </a:r>
                  <a:endPar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0717" name="Rectangle 324"/>
                <p:cNvSpPr>
                  <a:spLocks noChangeArrowheads="1"/>
                </p:cNvSpPr>
                <p:nvPr/>
              </p:nvSpPr>
              <p:spPr bwMode="auto">
                <a:xfrm>
                  <a:off x="1209" y="451"/>
                  <a:ext cx="1454"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0636" name="Group 327"/>
              <p:cNvGrpSpPr>
                <a:grpSpLocks/>
              </p:cNvGrpSpPr>
              <p:nvPr/>
            </p:nvGrpSpPr>
            <p:grpSpPr bwMode="auto">
              <a:xfrm>
                <a:off x="2663" y="451"/>
                <a:ext cx="1490" cy="653"/>
                <a:chOff x="2663" y="451"/>
                <a:chExt cx="1490" cy="653"/>
              </a:xfrm>
            </p:grpSpPr>
            <p:sp>
              <p:nvSpPr>
                <p:cNvPr id="410714" name="Rectangle 286"/>
                <p:cNvSpPr>
                  <a:spLocks noChangeArrowheads="1"/>
                </p:cNvSpPr>
                <p:nvPr/>
              </p:nvSpPr>
              <p:spPr bwMode="auto">
                <a:xfrm>
                  <a:off x="2706" y="451"/>
                  <a:ext cx="1404"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많음</a:t>
                  </a:r>
                  <a:endPar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0715" name="Rectangle 326"/>
                <p:cNvSpPr>
                  <a:spLocks noChangeArrowheads="1"/>
                </p:cNvSpPr>
                <p:nvPr/>
              </p:nvSpPr>
              <p:spPr bwMode="auto">
                <a:xfrm>
                  <a:off x="2663" y="451"/>
                  <a:ext cx="1490"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0637" name="Group 331"/>
              <p:cNvGrpSpPr>
                <a:grpSpLocks/>
              </p:cNvGrpSpPr>
              <p:nvPr/>
            </p:nvGrpSpPr>
            <p:grpSpPr bwMode="auto">
              <a:xfrm>
                <a:off x="0" y="1104"/>
                <a:ext cx="1209" cy="653"/>
                <a:chOff x="0" y="1104"/>
                <a:chExt cx="1209" cy="653"/>
              </a:xfrm>
            </p:grpSpPr>
            <p:sp>
              <p:nvSpPr>
                <p:cNvPr id="410710" name="Rectangle 330"/>
                <p:cNvSpPr>
                  <a:spLocks noChangeArrowheads="1"/>
                </p:cNvSpPr>
                <p:nvPr/>
              </p:nvSpPr>
              <p:spPr bwMode="auto">
                <a:xfrm>
                  <a:off x="0" y="1104"/>
                  <a:ext cx="1209" cy="653"/>
                </a:xfrm>
                <a:prstGeom prst="rect">
                  <a:avLst/>
                </a:prstGeom>
                <a:solidFill>
                  <a:srgbClr val="CCCCCC"/>
                </a:solidFill>
                <a:ln w="12700">
                  <a:solidFill>
                    <a:srgbClr val="000000"/>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410711" name="Group 329"/>
                <p:cNvGrpSpPr>
                  <a:grpSpLocks/>
                </p:cNvGrpSpPr>
                <p:nvPr/>
              </p:nvGrpSpPr>
              <p:grpSpPr bwMode="auto">
                <a:xfrm>
                  <a:off x="0" y="1104"/>
                  <a:ext cx="1209" cy="653"/>
                  <a:chOff x="0" y="1104"/>
                  <a:chExt cx="1209" cy="653"/>
                </a:xfrm>
              </p:grpSpPr>
              <p:sp>
                <p:nvSpPr>
                  <p:cNvPr id="410712" name="Rectangle 287"/>
                  <p:cNvSpPr>
                    <a:spLocks noChangeArrowheads="1"/>
                  </p:cNvSpPr>
                  <p:nvPr/>
                </p:nvSpPr>
                <p:spPr bwMode="auto">
                  <a:xfrm>
                    <a:off x="43" y="1104"/>
                    <a:ext cx="1123" cy="653"/>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교회의 수</a:t>
                    </a:r>
                    <a:endPar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0713" name="Rectangle 328"/>
                  <p:cNvSpPr>
                    <a:spLocks noChangeArrowheads="1"/>
                  </p:cNvSpPr>
                  <p:nvPr/>
                </p:nvSpPr>
                <p:spPr bwMode="auto">
                  <a:xfrm>
                    <a:off x="0" y="1104"/>
                    <a:ext cx="1209"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grpSp>
            <p:nvGrpSpPr>
              <p:cNvPr id="410638" name="Group 333"/>
              <p:cNvGrpSpPr>
                <a:grpSpLocks/>
              </p:cNvGrpSpPr>
              <p:nvPr/>
            </p:nvGrpSpPr>
            <p:grpSpPr bwMode="auto">
              <a:xfrm>
                <a:off x="1209" y="1104"/>
                <a:ext cx="1454" cy="653"/>
                <a:chOff x="1209" y="1104"/>
                <a:chExt cx="1454" cy="653"/>
              </a:xfrm>
            </p:grpSpPr>
            <p:sp>
              <p:nvSpPr>
                <p:cNvPr id="410708" name="Rectangle 288"/>
                <p:cNvSpPr>
                  <a:spLocks noChangeArrowheads="1"/>
                </p:cNvSpPr>
                <p:nvPr/>
              </p:nvSpPr>
              <p:spPr bwMode="auto">
                <a:xfrm>
                  <a:off x="1252" y="1104"/>
                  <a:ext cx="1368"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여러 도시들</a:t>
                  </a:r>
                  <a:endParaRPr kumimoji="0" lang="en-US" altLang="ko-KR"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루스드라</a:t>
                  </a: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더베</a:t>
                  </a: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sp>
              <p:nvSpPr>
                <p:cNvPr id="410709" name="Rectangle 332"/>
                <p:cNvSpPr>
                  <a:spLocks noChangeArrowheads="1"/>
                </p:cNvSpPr>
                <p:nvPr/>
              </p:nvSpPr>
              <p:spPr bwMode="auto">
                <a:xfrm>
                  <a:off x="1209" y="1104"/>
                  <a:ext cx="1454"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0639" name="Group 335"/>
              <p:cNvGrpSpPr>
                <a:grpSpLocks/>
              </p:cNvGrpSpPr>
              <p:nvPr/>
            </p:nvGrpSpPr>
            <p:grpSpPr bwMode="auto">
              <a:xfrm>
                <a:off x="2663" y="1104"/>
                <a:ext cx="1490" cy="653"/>
                <a:chOff x="2663" y="1104"/>
                <a:chExt cx="1490" cy="653"/>
              </a:xfrm>
            </p:grpSpPr>
            <p:sp>
              <p:nvSpPr>
                <p:cNvPr id="410706" name="Rectangle 289"/>
                <p:cNvSpPr>
                  <a:spLocks noChangeArrowheads="1"/>
                </p:cNvSpPr>
                <p:nvPr/>
              </p:nvSpPr>
              <p:spPr bwMode="auto">
                <a:xfrm>
                  <a:off x="2706" y="1104"/>
                  <a:ext cx="1404"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한 도시</a:t>
                  </a:r>
                  <a:endParaRPr kumimoji="0" lang="en-US" altLang="ko-KR"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로마</a:t>
                  </a: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sp>
              <p:nvSpPr>
                <p:cNvPr id="410707" name="Rectangle 334"/>
                <p:cNvSpPr>
                  <a:spLocks noChangeArrowheads="1"/>
                </p:cNvSpPr>
                <p:nvPr/>
              </p:nvSpPr>
              <p:spPr bwMode="auto">
                <a:xfrm>
                  <a:off x="2663" y="1104"/>
                  <a:ext cx="1490"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0640" name="Group 339"/>
              <p:cNvGrpSpPr>
                <a:grpSpLocks/>
              </p:cNvGrpSpPr>
              <p:nvPr/>
            </p:nvGrpSpPr>
            <p:grpSpPr bwMode="auto">
              <a:xfrm>
                <a:off x="0" y="1757"/>
                <a:ext cx="1209" cy="653"/>
                <a:chOff x="0" y="1757"/>
                <a:chExt cx="1209" cy="653"/>
              </a:xfrm>
            </p:grpSpPr>
            <p:sp>
              <p:nvSpPr>
                <p:cNvPr id="410702" name="Rectangle 338"/>
                <p:cNvSpPr>
                  <a:spLocks noChangeArrowheads="1"/>
                </p:cNvSpPr>
                <p:nvPr/>
              </p:nvSpPr>
              <p:spPr bwMode="auto">
                <a:xfrm>
                  <a:off x="0" y="1757"/>
                  <a:ext cx="1209" cy="653"/>
                </a:xfrm>
                <a:prstGeom prst="rect">
                  <a:avLst/>
                </a:prstGeom>
                <a:solidFill>
                  <a:srgbClr val="CCCCCC"/>
                </a:solidFill>
                <a:ln w="12700">
                  <a:solidFill>
                    <a:srgbClr val="000000"/>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410703" name="Group 337"/>
                <p:cNvGrpSpPr>
                  <a:grpSpLocks/>
                </p:cNvGrpSpPr>
                <p:nvPr/>
              </p:nvGrpSpPr>
              <p:grpSpPr bwMode="auto">
                <a:xfrm>
                  <a:off x="0" y="1757"/>
                  <a:ext cx="1209" cy="653"/>
                  <a:chOff x="0" y="1757"/>
                  <a:chExt cx="1209" cy="653"/>
                </a:xfrm>
              </p:grpSpPr>
              <p:sp>
                <p:nvSpPr>
                  <p:cNvPr id="410704" name="Rectangle 290"/>
                  <p:cNvSpPr>
                    <a:spLocks noChangeArrowheads="1"/>
                  </p:cNvSpPr>
                  <p:nvPr/>
                </p:nvSpPr>
                <p:spPr bwMode="auto">
                  <a:xfrm>
                    <a:off x="43" y="1757"/>
                    <a:ext cx="1123" cy="653"/>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교회의 설립</a:t>
                    </a:r>
                    <a:endPar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0705" name="Rectangle 336"/>
                  <p:cNvSpPr>
                    <a:spLocks noChangeArrowheads="1"/>
                  </p:cNvSpPr>
                  <p:nvPr/>
                </p:nvSpPr>
                <p:spPr bwMode="auto">
                  <a:xfrm>
                    <a:off x="0" y="1757"/>
                    <a:ext cx="1209"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grpSp>
            <p:nvGrpSpPr>
              <p:cNvPr id="410641" name="Group 341"/>
              <p:cNvGrpSpPr>
                <a:grpSpLocks/>
              </p:cNvGrpSpPr>
              <p:nvPr/>
            </p:nvGrpSpPr>
            <p:grpSpPr bwMode="auto">
              <a:xfrm>
                <a:off x="1209" y="1757"/>
                <a:ext cx="1454" cy="653"/>
                <a:chOff x="1209" y="1757"/>
                <a:chExt cx="1454" cy="653"/>
              </a:xfrm>
            </p:grpSpPr>
            <p:sp>
              <p:nvSpPr>
                <p:cNvPr id="410700" name="Rectangle 291"/>
                <p:cNvSpPr>
                  <a:spLocks noChangeArrowheads="1"/>
                </p:cNvSpPr>
                <p:nvPr/>
              </p:nvSpPr>
              <p:spPr bwMode="auto">
                <a:xfrm>
                  <a:off x="1252" y="1757"/>
                  <a:ext cx="1368"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ko-KR" altLang="en-US" sz="2000" b="1" dirty="0">
                      <a:solidFill>
                        <a:srgbClr val="FFFFFF"/>
                      </a:solidFill>
                      <a:latin typeface="Arial" charset="0"/>
                      <a:cs typeface="Arial" charset="0"/>
                    </a:rPr>
                    <a:t>주후</a:t>
                  </a: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48-49 –</a:t>
                  </a:r>
                </a:p>
                <a:p>
                  <a:pPr marL="0" marR="0" lvl="0" indent="0" algn="ctr" defTabSz="914400" rtl="0" eaLnBrk="1" fontAlgn="base" latinLnBrk="0" hangingPunct="1">
                    <a:lnSpc>
                      <a:spcPct val="100000"/>
                    </a:lnSpc>
                    <a:spcBef>
                      <a:spcPct val="0"/>
                    </a:spcBef>
                    <a:spcAft>
                      <a:spcPct val="0"/>
                    </a:spcAft>
                    <a:buClrTx/>
                    <a:buSzTx/>
                    <a:buFontTx/>
                    <a:buNone/>
                    <a:tabLst/>
                    <a:defRPr/>
                  </a:pPr>
                  <a:r>
                    <a:rPr lang="ko-KR" altLang="en-US" sz="2000" b="1" dirty="0">
                      <a:solidFill>
                        <a:srgbClr val="FFFFFF"/>
                      </a:solidFill>
                      <a:latin typeface="Arial" charset="0"/>
                      <a:cs typeface="Arial" charset="0"/>
                    </a:rPr>
                    <a:t>제 </a:t>
                  </a:r>
                  <a:r>
                    <a:rPr lang="en-US" altLang="ko-KR" sz="2000" b="1" dirty="0">
                      <a:solidFill>
                        <a:srgbClr val="FFFFFF"/>
                      </a:solidFill>
                      <a:latin typeface="Arial" charset="0"/>
                      <a:cs typeface="Arial" charset="0"/>
                    </a:rPr>
                    <a:t>1</a:t>
                  </a:r>
                  <a:r>
                    <a:rPr lang="ko-KR" altLang="en-US" sz="2000" b="1" dirty="0">
                      <a:solidFill>
                        <a:srgbClr val="FFFFFF"/>
                      </a:solidFill>
                      <a:latin typeface="Arial" charset="0"/>
                      <a:cs typeface="Arial" charset="0"/>
                    </a:rPr>
                    <a:t>차 전도여행</a:t>
                  </a:r>
                  <a:endPar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0701" name="Rectangle 340"/>
                <p:cNvSpPr>
                  <a:spLocks noChangeArrowheads="1"/>
                </p:cNvSpPr>
                <p:nvPr/>
              </p:nvSpPr>
              <p:spPr bwMode="auto">
                <a:xfrm>
                  <a:off x="1209" y="1757"/>
                  <a:ext cx="1454"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0642" name="Group 343"/>
              <p:cNvGrpSpPr>
                <a:grpSpLocks/>
              </p:cNvGrpSpPr>
              <p:nvPr/>
            </p:nvGrpSpPr>
            <p:grpSpPr bwMode="auto">
              <a:xfrm>
                <a:off x="2663" y="1757"/>
                <a:ext cx="1490" cy="653"/>
                <a:chOff x="2663" y="1757"/>
                <a:chExt cx="1490" cy="653"/>
              </a:xfrm>
            </p:grpSpPr>
            <p:sp>
              <p:nvSpPr>
                <p:cNvPr id="410698" name="Rectangle 292"/>
                <p:cNvSpPr>
                  <a:spLocks noChangeArrowheads="1"/>
                </p:cNvSpPr>
                <p:nvPr/>
              </p:nvSpPr>
              <p:spPr bwMode="auto">
                <a:xfrm>
                  <a:off x="2706" y="1757"/>
                  <a:ext cx="1404"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ko-KR" altLang="en-US" sz="2000" b="1" dirty="0">
                      <a:solidFill>
                        <a:srgbClr val="FFFFFF"/>
                      </a:solidFill>
                      <a:latin typeface="Arial" charset="0"/>
                      <a:cs typeface="Arial" charset="0"/>
                    </a:rPr>
                    <a:t>주후</a:t>
                  </a: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33-56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알 수 없음</a:t>
                  </a: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sp>
              <p:nvSpPr>
                <p:cNvPr id="410699" name="Rectangle 342"/>
                <p:cNvSpPr>
                  <a:spLocks noChangeArrowheads="1"/>
                </p:cNvSpPr>
                <p:nvPr/>
              </p:nvSpPr>
              <p:spPr bwMode="auto">
                <a:xfrm>
                  <a:off x="2663" y="1757"/>
                  <a:ext cx="1490"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0643" name="Group 347"/>
              <p:cNvGrpSpPr>
                <a:grpSpLocks/>
              </p:cNvGrpSpPr>
              <p:nvPr/>
            </p:nvGrpSpPr>
            <p:grpSpPr bwMode="auto">
              <a:xfrm>
                <a:off x="0" y="2410"/>
                <a:ext cx="1209" cy="653"/>
                <a:chOff x="0" y="2410"/>
                <a:chExt cx="1209" cy="653"/>
              </a:xfrm>
            </p:grpSpPr>
            <p:sp>
              <p:nvSpPr>
                <p:cNvPr id="410694" name="Rectangle 346"/>
                <p:cNvSpPr>
                  <a:spLocks noChangeArrowheads="1"/>
                </p:cNvSpPr>
                <p:nvPr/>
              </p:nvSpPr>
              <p:spPr bwMode="auto">
                <a:xfrm>
                  <a:off x="0" y="2410"/>
                  <a:ext cx="1209" cy="653"/>
                </a:xfrm>
                <a:prstGeom prst="rect">
                  <a:avLst/>
                </a:prstGeom>
                <a:solidFill>
                  <a:srgbClr val="CCCCCC"/>
                </a:solidFill>
                <a:ln w="12700">
                  <a:solidFill>
                    <a:srgbClr val="000000"/>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410695" name="Group 345"/>
                <p:cNvGrpSpPr>
                  <a:grpSpLocks/>
                </p:cNvGrpSpPr>
                <p:nvPr/>
              </p:nvGrpSpPr>
              <p:grpSpPr bwMode="auto">
                <a:xfrm>
                  <a:off x="0" y="2410"/>
                  <a:ext cx="1209" cy="653"/>
                  <a:chOff x="0" y="2410"/>
                  <a:chExt cx="1209" cy="653"/>
                </a:xfrm>
              </p:grpSpPr>
              <p:sp>
                <p:nvSpPr>
                  <p:cNvPr id="410696" name="Rectangle 293"/>
                  <p:cNvSpPr>
                    <a:spLocks noChangeArrowheads="1"/>
                  </p:cNvSpPr>
                  <p:nvPr/>
                </p:nvSpPr>
                <p:spPr bwMode="auto">
                  <a:xfrm>
                    <a:off x="43" y="2410"/>
                    <a:ext cx="1123" cy="653"/>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설립자</a:t>
                    </a:r>
                    <a:endPar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0697" name="Rectangle 344"/>
                  <p:cNvSpPr>
                    <a:spLocks noChangeArrowheads="1"/>
                  </p:cNvSpPr>
                  <p:nvPr/>
                </p:nvSpPr>
                <p:spPr bwMode="auto">
                  <a:xfrm>
                    <a:off x="0" y="2410"/>
                    <a:ext cx="1209"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grpSp>
            <p:nvGrpSpPr>
              <p:cNvPr id="410644" name="Group 349"/>
              <p:cNvGrpSpPr>
                <a:grpSpLocks/>
              </p:cNvGrpSpPr>
              <p:nvPr/>
            </p:nvGrpSpPr>
            <p:grpSpPr bwMode="auto">
              <a:xfrm>
                <a:off x="1209" y="2410"/>
                <a:ext cx="1454" cy="653"/>
                <a:chOff x="1209" y="2410"/>
                <a:chExt cx="1454" cy="653"/>
              </a:xfrm>
            </p:grpSpPr>
            <p:sp>
              <p:nvSpPr>
                <p:cNvPr id="410692" name="Rectangle 294"/>
                <p:cNvSpPr>
                  <a:spLocks noChangeArrowheads="1"/>
                </p:cNvSpPr>
                <p:nvPr/>
              </p:nvSpPr>
              <p:spPr bwMode="auto">
                <a:xfrm>
                  <a:off x="1252" y="2410"/>
                  <a:ext cx="1368"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바울</a:t>
                  </a:r>
                  <a:endPar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0693" name="Rectangle 348"/>
                <p:cNvSpPr>
                  <a:spLocks noChangeArrowheads="1"/>
                </p:cNvSpPr>
                <p:nvPr/>
              </p:nvSpPr>
              <p:spPr bwMode="auto">
                <a:xfrm>
                  <a:off x="1209" y="2410"/>
                  <a:ext cx="1454"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0645" name="Group 351"/>
              <p:cNvGrpSpPr>
                <a:grpSpLocks/>
              </p:cNvGrpSpPr>
              <p:nvPr/>
            </p:nvGrpSpPr>
            <p:grpSpPr bwMode="auto">
              <a:xfrm>
                <a:off x="2650" y="2410"/>
                <a:ext cx="1522" cy="653"/>
                <a:chOff x="2650" y="2410"/>
                <a:chExt cx="1522" cy="653"/>
              </a:xfrm>
            </p:grpSpPr>
            <p:sp>
              <p:nvSpPr>
                <p:cNvPr id="410690" name="Rectangle 295"/>
                <p:cNvSpPr>
                  <a:spLocks noChangeArrowheads="1"/>
                </p:cNvSpPr>
                <p:nvPr/>
              </p:nvSpPr>
              <p:spPr bwMode="auto">
                <a:xfrm>
                  <a:off x="2650" y="2410"/>
                  <a:ext cx="1522"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오순절</a:t>
                  </a:r>
                  <a:r>
                    <a:rPr kumimoji="0" lang="en-US" altLang="ko-KR"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또는 바울의 제자들</a:t>
                  </a:r>
                  <a:endPar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0691" name="Rectangle 350"/>
                <p:cNvSpPr>
                  <a:spLocks noChangeArrowheads="1"/>
                </p:cNvSpPr>
                <p:nvPr/>
              </p:nvSpPr>
              <p:spPr bwMode="auto">
                <a:xfrm>
                  <a:off x="2663" y="2410"/>
                  <a:ext cx="1490"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0646" name="Group 355"/>
              <p:cNvGrpSpPr>
                <a:grpSpLocks/>
              </p:cNvGrpSpPr>
              <p:nvPr/>
            </p:nvGrpSpPr>
            <p:grpSpPr bwMode="auto">
              <a:xfrm>
                <a:off x="0" y="3063"/>
                <a:ext cx="1209" cy="653"/>
                <a:chOff x="0" y="3063"/>
                <a:chExt cx="1209" cy="653"/>
              </a:xfrm>
            </p:grpSpPr>
            <p:sp>
              <p:nvSpPr>
                <p:cNvPr id="410686" name="Rectangle 354"/>
                <p:cNvSpPr>
                  <a:spLocks noChangeArrowheads="1"/>
                </p:cNvSpPr>
                <p:nvPr/>
              </p:nvSpPr>
              <p:spPr bwMode="auto">
                <a:xfrm>
                  <a:off x="0" y="3063"/>
                  <a:ext cx="1209" cy="653"/>
                </a:xfrm>
                <a:prstGeom prst="rect">
                  <a:avLst/>
                </a:prstGeom>
                <a:solidFill>
                  <a:srgbClr val="CCCCCC"/>
                </a:solidFill>
                <a:ln w="12700">
                  <a:solidFill>
                    <a:srgbClr val="000000"/>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410687" name="Group 353"/>
                <p:cNvGrpSpPr>
                  <a:grpSpLocks/>
                </p:cNvGrpSpPr>
                <p:nvPr/>
              </p:nvGrpSpPr>
              <p:grpSpPr bwMode="auto">
                <a:xfrm>
                  <a:off x="0" y="3063"/>
                  <a:ext cx="1209" cy="653"/>
                  <a:chOff x="0" y="3063"/>
                  <a:chExt cx="1209" cy="653"/>
                </a:xfrm>
              </p:grpSpPr>
              <p:sp>
                <p:nvSpPr>
                  <p:cNvPr id="410688" name="Rectangle 296"/>
                  <p:cNvSpPr>
                    <a:spLocks noChangeArrowheads="1"/>
                  </p:cNvSpPr>
                  <p:nvPr/>
                </p:nvSpPr>
                <p:spPr bwMode="auto">
                  <a:xfrm>
                    <a:off x="43" y="3063"/>
                    <a:ext cx="1123" cy="653"/>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기록</a:t>
                    </a:r>
                    <a:endPar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0689" name="Rectangle 352"/>
                  <p:cNvSpPr>
                    <a:spLocks noChangeArrowheads="1"/>
                  </p:cNvSpPr>
                  <p:nvPr/>
                </p:nvSpPr>
                <p:spPr bwMode="auto">
                  <a:xfrm>
                    <a:off x="0" y="3063"/>
                    <a:ext cx="1209"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grpSp>
            <p:nvGrpSpPr>
              <p:cNvPr id="410647" name="Group 357"/>
              <p:cNvGrpSpPr>
                <a:grpSpLocks/>
              </p:cNvGrpSpPr>
              <p:nvPr/>
            </p:nvGrpSpPr>
            <p:grpSpPr bwMode="auto">
              <a:xfrm>
                <a:off x="1209" y="3063"/>
                <a:ext cx="1454" cy="653"/>
                <a:chOff x="1209" y="3063"/>
                <a:chExt cx="1454" cy="653"/>
              </a:xfrm>
            </p:grpSpPr>
            <p:sp>
              <p:nvSpPr>
                <p:cNvPr id="410684" name="Rectangle 297"/>
                <p:cNvSpPr>
                  <a:spLocks noChangeArrowheads="1"/>
                </p:cNvSpPr>
                <p:nvPr/>
              </p:nvSpPr>
              <p:spPr bwMode="auto">
                <a:xfrm>
                  <a:off x="1252" y="3063"/>
                  <a:ext cx="1368"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안디옥으로부터</a:t>
                  </a:r>
                  <a:endParaRPr kumimoji="0" lang="en-US" altLang="ko-KR"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ko-KR" altLang="en-US" sz="2000" b="1" dirty="0">
                      <a:solidFill>
                        <a:srgbClr val="FFFFFF"/>
                      </a:solidFill>
                      <a:latin typeface="Arial" charset="0"/>
                      <a:cs typeface="Arial" charset="0"/>
                    </a:rPr>
                    <a:t>주후 </a:t>
                  </a:r>
                  <a:r>
                    <a:rPr lang="en-US" altLang="ko-KR" sz="2000" b="1" dirty="0">
                      <a:solidFill>
                        <a:srgbClr val="FFFFFF"/>
                      </a:solidFill>
                      <a:latin typeface="Arial" charset="0"/>
                      <a:cs typeface="Arial" charset="0"/>
                    </a:rPr>
                    <a:t>49</a:t>
                  </a:r>
                  <a:endPar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0685" name="Rectangle 356"/>
                <p:cNvSpPr>
                  <a:spLocks noChangeArrowheads="1"/>
                </p:cNvSpPr>
                <p:nvPr/>
              </p:nvSpPr>
              <p:spPr bwMode="auto">
                <a:xfrm>
                  <a:off x="1209" y="3063"/>
                  <a:ext cx="1454"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0648" name="Group 359"/>
              <p:cNvGrpSpPr>
                <a:grpSpLocks/>
              </p:cNvGrpSpPr>
              <p:nvPr/>
            </p:nvGrpSpPr>
            <p:grpSpPr bwMode="auto">
              <a:xfrm>
                <a:off x="2663" y="3063"/>
                <a:ext cx="1490" cy="653"/>
                <a:chOff x="2663" y="3063"/>
                <a:chExt cx="1490" cy="653"/>
              </a:xfrm>
            </p:grpSpPr>
            <p:sp>
              <p:nvSpPr>
                <p:cNvPr id="410682" name="Rectangle 298"/>
                <p:cNvSpPr>
                  <a:spLocks noChangeArrowheads="1"/>
                </p:cNvSpPr>
                <p:nvPr/>
              </p:nvSpPr>
              <p:spPr bwMode="auto">
                <a:xfrm>
                  <a:off x="2706" y="3063"/>
                  <a:ext cx="1404"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ko-KR" altLang="en-US" sz="2000" b="1" dirty="0">
                      <a:solidFill>
                        <a:srgbClr val="FFFFFF"/>
                      </a:solidFill>
                      <a:latin typeface="Arial" charset="0"/>
                      <a:cs typeface="Arial" charset="0"/>
                    </a:rPr>
                    <a:t>고린도로부터 </a:t>
                  </a:r>
                  <a:endParaRPr lang="en-US" altLang="ko-KR" sz="2000" b="1" dirty="0">
                    <a:solidFill>
                      <a:srgbClr val="FFFFFF"/>
                    </a:solidFill>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ko-KR" altLang="en-US" sz="2000" b="1" dirty="0">
                      <a:solidFill>
                        <a:srgbClr val="FFFFFF"/>
                      </a:solidFill>
                      <a:latin typeface="Arial" charset="0"/>
                      <a:cs typeface="Arial" charset="0"/>
                    </a:rPr>
                    <a:t>주후</a:t>
                  </a: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56-57 </a:t>
                  </a:r>
                </a:p>
              </p:txBody>
            </p:sp>
            <p:sp>
              <p:nvSpPr>
                <p:cNvPr id="410683" name="Rectangle 358"/>
                <p:cNvSpPr>
                  <a:spLocks noChangeArrowheads="1"/>
                </p:cNvSpPr>
                <p:nvPr/>
              </p:nvSpPr>
              <p:spPr bwMode="auto">
                <a:xfrm>
                  <a:off x="2663" y="3063"/>
                  <a:ext cx="1490"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0649" name="Group 363"/>
              <p:cNvGrpSpPr>
                <a:grpSpLocks/>
              </p:cNvGrpSpPr>
              <p:nvPr/>
            </p:nvGrpSpPr>
            <p:grpSpPr bwMode="auto">
              <a:xfrm>
                <a:off x="0" y="3716"/>
                <a:ext cx="1209" cy="653"/>
                <a:chOff x="0" y="3716"/>
                <a:chExt cx="1209" cy="653"/>
              </a:xfrm>
            </p:grpSpPr>
            <p:sp>
              <p:nvSpPr>
                <p:cNvPr id="410678" name="Rectangle 362"/>
                <p:cNvSpPr>
                  <a:spLocks noChangeArrowheads="1"/>
                </p:cNvSpPr>
                <p:nvPr/>
              </p:nvSpPr>
              <p:spPr bwMode="auto">
                <a:xfrm>
                  <a:off x="0" y="3716"/>
                  <a:ext cx="1209" cy="653"/>
                </a:xfrm>
                <a:prstGeom prst="rect">
                  <a:avLst/>
                </a:prstGeom>
                <a:solidFill>
                  <a:srgbClr val="CCCCCC"/>
                </a:solidFill>
                <a:ln w="12700">
                  <a:solidFill>
                    <a:srgbClr val="000000"/>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410679" name="Group 361"/>
                <p:cNvGrpSpPr>
                  <a:grpSpLocks/>
                </p:cNvGrpSpPr>
                <p:nvPr/>
              </p:nvGrpSpPr>
              <p:grpSpPr bwMode="auto">
                <a:xfrm>
                  <a:off x="0" y="3716"/>
                  <a:ext cx="1209" cy="653"/>
                  <a:chOff x="0" y="3716"/>
                  <a:chExt cx="1209" cy="653"/>
                </a:xfrm>
              </p:grpSpPr>
              <p:sp>
                <p:nvSpPr>
                  <p:cNvPr id="410680" name="Rectangle 299"/>
                  <p:cNvSpPr>
                    <a:spLocks noChangeArrowheads="1"/>
                  </p:cNvSpPr>
                  <p:nvPr/>
                </p:nvSpPr>
                <p:spPr bwMode="auto">
                  <a:xfrm>
                    <a:off x="43" y="3716"/>
                    <a:ext cx="1123" cy="653"/>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바울에 대한  </a:t>
                    </a:r>
                    <a:endParaRPr kumimoji="0" lang="en-US" altLang="ko-KR"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관점</a:t>
                    </a:r>
                    <a:endPar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0681" name="Rectangle 360"/>
                  <p:cNvSpPr>
                    <a:spLocks noChangeArrowheads="1"/>
                  </p:cNvSpPr>
                  <p:nvPr/>
                </p:nvSpPr>
                <p:spPr bwMode="auto">
                  <a:xfrm>
                    <a:off x="0" y="3716"/>
                    <a:ext cx="1209"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grpSp>
            <p:nvGrpSpPr>
              <p:cNvPr id="410650" name="Group 365"/>
              <p:cNvGrpSpPr>
                <a:grpSpLocks/>
              </p:cNvGrpSpPr>
              <p:nvPr/>
            </p:nvGrpSpPr>
            <p:grpSpPr bwMode="auto">
              <a:xfrm>
                <a:off x="1164" y="3716"/>
                <a:ext cx="1520" cy="653"/>
                <a:chOff x="1164" y="3716"/>
                <a:chExt cx="1520" cy="653"/>
              </a:xfrm>
            </p:grpSpPr>
            <p:sp>
              <p:nvSpPr>
                <p:cNvPr id="410676" name="Rectangle 300"/>
                <p:cNvSpPr>
                  <a:spLocks noChangeArrowheads="1"/>
                </p:cNvSpPr>
                <p:nvPr/>
              </p:nvSpPr>
              <p:spPr bwMode="auto">
                <a:xfrm>
                  <a:off x="1164" y="3716"/>
                  <a:ext cx="1520"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의심</a:t>
                  </a: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그러나 대부분 그를 앎</a:t>
                  </a: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sp>
              <p:nvSpPr>
                <p:cNvPr id="410677" name="Rectangle 364"/>
                <p:cNvSpPr>
                  <a:spLocks noChangeArrowheads="1"/>
                </p:cNvSpPr>
                <p:nvPr/>
              </p:nvSpPr>
              <p:spPr bwMode="auto">
                <a:xfrm>
                  <a:off x="1209" y="3716"/>
                  <a:ext cx="1454"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0651" name="Group 367"/>
              <p:cNvGrpSpPr>
                <a:grpSpLocks/>
              </p:cNvGrpSpPr>
              <p:nvPr/>
            </p:nvGrpSpPr>
            <p:grpSpPr bwMode="auto">
              <a:xfrm>
                <a:off x="2636" y="3716"/>
                <a:ext cx="1570" cy="653"/>
                <a:chOff x="2636" y="3716"/>
                <a:chExt cx="1570" cy="653"/>
              </a:xfrm>
            </p:grpSpPr>
            <p:sp>
              <p:nvSpPr>
                <p:cNvPr id="410674" name="Rectangle 301"/>
                <p:cNvSpPr>
                  <a:spLocks noChangeArrowheads="1"/>
                </p:cNvSpPr>
                <p:nvPr/>
              </p:nvSpPr>
              <p:spPr bwMode="auto">
                <a:xfrm>
                  <a:off x="2636" y="3716"/>
                  <a:ext cx="1570"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ko-KR" altLang="en-US" sz="2000" b="1" dirty="0">
                      <a:solidFill>
                        <a:srgbClr val="FFFFFF"/>
                      </a:solidFill>
                      <a:latin typeface="Arial" charset="0"/>
                      <a:cs typeface="Arial" charset="0"/>
                    </a:rPr>
                    <a:t>믿을만 함</a:t>
                  </a: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그러나 대부분 그를 알지 못함</a:t>
                  </a: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sp>
              <p:nvSpPr>
                <p:cNvPr id="410675" name="Rectangle 366"/>
                <p:cNvSpPr>
                  <a:spLocks noChangeArrowheads="1"/>
                </p:cNvSpPr>
                <p:nvPr/>
              </p:nvSpPr>
              <p:spPr bwMode="auto">
                <a:xfrm>
                  <a:off x="2663" y="3716"/>
                  <a:ext cx="1490" cy="653"/>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0652" name="Group 371"/>
              <p:cNvGrpSpPr>
                <a:grpSpLocks/>
              </p:cNvGrpSpPr>
              <p:nvPr/>
            </p:nvGrpSpPr>
            <p:grpSpPr bwMode="auto">
              <a:xfrm>
                <a:off x="0" y="4369"/>
                <a:ext cx="1209" cy="528"/>
                <a:chOff x="0" y="4369"/>
                <a:chExt cx="1209" cy="528"/>
              </a:xfrm>
            </p:grpSpPr>
            <p:sp>
              <p:nvSpPr>
                <p:cNvPr id="410670" name="Rectangle 370"/>
                <p:cNvSpPr>
                  <a:spLocks noChangeArrowheads="1"/>
                </p:cNvSpPr>
                <p:nvPr/>
              </p:nvSpPr>
              <p:spPr bwMode="auto">
                <a:xfrm>
                  <a:off x="0" y="4369"/>
                  <a:ext cx="1209" cy="528"/>
                </a:xfrm>
                <a:prstGeom prst="rect">
                  <a:avLst/>
                </a:prstGeom>
                <a:solidFill>
                  <a:srgbClr val="CCCCCC"/>
                </a:solidFill>
                <a:ln w="12700">
                  <a:solidFill>
                    <a:srgbClr val="000000"/>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410671" name="Group 369"/>
                <p:cNvGrpSpPr>
                  <a:grpSpLocks/>
                </p:cNvGrpSpPr>
                <p:nvPr/>
              </p:nvGrpSpPr>
              <p:grpSpPr bwMode="auto">
                <a:xfrm>
                  <a:off x="0" y="4369"/>
                  <a:ext cx="1209" cy="528"/>
                  <a:chOff x="0" y="4369"/>
                  <a:chExt cx="1209" cy="528"/>
                </a:xfrm>
              </p:grpSpPr>
              <p:sp>
                <p:nvSpPr>
                  <p:cNvPr id="410672" name="Rectangle 302"/>
                  <p:cNvSpPr>
                    <a:spLocks noChangeArrowheads="1"/>
                  </p:cNvSpPr>
                  <p:nvPr/>
                </p:nvSpPr>
                <p:spPr bwMode="auto">
                  <a:xfrm>
                    <a:off x="43" y="4369"/>
                    <a:ext cx="1123" cy="528"/>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바울의 적들</a:t>
                    </a:r>
                    <a:endPar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0673" name="Rectangle 368"/>
                  <p:cNvSpPr>
                    <a:spLocks noChangeArrowheads="1"/>
                  </p:cNvSpPr>
                  <p:nvPr/>
                </p:nvSpPr>
                <p:spPr bwMode="auto">
                  <a:xfrm>
                    <a:off x="0" y="4369"/>
                    <a:ext cx="1209" cy="528"/>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grpSp>
            <p:nvGrpSpPr>
              <p:cNvPr id="410653" name="Group 373"/>
              <p:cNvGrpSpPr>
                <a:grpSpLocks/>
              </p:cNvGrpSpPr>
              <p:nvPr/>
            </p:nvGrpSpPr>
            <p:grpSpPr bwMode="auto">
              <a:xfrm>
                <a:off x="1209" y="4369"/>
                <a:ext cx="1454" cy="528"/>
                <a:chOff x="1209" y="4369"/>
                <a:chExt cx="1454" cy="528"/>
              </a:xfrm>
            </p:grpSpPr>
            <p:sp>
              <p:nvSpPr>
                <p:cNvPr id="410668" name="Rectangle 303"/>
                <p:cNvSpPr>
                  <a:spLocks noChangeArrowheads="1"/>
                </p:cNvSpPr>
                <p:nvPr/>
              </p:nvSpPr>
              <p:spPr bwMode="auto">
                <a:xfrm>
                  <a:off x="1252" y="4369"/>
                  <a:ext cx="1368" cy="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9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유대주의자들</a:t>
                  </a:r>
                  <a:endPar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0669" name="Rectangle 372"/>
                <p:cNvSpPr>
                  <a:spLocks noChangeArrowheads="1"/>
                </p:cNvSpPr>
                <p:nvPr/>
              </p:nvSpPr>
              <p:spPr bwMode="auto">
                <a:xfrm>
                  <a:off x="1209" y="4369"/>
                  <a:ext cx="1454" cy="528"/>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0654" name="Group 375"/>
              <p:cNvGrpSpPr>
                <a:grpSpLocks/>
              </p:cNvGrpSpPr>
              <p:nvPr/>
            </p:nvGrpSpPr>
            <p:grpSpPr bwMode="auto">
              <a:xfrm>
                <a:off x="2663" y="4369"/>
                <a:ext cx="1490" cy="528"/>
                <a:chOff x="2663" y="4369"/>
                <a:chExt cx="1490" cy="528"/>
              </a:xfrm>
            </p:grpSpPr>
            <p:sp>
              <p:nvSpPr>
                <p:cNvPr id="410666" name="Rectangle 304"/>
                <p:cNvSpPr>
                  <a:spLocks noChangeArrowheads="1"/>
                </p:cNvSpPr>
                <p:nvPr/>
              </p:nvSpPr>
              <p:spPr bwMode="auto">
                <a:xfrm>
                  <a:off x="2706" y="4369"/>
                  <a:ext cx="1404" cy="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9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없음</a:t>
                  </a:r>
                  <a:endPar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0667" name="Rectangle 374"/>
                <p:cNvSpPr>
                  <a:spLocks noChangeArrowheads="1"/>
                </p:cNvSpPr>
                <p:nvPr/>
              </p:nvSpPr>
              <p:spPr bwMode="auto">
                <a:xfrm>
                  <a:off x="2663" y="4369"/>
                  <a:ext cx="1490" cy="528"/>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0655" name="Group 379"/>
              <p:cNvGrpSpPr>
                <a:grpSpLocks/>
              </p:cNvGrpSpPr>
              <p:nvPr/>
            </p:nvGrpSpPr>
            <p:grpSpPr bwMode="auto">
              <a:xfrm>
                <a:off x="0" y="4897"/>
                <a:ext cx="1209" cy="528"/>
                <a:chOff x="0" y="4897"/>
                <a:chExt cx="1209" cy="528"/>
              </a:xfrm>
            </p:grpSpPr>
            <p:sp>
              <p:nvSpPr>
                <p:cNvPr id="410662" name="Rectangle 378"/>
                <p:cNvSpPr>
                  <a:spLocks noChangeArrowheads="1"/>
                </p:cNvSpPr>
                <p:nvPr/>
              </p:nvSpPr>
              <p:spPr bwMode="auto">
                <a:xfrm>
                  <a:off x="0" y="4897"/>
                  <a:ext cx="1209" cy="528"/>
                </a:xfrm>
                <a:prstGeom prst="rect">
                  <a:avLst/>
                </a:prstGeom>
                <a:solidFill>
                  <a:srgbClr val="CCCCCC"/>
                </a:solidFill>
                <a:ln w="12700">
                  <a:solidFill>
                    <a:srgbClr val="000000"/>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410663" name="Group 377"/>
                <p:cNvGrpSpPr>
                  <a:grpSpLocks/>
                </p:cNvGrpSpPr>
                <p:nvPr/>
              </p:nvGrpSpPr>
              <p:grpSpPr bwMode="auto">
                <a:xfrm>
                  <a:off x="0" y="4897"/>
                  <a:ext cx="1209" cy="528"/>
                  <a:chOff x="0" y="4897"/>
                  <a:chExt cx="1209" cy="528"/>
                </a:xfrm>
              </p:grpSpPr>
              <p:sp>
                <p:nvSpPr>
                  <p:cNvPr id="410664" name="Rectangle 305"/>
                  <p:cNvSpPr>
                    <a:spLocks noChangeArrowheads="1"/>
                  </p:cNvSpPr>
                  <p:nvPr/>
                </p:nvSpPr>
                <p:spPr bwMode="auto">
                  <a:xfrm>
                    <a:off x="43" y="4897"/>
                    <a:ext cx="1123" cy="528"/>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유대인</a:t>
                    </a:r>
                    <a:r>
                      <a:rPr kumimoji="0" lang="en-US" altLang="ko-KR"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ko-KR" alt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이방인의 관계</a:t>
                    </a:r>
                    <a:endPar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0665" name="Rectangle 376"/>
                  <p:cNvSpPr>
                    <a:spLocks noChangeArrowheads="1"/>
                  </p:cNvSpPr>
                  <p:nvPr/>
                </p:nvSpPr>
                <p:spPr bwMode="auto">
                  <a:xfrm>
                    <a:off x="0" y="4897"/>
                    <a:ext cx="1209" cy="528"/>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grpSp>
            <p:nvGrpSpPr>
              <p:cNvPr id="410656" name="Group 381"/>
              <p:cNvGrpSpPr>
                <a:grpSpLocks/>
              </p:cNvGrpSpPr>
              <p:nvPr/>
            </p:nvGrpSpPr>
            <p:grpSpPr bwMode="auto">
              <a:xfrm>
                <a:off x="1209" y="4897"/>
                <a:ext cx="1454" cy="528"/>
                <a:chOff x="1209" y="4897"/>
                <a:chExt cx="1454" cy="528"/>
              </a:xfrm>
            </p:grpSpPr>
            <p:sp>
              <p:nvSpPr>
                <p:cNvPr id="410660" name="Rectangle 306"/>
                <p:cNvSpPr>
                  <a:spLocks noChangeArrowheads="1"/>
                </p:cNvSpPr>
                <p:nvPr/>
              </p:nvSpPr>
              <p:spPr bwMode="auto">
                <a:xfrm>
                  <a:off x="1252" y="4897"/>
                  <a:ext cx="1368" cy="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심각한 균열</a:t>
                  </a:r>
                  <a:endPar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0661" name="Rectangle 380"/>
                <p:cNvSpPr>
                  <a:spLocks noChangeArrowheads="1"/>
                </p:cNvSpPr>
                <p:nvPr/>
              </p:nvSpPr>
              <p:spPr bwMode="auto">
                <a:xfrm>
                  <a:off x="1209" y="4897"/>
                  <a:ext cx="1454" cy="528"/>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0657" name="Group 383"/>
              <p:cNvGrpSpPr>
                <a:grpSpLocks/>
              </p:cNvGrpSpPr>
              <p:nvPr/>
            </p:nvGrpSpPr>
            <p:grpSpPr bwMode="auto">
              <a:xfrm>
                <a:off x="2663" y="4897"/>
                <a:ext cx="1490" cy="528"/>
                <a:chOff x="2663" y="4897"/>
                <a:chExt cx="1490" cy="528"/>
              </a:xfrm>
            </p:grpSpPr>
            <p:sp>
              <p:nvSpPr>
                <p:cNvPr id="410658" name="Rectangle 307"/>
                <p:cNvSpPr>
                  <a:spLocks noChangeArrowheads="1"/>
                </p:cNvSpPr>
                <p:nvPr/>
              </p:nvSpPr>
              <p:spPr bwMode="auto">
                <a:xfrm>
                  <a:off x="2706" y="4897"/>
                  <a:ext cx="1404" cy="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서로에 대한 온건한 비판</a:t>
                  </a:r>
                  <a:endPar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0659" name="Rectangle 382"/>
                <p:cNvSpPr>
                  <a:spLocks noChangeArrowheads="1"/>
                </p:cNvSpPr>
                <p:nvPr/>
              </p:nvSpPr>
              <p:spPr bwMode="auto">
                <a:xfrm>
                  <a:off x="2663" y="4897"/>
                  <a:ext cx="1490" cy="528"/>
                </a:xfrm>
                <a:prstGeom prst="rect">
                  <a:avLst/>
                </a:prstGeom>
                <a:noFill/>
                <a:ln w="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410630" name="Rectangle 385"/>
            <p:cNvSpPr>
              <a:spLocks noChangeArrowheads="1"/>
            </p:cNvSpPr>
            <p:nvPr/>
          </p:nvSpPr>
          <p:spPr bwMode="auto">
            <a:xfrm>
              <a:off x="-4" y="-4"/>
              <a:ext cx="4161" cy="5433"/>
            </a:xfrm>
            <a:prstGeom prst="rect">
              <a:avLst/>
            </a:prstGeom>
            <a:noFill/>
            <a:ln w="14287">
              <a:solidFill>
                <a:srgbClr val="0000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953919876"/>
      </p:ext>
    </p:extLst>
  </p:cSld>
  <p:clrMapOvr>
    <a:overrideClrMapping bg1="dk2" tx1="lt1" bg2="dk1" tx2="lt2" accent1="accent1" accent2="accent2" accent3="accent3" accent4="accent4" accent5="accent5" accent6="accent6" hlink="hlink" folHlink="folHlink"/>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104"/>
          <p:cNvSpPr>
            <a:spLocks noChangeArrowheads="1"/>
          </p:cNvSpPr>
          <p:nvPr/>
        </p:nvSpPr>
        <p:spPr bwMode="auto">
          <a:xfrm>
            <a:off x="1935832" y="0"/>
            <a:ext cx="4724400" cy="6858000"/>
          </a:xfrm>
          <a:prstGeom prst="rect">
            <a:avLst/>
          </a:prstGeom>
          <a:solidFill>
            <a:srgbClr val="000066"/>
          </a:solidFill>
          <a:ln>
            <a:noFill/>
          </a:ln>
          <a:extLst>
            <a:ext uri="{91240B29-F687-4f45-9708-019B960494DF}">
              <a14:hiddenLine xmlns:a14="http://schemas.microsoft.com/office/drawing/2010/main" xmlns="" w="12700">
                <a:solidFill>
                  <a:srgbClr val="000000"/>
                </a:solidFill>
                <a:round/>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2674" name="Text Box 2"/>
          <p:cNvSpPr txBox="1">
            <a:spLocks noChangeArrowheads="1"/>
          </p:cNvSpPr>
          <p:nvPr/>
        </p:nvSpPr>
        <p:spPr bwMode="auto">
          <a:xfrm>
            <a:off x="8197850" y="7620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173a</a:t>
            </a:r>
          </a:p>
        </p:txBody>
      </p:sp>
      <p:grpSp>
        <p:nvGrpSpPr>
          <p:cNvPr id="412675" name="Group 208"/>
          <p:cNvGrpSpPr>
            <a:grpSpLocks/>
          </p:cNvGrpSpPr>
          <p:nvPr/>
        </p:nvGrpSpPr>
        <p:grpSpPr bwMode="auto">
          <a:xfrm>
            <a:off x="-36512" y="-27384"/>
            <a:ext cx="6984776" cy="6768752"/>
            <a:chOff x="144" y="-267"/>
            <a:chExt cx="4176" cy="4404"/>
          </a:xfrm>
        </p:grpSpPr>
        <p:grpSp>
          <p:nvGrpSpPr>
            <p:cNvPr id="412677" name="Group 189"/>
            <p:cNvGrpSpPr>
              <a:grpSpLocks/>
            </p:cNvGrpSpPr>
            <p:nvPr/>
          </p:nvGrpSpPr>
          <p:grpSpPr bwMode="auto">
            <a:xfrm>
              <a:off x="159" y="183"/>
              <a:ext cx="4161" cy="3954"/>
              <a:chOff x="-4" y="-4"/>
              <a:chExt cx="4161" cy="3954"/>
            </a:xfrm>
          </p:grpSpPr>
          <p:grpSp>
            <p:nvGrpSpPr>
              <p:cNvPr id="412696" name="Group 187"/>
              <p:cNvGrpSpPr>
                <a:grpSpLocks/>
              </p:cNvGrpSpPr>
              <p:nvPr/>
            </p:nvGrpSpPr>
            <p:grpSpPr bwMode="auto">
              <a:xfrm>
                <a:off x="0" y="0"/>
                <a:ext cx="4157" cy="3946"/>
                <a:chOff x="0" y="0"/>
                <a:chExt cx="4157" cy="3946"/>
              </a:xfrm>
            </p:grpSpPr>
            <p:grpSp>
              <p:nvGrpSpPr>
                <p:cNvPr id="412698" name="Group 134"/>
                <p:cNvGrpSpPr>
                  <a:grpSpLocks/>
                </p:cNvGrpSpPr>
                <p:nvPr/>
              </p:nvGrpSpPr>
              <p:grpSpPr bwMode="auto">
                <a:xfrm>
                  <a:off x="0" y="0"/>
                  <a:ext cx="1209" cy="528"/>
                  <a:chOff x="0" y="0"/>
                  <a:chExt cx="1209" cy="528"/>
                </a:xfrm>
              </p:grpSpPr>
              <p:sp>
                <p:nvSpPr>
                  <p:cNvPr id="412771" name="Rectangle 133"/>
                  <p:cNvSpPr>
                    <a:spLocks noChangeArrowheads="1"/>
                  </p:cNvSpPr>
                  <p:nvPr/>
                </p:nvSpPr>
                <p:spPr bwMode="auto">
                  <a:xfrm>
                    <a:off x="0" y="0"/>
                    <a:ext cx="1209" cy="528"/>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412772" name="Group 132"/>
                  <p:cNvGrpSpPr>
                    <a:grpSpLocks/>
                  </p:cNvGrpSpPr>
                  <p:nvPr/>
                </p:nvGrpSpPr>
                <p:grpSpPr bwMode="auto">
                  <a:xfrm>
                    <a:off x="0" y="0"/>
                    <a:ext cx="1209" cy="528"/>
                    <a:chOff x="0" y="0"/>
                    <a:chExt cx="1209" cy="528"/>
                  </a:xfrm>
                </p:grpSpPr>
                <p:sp>
                  <p:nvSpPr>
                    <p:cNvPr id="412773" name="Rectangle 110"/>
                    <p:cNvSpPr>
                      <a:spLocks noChangeArrowheads="1"/>
                    </p:cNvSpPr>
                    <p:nvPr/>
                  </p:nvSpPr>
                  <p:spPr bwMode="auto">
                    <a:xfrm>
                      <a:off x="43" y="0"/>
                      <a:ext cx="1123" cy="528"/>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ko-KR" altLang="en-US" sz="2000" b="1" i="1" dirty="0">
                          <a:solidFill>
                            <a:srgbClr val="000000"/>
                          </a:solidFill>
                          <a:latin typeface="Arial" charset="0"/>
                          <a:cs typeface="Arial" charset="0"/>
                        </a:rPr>
                        <a:t>독자들</a:t>
                      </a:r>
                      <a:endPar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774" name="Rectangle 131"/>
                    <p:cNvSpPr>
                      <a:spLocks noChangeArrowheads="1"/>
                    </p:cNvSpPr>
                    <p:nvPr/>
                  </p:nvSpPr>
                  <p:spPr bwMode="auto">
                    <a:xfrm>
                      <a:off x="0" y="0"/>
                      <a:ext cx="1209" cy="52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grpSp>
              <p:nvGrpSpPr>
                <p:cNvPr id="412699" name="Group 136"/>
                <p:cNvGrpSpPr>
                  <a:grpSpLocks/>
                </p:cNvGrpSpPr>
                <p:nvPr/>
              </p:nvGrpSpPr>
              <p:grpSpPr bwMode="auto">
                <a:xfrm>
                  <a:off x="1209" y="0"/>
                  <a:ext cx="1454" cy="528"/>
                  <a:chOff x="1209" y="0"/>
                  <a:chExt cx="1454" cy="528"/>
                </a:xfrm>
              </p:grpSpPr>
              <p:sp>
                <p:nvSpPr>
                  <p:cNvPr id="412769" name="Rectangle 111"/>
                  <p:cNvSpPr>
                    <a:spLocks noChangeArrowheads="1"/>
                  </p:cNvSpPr>
                  <p:nvPr/>
                </p:nvSpPr>
                <p:spPr bwMode="auto">
                  <a:xfrm>
                    <a:off x="1252" y="0"/>
                    <a:ext cx="1368" cy="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대부분 이방인</a:t>
                    </a:r>
                    <a:endPar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2770" name="Rectangle 135"/>
                  <p:cNvSpPr>
                    <a:spLocks noChangeArrowheads="1"/>
                  </p:cNvSpPr>
                  <p:nvPr/>
                </p:nvSpPr>
                <p:spPr bwMode="auto">
                  <a:xfrm>
                    <a:off x="1209" y="0"/>
                    <a:ext cx="1454" cy="52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2700" name="Group 138"/>
                <p:cNvGrpSpPr>
                  <a:grpSpLocks/>
                </p:cNvGrpSpPr>
                <p:nvPr/>
              </p:nvGrpSpPr>
              <p:grpSpPr bwMode="auto">
                <a:xfrm>
                  <a:off x="2663" y="0"/>
                  <a:ext cx="1490" cy="528"/>
                  <a:chOff x="2663" y="0"/>
                  <a:chExt cx="1490" cy="528"/>
                </a:xfrm>
              </p:grpSpPr>
              <p:sp>
                <p:nvSpPr>
                  <p:cNvPr id="412767" name="Rectangle 112"/>
                  <p:cNvSpPr>
                    <a:spLocks noChangeArrowheads="1"/>
                  </p:cNvSpPr>
                  <p:nvPr/>
                </p:nvSpPr>
                <p:spPr bwMode="auto">
                  <a:xfrm>
                    <a:off x="2706" y="0"/>
                    <a:ext cx="1404" cy="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유대인</a:t>
                    </a:r>
                    <a:r>
                      <a:rPr kumimoji="0" lang="en-US" altLang="ko-KR"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이방인 혼합</a:t>
                    </a:r>
                    <a:endPar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2768" name="Rectangle 137"/>
                  <p:cNvSpPr>
                    <a:spLocks noChangeArrowheads="1"/>
                  </p:cNvSpPr>
                  <p:nvPr/>
                </p:nvSpPr>
                <p:spPr bwMode="auto">
                  <a:xfrm>
                    <a:off x="2663" y="0"/>
                    <a:ext cx="1490" cy="52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2701" name="Group 142"/>
                <p:cNvGrpSpPr>
                  <a:grpSpLocks/>
                </p:cNvGrpSpPr>
                <p:nvPr/>
              </p:nvGrpSpPr>
              <p:grpSpPr bwMode="auto">
                <a:xfrm>
                  <a:off x="0" y="528"/>
                  <a:ext cx="1209" cy="528"/>
                  <a:chOff x="0" y="528"/>
                  <a:chExt cx="1209" cy="528"/>
                </a:xfrm>
              </p:grpSpPr>
              <p:sp>
                <p:nvSpPr>
                  <p:cNvPr id="412763" name="Rectangle 141"/>
                  <p:cNvSpPr>
                    <a:spLocks noChangeArrowheads="1"/>
                  </p:cNvSpPr>
                  <p:nvPr/>
                </p:nvSpPr>
                <p:spPr bwMode="auto">
                  <a:xfrm>
                    <a:off x="0" y="528"/>
                    <a:ext cx="1209" cy="528"/>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412764" name="Group 140"/>
                  <p:cNvGrpSpPr>
                    <a:grpSpLocks/>
                  </p:cNvGrpSpPr>
                  <p:nvPr/>
                </p:nvGrpSpPr>
                <p:grpSpPr bwMode="auto">
                  <a:xfrm>
                    <a:off x="0" y="528"/>
                    <a:ext cx="1209" cy="528"/>
                    <a:chOff x="0" y="528"/>
                    <a:chExt cx="1209" cy="528"/>
                  </a:xfrm>
                </p:grpSpPr>
                <p:sp>
                  <p:nvSpPr>
                    <p:cNvPr id="412765" name="Rectangle 113"/>
                    <p:cNvSpPr>
                      <a:spLocks noChangeArrowheads="1"/>
                    </p:cNvSpPr>
                    <p:nvPr/>
                  </p:nvSpPr>
                  <p:spPr bwMode="auto">
                    <a:xfrm>
                      <a:off x="43" y="528"/>
                      <a:ext cx="1123" cy="528"/>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신학적 오류</a:t>
                      </a:r>
                      <a:endPar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766" name="Rectangle 139"/>
                    <p:cNvSpPr>
                      <a:spLocks noChangeArrowheads="1"/>
                    </p:cNvSpPr>
                    <p:nvPr/>
                  </p:nvSpPr>
                  <p:spPr bwMode="auto">
                    <a:xfrm>
                      <a:off x="0" y="528"/>
                      <a:ext cx="1209" cy="52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grpSp>
              <p:nvGrpSpPr>
                <p:cNvPr id="412702" name="Group 144"/>
                <p:cNvGrpSpPr>
                  <a:grpSpLocks/>
                </p:cNvGrpSpPr>
                <p:nvPr/>
              </p:nvGrpSpPr>
              <p:grpSpPr bwMode="auto">
                <a:xfrm>
                  <a:off x="1209" y="528"/>
                  <a:ext cx="1454" cy="528"/>
                  <a:chOff x="1209" y="528"/>
                  <a:chExt cx="1454" cy="528"/>
                </a:xfrm>
              </p:grpSpPr>
              <p:sp>
                <p:nvSpPr>
                  <p:cNvPr id="412761" name="Rectangle 114"/>
                  <p:cNvSpPr>
                    <a:spLocks noChangeArrowheads="1"/>
                  </p:cNvSpPr>
                  <p:nvPr/>
                </p:nvSpPr>
                <p:spPr bwMode="auto">
                  <a:xfrm>
                    <a:off x="1252" y="528"/>
                    <a:ext cx="1368" cy="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심각</a:t>
                    </a:r>
                    <a:r>
                      <a:rPr kumimoji="0" lang="en-US" altLang="ko-KR"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구원론</a:t>
                    </a:r>
                    <a:endPar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2762" name="Rectangle 143"/>
                  <p:cNvSpPr>
                    <a:spLocks noChangeArrowheads="1"/>
                  </p:cNvSpPr>
                  <p:nvPr/>
                </p:nvSpPr>
                <p:spPr bwMode="auto">
                  <a:xfrm>
                    <a:off x="1209" y="528"/>
                    <a:ext cx="1454" cy="52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2703" name="Group 146"/>
                <p:cNvGrpSpPr>
                  <a:grpSpLocks/>
                </p:cNvGrpSpPr>
                <p:nvPr/>
              </p:nvGrpSpPr>
              <p:grpSpPr bwMode="auto">
                <a:xfrm>
                  <a:off x="2621" y="528"/>
                  <a:ext cx="1532" cy="528"/>
                  <a:chOff x="2621" y="528"/>
                  <a:chExt cx="1532" cy="528"/>
                </a:xfrm>
              </p:grpSpPr>
              <p:sp>
                <p:nvSpPr>
                  <p:cNvPr id="412759" name="Rectangle 115"/>
                  <p:cNvSpPr>
                    <a:spLocks noChangeArrowheads="1"/>
                  </p:cNvSpPr>
                  <p:nvPr/>
                </p:nvSpPr>
                <p:spPr bwMode="auto">
                  <a:xfrm>
                    <a:off x="2621" y="528"/>
                    <a:ext cx="1489" cy="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소수</a:t>
                    </a: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그리스도인의 자유</a:t>
                    </a:r>
                    <a:endPar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2760" name="Rectangle 145"/>
                  <p:cNvSpPr>
                    <a:spLocks noChangeArrowheads="1"/>
                  </p:cNvSpPr>
                  <p:nvPr/>
                </p:nvSpPr>
                <p:spPr bwMode="auto">
                  <a:xfrm>
                    <a:off x="2663" y="528"/>
                    <a:ext cx="1490" cy="52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2704" name="Group 150"/>
                <p:cNvGrpSpPr>
                  <a:grpSpLocks/>
                </p:cNvGrpSpPr>
                <p:nvPr/>
              </p:nvGrpSpPr>
              <p:grpSpPr bwMode="auto">
                <a:xfrm>
                  <a:off x="0" y="1056"/>
                  <a:ext cx="1209" cy="528"/>
                  <a:chOff x="0" y="1056"/>
                  <a:chExt cx="1209" cy="528"/>
                </a:xfrm>
              </p:grpSpPr>
              <p:sp>
                <p:nvSpPr>
                  <p:cNvPr id="412755" name="Rectangle 149"/>
                  <p:cNvSpPr>
                    <a:spLocks noChangeArrowheads="1"/>
                  </p:cNvSpPr>
                  <p:nvPr/>
                </p:nvSpPr>
                <p:spPr bwMode="auto">
                  <a:xfrm>
                    <a:off x="0" y="1056"/>
                    <a:ext cx="1209" cy="528"/>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412756" name="Group 148"/>
                  <p:cNvGrpSpPr>
                    <a:grpSpLocks/>
                  </p:cNvGrpSpPr>
                  <p:nvPr/>
                </p:nvGrpSpPr>
                <p:grpSpPr bwMode="auto">
                  <a:xfrm>
                    <a:off x="0" y="1056"/>
                    <a:ext cx="1209" cy="528"/>
                    <a:chOff x="0" y="1056"/>
                    <a:chExt cx="1209" cy="528"/>
                  </a:xfrm>
                </p:grpSpPr>
                <p:sp>
                  <p:nvSpPr>
                    <p:cNvPr id="412757" name="Rectangle 116"/>
                    <p:cNvSpPr>
                      <a:spLocks noChangeArrowheads="1"/>
                    </p:cNvSpPr>
                    <p:nvPr/>
                  </p:nvSpPr>
                  <p:spPr bwMode="auto">
                    <a:xfrm>
                      <a:off x="43" y="1056"/>
                      <a:ext cx="1123" cy="528"/>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주제</a:t>
                      </a:r>
                      <a:r>
                        <a:rPr kumimoji="0" lang="en-US" altLang="zh-CN" sz="20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ko-KR" altLang="en-US" sz="20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주제어</a:t>
                      </a:r>
                      <a:r>
                        <a:rPr kumimoji="0" lang="en-US" altLang="zh-CN" sz="20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758" name="Rectangle 147"/>
                    <p:cNvSpPr>
                      <a:spLocks noChangeArrowheads="1"/>
                    </p:cNvSpPr>
                    <p:nvPr/>
                  </p:nvSpPr>
                  <p:spPr bwMode="auto">
                    <a:xfrm>
                      <a:off x="0" y="1056"/>
                      <a:ext cx="1209" cy="52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grpSp>
              <p:nvGrpSpPr>
                <p:cNvPr id="412705" name="Group 152"/>
                <p:cNvGrpSpPr>
                  <a:grpSpLocks/>
                </p:cNvGrpSpPr>
                <p:nvPr/>
              </p:nvGrpSpPr>
              <p:grpSpPr bwMode="auto">
                <a:xfrm>
                  <a:off x="1209" y="1056"/>
                  <a:ext cx="1454" cy="528"/>
                  <a:chOff x="1209" y="1056"/>
                  <a:chExt cx="1454" cy="528"/>
                </a:xfrm>
              </p:grpSpPr>
              <p:sp>
                <p:nvSpPr>
                  <p:cNvPr id="412753" name="Rectangle 117"/>
                  <p:cNvSpPr>
                    <a:spLocks noChangeArrowheads="1"/>
                  </p:cNvSpPr>
                  <p:nvPr/>
                </p:nvSpPr>
                <p:spPr bwMode="auto">
                  <a:xfrm>
                    <a:off x="1252" y="1056"/>
                    <a:ext cx="1368" cy="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ko-KR" altLang="en-US" sz="2000" b="1" dirty="0">
                        <a:solidFill>
                          <a:srgbClr val="FFFFFF"/>
                        </a:solidFill>
                        <a:latin typeface="Arial" charset="0"/>
                        <a:cs typeface="Arial" charset="0"/>
                      </a:rPr>
                      <a:t>의롭다 함</a:t>
                    </a: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(2:16)</a:t>
                    </a:r>
                  </a:p>
                </p:txBody>
              </p:sp>
              <p:sp>
                <p:nvSpPr>
                  <p:cNvPr id="412754" name="Rectangle 151"/>
                  <p:cNvSpPr>
                    <a:spLocks noChangeArrowheads="1"/>
                  </p:cNvSpPr>
                  <p:nvPr/>
                </p:nvSpPr>
                <p:spPr bwMode="auto">
                  <a:xfrm>
                    <a:off x="1209" y="1056"/>
                    <a:ext cx="1454" cy="52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2706" name="Group 154"/>
                <p:cNvGrpSpPr>
                  <a:grpSpLocks/>
                </p:cNvGrpSpPr>
                <p:nvPr/>
              </p:nvGrpSpPr>
              <p:grpSpPr bwMode="auto">
                <a:xfrm>
                  <a:off x="2663" y="1056"/>
                  <a:ext cx="1490" cy="528"/>
                  <a:chOff x="2663" y="1056"/>
                  <a:chExt cx="1490" cy="528"/>
                </a:xfrm>
              </p:grpSpPr>
              <p:sp>
                <p:nvSpPr>
                  <p:cNvPr id="412751" name="Rectangle 118"/>
                  <p:cNvSpPr>
                    <a:spLocks noChangeArrowheads="1"/>
                  </p:cNvSpPr>
                  <p:nvPr/>
                </p:nvSpPr>
                <p:spPr bwMode="auto">
                  <a:xfrm>
                    <a:off x="2706" y="1056"/>
                    <a:ext cx="1404" cy="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의</a:t>
                    </a: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(1:17)</a:t>
                    </a:r>
                  </a:p>
                </p:txBody>
              </p:sp>
              <p:sp>
                <p:nvSpPr>
                  <p:cNvPr id="412752" name="Rectangle 153"/>
                  <p:cNvSpPr>
                    <a:spLocks noChangeArrowheads="1"/>
                  </p:cNvSpPr>
                  <p:nvPr/>
                </p:nvSpPr>
                <p:spPr bwMode="auto">
                  <a:xfrm>
                    <a:off x="2663" y="1056"/>
                    <a:ext cx="1490" cy="52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2707" name="Group 158"/>
                <p:cNvGrpSpPr>
                  <a:grpSpLocks/>
                </p:cNvGrpSpPr>
                <p:nvPr/>
              </p:nvGrpSpPr>
              <p:grpSpPr bwMode="auto">
                <a:xfrm>
                  <a:off x="0" y="1584"/>
                  <a:ext cx="1209" cy="528"/>
                  <a:chOff x="0" y="1584"/>
                  <a:chExt cx="1209" cy="528"/>
                </a:xfrm>
              </p:grpSpPr>
              <p:sp>
                <p:nvSpPr>
                  <p:cNvPr id="412747" name="Rectangle 157"/>
                  <p:cNvSpPr>
                    <a:spLocks noChangeArrowheads="1"/>
                  </p:cNvSpPr>
                  <p:nvPr/>
                </p:nvSpPr>
                <p:spPr bwMode="auto">
                  <a:xfrm>
                    <a:off x="0" y="1584"/>
                    <a:ext cx="1209" cy="528"/>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412748" name="Group 156"/>
                  <p:cNvGrpSpPr>
                    <a:grpSpLocks/>
                  </p:cNvGrpSpPr>
                  <p:nvPr/>
                </p:nvGrpSpPr>
                <p:grpSpPr bwMode="auto">
                  <a:xfrm>
                    <a:off x="0" y="1584"/>
                    <a:ext cx="1209" cy="528"/>
                    <a:chOff x="0" y="1584"/>
                    <a:chExt cx="1209" cy="528"/>
                  </a:xfrm>
                </p:grpSpPr>
                <p:sp>
                  <p:nvSpPr>
                    <p:cNvPr id="412749" name="Rectangle 119"/>
                    <p:cNvSpPr>
                      <a:spLocks noChangeArrowheads="1"/>
                    </p:cNvSpPr>
                    <p:nvPr/>
                  </p:nvSpPr>
                  <p:spPr bwMode="auto">
                    <a:xfrm>
                      <a:off x="43" y="1584"/>
                      <a:ext cx="1123" cy="528"/>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어휘 </a:t>
                      </a:r>
                      <a:r>
                        <a:rPr kumimoji="0" lang="en-US" altLang="ko-KR"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&amp;</a:t>
                      </a:r>
                      <a:r>
                        <a:rPr kumimoji="0" lang="ko-KR" alt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어조</a:t>
                      </a:r>
                      <a:endPar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750" name="Rectangle 155"/>
                    <p:cNvSpPr>
                      <a:spLocks noChangeArrowheads="1"/>
                    </p:cNvSpPr>
                    <p:nvPr/>
                  </p:nvSpPr>
                  <p:spPr bwMode="auto">
                    <a:xfrm>
                      <a:off x="0" y="1584"/>
                      <a:ext cx="1209" cy="52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grpSp>
              <p:nvGrpSpPr>
                <p:cNvPr id="412708" name="Group 160"/>
                <p:cNvGrpSpPr>
                  <a:grpSpLocks/>
                </p:cNvGrpSpPr>
                <p:nvPr/>
              </p:nvGrpSpPr>
              <p:grpSpPr bwMode="auto">
                <a:xfrm>
                  <a:off x="1209" y="1584"/>
                  <a:ext cx="1454" cy="528"/>
                  <a:chOff x="1209" y="1584"/>
                  <a:chExt cx="1454" cy="528"/>
                </a:xfrm>
              </p:grpSpPr>
              <p:sp>
                <p:nvSpPr>
                  <p:cNvPr id="412745" name="Rectangle 120"/>
                  <p:cNvSpPr>
                    <a:spLocks noChangeArrowheads="1"/>
                  </p:cNvSpPr>
                  <p:nvPr/>
                </p:nvSpPr>
                <p:spPr bwMode="auto">
                  <a:xfrm>
                    <a:off x="1252" y="1584"/>
                    <a:ext cx="1368" cy="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단조롭지만 엄격함</a:t>
                    </a:r>
                    <a:endPar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2746" name="Rectangle 159"/>
                  <p:cNvSpPr>
                    <a:spLocks noChangeArrowheads="1"/>
                  </p:cNvSpPr>
                  <p:nvPr/>
                </p:nvSpPr>
                <p:spPr bwMode="auto">
                  <a:xfrm>
                    <a:off x="1209" y="1584"/>
                    <a:ext cx="1454" cy="52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2709" name="Group 162"/>
                <p:cNvGrpSpPr>
                  <a:grpSpLocks/>
                </p:cNvGrpSpPr>
                <p:nvPr/>
              </p:nvGrpSpPr>
              <p:grpSpPr bwMode="auto">
                <a:xfrm>
                  <a:off x="2663" y="1584"/>
                  <a:ext cx="1490" cy="528"/>
                  <a:chOff x="2663" y="1584"/>
                  <a:chExt cx="1490" cy="528"/>
                </a:xfrm>
              </p:grpSpPr>
              <p:sp>
                <p:nvSpPr>
                  <p:cNvPr id="412743" name="Rectangle 121"/>
                  <p:cNvSpPr>
                    <a:spLocks noChangeArrowheads="1"/>
                  </p:cNvSpPr>
                  <p:nvPr/>
                </p:nvSpPr>
                <p:spPr bwMode="auto">
                  <a:xfrm>
                    <a:off x="2706" y="1584"/>
                    <a:ext cx="1404" cy="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전문적이고 구조화됨</a:t>
                    </a:r>
                    <a:r>
                      <a:rPr kumimoji="0" lang="en-US" altLang="ko-KR"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2744" name="Rectangle 161"/>
                  <p:cNvSpPr>
                    <a:spLocks noChangeArrowheads="1"/>
                  </p:cNvSpPr>
                  <p:nvPr/>
                </p:nvSpPr>
                <p:spPr bwMode="auto">
                  <a:xfrm>
                    <a:off x="2663" y="1584"/>
                    <a:ext cx="1490" cy="52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2710" name="Group 166"/>
                <p:cNvGrpSpPr>
                  <a:grpSpLocks/>
                </p:cNvGrpSpPr>
                <p:nvPr/>
              </p:nvGrpSpPr>
              <p:grpSpPr bwMode="auto">
                <a:xfrm>
                  <a:off x="0" y="2112"/>
                  <a:ext cx="1209" cy="653"/>
                  <a:chOff x="0" y="2112"/>
                  <a:chExt cx="1209" cy="653"/>
                </a:xfrm>
              </p:grpSpPr>
              <p:sp>
                <p:nvSpPr>
                  <p:cNvPr id="412739" name="Rectangle 165"/>
                  <p:cNvSpPr>
                    <a:spLocks noChangeArrowheads="1"/>
                  </p:cNvSpPr>
                  <p:nvPr/>
                </p:nvSpPr>
                <p:spPr bwMode="auto">
                  <a:xfrm>
                    <a:off x="0" y="2112"/>
                    <a:ext cx="1209" cy="653"/>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412740" name="Group 164"/>
                  <p:cNvGrpSpPr>
                    <a:grpSpLocks/>
                  </p:cNvGrpSpPr>
                  <p:nvPr/>
                </p:nvGrpSpPr>
                <p:grpSpPr bwMode="auto">
                  <a:xfrm>
                    <a:off x="0" y="2112"/>
                    <a:ext cx="1209" cy="653"/>
                    <a:chOff x="0" y="2112"/>
                    <a:chExt cx="1209" cy="653"/>
                  </a:xfrm>
                </p:grpSpPr>
                <p:sp>
                  <p:nvSpPr>
                    <p:cNvPr id="412741" name="Rectangle 122"/>
                    <p:cNvSpPr>
                      <a:spLocks noChangeArrowheads="1"/>
                    </p:cNvSpPr>
                    <p:nvPr/>
                  </p:nvSpPr>
                  <p:spPr bwMode="auto">
                    <a:xfrm>
                      <a:off x="43" y="2112"/>
                      <a:ext cx="1123" cy="653"/>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형식</a:t>
                      </a:r>
                      <a:endPar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742" name="Rectangle 163"/>
                    <p:cNvSpPr>
                      <a:spLocks noChangeArrowheads="1"/>
                    </p:cNvSpPr>
                    <p:nvPr/>
                  </p:nvSpPr>
                  <p:spPr bwMode="auto">
                    <a:xfrm>
                      <a:off x="0" y="2112"/>
                      <a:ext cx="1209" cy="65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grpSp>
              <p:nvGrpSpPr>
                <p:cNvPr id="412711" name="Group 168"/>
                <p:cNvGrpSpPr>
                  <a:grpSpLocks/>
                </p:cNvGrpSpPr>
                <p:nvPr/>
              </p:nvGrpSpPr>
              <p:grpSpPr bwMode="auto">
                <a:xfrm>
                  <a:off x="1209" y="2112"/>
                  <a:ext cx="1454" cy="653"/>
                  <a:chOff x="1209" y="2112"/>
                  <a:chExt cx="1454" cy="653"/>
                </a:xfrm>
              </p:grpSpPr>
              <p:sp>
                <p:nvSpPr>
                  <p:cNvPr id="412737" name="Rectangle 123"/>
                  <p:cNvSpPr>
                    <a:spLocks noChangeArrowheads="1"/>
                  </p:cNvSpPr>
                  <p:nvPr/>
                </p:nvSpPr>
                <p:spPr bwMode="auto">
                  <a:xfrm>
                    <a:off x="1252" y="2112"/>
                    <a:ext cx="1368"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수정된 옹호</a:t>
                    </a: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예를 들어</a:t>
                    </a:r>
                    <a:r>
                      <a:rPr kumimoji="0" lang="en-US" altLang="ko-KR"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감사가 없음</a:t>
                    </a: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sp>
                <p:nvSpPr>
                  <p:cNvPr id="412738" name="Rectangle 167"/>
                  <p:cNvSpPr>
                    <a:spLocks noChangeArrowheads="1"/>
                  </p:cNvSpPr>
                  <p:nvPr/>
                </p:nvSpPr>
                <p:spPr bwMode="auto">
                  <a:xfrm>
                    <a:off x="1209" y="2112"/>
                    <a:ext cx="1454" cy="65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2712" name="Group 170"/>
                <p:cNvGrpSpPr>
                  <a:grpSpLocks/>
                </p:cNvGrpSpPr>
                <p:nvPr/>
              </p:nvGrpSpPr>
              <p:grpSpPr bwMode="auto">
                <a:xfrm>
                  <a:off x="2663" y="2112"/>
                  <a:ext cx="1490" cy="653"/>
                  <a:chOff x="2663" y="2112"/>
                  <a:chExt cx="1490" cy="653"/>
                </a:xfrm>
              </p:grpSpPr>
              <p:sp>
                <p:nvSpPr>
                  <p:cNvPr id="412735" name="Rectangle 124"/>
                  <p:cNvSpPr>
                    <a:spLocks noChangeArrowheads="1"/>
                  </p:cNvSpPr>
                  <p:nvPr/>
                </p:nvSpPr>
                <p:spPr bwMode="auto">
                  <a:xfrm>
                    <a:off x="2706" y="2112"/>
                    <a:ext cx="1404"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전통적</a:t>
                    </a: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예를 들어 이름</a:t>
                    </a:r>
                    <a:r>
                      <a:rPr kumimoji="0" lang="en-US" altLang="ko-KR"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인사</a:t>
                    </a: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sp>
                <p:nvSpPr>
                  <p:cNvPr id="412736" name="Rectangle 169"/>
                  <p:cNvSpPr>
                    <a:spLocks noChangeArrowheads="1"/>
                  </p:cNvSpPr>
                  <p:nvPr/>
                </p:nvSpPr>
                <p:spPr bwMode="auto">
                  <a:xfrm>
                    <a:off x="2663" y="2112"/>
                    <a:ext cx="1490" cy="65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2713" name="Group 174"/>
                <p:cNvGrpSpPr>
                  <a:grpSpLocks/>
                </p:cNvGrpSpPr>
                <p:nvPr/>
              </p:nvGrpSpPr>
              <p:grpSpPr bwMode="auto">
                <a:xfrm>
                  <a:off x="0" y="2765"/>
                  <a:ext cx="1209" cy="653"/>
                  <a:chOff x="0" y="2765"/>
                  <a:chExt cx="1209" cy="653"/>
                </a:xfrm>
              </p:grpSpPr>
              <p:sp>
                <p:nvSpPr>
                  <p:cNvPr id="412731" name="Rectangle 173"/>
                  <p:cNvSpPr>
                    <a:spLocks noChangeArrowheads="1"/>
                  </p:cNvSpPr>
                  <p:nvPr/>
                </p:nvSpPr>
                <p:spPr bwMode="auto">
                  <a:xfrm>
                    <a:off x="0" y="2765"/>
                    <a:ext cx="1209" cy="653"/>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412732" name="Group 172"/>
                  <p:cNvGrpSpPr>
                    <a:grpSpLocks/>
                  </p:cNvGrpSpPr>
                  <p:nvPr/>
                </p:nvGrpSpPr>
                <p:grpSpPr bwMode="auto">
                  <a:xfrm>
                    <a:off x="0" y="2765"/>
                    <a:ext cx="1209" cy="653"/>
                    <a:chOff x="0" y="2765"/>
                    <a:chExt cx="1209" cy="653"/>
                  </a:xfrm>
                </p:grpSpPr>
                <p:sp>
                  <p:nvSpPr>
                    <p:cNvPr id="412733" name="Rectangle 125"/>
                    <p:cNvSpPr>
                      <a:spLocks noChangeArrowheads="1"/>
                    </p:cNvSpPr>
                    <p:nvPr/>
                  </p:nvSpPr>
                  <p:spPr bwMode="auto">
                    <a:xfrm>
                      <a:off x="43" y="2765"/>
                      <a:ext cx="1123" cy="653"/>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구약 인용</a:t>
                      </a:r>
                      <a:endPar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734" name="Rectangle 171"/>
                    <p:cNvSpPr>
                      <a:spLocks noChangeArrowheads="1"/>
                    </p:cNvSpPr>
                    <p:nvPr/>
                  </p:nvSpPr>
                  <p:spPr bwMode="auto">
                    <a:xfrm>
                      <a:off x="0" y="2765"/>
                      <a:ext cx="1209" cy="65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grpSp>
              <p:nvGrpSpPr>
                <p:cNvPr id="412714" name="Group 176"/>
                <p:cNvGrpSpPr>
                  <a:grpSpLocks/>
                </p:cNvGrpSpPr>
                <p:nvPr/>
              </p:nvGrpSpPr>
              <p:grpSpPr bwMode="auto">
                <a:xfrm>
                  <a:off x="1209" y="2765"/>
                  <a:ext cx="1454" cy="653"/>
                  <a:chOff x="1209" y="2765"/>
                  <a:chExt cx="1454" cy="653"/>
                </a:xfrm>
              </p:grpSpPr>
              <p:sp>
                <p:nvSpPr>
                  <p:cNvPr id="412729" name="Rectangle 126"/>
                  <p:cNvSpPr>
                    <a:spLocks noChangeArrowheads="1"/>
                  </p:cNvSpPr>
                  <p:nvPr/>
                </p:nvSpPr>
                <p:spPr bwMode="auto">
                  <a:xfrm>
                    <a:off x="1252" y="2765"/>
                    <a:ext cx="1368"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거의 없음</a:t>
                    </a: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altLang="ko-KR"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12</a:t>
                    </a: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개 뿐</a:t>
                    </a:r>
                    <a:r>
                      <a:rPr kumimoji="0" lang="en-US" altLang="ko-KR"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거의 한 장 당 </a:t>
                    </a:r>
                    <a:r>
                      <a:rPr kumimoji="0" lang="en-US" altLang="ko-KR"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a:t>
                    </a: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개</a:t>
                    </a:r>
                    <a:r>
                      <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sp>
                <p:nvSpPr>
                  <p:cNvPr id="412730" name="Rectangle 175"/>
                  <p:cNvSpPr>
                    <a:spLocks noChangeArrowheads="1"/>
                  </p:cNvSpPr>
                  <p:nvPr/>
                </p:nvSpPr>
                <p:spPr bwMode="auto">
                  <a:xfrm>
                    <a:off x="1209" y="2765"/>
                    <a:ext cx="1454" cy="65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2715" name="Group 178"/>
                <p:cNvGrpSpPr>
                  <a:grpSpLocks/>
                </p:cNvGrpSpPr>
                <p:nvPr/>
              </p:nvGrpSpPr>
              <p:grpSpPr bwMode="auto">
                <a:xfrm>
                  <a:off x="2663" y="2765"/>
                  <a:ext cx="1494" cy="653"/>
                  <a:chOff x="2663" y="2765"/>
                  <a:chExt cx="1494" cy="653"/>
                </a:xfrm>
              </p:grpSpPr>
              <p:sp>
                <p:nvSpPr>
                  <p:cNvPr id="412727" name="Rectangle 127"/>
                  <p:cNvSpPr>
                    <a:spLocks noChangeArrowheads="1"/>
                  </p:cNvSpPr>
                  <p:nvPr/>
                </p:nvSpPr>
                <p:spPr bwMode="auto">
                  <a:xfrm>
                    <a:off x="2677" y="2765"/>
                    <a:ext cx="1480" cy="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거의 나머지 바울 서신들 수와 맞먹음</a:t>
                    </a:r>
                    <a:endParaRPr kumimoji="0" lang="en-US" altLang="ko-KR"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ko-KR"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lang="ko-KR" altLang="en-US" sz="2000" b="1" dirty="0">
                        <a:solidFill>
                          <a:srgbClr val="FFFFFF"/>
                        </a:solidFill>
                        <a:latin typeface="Arial" charset="0"/>
                        <a:cs typeface="Arial" charset="0"/>
                      </a:rPr>
                      <a:t>총 </a:t>
                    </a:r>
                    <a:r>
                      <a:rPr kumimoji="0" lang="en-US" altLang="ko-KR"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63</a:t>
                    </a: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개</a:t>
                    </a:r>
                    <a:r>
                      <a:rPr kumimoji="0" lang="en-US" altLang="ko-KR"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endPar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2728" name="Rectangle 177"/>
                  <p:cNvSpPr>
                    <a:spLocks noChangeArrowheads="1"/>
                  </p:cNvSpPr>
                  <p:nvPr/>
                </p:nvSpPr>
                <p:spPr bwMode="auto">
                  <a:xfrm>
                    <a:off x="2663" y="2765"/>
                    <a:ext cx="1490" cy="65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2716" name="Group 182"/>
                <p:cNvGrpSpPr>
                  <a:grpSpLocks/>
                </p:cNvGrpSpPr>
                <p:nvPr/>
              </p:nvGrpSpPr>
              <p:grpSpPr bwMode="auto">
                <a:xfrm>
                  <a:off x="0" y="3418"/>
                  <a:ext cx="1209" cy="528"/>
                  <a:chOff x="0" y="3418"/>
                  <a:chExt cx="1209" cy="528"/>
                </a:xfrm>
              </p:grpSpPr>
              <p:sp>
                <p:nvSpPr>
                  <p:cNvPr id="412723" name="Rectangle 181"/>
                  <p:cNvSpPr>
                    <a:spLocks noChangeArrowheads="1"/>
                  </p:cNvSpPr>
                  <p:nvPr/>
                </p:nvSpPr>
                <p:spPr bwMode="auto">
                  <a:xfrm>
                    <a:off x="0" y="3418"/>
                    <a:ext cx="1209" cy="528"/>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412724" name="Group 180"/>
                  <p:cNvGrpSpPr>
                    <a:grpSpLocks/>
                  </p:cNvGrpSpPr>
                  <p:nvPr/>
                </p:nvGrpSpPr>
                <p:grpSpPr bwMode="auto">
                  <a:xfrm>
                    <a:off x="0" y="3418"/>
                    <a:ext cx="1209" cy="528"/>
                    <a:chOff x="0" y="3418"/>
                    <a:chExt cx="1209" cy="528"/>
                  </a:xfrm>
                </p:grpSpPr>
                <p:sp>
                  <p:nvSpPr>
                    <p:cNvPr id="412725" name="Rectangle 128"/>
                    <p:cNvSpPr>
                      <a:spLocks noChangeArrowheads="1"/>
                    </p:cNvSpPr>
                    <p:nvPr/>
                  </p:nvSpPr>
                  <p:spPr bwMode="auto">
                    <a:xfrm>
                      <a:off x="43" y="3418"/>
                      <a:ext cx="1123" cy="528"/>
                    </a:xfrm>
                    <a:prstGeom prst="rect">
                      <a:avLst/>
                    </a:prstGeom>
                    <a:solidFill>
                      <a:srgbClr val="CCCC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교리적 초점</a:t>
                      </a:r>
                      <a:endParaRPr kumimoji="0" lang="en-US" altLang="zh-CN"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412726" name="Rectangle 179"/>
                    <p:cNvSpPr>
                      <a:spLocks noChangeArrowheads="1"/>
                    </p:cNvSpPr>
                    <p:nvPr/>
                  </p:nvSpPr>
                  <p:spPr bwMode="auto">
                    <a:xfrm>
                      <a:off x="0" y="3418"/>
                      <a:ext cx="1209" cy="52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grpSp>
              <p:nvGrpSpPr>
                <p:cNvPr id="412717" name="Group 184"/>
                <p:cNvGrpSpPr>
                  <a:grpSpLocks/>
                </p:cNvGrpSpPr>
                <p:nvPr/>
              </p:nvGrpSpPr>
              <p:grpSpPr bwMode="auto">
                <a:xfrm>
                  <a:off x="1209" y="3418"/>
                  <a:ext cx="1454" cy="528"/>
                  <a:chOff x="1209" y="3418"/>
                  <a:chExt cx="1454" cy="528"/>
                </a:xfrm>
              </p:grpSpPr>
              <p:sp>
                <p:nvSpPr>
                  <p:cNvPr id="412721" name="Rectangle 129"/>
                  <p:cNvSpPr>
                    <a:spLocks noChangeArrowheads="1"/>
                  </p:cNvSpPr>
                  <p:nvPr/>
                </p:nvSpPr>
                <p:spPr bwMode="auto">
                  <a:xfrm>
                    <a:off x="1252" y="3418"/>
                    <a:ext cx="1368" cy="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ko-KR" altLang="en-US" sz="2000" b="1" noProof="0" dirty="0">
                        <a:solidFill>
                          <a:srgbClr val="FFFFFF"/>
                        </a:solidFill>
                        <a:latin typeface="Arial" charset="0"/>
                        <a:cs typeface="Arial" charset="0"/>
                      </a:rPr>
                      <a:t>의롭다 함에 초점</a:t>
                    </a:r>
                    <a:endPar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2722" name="Rectangle 183"/>
                  <p:cNvSpPr>
                    <a:spLocks noChangeArrowheads="1"/>
                  </p:cNvSpPr>
                  <p:nvPr/>
                </p:nvSpPr>
                <p:spPr bwMode="auto">
                  <a:xfrm>
                    <a:off x="1209" y="3418"/>
                    <a:ext cx="1454" cy="52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2718" name="Group 186"/>
                <p:cNvGrpSpPr>
                  <a:grpSpLocks/>
                </p:cNvGrpSpPr>
                <p:nvPr/>
              </p:nvGrpSpPr>
              <p:grpSpPr bwMode="auto">
                <a:xfrm>
                  <a:off x="2663" y="3418"/>
                  <a:ext cx="1490" cy="528"/>
                  <a:chOff x="2663" y="3418"/>
                  <a:chExt cx="1490" cy="528"/>
                </a:xfrm>
              </p:grpSpPr>
              <p:sp>
                <p:nvSpPr>
                  <p:cNvPr id="412719" name="Rectangle 130"/>
                  <p:cNvSpPr>
                    <a:spLocks noChangeArrowheads="1"/>
                  </p:cNvSpPr>
                  <p:nvPr/>
                </p:nvSpPr>
                <p:spPr bwMode="auto">
                  <a:xfrm>
                    <a:off x="2706" y="3418"/>
                    <a:ext cx="1404" cy="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2720" name="Rectangle 185"/>
                  <p:cNvSpPr>
                    <a:spLocks noChangeArrowheads="1"/>
                  </p:cNvSpPr>
                  <p:nvPr/>
                </p:nvSpPr>
                <p:spPr bwMode="auto">
                  <a:xfrm>
                    <a:off x="2663" y="3418"/>
                    <a:ext cx="1490" cy="52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412697" name="Rectangle 188"/>
              <p:cNvSpPr>
                <a:spLocks noChangeArrowheads="1"/>
              </p:cNvSpPr>
              <p:nvPr/>
            </p:nvSpPr>
            <p:spPr bwMode="auto">
              <a:xfrm>
                <a:off x="-4" y="-4"/>
                <a:ext cx="4161" cy="3954"/>
              </a:xfrm>
              <a:prstGeom prst="rect">
                <a:avLst/>
              </a:prstGeom>
              <a:noFill/>
              <a:ln w="1428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2678" name="Group 207"/>
            <p:cNvGrpSpPr>
              <a:grpSpLocks/>
            </p:cNvGrpSpPr>
            <p:nvPr/>
          </p:nvGrpSpPr>
          <p:grpSpPr bwMode="auto">
            <a:xfrm>
              <a:off x="144" y="-267"/>
              <a:ext cx="4161" cy="459"/>
              <a:chOff x="-4" y="-4"/>
              <a:chExt cx="4161" cy="459"/>
            </a:xfrm>
          </p:grpSpPr>
          <p:grpSp>
            <p:nvGrpSpPr>
              <p:cNvPr id="412679" name="Group 205"/>
              <p:cNvGrpSpPr>
                <a:grpSpLocks/>
              </p:cNvGrpSpPr>
              <p:nvPr/>
            </p:nvGrpSpPr>
            <p:grpSpPr bwMode="auto">
              <a:xfrm>
                <a:off x="0" y="0"/>
                <a:ext cx="4153" cy="451"/>
                <a:chOff x="0" y="0"/>
                <a:chExt cx="4153" cy="451"/>
              </a:xfrm>
            </p:grpSpPr>
            <p:grpSp>
              <p:nvGrpSpPr>
                <p:cNvPr id="412681" name="Group 196"/>
                <p:cNvGrpSpPr>
                  <a:grpSpLocks/>
                </p:cNvGrpSpPr>
                <p:nvPr/>
              </p:nvGrpSpPr>
              <p:grpSpPr bwMode="auto">
                <a:xfrm>
                  <a:off x="0" y="0"/>
                  <a:ext cx="1209" cy="451"/>
                  <a:chOff x="0" y="0"/>
                  <a:chExt cx="1209" cy="451"/>
                </a:xfrm>
              </p:grpSpPr>
              <p:sp>
                <p:nvSpPr>
                  <p:cNvPr id="412692" name="Rectangle 195"/>
                  <p:cNvSpPr>
                    <a:spLocks noChangeArrowheads="1"/>
                  </p:cNvSpPr>
                  <p:nvPr/>
                </p:nvSpPr>
                <p:spPr bwMode="auto">
                  <a:xfrm>
                    <a:off x="0" y="0"/>
                    <a:ext cx="1209" cy="451"/>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412693" name="Group 194"/>
                  <p:cNvGrpSpPr>
                    <a:grpSpLocks/>
                  </p:cNvGrpSpPr>
                  <p:nvPr/>
                </p:nvGrpSpPr>
                <p:grpSpPr bwMode="auto">
                  <a:xfrm>
                    <a:off x="0" y="0"/>
                    <a:ext cx="1209" cy="451"/>
                    <a:chOff x="0" y="0"/>
                    <a:chExt cx="1209" cy="451"/>
                  </a:xfrm>
                </p:grpSpPr>
                <p:sp>
                  <p:nvSpPr>
                    <p:cNvPr id="412694" name="Rectangle 190"/>
                    <p:cNvSpPr>
                      <a:spLocks noChangeArrowheads="1"/>
                    </p:cNvSpPr>
                    <p:nvPr/>
                  </p:nvSpPr>
                  <p:spPr bwMode="auto">
                    <a:xfrm>
                      <a:off x="43" y="0"/>
                      <a:ext cx="1123" cy="451"/>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FFFFFF"/>
                          </a:solidFill>
                          <a:effectLst/>
                          <a:uLnTx/>
                          <a:uFillTx/>
                          <a:latin typeface="Arial" charset="0"/>
                          <a:ea typeface="ＭＳ Ｐゴシック" charset="0"/>
                          <a:cs typeface="Arial" charset="0"/>
                        </a:rPr>
                        <a:t>  </a:t>
                      </a:r>
                      <a:endPar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695" name="Rectangle 193"/>
                    <p:cNvSpPr>
                      <a:spLocks noChangeArrowheads="1"/>
                    </p:cNvSpPr>
                    <p:nvPr/>
                  </p:nvSpPr>
                  <p:spPr bwMode="auto">
                    <a:xfrm>
                      <a:off x="0" y="0"/>
                      <a:ext cx="1209" cy="45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grpSp>
              <p:nvGrpSpPr>
                <p:cNvPr id="412682" name="Group 200"/>
                <p:cNvGrpSpPr>
                  <a:grpSpLocks/>
                </p:cNvGrpSpPr>
                <p:nvPr/>
              </p:nvGrpSpPr>
              <p:grpSpPr bwMode="auto">
                <a:xfrm>
                  <a:off x="1209" y="0"/>
                  <a:ext cx="1454" cy="451"/>
                  <a:chOff x="1209" y="0"/>
                  <a:chExt cx="1454" cy="451"/>
                </a:xfrm>
              </p:grpSpPr>
              <p:sp>
                <p:nvSpPr>
                  <p:cNvPr id="412688" name="Rectangle 199"/>
                  <p:cNvSpPr>
                    <a:spLocks noChangeArrowheads="1"/>
                  </p:cNvSpPr>
                  <p:nvPr/>
                </p:nvSpPr>
                <p:spPr bwMode="auto">
                  <a:xfrm>
                    <a:off x="1209" y="0"/>
                    <a:ext cx="1454" cy="451"/>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rPr>
                      <a:t>갈라디아서</a:t>
                    </a:r>
                    <a:endParaRPr kumimoji="0" lang="en-US" sz="2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2691" name="Rectangle 197"/>
                  <p:cNvSpPr>
                    <a:spLocks noChangeArrowheads="1"/>
                  </p:cNvSpPr>
                  <p:nvPr/>
                </p:nvSpPr>
                <p:spPr bwMode="auto">
                  <a:xfrm>
                    <a:off x="1209" y="0"/>
                    <a:ext cx="1454" cy="45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2683" name="Group 204"/>
                <p:cNvGrpSpPr>
                  <a:grpSpLocks/>
                </p:cNvGrpSpPr>
                <p:nvPr/>
              </p:nvGrpSpPr>
              <p:grpSpPr bwMode="auto">
                <a:xfrm>
                  <a:off x="2663" y="0"/>
                  <a:ext cx="1490" cy="451"/>
                  <a:chOff x="2663" y="0"/>
                  <a:chExt cx="1490" cy="451"/>
                </a:xfrm>
              </p:grpSpPr>
              <p:sp>
                <p:nvSpPr>
                  <p:cNvPr id="412684" name="Rectangle 203"/>
                  <p:cNvSpPr>
                    <a:spLocks noChangeArrowheads="1"/>
                  </p:cNvSpPr>
                  <p:nvPr/>
                </p:nvSpPr>
                <p:spPr bwMode="auto">
                  <a:xfrm>
                    <a:off x="2663" y="0"/>
                    <a:ext cx="1490" cy="451"/>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nvGrpSpPr>
                  <p:cNvPr id="412685" name="Group 202"/>
                  <p:cNvGrpSpPr>
                    <a:grpSpLocks/>
                  </p:cNvGrpSpPr>
                  <p:nvPr/>
                </p:nvGrpSpPr>
                <p:grpSpPr bwMode="auto">
                  <a:xfrm>
                    <a:off x="2663" y="0"/>
                    <a:ext cx="1490" cy="451"/>
                    <a:chOff x="2663" y="0"/>
                    <a:chExt cx="1490" cy="451"/>
                  </a:xfrm>
                </p:grpSpPr>
                <p:sp>
                  <p:nvSpPr>
                    <p:cNvPr id="412686" name="Rectangle 192"/>
                    <p:cNvSpPr>
                      <a:spLocks noChangeArrowheads="1"/>
                    </p:cNvSpPr>
                    <p:nvPr/>
                  </p:nvSpPr>
                  <p:spPr bwMode="auto">
                    <a:xfrm>
                      <a:off x="2706" y="0"/>
                      <a:ext cx="1404" cy="451"/>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ko-KR" altLang="en-US" sz="2000" b="1" dirty="0">
                          <a:solidFill>
                            <a:srgbClr val="FFFFFF"/>
                          </a:solidFill>
                          <a:latin typeface="Arial" charset="0"/>
                          <a:cs typeface="Arial" charset="0"/>
                        </a:rPr>
                        <a:t>로마서</a:t>
                      </a:r>
                      <a:endPar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2687" name="Rectangle 201"/>
                    <p:cNvSpPr>
                      <a:spLocks noChangeArrowheads="1"/>
                    </p:cNvSpPr>
                    <p:nvPr/>
                  </p:nvSpPr>
                  <p:spPr bwMode="auto">
                    <a:xfrm>
                      <a:off x="2663" y="0"/>
                      <a:ext cx="1490" cy="45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grpSp>
          <p:sp>
            <p:nvSpPr>
              <p:cNvPr id="412680" name="Rectangle 206"/>
              <p:cNvSpPr>
                <a:spLocks noChangeArrowheads="1"/>
              </p:cNvSpPr>
              <p:nvPr/>
            </p:nvSpPr>
            <p:spPr bwMode="auto">
              <a:xfrm>
                <a:off x="-4" y="-4"/>
                <a:ext cx="4161" cy="459"/>
              </a:xfrm>
              <a:prstGeom prst="rect">
                <a:avLst/>
              </a:prstGeom>
              <a:noFill/>
              <a:ln w="1428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412676" name="Text Box 209"/>
          <p:cNvSpPr txBox="1">
            <a:spLocks noChangeArrowheads="1"/>
          </p:cNvSpPr>
          <p:nvPr/>
        </p:nvSpPr>
        <p:spPr bwMode="auto">
          <a:xfrm>
            <a:off x="6858000" y="2741613"/>
            <a:ext cx="2133600" cy="1384995"/>
          </a:xfrm>
          <a:prstGeom prst="rect">
            <a:avLst/>
          </a:prstGeom>
          <a:gradFill rotWithShape="1">
            <a:gsLst>
              <a:gs pos="0">
                <a:srgbClr val="660066"/>
              </a:gs>
              <a:gs pos="100000">
                <a:srgbClr val="000000"/>
              </a:gs>
            </a:gsLst>
            <a:path path="shape">
              <a:fillToRect l="50000" t="50000" r="50000" b="50000"/>
            </a:path>
          </a:gra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갈라디아서</a:t>
            </a:r>
            <a:endParaRPr kumimoji="0" lang="en-US" altLang="ko-K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ko-KR" altLang="en-US" sz="2800" b="1" dirty="0">
                <a:solidFill>
                  <a:srgbClr val="FFFFFF"/>
                </a:solidFill>
                <a:latin typeface="Arial" charset="0"/>
                <a:cs typeface="Arial" charset="0"/>
              </a:rPr>
              <a:t>대</a:t>
            </a:r>
            <a:endParaRPr lang="en-US" altLang="ko-KR" sz="2800" b="1" dirty="0">
              <a:solidFill>
                <a:srgbClr val="FFFFFF"/>
              </a:solidFill>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로마서</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104" name="Rectangle 129"/>
          <p:cNvSpPr>
            <a:spLocks noChangeArrowheads="1"/>
          </p:cNvSpPr>
          <p:nvPr/>
        </p:nvSpPr>
        <p:spPr bwMode="auto">
          <a:xfrm>
            <a:off x="4427984" y="6044923"/>
            <a:ext cx="2171700" cy="8130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ko-KR" altLang="en-US" sz="2000" b="1" dirty="0">
                <a:solidFill>
                  <a:srgbClr val="FFFFFF"/>
                </a:solidFill>
                <a:latin typeface="Arial" charset="0"/>
                <a:cs typeface="Arial" charset="0"/>
              </a:rPr>
              <a:t>많은 주제들로 넓음</a:t>
            </a:r>
            <a:endParaRPr kumimoji="0" lang="en-US" altLang="zh-CN"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235209776"/>
      </p:ext>
    </p:extLst>
  </p:cSld>
  <p:clrMapOvr>
    <a:overrideClrMapping bg1="dk2" tx1="lt1" bg2="dk1" tx2="lt2" accent1="accent1" accent2="accent2" accent3="accent3" accent4="accent4" accent5="accent5" accent6="accent6" hlink="hlink" folHlink="folHlink"/>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Google Shape;674;p106">
            <a:extLst>
              <a:ext uri="{FF2B5EF4-FFF2-40B4-BE49-F238E27FC236}">
                <a16:creationId xmlns:a16="http://schemas.microsoft.com/office/drawing/2014/main" id="{FAC6114B-4693-44F2-B634-9160AA9D3E2B}"/>
              </a:ext>
            </a:extLst>
          </p:cNvPr>
          <p:cNvSpPr/>
          <p:nvPr/>
        </p:nvSpPr>
        <p:spPr>
          <a:xfrm>
            <a:off x="395536" y="457200"/>
            <a:ext cx="8280920" cy="353943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1 </a:t>
            </a:r>
            <a:r>
              <a:rPr kumimoji="0" lang="ko-KR" alt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사람들에게서 난 것도 아니요 사람으로 말미암은 것도 아니요 오직 예수 그리스도와 그를 죽은 자 가운데서 살라신 하나님 아버지로 말미암아 사도 된 바울은</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2 </a:t>
            </a:r>
            <a:r>
              <a:rPr kumimoji="0" lang="ko-KR" alt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함께 있는 모든 형제와 더불어 갈라디아 여러 교회들에게</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3 </a:t>
            </a:r>
            <a:r>
              <a:rPr kumimoji="0" lang="ko-KR" alt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우리 하나님 아버지와 주 예수 그리스도로부터 은혜와 평강이 있기를 원하노라</a:t>
            </a:r>
            <a:r>
              <a:rPr lang="en-US" altLang="ko-KR" sz="2800" b="1" kern="0" dirty="0">
                <a:solidFill>
                  <a:srgbClr val="FFFFFF"/>
                </a:solidFill>
                <a:effectLst>
                  <a:glow rad="127000">
                    <a:srgbClr val="000000"/>
                  </a:glow>
                </a:effectLst>
                <a:latin typeface="Arial" panose="020B0604020202020204" pitchFamily="34" charset="0"/>
                <a:cs typeface="Arial" panose="020B0604020202020204" pitchFamily="34" charset="0"/>
                <a:sym typeface="Arial"/>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4 </a:t>
            </a:r>
            <a:r>
              <a:rPr kumimoji="0" lang="ko-KR" alt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그리스도께서 하나님 곧 우리 아버지의 뜻을 따라 이 악한 세대에서 우리를 건지시려고 우리 죄를 대속하기 위하여 자기 몸을 주셨으니</a:t>
            </a:r>
            <a:endParaRPr kumimoji="0" sz="2800" b="0"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endParaRPr>
          </a:p>
        </p:txBody>
      </p:sp>
      <p:sp>
        <p:nvSpPr>
          <p:cNvPr id="6" name="Google Shape;675;p106">
            <a:extLst>
              <a:ext uri="{FF2B5EF4-FFF2-40B4-BE49-F238E27FC236}">
                <a16:creationId xmlns:a16="http://schemas.microsoft.com/office/drawing/2014/main" id="{C90E6EE2-1B1E-4035-B745-A2464A76A27C}"/>
              </a:ext>
            </a:extLst>
          </p:cNvPr>
          <p:cNvSpPr/>
          <p:nvPr/>
        </p:nvSpPr>
        <p:spPr>
          <a:xfrm>
            <a:off x="0" y="6200745"/>
            <a:ext cx="9143999"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ko-KR" alt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갈라디아서</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sym typeface="Arial"/>
              </a:rPr>
              <a:t> 1:1-9 </a:t>
            </a:r>
          </a:p>
        </p:txBody>
      </p:sp>
    </p:spTree>
    <p:extLst>
      <p:ext uri="{BB962C8B-B14F-4D97-AF65-F5344CB8AC3E}">
        <p14:creationId xmlns:p14="http://schemas.microsoft.com/office/powerpoint/2010/main" val="284881642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Google Shape;674;p106">
            <a:extLst>
              <a:ext uri="{FF2B5EF4-FFF2-40B4-BE49-F238E27FC236}">
                <a16:creationId xmlns:a16="http://schemas.microsoft.com/office/drawing/2014/main" id="{FAC6114B-4693-44F2-B634-9160AA9D3E2B}"/>
              </a:ext>
            </a:extLst>
          </p:cNvPr>
          <p:cNvSpPr/>
          <p:nvPr/>
        </p:nvSpPr>
        <p:spPr>
          <a:xfrm>
            <a:off x="395536" y="457200"/>
            <a:ext cx="8280920" cy="353943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a:cs typeface="Arial"/>
                <a:sym typeface="Arial"/>
              </a:rPr>
              <a:t>5 </a:t>
            </a:r>
            <a:r>
              <a:rPr kumimoji="0" lang="ko-KR" altLang="en-US"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영광이 그에게 세세토록 있을지어다 아멘</a:t>
            </a:r>
            <a:r>
              <a:rPr lang="en-US" altLang="ko-KR" sz="2800" b="1" kern="0" dirty="0">
                <a:solidFill>
                  <a:srgbClr val="FFFFFF"/>
                </a:solidFill>
                <a:effectLst>
                  <a:glow rad="127000">
                    <a:srgbClr val="000000"/>
                  </a:glow>
                </a:effectLst>
                <a:latin typeface="Arial"/>
                <a:cs typeface="Arial"/>
                <a:sym typeface="Arial"/>
              </a:rPr>
              <a:t>.</a:t>
            </a:r>
            <a:endParaRPr kumimoji="0" lang="en-US"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a:cs typeface="Arial"/>
                <a:sym typeface="Arial"/>
              </a:rPr>
              <a:t>6 </a:t>
            </a:r>
            <a:r>
              <a:rPr kumimoji="0" lang="ko-KR" altLang="en-US"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그리스도의 은혜로 너희를 부르신 이를 이같이 속히 떠나 다른 복음을 따르는 것을 내가 이상하게 여기노라</a:t>
            </a:r>
            <a:r>
              <a:rPr kumimoji="0" lang="en-US" altLang="ko-KR"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a:cs typeface="Arial"/>
                <a:sym typeface="Arial"/>
              </a:rPr>
              <a:t>7 </a:t>
            </a:r>
            <a:r>
              <a:rPr kumimoji="0" lang="ko-KR" altLang="en-US"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다른 복음은 없나니 다만 어떤 사람들이 너희를 교란하여 그리스도의 복음을 변하게 하려 함이라</a:t>
            </a:r>
            <a:r>
              <a:rPr kumimoji="0" lang="en-US" altLang="ko-KR"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 </a:t>
            </a: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a:cs typeface="Arial"/>
                <a:sym typeface="Arial"/>
              </a:rPr>
              <a:t>8 </a:t>
            </a:r>
            <a:r>
              <a:rPr kumimoji="0" lang="ko-KR" altLang="en-US"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그러나 우리나 혹은 하늘로부터 온 천사라도 우리가 너희에게 전한 복음 외에 다른 복음을 전하면 저주를 받을지어다</a:t>
            </a:r>
            <a:r>
              <a:rPr kumimoji="0" lang="en-US" altLang="ko-KR"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a:t>
            </a:r>
            <a:endParaRPr kumimoji="0" lang="en-US" sz="2800" b="0" i="0" u="none" strike="noStrike" kern="0" cap="none" spc="0" normalizeH="0" baseline="0" noProof="0" dirty="0">
              <a:ln>
                <a:noFill/>
              </a:ln>
              <a:solidFill>
                <a:srgbClr val="FFFFFF"/>
              </a:solidFill>
              <a:effectLst>
                <a:glow rad="127000">
                  <a:srgbClr val="000000"/>
                </a:glow>
              </a:effectLst>
              <a:uLnTx/>
              <a:uFillTx/>
              <a:latin typeface="Arial"/>
              <a:cs typeface="Arial"/>
              <a:sym typeface="Arial"/>
            </a:endParaRPr>
          </a:p>
        </p:txBody>
      </p:sp>
      <p:sp>
        <p:nvSpPr>
          <p:cNvPr id="6" name="Google Shape;675;p106">
            <a:extLst>
              <a:ext uri="{FF2B5EF4-FFF2-40B4-BE49-F238E27FC236}">
                <a16:creationId xmlns:a16="http://schemas.microsoft.com/office/drawing/2014/main" id="{C90E6EE2-1B1E-4035-B745-A2464A76A27C}"/>
              </a:ext>
            </a:extLst>
          </p:cNvPr>
          <p:cNvSpPr/>
          <p:nvPr/>
        </p:nvSpPr>
        <p:spPr>
          <a:xfrm>
            <a:off x="0" y="6200745"/>
            <a:ext cx="9143999"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ko-KR" altLang="en-US"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갈라디아서</a:t>
            </a:r>
            <a:r>
              <a:rPr kumimoji="0" lang="en-US"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 1:1-9 </a:t>
            </a:r>
          </a:p>
        </p:txBody>
      </p:sp>
    </p:spTree>
    <p:extLst>
      <p:ext uri="{BB962C8B-B14F-4D97-AF65-F5344CB8AC3E}">
        <p14:creationId xmlns:p14="http://schemas.microsoft.com/office/powerpoint/2010/main" val="259001960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Google Shape;674;p106">
            <a:extLst>
              <a:ext uri="{FF2B5EF4-FFF2-40B4-BE49-F238E27FC236}">
                <a16:creationId xmlns:a16="http://schemas.microsoft.com/office/drawing/2014/main" id="{FAC6114B-4693-44F2-B634-9160AA9D3E2B}"/>
              </a:ext>
            </a:extLst>
          </p:cNvPr>
          <p:cNvSpPr/>
          <p:nvPr/>
        </p:nvSpPr>
        <p:spPr>
          <a:xfrm>
            <a:off x="395536" y="457200"/>
            <a:ext cx="8280920" cy="353943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30000" noProof="0" dirty="0">
                <a:ln>
                  <a:noFill/>
                </a:ln>
                <a:solidFill>
                  <a:srgbClr val="FFFFFF"/>
                </a:solidFill>
                <a:effectLst>
                  <a:glow rad="127000">
                    <a:srgbClr val="000000"/>
                  </a:glow>
                </a:effectLst>
                <a:uLnTx/>
                <a:uFillTx/>
                <a:latin typeface="Arial"/>
                <a:cs typeface="Arial"/>
                <a:sym typeface="Arial"/>
              </a:rPr>
              <a:t>9 </a:t>
            </a:r>
            <a:r>
              <a:rPr kumimoji="0" lang="ko-KR" altLang="en-US"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우리가 전에 말하였거니와 내가 지금 다시 말하노니 만일 누구든지 너희가 받은 것 외에 다른 복음을 전하면 저주를 받을지어다</a:t>
            </a:r>
            <a:r>
              <a:rPr kumimoji="0" lang="en-US" altLang="ko-KR"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a:t>
            </a:r>
            <a:endParaRPr kumimoji="0" lang="en-US" sz="2800" b="0" i="0" u="none" strike="noStrike" kern="0" cap="none" spc="0" normalizeH="0" baseline="0" noProof="0" dirty="0">
              <a:ln>
                <a:noFill/>
              </a:ln>
              <a:solidFill>
                <a:srgbClr val="FFFFFF"/>
              </a:solidFill>
              <a:effectLst>
                <a:glow rad="127000">
                  <a:srgbClr val="000000"/>
                </a:glow>
              </a:effectLst>
              <a:uLnTx/>
              <a:uFillTx/>
              <a:latin typeface="Arial"/>
              <a:cs typeface="Arial"/>
              <a:sym typeface="Arial"/>
            </a:endParaRPr>
          </a:p>
        </p:txBody>
      </p:sp>
      <p:sp>
        <p:nvSpPr>
          <p:cNvPr id="6" name="Google Shape;675;p106">
            <a:extLst>
              <a:ext uri="{FF2B5EF4-FFF2-40B4-BE49-F238E27FC236}">
                <a16:creationId xmlns:a16="http://schemas.microsoft.com/office/drawing/2014/main" id="{C90E6EE2-1B1E-4035-B745-A2464A76A27C}"/>
              </a:ext>
            </a:extLst>
          </p:cNvPr>
          <p:cNvSpPr/>
          <p:nvPr/>
        </p:nvSpPr>
        <p:spPr>
          <a:xfrm>
            <a:off x="0" y="6200745"/>
            <a:ext cx="9143999" cy="58477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1" i="0" u="none" strike="noStrike" kern="0" cap="none" spc="0" normalizeH="0" baseline="0" noProof="0" dirty="0">
                <a:ln>
                  <a:noFill/>
                </a:ln>
                <a:solidFill>
                  <a:srgbClr val="FFFFFF"/>
                </a:solidFill>
                <a:effectLst>
                  <a:glow rad="127000">
                    <a:srgbClr val="000000"/>
                  </a:glow>
                </a:effectLst>
                <a:uLnTx/>
                <a:uFillTx/>
                <a:latin typeface="Arial"/>
                <a:cs typeface="Arial"/>
                <a:sym typeface="Arial"/>
              </a:rPr>
              <a:t>Galatians 1:1-9 </a:t>
            </a:r>
          </a:p>
        </p:txBody>
      </p:sp>
    </p:spTree>
    <p:extLst>
      <p:ext uri="{BB962C8B-B14F-4D97-AF65-F5344CB8AC3E}">
        <p14:creationId xmlns:p14="http://schemas.microsoft.com/office/powerpoint/2010/main" val="369252767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752600" y="609600"/>
            <a:ext cx="6400800" cy="701675"/>
          </a:xfrm>
          <a:prstGeom prst="rect">
            <a:avLst/>
          </a:prstGeom>
          <a:noFill/>
          <a:ln w="9525">
            <a:noFill/>
            <a:miter lim="800000"/>
            <a:headEnd/>
            <a:tailEnd/>
          </a:ln>
          <a:effectLst>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4000" b="1" dirty="0">
                <a:solidFill>
                  <a:srgbClr val="542A00"/>
                </a:solidFill>
                <a:latin typeface="Arial" charset="0"/>
                <a:cs typeface="Times New Roman" charset="0"/>
              </a:rPr>
              <a:t>갈라디아 교회 안의 문제점</a:t>
            </a:r>
            <a:endParaRPr lang="en-GB" sz="4000" b="1" dirty="0">
              <a:solidFill>
                <a:srgbClr val="542A00"/>
              </a:solidFill>
              <a:latin typeface="Arial" charset="0"/>
              <a:cs typeface="Times New Roman" charset="0"/>
            </a:endParaRPr>
          </a:p>
        </p:txBody>
      </p:sp>
      <p:sp>
        <p:nvSpPr>
          <p:cNvPr id="14340" name="Rectangle 4"/>
          <p:cNvSpPr>
            <a:spLocks noChangeArrowheads="1"/>
          </p:cNvSpPr>
          <p:nvPr/>
        </p:nvSpPr>
        <p:spPr bwMode="auto">
          <a:xfrm>
            <a:off x="990600" y="17526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buFontTx/>
              <a:buBlip>
                <a:blip r:embed="rId2"/>
              </a:buBlip>
            </a:pPr>
            <a:r>
              <a:rPr lang="ko-KR" altLang="en-US" sz="2800" b="1" dirty="0">
                <a:solidFill>
                  <a:srgbClr val="000000"/>
                </a:solidFill>
                <a:latin typeface="Arial" charset="0"/>
                <a:cs typeface="Times New Roman" charset="0"/>
              </a:rPr>
              <a:t>자유와 그리스도 안에서의 연합은 바울이 갈라디아교회에 보낸 편지의 중요 주제들임</a:t>
            </a:r>
            <a:r>
              <a:rPr lang="en-US" altLang="ko-KR" sz="2800" b="1" dirty="0">
                <a:solidFill>
                  <a:srgbClr val="000000"/>
                </a:solidFill>
                <a:latin typeface="Arial" charset="0"/>
                <a:cs typeface="Times New Roman" charset="0"/>
              </a:rPr>
              <a:t>.</a:t>
            </a:r>
            <a:r>
              <a:rPr lang="ko-KR" altLang="en-US" sz="2800" b="1" dirty="0">
                <a:solidFill>
                  <a:srgbClr val="000000"/>
                </a:solidFill>
                <a:latin typeface="Arial" charset="0"/>
                <a:cs typeface="Times New Roman" charset="0"/>
              </a:rPr>
              <a:t> </a:t>
            </a:r>
            <a:endParaRPr lang="en-US" altLang="ko-KR" sz="2800" b="1" dirty="0">
              <a:solidFill>
                <a:srgbClr val="000000"/>
              </a:solidFill>
              <a:latin typeface="Arial" charset="0"/>
              <a:cs typeface="Times New Roman" charset="0"/>
            </a:endParaRPr>
          </a:p>
          <a:p>
            <a:pPr marL="342900" indent="-342900">
              <a:spcBef>
                <a:spcPct val="20000"/>
              </a:spcBef>
              <a:buFontTx/>
              <a:buBlip>
                <a:blip r:embed="rId2"/>
              </a:buBlip>
            </a:pPr>
            <a:r>
              <a:rPr lang="ko-KR" altLang="en-US" sz="2800" b="1" dirty="0">
                <a:solidFill>
                  <a:srgbClr val="000000"/>
                </a:solidFill>
                <a:latin typeface="Arial" charset="0"/>
                <a:cs typeface="Times New Roman" charset="0"/>
              </a:rPr>
              <a:t>그의 편지는</a:t>
            </a:r>
            <a:r>
              <a:rPr lang="en-US" altLang="ko-KR" sz="2800" b="1" dirty="0">
                <a:solidFill>
                  <a:srgbClr val="000000"/>
                </a:solidFill>
                <a:latin typeface="Arial" charset="0"/>
                <a:cs typeface="Times New Roman" charset="0"/>
              </a:rPr>
              <a:t>,</a:t>
            </a:r>
            <a:r>
              <a:rPr lang="ko-KR" altLang="en-US" sz="2800" b="1" dirty="0">
                <a:solidFill>
                  <a:srgbClr val="000000"/>
                </a:solidFill>
                <a:latin typeface="Arial" charset="0"/>
                <a:cs typeface="Times New Roman" charset="0"/>
              </a:rPr>
              <a:t> 인종에 따라서 유대인과 이방인을 분리하고</a:t>
            </a:r>
            <a:r>
              <a:rPr lang="en-US" altLang="ko-KR" sz="2800" b="1" dirty="0">
                <a:solidFill>
                  <a:srgbClr val="000000"/>
                </a:solidFill>
                <a:latin typeface="Arial" charset="0"/>
                <a:cs typeface="Times New Roman" charset="0"/>
              </a:rPr>
              <a:t>,</a:t>
            </a:r>
            <a:r>
              <a:rPr lang="ko-KR" altLang="en-US" sz="2800" b="1" dirty="0">
                <a:solidFill>
                  <a:srgbClr val="000000"/>
                </a:solidFill>
                <a:latin typeface="Arial" charset="0"/>
                <a:cs typeface="Times New Roman" charset="0"/>
              </a:rPr>
              <a:t> 교회를 분열시키는 율법을 지키는 것에만 집착하는 그리스도인들을 향한 것이다</a:t>
            </a:r>
            <a:r>
              <a:rPr lang="en-US" sz="2800" b="1" dirty="0">
                <a:solidFill>
                  <a:srgbClr val="000000"/>
                </a:solidFill>
                <a:latin typeface="Arial" charset="0"/>
                <a:cs typeface="Times New Roman" charset="0"/>
              </a:rPr>
              <a:t>.</a:t>
            </a:r>
          </a:p>
          <a:p>
            <a:pPr marL="342900" indent="-342900">
              <a:spcBef>
                <a:spcPct val="20000"/>
              </a:spcBef>
              <a:buFontTx/>
              <a:buBlip>
                <a:blip r:embed="rId2"/>
              </a:buBlip>
            </a:pPr>
            <a:r>
              <a:rPr lang="ko-KR" altLang="en-US" sz="2800" b="1" dirty="0">
                <a:solidFill>
                  <a:srgbClr val="000000"/>
                </a:solidFill>
                <a:latin typeface="Arial" charset="0"/>
                <a:cs typeface="Times New Roman" charset="0"/>
              </a:rPr>
              <a:t>거짓 교사들은 오직 믿음으로만 구원받을 수 없으며</a:t>
            </a:r>
            <a:r>
              <a:rPr lang="en-US" altLang="ko-KR" sz="2800" b="1" dirty="0">
                <a:solidFill>
                  <a:srgbClr val="000000"/>
                </a:solidFill>
                <a:latin typeface="Arial" charset="0"/>
                <a:cs typeface="Times New Roman" charset="0"/>
              </a:rPr>
              <a:t>,</a:t>
            </a:r>
            <a:r>
              <a:rPr lang="ko-KR" altLang="en-US" sz="2800" b="1" dirty="0">
                <a:solidFill>
                  <a:srgbClr val="000000"/>
                </a:solidFill>
                <a:latin typeface="Arial" charset="0"/>
                <a:cs typeface="Times New Roman" charset="0"/>
              </a:rPr>
              <a:t> 율법의 행위가 필요하다고 가르치고 있었다</a:t>
            </a:r>
            <a:r>
              <a:rPr lang="en-US" altLang="ko-KR" sz="2800" b="1" dirty="0">
                <a:solidFill>
                  <a:srgbClr val="000000"/>
                </a:solidFill>
                <a:latin typeface="Arial" charset="0"/>
                <a:cs typeface="Times New Roman" charset="0"/>
              </a:rPr>
              <a:t>.</a:t>
            </a:r>
            <a:r>
              <a:rPr lang="ko-KR" altLang="en-US" sz="2800" b="1" dirty="0">
                <a:solidFill>
                  <a:srgbClr val="000000"/>
                </a:solidFill>
                <a:latin typeface="Arial" charset="0"/>
                <a:cs typeface="Times New Roman" charset="0"/>
              </a:rPr>
              <a:t> </a:t>
            </a:r>
            <a:endParaRPr lang="en-US" sz="2800" b="1" dirty="0">
              <a:solidFill>
                <a:srgbClr val="000000"/>
              </a:solidFill>
              <a:latin typeface="Arial" charset="0"/>
              <a:cs typeface="Times New Roman" charset="0"/>
            </a:endParaRPr>
          </a:p>
        </p:txBody>
      </p:sp>
      <p:sp>
        <p:nvSpPr>
          <p:cNvPr id="327683" name="Text Box 18"/>
          <p:cNvSpPr txBox="1">
            <a:spLocks noChangeArrowheads="1"/>
          </p:cNvSpPr>
          <p:nvPr/>
        </p:nvSpPr>
        <p:spPr bwMode="auto">
          <a:xfrm>
            <a:off x="838200" y="6488113"/>
            <a:ext cx="82296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800" b="1" i="1">
                <a:solidFill>
                  <a:srgbClr val="000000"/>
                </a:solidFill>
                <a:latin typeface="Arial" charset="0"/>
                <a:cs typeface="Times New Roman" charset="0"/>
              </a:rPr>
              <a:t>Jeremy Chew, East Asia School of Theology, Singapore</a:t>
            </a:r>
            <a:endParaRPr lang="en-GB" sz="1800" b="1" i="1">
              <a:solidFill>
                <a:srgbClr val="000000"/>
              </a:solidFill>
              <a:latin typeface="Arial" charset="0"/>
              <a:cs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185"/>
          <p:cNvSpPr>
            <a:spLocks noChangeArrowheads="1"/>
          </p:cNvSpPr>
          <p:nvPr/>
        </p:nvSpPr>
        <p:spPr bwMode="auto">
          <a:xfrm>
            <a:off x="1219200" y="2438400"/>
            <a:ext cx="3371850" cy="3930650"/>
          </a:xfrm>
          <a:prstGeom prst="rect">
            <a:avLst/>
          </a:prstGeom>
          <a:solidFill>
            <a:srgbClr val="000000"/>
          </a:solidFill>
          <a:ln w="9525">
            <a:solidFill>
              <a:schemeClr val="tx1"/>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114690" name="Text Box 186"/>
          <p:cNvSpPr txBox="1">
            <a:spLocks noChangeArrowheads="1"/>
          </p:cNvSpPr>
          <p:nvPr/>
        </p:nvSpPr>
        <p:spPr bwMode="auto">
          <a:xfrm>
            <a:off x="4793704" y="829072"/>
            <a:ext cx="2514600" cy="1447800"/>
          </a:xfrm>
          <a:prstGeom prst="rect">
            <a:avLst/>
          </a:prstGeom>
          <a:noFill/>
          <a:ln w="9525">
            <a:no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glow rad="254000">
                  <a:srgbClr val="000066"/>
                </a:glo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ko-KR" altLang="en-US" sz="2000" b="1" dirty="0">
                <a:solidFill>
                  <a:srgbClr val="FFFFFF"/>
                </a:solidFill>
                <a:effectLst>
                  <a:glow rad="254000">
                    <a:srgbClr val="000066"/>
                  </a:glow>
                </a:effectLst>
                <a:latin typeface="Arial" charset="0"/>
                <a:cs typeface="Arial" charset="0"/>
              </a:rPr>
              <a:t>온 인류</a:t>
            </a:r>
            <a:endParaRPr kumimoji="0" lang="en-US" sz="2000" b="1" i="0" u="none" strike="noStrike" kern="1200" cap="none" spc="0" normalizeH="0" baseline="0" noProof="0" dirty="0">
              <a:ln>
                <a:noFill/>
              </a:ln>
              <a:solidFill>
                <a:srgbClr val="FFFFFF"/>
              </a:solidFill>
              <a:effectLst>
                <a:glow rad="254000">
                  <a:srgbClr val="000066"/>
                </a:glow>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glow rad="254000">
                    <a:srgbClr val="000066"/>
                  </a:glow>
                </a:effectLst>
                <a:uLnTx/>
                <a:uFillTx/>
                <a:latin typeface="Arial" charset="0"/>
                <a:ea typeface="ＭＳ Ｐゴシック" charset="0"/>
                <a:cs typeface="Arial" charset="0"/>
              </a:rPr>
              <a:t>(</a:t>
            </a:r>
            <a:r>
              <a:rPr kumimoji="0" lang="ko-KR" altLang="en-US" sz="2000" b="1" i="0" u="none" strike="noStrike" kern="1200" cap="none" spc="0" normalizeH="0" baseline="0" noProof="0" dirty="0">
                <a:ln>
                  <a:noFill/>
                </a:ln>
                <a:solidFill>
                  <a:srgbClr val="FFFFFF"/>
                </a:solidFill>
                <a:effectLst>
                  <a:glow rad="254000">
                    <a:srgbClr val="000066"/>
                  </a:glow>
                </a:effectLst>
                <a:uLnTx/>
                <a:uFillTx/>
                <a:latin typeface="Arial" charset="0"/>
                <a:ea typeface="ＭＳ Ｐゴシック" charset="0"/>
                <a:cs typeface="Arial" charset="0"/>
              </a:rPr>
              <a:t>전체 직사각형</a:t>
            </a:r>
            <a:r>
              <a:rPr kumimoji="0" lang="en-US" sz="2000" b="1" i="0" u="none" strike="noStrike" kern="1200" cap="none" spc="0" normalizeH="0" baseline="0" noProof="0" dirty="0">
                <a:ln>
                  <a:noFill/>
                </a:ln>
                <a:solidFill>
                  <a:srgbClr val="FFFFFF"/>
                </a:solidFill>
                <a:effectLst>
                  <a:glow rad="254000">
                    <a:srgbClr val="000066"/>
                  </a:glow>
                </a:effectLst>
                <a:uLnTx/>
                <a:uFillTx/>
                <a:latin typeface="Arial" charset="0"/>
                <a:ea typeface="ＭＳ Ｐゴシック" charset="0"/>
                <a:cs typeface="Arial" charset="0"/>
              </a:rPr>
              <a:t>)</a:t>
            </a:r>
          </a:p>
        </p:txBody>
      </p:sp>
      <p:sp>
        <p:nvSpPr>
          <p:cNvPr id="414723" name="Rectangle 187"/>
          <p:cNvSpPr>
            <a:spLocks noChangeArrowheads="1"/>
          </p:cNvSpPr>
          <p:nvPr/>
        </p:nvSpPr>
        <p:spPr bwMode="auto">
          <a:xfrm>
            <a:off x="4591050" y="2438400"/>
            <a:ext cx="3371850" cy="3930650"/>
          </a:xfrm>
          <a:prstGeom prst="rect">
            <a:avLst/>
          </a:prstGeom>
          <a:solidFill>
            <a:srgbClr val="000000"/>
          </a:solidFill>
          <a:ln w="9525">
            <a:solidFill>
              <a:schemeClr val="tx1"/>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4724" name="Text Box 188"/>
          <p:cNvSpPr txBox="1">
            <a:spLocks noChangeArrowheads="1"/>
          </p:cNvSpPr>
          <p:nvPr/>
        </p:nvSpPr>
        <p:spPr bwMode="auto">
          <a:xfrm>
            <a:off x="1403648" y="2655888"/>
            <a:ext cx="2592288" cy="14589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유대인</a:t>
            </a:r>
            <a:endParaRPr kumimoji="0" lang="en-US" altLang="ko-KR"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이 직사각형에는 원 밖에 있는 불신자들도 함께 있음</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sp>
        <p:nvSpPr>
          <p:cNvPr id="414725" name="Text Box 189"/>
          <p:cNvSpPr txBox="1">
            <a:spLocks noChangeArrowheads="1"/>
          </p:cNvSpPr>
          <p:nvPr/>
        </p:nvSpPr>
        <p:spPr bwMode="auto">
          <a:xfrm>
            <a:off x="5076056" y="2655888"/>
            <a:ext cx="2376264" cy="138271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이방인</a:t>
            </a:r>
            <a:endParaRPr kumimoji="0" lang="en-US" altLang="ko-KR"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이 사각형에는 원 밖에 있는 불신자들도 함께 있음</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p:txBody>
      </p:sp>
      <p:grpSp>
        <p:nvGrpSpPr>
          <p:cNvPr id="2" name="Group 1"/>
          <p:cNvGrpSpPr>
            <a:grpSpLocks/>
          </p:cNvGrpSpPr>
          <p:nvPr/>
        </p:nvGrpSpPr>
        <p:grpSpPr bwMode="auto">
          <a:xfrm>
            <a:off x="3321050" y="3886200"/>
            <a:ext cx="2540000" cy="2514600"/>
            <a:chOff x="3321050" y="3886200"/>
            <a:chExt cx="2540000" cy="2514600"/>
          </a:xfrm>
        </p:grpSpPr>
        <p:sp>
          <p:nvSpPr>
            <p:cNvPr id="414733" name="Oval 190"/>
            <p:cNvSpPr>
              <a:spLocks noChangeArrowheads="1"/>
            </p:cNvSpPr>
            <p:nvPr/>
          </p:nvSpPr>
          <p:spPr bwMode="auto">
            <a:xfrm>
              <a:off x="3321050" y="3886200"/>
              <a:ext cx="2540000" cy="2514600"/>
            </a:xfrm>
            <a:prstGeom prst="ellipse">
              <a:avLst/>
            </a:prstGeom>
            <a:solidFill>
              <a:srgbClr val="FF9900"/>
            </a:solidFill>
            <a:ln w="9525">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4734" name="AutoShape 191"/>
            <p:cNvSpPr>
              <a:spLocks/>
            </p:cNvSpPr>
            <p:nvPr/>
          </p:nvSpPr>
          <p:spPr bwMode="auto">
            <a:xfrm>
              <a:off x="3507634" y="4246563"/>
              <a:ext cx="2232766" cy="1527175"/>
            </a:xfrm>
            <a:prstGeom prst="borderCallout1">
              <a:avLst>
                <a:gd name="adj1" fmla="val 13634"/>
                <a:gd name="adj2" fmla="val 108333"/>
                <a:gd name="adj3" fmla="val 19699"/>
                <a:gd name="adj4" fmla="val 138889"/>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진정한 그리스도의 몸</a:t>
              </a:r>
              <a:endParaRPr kumimoji="0" lang="en-US" altLang="ko-KR"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en-US" sz="2000" b="1" dirty="0">
                  <a:solidFill>
                    <a:srgbClr val="000000"/>
                  </a:solidFill>
                  <a:latin typeface="Arial" charset="0"/>
                  <a:cs typeface="Arial" charset="0"/>
                </a:rPr>
                <a:t>(</a:t>
              </a:r>
              <a:r>
                <a:rPr lang="ko-KR" altLang="en-US" sz="2000" b="1" dirty="0">
                  <a:solidFill>
                    <a:srgbClr val="000000"/>
                  </a:solidFill>
                  <a:latin typeface="Arial" charset="0"/>
                  <a:cs typeface="Arial" charset="0"/>
                </a:rPr>
                <a:t>유대인과 이방인이 이 원 안에 함께 있음</a:t>
              </a:r>
              <a:r>
                <a:rPr lang="en-US" altLang="ko-KR" sz="2000" b="1" dirty="0">
                  <a:solidFill>
                    <a:srgbClr val="000000"/>
                  </a:solidFill>
                  <a:latin typeface="Arial" charset="0"/>
                  <a:cs typeface="Arial" charset="0"/>
                </a:rPr>
                <a:t>)</a:t>
              </a:r>
              <a:endParaRPr kumimoji="0" lang="en-US" sz="2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4" name="Group 3"/>
          <p:cNvGrpSpPr>
            <a:grpSpLocks/>
          </p:cNvGrpSpPr>
          <p:nvPr/>
        </p:nvGrpSpPr>
        <p:grpSpPr bwMode="auto">
          <a:xfrm>
            <a:off x="1417638" y="4530725"/>
            <a:ext cx="1903412" cy="1017588"/>
            <a:chOff x="1417638" y="4530725"/>
            <a:chExt cx="1903412" cy="1017588"/>
          </a:xfrm>
        </p:grpSpPr>
        <p:sp>
          <p:nvSpPr>
            <p:cNvPr id="414731" name="Text Box 192"/>
            <p:cNvSpPr txBox="1">
              <a:spLocks noChangeArrowheads="1"/>
            </p:cNvSpPr>
            <p:nvPr/>
          </p:nvSpPr>
          <p:spPr bwMode="auto">
            <a:xfrm>
              <a:off x="1417638" y="4808538"/>
              <a:ext cx="1903412" cy="461962"/>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유대주의자들</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4732" name="Oval 193"/>
            <p:cNvSpPr>
              <a:spLocks noChangeArrowheads="1"/>
            </p:cNvSpPr>
            <p:nvPr/>
          </p:nvSpPr>
          <p:spPr bwMode="auto">
            <a:xfrm>
              <a:off x="1417638" y="4530725"/>
              <a:ext cx="1903412" cy="1017588"/>
            </a:xfrm>
            <a:prstGeom prst="ellipse">
              <a:avLst/>
            </a:prstGeom>
            <a:noFill/>
            <a:ln w="9525">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sp>
        <p:nvSpPr>
          <p:cNvPr id="414728" name="Text Box 2"/>
          <p:cNvSpPr txBox="1">
            <a:spLocks noChangeArrowheads="1"/>
          </p:cNvSpPr>
          <p:nvPr/>
        </p:nvSpPr>
        <p:spPr bwMode="auto">
          <a:xfrm>
            <a:off x="8297863" y="57150"/>
            <a:ext cx="769937"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173b</a:t>
            </a:r>
          </a:p>
        </p:txBody>
      </p:sp>
      <p:sp>
        <p:nvSpPr>
          <p:cNvPr id="414729" name="Text Box 3"/>
          <p:cNvSpPr txBox="1">
            <a:spLocks noChangeArrowheads="1"/>
          </p:cNvSpPr>
          <p:nvPr/>
        </p:nvSpPr>
        <p:spPr bwMode="auto">
          <a:xfrm>
            <a:off x="1905000" y="228600"/>
            <a:ext cx="5334000" cy="519113"/>
          </a:xfrm>
          <a:prstGeom prst="rect">
            <a:avLst/>
          </a:prstGeom>
          <a:gradFill rotWithShape="1">
            <a:gsLst>
              <a:gs pos="0">
                <a:srgbClr val="660066"/>
              </a:gs>
              <a:gs pos="100000">
                <a:srgbClr val="2F002F"/>
              </a:gs>
            </a:gsLst>
            <a:lin ang="5400000" scaled="1"/>
          </a:gra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율법주의자들은 누구였는가</a:t>
            </a:r>
            <a:r>
              <a:rPr kumimoji="0" lang="en-US" altLang="ko-K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altLang="zh-CN"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414730" name="Down Arrow 2"/>
          <p:cNvSpPr>
            <a:spLocks noChangeArrowheads="1"/>
          </p:cNvSpPr>
          <p:nvPr/>
        </p:nvSpPr>
        <p:spPr bwMode="auto">
          <a:xfrm rot="1935726">
            <a:off x="4537075" y="1927225"/>
            <a:ext cx="638175" cy="1133475"/>
          </a:xfrm>
          <a:prstGeom prst="downArrow">
            <a:avLst>
              <a:gd name="adj1" fmla="val 50000"/>
              <a:gd name="adj2" fmla="val 50118"/>
            </a:avLst>
          </a:prstGeom>
          <a:solidFill>
            <a:schemeClr val="accent1"/>
          </a:solidFill>
          <a:ln w="57150">
            <a:solidFill>
              <a:srgbClr val="000000"/>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965345021"/>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edge">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082" name="Text Box 2"/>
          <p:cNvSpPr txBox="1">
            <a:spLocks noChangeArrowheads="1"/>
          </p:cNvSpPr>
          <p:nvPr/>
        </p:nvSpPr>
        <p:spPr bwMode="auto">
          <a:xfrm>
            <a:off x="0" y="165100"/>
            <a:ext cx="91440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 charset="0"/>
                <a:ea typeface="ＭＳ Ｐゴシック" charset="0"/>
                <a:cs typeface="Times New Roman" charset="0"/>
              </a:rPr>
              <a:t>Labelism</a:t>
            </a:r>
            <a:r>
              <a:rPr kumimoji="0" lang="ko-KR" altLang="en-US"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의 문제</a:t>
            </a:r>
            <a:endParaRPr kumimoji="0" lang="en-GB" sz="40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
        <p:nvSpPr>
          <p:cNvPr id="27651" name="Text Box 3" descr="EXPTEXTB"/>
          <p:cNvSpPr txBox="1">
            <a:spLocks noChangeArrowheads="1"/>
          </p:cNvSpPr>
          <p:nvPr/>
        </p:nvSpPr>
        <p:spPr bwMode="auto">
          <a:xfrm>
            <a:off x="1900238" y="1135063"/>
            <a:ext cx="7205662" cy="90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ko-KR" altLang="en-US" sz="2400" b="1" i="0" u="sng" strike="noStrike" kern="1200" cap="none" spc="0" normalizeH="0" baseline="0" noProof="0" dirty="0">
                <a:ln>
                  <a:noFill/>
                </a:ln>
                <a:solidFill>
                  <a:srgbClr val="FFFFFF"/>
                </a:solidFill>
                <a:effectLst/>
                <a:uLnTx/>
                <a:uFillTx/>
                <a:latin typeface="Arial" charset="0"/>
                <a:ea typeface="ＭＳ Ｐゴシック" charset="0"/>
                <a:cs typeface="Times New Roman" charset="0"/>
              </a:rPr>
              <a:t>정의</a:t>
            </a:r>
            <a:r>
              <a:rPr kumimoji="0" lang="en-US" sz="2400" b="1" i="0" u="sng"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p>
          <a:p>
            <a:pPr marL="0" marR="0" lvl="0" indent="0" algn="l" defTabSz="914400" rtl="0" eaLnBrk="1" fontAlgn="base" latinLnBrk="0" hangingPunct="1">
              <a:lnSpc>
                <a:spcPct val="100000"/>
              </a:lnSpc>
              <a:spcBef>
                <a:spcPct val="20000"/>
              </a:spcBef>
              <a:spcAft>
                <a:spcPct val="0"/>
              </a:spcAft>
              <a:buClrTx/>
              <a:buSzTx/>
              <a:buFontTx/>
              <a:buNone/>
              <a:tabLst/>
              <a:defRPr/>
            </a:pPr>
            <a:r>
              <a:rPr lang="en-US" b="1" dirty="0">
                <a:solidFill>
                  <a:srgbClr val="FFFFFF"/>
                </a:solidFill>
                <a:latin typeface="Arial" charset="0"/>
                <a:cs typeface="Times New Roman" charset="0"/>
              </a:rPr>
              <a:t>“</a:t>
            </a:r>
            <a:r>
              <a:rPr kumimoji="0" lang="en-GB" sz="2400" b="1" i="0" u="none" strike="noStrike" kern="1200" cap="none" spc="0" normalizeH="0" baseline="0" noProof="0" dirty="0" err="1">
                <a:ln>
                  <a:noFill/>
                </a:ln>
                <a:solidFill>
                  <a:srgbClr val="FFFFFF"/>
                </a:solidFill>
                <a:effectLst/>
                <a:uLnTx/>
                <a:uFillTx/>
                <a:latin typeface="Arial" charset="0"/>
                <a:ea typeface="ＭＳ Ｐゴシック" charset="0"/>
                <a:cs typeface="Times New Roman" charset="0"/>
              </a:rPr>
              <a:t>Labelism</a:t>
            </a: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ko-KR" altLang="en-US"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은 </a:t>
            </a:r>
            <a:r>
              <a:rPr kumimoji="0" lang="en-US" altLang="ko-KR"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ko-KR" altLang="en-US"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옳은</a:t>
            </a:r>
            <a:r>
              <a:rPr kumimoji="0" lang="en-US" altLang="ko-KR"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ko-KR" altLang="en-US"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 종교를 소유했다는 자부심이다</a:t>
            </a:r>
            <a:r>
              <a:rPr kumimoji="0" lang="en-GB" altLang="ja-JP"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
        <p:nvSpPr>
          <p:cNvPr id="27652" name="Text Box 4"/>
          <p:cNvSpPr txBox="1">
            <a:spLocks noChangeArrowheads="1"/>
          </p:cNvSpPr>
          <p:nvPr/>
        </p:nvSpPr>
        <p:spPr bwMode="auto">
          <a:xfrm>
            <a:off x="1908175" y="2459038"/>
            <a:ext cx="7272338" cy="1274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ko-KR" altLang="en-US" sz="2400" b="1" i="0" u="sng" strike="noStrike" kern="1200" cap="none" spc="0" normalizeH="0" baseline="0" noProof="0" dirty="0">
                <a:ln>
                  <a:noFill/>
                </a:ln>
                <a:solidFill>
                  <a:srgbClr val="FFFFFF"/>
                </a:solidFill>
                <a:effectLst/>
                <a:uLnTx/>
                <a:uFillTx/>
                <a:latin typeface="Arial" charset="0"/>
                <a:ea typeface="ＭＳ Ｐゴシック" charset="0"/>
                <a:cs typeface="Times New Roman" charset="0"/>
              </a:rPr>
              <a:t>갈라디아 교회 안</a:t>
            </a:r>
            <a:r>
              <a:rPr kumimoji="0" lang="en-US" sz="2400" b="1" i="0" u="sng"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altLang="ko-KR"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ko-KR" altLang="en-US"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옳은</a:t>
            </a:r>
            <a:r>
              <a:rPr kumimoji="0" lang="en-US" altLang="ko-KR"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ko-KR" altLang="en-US"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 종교 행위에 참여하는 것에 대한 자부심을 갖음</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ko-KR" altLang="en-US"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예</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 </a:t>
            </a:r>
            <a:r>
              <a:rPr kumimoji="0" lang="ko-KR" altLang="en-US"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음식법</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 </a:t>
            </a:r>
            <a:r>
              <a:rPr kumimoji="0" lang="ko-KR" altLang="en-US"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할례</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
        <p:nvSpPr>
          <p:cNvPr id="27653" name="Text Box 5"/>
          <p:cNvSpPr txBox="1">
            <a:spLocks noChangeArrowheads="1"/>
          </p:cNvSpPr>
          <p:nvPr/>
        </p:nvSpPr>
        <p:spPr bwMode="auto">
          <a:xfrm>
            <a:off x="1900238" y="3783013"/>
            <a:ext cx="7205662" cy="1274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ko-KR" altLang="en-US" b="1" u="sng" dirty="0">
                <a:solidFill>
                  <a:srgbClr val="FFFFFF"/>
                </a:solidFill>
                <a:latin typeface="Arial" charset="0"/>
                <a:cs typeface="Times New Roman" charset="0"/>
              </a:rPr>
              <a:t>오늘날</a:t>
            </a:r>
            <a:r>
              <a:rPr kumimoji="0" lang="en-US" sz="2400" b="1" i="0" u="sng"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ko-KR" altLang="en-US"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옳은 교리</a:t>
            </a:r>
            <a:r>
              <a:rPr kumimoji="0" lang="en-US" altLang="ko-KR"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ko-KR" altLang="en-US"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 옳은 교회 안에 있는 것</a:t>
            </a:r>
            <a:r>
              <a:rPr kumimoji="0" lang="en-US" altLang="ko-KR"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r>
              <a:rPr kumimoji="0" lang="ko-KR" altLang="en-US"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 옳은 사역 전략을 행하는 것에 대한 자부심</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
        <p:nvSpPr>
          <p:cNvPr id="27654" name="Text Box 6"/>
          <p:cNvSpPr txBox="1">
            <a:spLocks noChangeArrowheads="1"/>
          </p:cNvSpPr>
          <p:nvPr/>
        </p:nvSpPr>
        <p:spPr bwMode="auto">
          <a:xfrm>
            <a:off x="1908175" y="5106988"/>
            <a:ext cx="7272338" cy="12741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ko-KR" altLang="en-US" b="1" u="sng" dirty="0">
                <a:solidFill>
                  <a:srgbClr val="FFFFFF"/>
                </a:solidFill>
                <a:latin typeface="Arial" charset="0"/>
                <a:cs typeface="Times New Roman" charset="0"/>
              </a:rPr>
              <a:t>교훈</a:t>
            </a:r>
            <a:r>
              <a:rPr kumimoji="0" lang="en-US" sz="2400" b="1" i="0" u="sng"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p>
          <a:p>
            <a:pPr marL="0" marR="0" lvl="0" indent="0" algn="l" defTabSz="914400" rtl="0" eaLnBrk="1" fontAlgn="base" latinLnBrk="0" hangingPunct="1">
              <a:lnSpc>
                <a:spcPct val="100000"/>
              </a:lnSpc>
              <a:spcBef>
                <a:spcPct val="20000"/>
              </a:spcBef>
              <a:spcAft>
                <a:spcPct val="0"/>
              </a:spcAft>
              <a:buClrTx/>
              <a:buSzTx/>
              <a:buFontTx/>
              <a:buNone/>
              <a:tabLst/>
              <a:defRPr/>
            </a:pPr>
            <a:r>
              <a:rPr lang="ko-KR" altLang="en-US" b="1" noProof="0" dirty="0">
                <a:solidFill>
                  <a:srgbClr val="FFFFFF"/>
                </a:solidFill>
                <a:latin typeface="Arial" charset="0"/>
                <a:cs typeface="Times New Roman" charset="0"/>
              </a:rPr>
              <a:t>우리의 정체성은 우리가 행한 것이나 우리들 자신 때문이 아닌</a:t>
            </a:r>
            <a:r>
              <a:rPr lang="en-US" altLang="ko-KR" b="1" noProof="0" dirty="0">
                <a:solidFill>
                  <a:srgbClr val="FFFFFF"/>
                </a:solidFill>
                <a:latin typeface="Arial" charset="0"/>
                <a:cs typeface="Times New Roman" charset="0"/>
              </a:rPr>
              <a:t>,</a:t>
            </a:r>
            <a:r>
              <a:rPr lang="ko-KR" altLang="en-US" b="1" noProof="0" dirty="0">
                <a:solidFill>
                  <a:srgbClr val="FFFFFF"/>
                </a:solidFill>
                <a:latin typeface="Arial" charset="0"/>
                <a:cs typeface="Times New Roman" charset="0"/>
              </a:rPr>
              <a:t> 하나님의 은혜에 의한 것이다</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rPr>
              <a:t>.</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cs typeface="Times New Roman" charset="0"/>
            </a:endParaRPr>
          </a:p>
        </p:txBody>
      </p:sp>
      <p:sp>
        <p:nvSpPr>
          <p:cNvPr id="430087" name="Text Box 18"/>
          <p:cNvSpPr txBox="1">
            <a:spLocks noChangeArrowheads="1"/>
          </p:cNvSpPr>
          <p:nvPr/>
        </p:nvSpPr>
        <p:spPr bwMode="auto">
          <a:xfrm>
            <a:off x="838200" y="6488113"/>
            <a:ext cx="82296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Arial" charset="0"/>
                <a:ea typeface="ＭＳ Ｐゴシック" charset="0"/>
                <a:cs typeface="Times New Roman" charset="0"/>
              </a:rPr>
              <a:t>Jeremy Chew, East Asia School of Theology, Singapore</a:t>
            </a:r>
            <a:endParaRPr kumimoji="0" lang="en-GB" sz="1800" b="1" i="1"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8" name="Title 1"/>
          <p:cNvSpPr txBox="1">
            <a:spLocks/>
          </p:cNvSpPr>
          <p:nvPr/>
        </p:nvSpPr>
        <p:spPr bwMode="auto">
          <a:xfrm>
            <a:off x="-107950" y="476250"/>
            <a:ext cx="21590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9600" b="0" i="0" u="none" strike="noStrike" kern="1200" cap="none" spc="0" normalizeH="0" baseline="0" noProof="0" dirty="0">
                <a:ln>
                  <a:noFill/>
                </a:ln>
                <a:solidFill>
                  <a:srgbClr val="FFFF00"/>
                </a:solidFill>
                <a:effectLst/>
                <a:uLnTx/>
                <a:uFillTx/>
                <a:latin typeface="Times New Roman" charset="0"/>
                <a:ea typeface="ＭＳ Ｐゴシック" charset="0"/>
                <a:cs typeface="Times New Roman" charset="0"/>
              </a:rPr>
              <a:t>I</a:t>
            </a:r>
            <a:endParaRPr kumimoji="0" lang="en-US" sz="16600" b="0" i="0" u="none" strike="noStrike" kern="1200" cap="none" spc="0" normalizeH="0" baseline="0" noProof="0" dirty="0">
              <a:ln>
                <a:noFill/>
              </a:ln>
              <a:solidFill>
                <a:srgbClr val="E3EBF1"/>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5992535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checkerboard(across)">
                                      <p:cBhvr>
                                        <p:cTn id="7" dur="500"/>
                                        <p:tgtEl>
                                          <p:spTgt spid="2765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7652"/>
                                        </p:tgtEl>
                                        <p:attrNameLst>
                                          <p:attrName>style.visibility</p:attrName>
                                        </p:attrNameLst>
                                      </p:cBhvr>
                                      <p:to>
                                        <p:strVal val="visible"/>
                                      </p:to>
                                    </p:set>
                                    <p:animEffect transition="in" filter="checkerboard(across)">
                                      <p:cBhvr>
                                        <p:cTn id="12" dur="500"/>
                                        <p:tgtEl>
                                          <p:spTgt spid="276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7653"/>
                                        </p:tgtEl>
                                        <p:attrNameLst>
                                          <p:attrName>style.visibility</p:attrName>
                                        </p:attrNameLst>
                                      </p:cBhvr>
                                      <p:to>
                                        <p:strVal val="visible"/>
                                      </p:to>
                                    </p:set>
                                    <p:animEffect transition="in" filter="checkerboard(across)">
                                      <p:cBhvr>
                                        <p:cTn id="17" dur="500"/>
                                        <p:tgtEl>
                                          <p:spTgt spid="2765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7654"/>
                                        </p:tgtEl>
                                        <p:attrNameLst>
                                          <p:attrName>style.visibility</p:attrName>
                                        </p:attrNameLst>
                                      </p:cBhvr>
                                      <p:to>
                                        <p:strVal val="visible"/>
                                      </p:to>
                                    </p:set>
                                    <p:animEffect transition="in" filter="checkerboard(across)">
                                      <p:cBhvr>
                                        <p:cTn id="22" dur="500"/>
                                        <p:tgtEl>
                                          <p:spTgt spid="2765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p:bldP spid="27652" grpId="0" autoUpdateAnimBg="0"/>
      <p:bldP spid="27653" grpId="0" autoUpdateAnimBg="0"/>
      <p:bldP spid="27654" grpId="0" autoUpdateAnimBg="0"/>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sz="3600" b="1" dirty="0">
                <a:solidFill>
                  <a:schemeClr val="bg1"/>
                </a:solidFill>
                <a:effectLst>
                  <a:glow rad="101600">
                    <a:schemeClr val="tx1">
                      <a:alpha val="99000"/>
                    </a:schemeClr>
                  </a:glow>
                </a:effectLst>
                <a:latin typeface="Arial"/>
                <a:cs typeface="Arial"/>
              </a:rPr>
              <a:t>왕국 진술</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ko-KR" altLang="en-US" sz="2800" b="1" dirty="0">
                <a:solidFill>
                  <a:srgbClr val="FFFFFF"/>
                </a:solidFill>
                <a:effectLst>
                  <a:glow rad="127000">
                    <a:srgbClr val="000000"/>
                  </a:glow>
                </a:effectLst>
                <a:latin typeface="Arial" charset="0"/>
                <a:ea typeface="ＭＳ Ｐゴシック" charset="0"/>
                <a:cs typeface="ＭＳ Ｐゴシック" charset="0"/>
              </a:rPr>
              <a:t>거짓</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교사들은</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하나님</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나라에</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들어가기</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위해서는</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p>
          <a:p>
            <a:pPr defTabSz="457200">
              <a:defRPr/>
            </a:pPr>
            <a:r>
              <a:rPr lang="ko-KR" altLang="en-US" sz="2800" b="1" dirty="0">
                <a:solidFill>
                  <a:srgbClr val="FFFFFF"/>
                </a:solidFill>
                <a:effectLst>
                  <a:glow rad="127000">
                    <a:srgbClr val="000000"/>
                  </a:glow>
                </a:effectLst>
                <a:latin typeface="Arial" charset="0"/>
                <a:ea typeface="ＭＳ Ｐゴシック" charset="0"/>
                <a:cs typeface="ＭＳ Ｐゴシック" charset="0"/>
              </a:rPr>
              <a:t>회심을</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증명하기</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위한</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율법의</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행위</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특별히</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할례를</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추가함으로써</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p>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믿음에</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행위를</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더함</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이라는</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공식으로</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성도들을</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기만했다</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p>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갈라디아서</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a:solidFill>
                  <a:srgbClr val="FFFFFF"/>
                </a:solidFill>
                <a:effectLst>
                  <a:glow rad="127000">
                    <a:srgbClr val="000000"/>
                  </a:glow>
                </a:effectLst>
                <a:latin typeface="Arial" charset="0"/>
                <a:ea typeface="ＭＳ Ｐゴシック" charset="0"/>
                <a:cs typeface="ＭＳ Ｐゴシック" charset="0"/>
              </a:rPr>
              <a:t>6:14-15).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7" name="Rectangle 2">
            <a:extLst>
              <a:ext uri="{FF2B5EF4-FFF2-40B4-BE49-F238E27FC236}">
                <a16:creationId xmlns:a16="http://schemas.microsoft.com/office/drawing/2014/main" id="{4DFA2CD7-3ECF-B14E-B8C1-24D4CEE63C56}"/>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lang="ko-KR" altLang="en-US" sz="4800" b="1" kern="0" dirty="0">
                <a:solidFill>
                  <a:srgbClr val="FFFFFF"/>
                </a:solidFill>
                <a:effectLst>
                  <a:glow rad="127000">
                    <a:srgbClr val="000000"/>
                  </a:glow>
                </a:effectLst>
                <a:latin typeface="Arial" charset="0"/>
                <a:ea typeface="ＭＳ Ｐゴシック" charset="0"/>
                <a:cs typeface="ＭＳ Ｐゴシック" charset="0"/>
              </a:rPr>
              <a:t>갈라디아서</a:t>
            </a:r>
            <a:endPar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90760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Text Box 2"/>
          <p:cNvSpPr txBox="1">
            <a:spLocks noChangeArrowheads="1"/>
          </p:cNvSpPr>
          <p:nvPr/>
        </p:nvSpPr>
        <p:spPr bwMode="auto">
          <a:xfrm>
            <a:off x="8274050" y="2286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ual" charset="0"/>
                <a:cs typeface="Ariual" charset="0"/>
              </a:rPr>
              <a:t>168</a:t>
            </a:r>
          </a:p>
        </p:txBody>
      </p:sp>
      <p:sp>
        <p:nvSpPr>
          <p:cNvPr id="16390" name="Text Box 6"/>
          <p:cNvSpPr txBox="1">
            <a:spLocks noChangeArrowheads="1"/>
          </p:cNvSpPr>
          <p:nvPr/>
        </p:nvSpPr>
        <p:spPr bwMode="auto">
          <a:xfrm>
            <a:off x="35496" y="955675"/>
            <a:ext cx="4113212" cy="5597525"/>
          </a:xfrm>
          <a:prstGeom prst="rect">
            <a:avLst/>
          </a:prstGeom>
          <a:solidFill>
            <a:srgbClr val="00009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b="1" u="sng" dirty="0">
                <a:latin typeface="Ariual" charset="0"/>
                <a:cs typeface="Ariual" charset="0"/>
              </a:rPr>
              <a:t>외적인 증거</a:t>
            </a:r>
            <a:endParaRPr lang="en-US" altLang="zh-CN" b="1" dirty="0">
              <a:latin typeface="Ariual" charset="0"/>
              <a:cs typeface="Ariual" charset="0"/>
            </a:endParaRPr>
          </a:p>
          <a:p>
            <a:pPr algn="ctr" eaLnBrk="1" hangingPunct="1"/>
            <a:endParaRPr lang="en-US" altLang="zh-CN" b="1" dirty="0">
              <a:latin typeface="Ariual" charset="0"/>
              <a:cs typeface="Ariual" charset="0"/>
            </a:endParaRPr>
          </a:p>
          <a:p>
            <a:pPr algn="ctr" eaLnBrk="1" hangingPunct="1"/>
            <a:r>
              <a:rPr lang="ko-KR" altLang="en-US" b="1" dirty="0">
                <a:latin typeface="Ariual" charset="0"/>
                <a:cs typeface="Ariual" charset="0"/>
              </a:rPr>
              <a:t>전통적인 관점</a:t>
            </a:r>
            <a:r>
              <a:rPr lang="en-US" altLang="zh-CN" b="1" dirty="0">
                <a:latin typeface="Ariual" charset="0"/>
                <a:cs typeface="Ariual" charset="0"/>
              </a:rPr>
              <a:t>:</a:t>
            </a:r>
          </a:p>
          <a:p>
            <a:pPr algn="ctr" eaLnBrk="1" hangingPunct="1"/>
            <a:r>
              <a:rPr lang="ko-KR" altLang="en-US" b="1" dirty="0">
                <a:latin typeface="Ariual" charset="0"/>
                <a:cs typeface="Ariual" charset="0"/>
              </a:rPr>
              <a:t>바울이 갈라디어서를 썼다</a:t>
            </a:r>
            <a:r>
              <a:rPr lang="en-US" altLang="ko-KR" b="1" dirty="0">
                <a:latin typeface="Ariual" charset="0"/>
                <a:cs typeface="Ariual" charset="0"/>
              </a:rPr>
              <a:t>.</a:t>
            </a:r>
          </a:p>
          <a:p>
            <a:pPr algn="ctr" eaLnBrk="1" hangingPunct="1"/>
            <a:r>
              <a:rPr lang="en-US" altLang="zh-CN" b="1" dirty="0">
                <a:latin typeface="Ariual" charset="0"/>
                <a:cs typeface="Ariual" charset="0"/>
              </a:rPr>
              <a:t> </a:t>
            </a:r>
          </a:p>
          <a:p>
            <a:pPr algn="ctr" eaLnBrk="1" hangingPunct="1">
              <a:buAutoNum type="arabicPeriod"/>
            </a:pPr>
            <a:r>
              <a:rPr lang="ko-KR" altLang="en-US" b="1" dirty="0">
                <a:latin typeface="Ariual" charset="0"/>
                <a:cs typeface="Ariual" charset="0"/>
              </a:rPr>
              <a:t>폴리캅과 마르시온에 의해 </a:t>
            </a:r>
            <a:br>
              <a:rPr lang="en-US" altLang="ko-KR" b="1" dirty="0">
                <a:latin typeface="Ariual" charset="0"/>
                <a:cs typeface="Ariual" charset="0"/>
              </a:rPr>
            </a:br>
            <a:r>
              <a:rPr lang="ko-KR" altLang="en-US" b="1" dirty="0">
                <a:latin typeface="Ariual" charset="0"/>
                <a:cs typeface="Ariual" charset="0"/>
              </a:rPr>
              <a:t>일찍부터 지지 됨</a:t>
            </a:r>
            <a:r>
              <a:rPr lang="en-US" altLang="ko-KR" b="1" dirty="0">
                <a:latin typeface="Ariual" charset="0"/>
                <a:cs typeface="Ariual" charset="0"/>
              </a:rPr>
              <a:t>.</a:t>
            </a:r>
            <a:r>
              <a:rPr lang="ko-KR" altLang="en-US" b="1" dirty="0">
                <a:latin typeface="Ariual" charset="0"/>
                <a:cs typeface="Ariual" charset="0"/>
              </a:rPr>
              <a:t> </a:t>
            </a:r>
            <a:br>
              <a:rPr lang="en-US" altLang="ko-KR" b="1" dirty="0">
                <a:latin typeface="Ariual" charset="0"/>
                <a:cs typeface="Ariual" charset="0"/>
              </a:rPr>
            </a:br>
            <a:r>
              <a:rPr lang="en-US" altLang="zh-CN" b="1" dirty="0">
                <a:latin typeface="Ariual" charset="0"/>
                <a:cs typeface="Ariual" charset="0"/>
              </a:rPr>
              <a:t> </a:t>
            </a:r>
          </a:p>
          <a:p>
            <a:pPr algn="ctr" eaLnBrk="1" hangingPunct="1"/>
            <a:r>
              <a:rPr lang="en-US" altLang="zh-CN" b="1" dirty="0">
                <a:latin typeface="Ariual" charset="0"/>
                <a:cs typeface="Ariual" charset="0"/>
              </a:rPr>
              <a:t>2.	</a:t>
            </a:r>
            <a:r>
              <a:rPr lang="ko-KR" altLang="en-US" b="1" dirty="0">
                <a:latin typeface="Ariual" charset="0"/>
                <a:cs typeface="Ariual" charset="0"/>
              </a:rPr>
              <a:t>심지어 </a:t>
            </a:r>
            <a:r>
              <a:rPr lang="en-US" altLang="ko-KR" b="1" dirty="0">
                <a:latin typeface="Ariual" charset="0"/>
                <a:cs typeface="Ariual" charset="0"/>
              </a:rPr>
              <a:t>19</a:t>
            </a:r>
            <a:r>
              <a:rPr lang="ko-KR" altLang="en-US" b="1" dirty="0">
                <a:latin typeface="Ariual" charset="0"/>
                <a:cs typeface="Ariual" charset="0"/>
              </a:rPr>
              <a:t>세기 </a:t>
            </a:r>
            <a:br>
              <a:rPr lang="en-US" altLang="ko-KR" b="1" dirty="0">
                <a:latin typeface="Ariual" charset="0"/>
                <a:cs typeface="Ariual" charset="0"/>
              </a:rPr>
            </a:br>
            <a:r>
              <a:rPr lang="ko-KR" altLang="en-US" b="1" dirty="0">
                <a:latin typeface="Ariual" charset="0"/>
                <a:cs typeface="Ariual" charset="0"/>
              </a:rPr>
              <a:t>독일 비평가들도 </a:t>
            </a:r>
            <a:br>
              <a:rPr lang="en-US" altLang="ko-KR" b="1" dirty="0">
                <a:latin typeface="Ariual" charset="0"/>
                <a:cs typeface="Ariual" charset="0"/>
              </a:rPr>
            </a:br>
            <a:r>
              <a:rPr lang="ko-KR" altLang="en-US" b="1" dirty="0">
                <a:latin typeface="Ariual" charset="0"/>
                <a:cs typeface="Ariual" charset="0"/>
              </a:rPr>
              <a:t>바울의 저자로서의 권위를 </a:t>
            </a:r>
            <a:br>
              <a:rPr lang="en-US" altLang="ko-KR" b="1" dirty="0">
                <a:latin typeface="Ariual" charset="0"/>
                <a:cs typeface="Ariual" charset="0"/>
              </a:rPr>
            </a:br>
            <a:r>
              <a:rPr lang="ko-KR" altLang="en-US" b="1" dirty="0">
                <a:latin typeface="Ariual" charset="0"/>
                <a:cs typeface="Ariual" charset="0"/>
              </a:rPr>
              <a:t>인정함</a:t>
            </a:r>
            <a:r>
              <a:rPr lang="en-US" altLang="zh-CN" b="1" dirty="0">
                <a:latin typeface="Ariual" charset="0"/>
                <a:cs typeface="Ariual" charset="0"/>
              </a:rPr>
              <a:t>. </a:t>
            </a:r>
            <a:endParaRPr lang="en-US" b="1" dirty="0">
              <a:latin typeface="Ariual" charset="0"/>
              <a:cs typeface="Ariual" charset="0"/>
            </a:endParaRPr>
          </a:p>
        </p:txBody>
      </p:sp>
      <p:sp>
        <p:nvSpPr>
          <p:cNvPr id="16391" name="Text Box 7"/>
          <p:cNvSpPr txBox="1">
            <a:spLocks noChangeArrowheads="1"/>
          </p:cNvSpPr>
          <p:nvPr/>
        </p:nvSpPr>
        <p:spPr bwMode="auto">
          <a:xfrm>
            <a:off x="3923928" y="955675"/>
            <a:ext cx="5184576" cy="5629275"/>
          </a:xfrm>
          <a:prstGeom prst="rect">
            <a:avLst/>
          </a:prstGeom>
          <a:solidFill>
            <a:srgbClr val="00009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sz="2200" b="1" u="sng" dirty="0">
                <a:latin typeface="Ariual" charset="0"/>
                <a:cs typeface="Ariual" charset="0"/>
              </a:rPr>
              <a:t>내적인 증거</a:t>
            </a:r>
            <a:endParaRPr lang="en-US" altLang="zh-CN" sz="2200" b="1" u="sng" dirty="0">
              <a:latin typeface="Ariual" charset="0"/>
              <a:cs typeface="Ariual" charset="0"/>
            </a:endParaRPr>
          </a:p>
          <a:p>
            <a:pPr algn="ctr" eaLnBrk="1" hangingPunct="1"/>
            <a:endParaRPr lang="en-US" altLang="zh-CN" sz="2200" b="1" u="sng" dirty="0">
              <a:latin typeface="Ariual" charset="0"/>
              <a:cs typeface="Ariual" charset="0"/>
            </a:endParaRPr>
          </a:p>
          <a:p>
            <a:pPr algn="ctr" eaLnBrk="1" hangingPunct="1">
              <a:buFontTx/>
              <a:buAutoNum type="arabicPeriod"/>
            </a:pPr>
            <a:r>
              <a:rPr lang="ko-KR" altLang="en-US" sz="2200" b="1" dirty="0">
                <a:latin typeface="Ariual" charset="0"/>
                <a:cs typeface="Ariual" charset="0"/>
              </a:rPr>
              <a:t>갈라디아서는 바울이 저자라는 것을 분명하게 명시한다</a:t>
            </a:r>
            <a:r>
              <a:rPr lang="en-US" altLang="ko-KR" sz="2200" b="1" dirty="0">
                <a:latin typeface="Ariual" charset="0"/>
                <a:cs typeface="Ariual" charset="0"/>
              </a:rPr>
              <a:t>.</a:t>
            </a:r>
            <a:r>
              <a:rPr lang="ko-KR" altLang="en-US" sz="2200" b="1" dirty="0">
                <a:latin typeface="Ariual" charset="0"/>
                <a:cs typeface="Ariual" charset="0"/>
              </a:rPr>
              <a:t> </a:t>
            </a:r>
            <a:br>
              <a:rPr lang="en-US" altLang="ko-KR" sz="2200" b="1" dirty="0">
                <a:latin typeface="Ariual" charset="0"/>
                <a:cs typeface="Ariual" charset="0"/>
              </a:rPr>
            </a:br>
            <a:r>
              <a:rPr lang="en-US" altLang="zh-CN" sz="2200" b="1" dirty="0">
                <a:latin typeface="Ariual" charset="0"/>
                <a:cs typeface="Ariual" charset="0"/>
              </a:rPr>
              <a:t>(1:1; 5:2)</a:t>
            </a:r>
          </a:p>
          <a:p>
            <a:pPr algn="ctr" eaLnBrk="1" hangingPunct="1">
              <a:buFontTx/>
              <a:buAutoNum type="arabicPeriod"/>
            </a:pPr>
            <a:endParaRPr lang="en-US" altLang="zh-CN" sz="2200" b="1" dirty="0">
              <a:latin typeface="Ariual" charset="0"/>
              <a:cs typeface="Ariual" charset="0"/>
            </a:endParaRPr>
          </a:p>
          <a:p>
            <a:pPr algn="ctr" eaLnBrk="1" hangingPunct="1">
              <a:buFontTx/>
              <a:buAutoNum type="arabicPeriod"/>
            </a:pPr>
            <a:r>
              <a:rPr lang="ko-KR" altLang="en-US" sz="2200" b="1" dirty="0">
                <a:latin typeface="Ariual" charset="0"/>
                <a:cs typeface="Ariual" charset="0"/>
              </a:rPr>
              <a:t>바울은 아마도 자신이 직접 서신을 작성함으로써</a:t>
            </a:r>
            <a:r>
              <a:rPr lang="en-US" altLang="ko-KR" sz="2200" b="1" dirty="0">
                <a:latin typeface="Ariual" charset="0"/>
                <a:cs typeface="Ariual" charset="0"/>
              </a:rPr>
              <a:t>,</a:t>
            </a:r>
            <a:r>
              <a:rPr lang="ko-KR" altLang="en-US" sz="2200" b="1" dirty="0">
                <a:latin typeface="Ariual" charset="0"/>
                <a:cs typeface="Ariual" charset="0"/>
              </a:rPr>
              <a:t> 그의 편지를 대리자에게 구술하던 평소 습관을 탈피한 것으로 보인다</a:t>
            </a:r>
            <a:r>
              <a:rPr lang="en-US" altLang="ko-KR" sz="2200" b="1" dirty="0">
                <a:latin typeface="Ariual" charset="0"/>
                <a:cs typeface="Ariual" charset="0"/>
              </a:rPr>
              <a:t>.</a:t>
            </a:r>
            <a:br>
              <a:rPr lang="en-US" altLang="ko-KR" sz="2200" b="1" dirty="0">
                <a:latin typeface="Ariual" charset="0"/>
                <a:cs typeface="Ariual" charset="0"/>
              </a:rPr>
            </a:br>
            <a:r>
              <a:rPr lang="en-US" altLang="zh-CN" sz="2200" b="1" dirty="0">
                <a:latin typeface="Ariual" charset="0"/>
                <a:cs typeface="Ariual" charset="0"/>
              </a:rPr>
              <a:t>(6:11)</a:t>
            </a:r>
          </a:p>
          <a:p>
            <a:pPr algn="ctr" eaLnBrk="1" hangingPunct="1">
              <a:buFontTx/>
              <a:buAutoNum type="arabicPeriod"/>
            </a:pPr>
            <a:endParaRPr lang="en-US" altLang="zh-CN" sz="2200" b="1" dirty="0">
              <a:latin typeface="Ariual" charset="0"/>
              <a:cs typeface="Ariual" charset="0"/>
            </a:endParaRPr>
          </a:p>
          <a:p>
            <a:pPr algn="ctr" eaLnBrk="1" hangingPunct="1">
              <a:buFontTx/>
              <a:buAutoNum type="arabicPeriod"/>
            </a:pPr>
            <a:r>
              <a:rPr lang="en-US" altLang="zh-CN" sz="2200" b="1" dirty="0">
                <a:latin typeface="Ariual" charset="0"/>
                <a:cs typeface="Ariual" charset="0"/>
              </a:rPr>
              <a:t>1</a:t>
            </a:r>
            <a:r>
              <a:rPr lang="ko-KR" altLang="en-US" sz="2200" b="1" dirty="0">
                <a:latin typeface="Ariual" charset="0"/>
                <a:cs typeface="Ariual" charset="0"/>
              </a:rPr>
              <a:t>장과 </a:t>
            </a:r>
            <a:r>
              <a:rPr lang="en-US" altLang="ko-KR" sz="2200" b="1" dirty="0">
                <a:latin typeface="Ariual" charset="0"/>
                <a:cs typeface="Ariual" charset="0"/>
              </a:rPr>
              <a:t>2</a:t>
            </a:r>
            <a:r>
              <a:rPr lang="ko-KR" altLang="en-US" sz="2200" b="1" dirty="0">
                <a:latin typeface="Ariual" charset="0"/>
                <a:cs typeface="Ariual" charset="0"/>
              </a:rPr>
              <a:t>장은 바울과 관련된 많은 주제를 담은 전기문적인 특징을 지닌다</a:t>
            </a:r>
            <a:r>
              <a:rPr lang="en-US" altLang="ko-KR" sz="2200" b="1" dirty="0">
                <a:latin typeface="Ariual" charset="0"/>
                <a:cs typeface="Ariual" charset="0"/>
              </a:rPr>
              <a:t>. </a:t>
            </a:r>
            <a:r>
              <a:rPr lang="en-US" altLang="zh-CN" sz="2200" b="1" dirty="0">
                <a:latin typeface="Ariual" charset="0"/>
                <a:cs typeface="Ariual" charset="0"/>
              </a:rPr>
              <a:t>(</a:t>
            </a:r>
            <a:r>
              <a:rPr lang="ko-KR" altLang="en-US" sz="2200" b="1" dirty="0">
                <a:latin typeface="Ariual" charset="0"/>
                <a:cs typeface="Ariual" charset="0"/>
              </a:rPr>
              <a:t>은혜</a:t>
            </a:r>
            <a:r>
              <a:rPr lang="en-US" altLang="ko-KR" sz="2200" b="1" dirty="0">
                <a:latin typeface="Ariual" charset="0"/>
                <a:cs typeface="Ariual" charset="0"/>
              </a:rPr>
              <a:t>,</a:t>
            </a:r>
            <a:r>
              <a:rPr lang="ko-KR" altLang="en-US" sz="2200" b="1" dirty="0">
                <a:latin typeface="Ariual" charset="0"/>
                <a:cs typeface="Ariual" charset="0"/>
              </a:rPr>
              <a:t> 율법</a:t>
            </a:r>
            <a:r>
              <a:rPr lang="en-US" altLang="zh-CN" sz="2200" b="1" dirty="0">
                <a:latin typeface="Ariual" charset="0"/>
                <a:cs typeface="Ariual" charset="0"/>
              </a:rPr>
              <a:t>)</a:t>
            </a:r>
            <a:r>
              <a:rPr lang="en-US" altLang="zh-CN" b="1" dirty="0">
                <a:latin typeface="Ariual" charset="0"/>
                <a:cs typeface="Ariual" charset="0"/>
              </a:rPr>
              <a:t> </a:t>
            </a:r>
            <a:endParaRPr lang="en-US" b="1" dirty="0">
              <a:latin typeface="Ariual" charset="0"/>
              <a:cs typeface="Ariual" charset="0"/>
            </a:endParaRPr>
          </a:p>
        </p:txBody>
      </p:sp>
      <p:sp>
        <p:nvSpPr>
          <p:cNvPr id="16392" name="Text Box 8"/>
          <p:cNvSpPr txBox="1">
            <a:spLocks noChangeArrowheads="1"/>
          </p:cNvSpPr>
          <p:nvPr/>
        </p:nvSpPr>
        <p:spPr bwMode="auto">
          <a:xfrm rot="-1200000">
            <a:off x="457586" y="3215829"/>
            <a:ext cx="7382244" cy="1077218"/>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sz="3200" b="1" dirty="0">
                <a:latin typeface="Ariual" charset="0"/>
                <a:cs typeface="Ariual" charset="0"/>
              </a:rPr>
              <a:t>내적인 증거와 외적인 증거 둘 다 바울이 저자라는 것을 가리키고 있다</a:t>
            </a:r>
            <a:r>
              <a:rPr lang="en-US" altLang="ko-KR" sz="3200" b="1" dirty="0">
                <a:latin typeface="Ariual" charset="0"/>
                <a:cs typeface="Ariual" charset="0"/>
              </a:rPr>
              <a:t>.</a:t>
            </a:r>
            <a:r>
              <a:rPr lang="ko-KR" altLang="en-US" sz="3200" b="1" dirty="0">
                <a:latin typeface="Ariual" charset="0"/>
                <a:cs typeface="Ariual" charset="0"/>
              </a:rPr>
              <a:t> </a:t>
            </a:r>
            <a:r>
              <a:rPr lang="en-US" altLang="zh-CN" sz="3200" b="1" dirty="0">
                <a:latin typeface="Ariual" charset="0"/>
                <a:cs typeface="Ariual" charset="0"/>
              </a:rPr>
              <a:t> </a:t>
            </a:r>
            <a:endParaRPr lang="en-US" sz="3200" b="1" dirty="0">
              <a:latin typeface="Ariual" charset="0"/>
              <a:cs typeface="Ariual" charset="0"/>
            </a:endParaRPr>
          </a:p>
        </p:txBody>
      </p:sp>
      <p:sp>
        <p:nvSpPr>
          <p:cNvPr id="7" name="Title 6"/>
          <p:cNvSpPr>
            <a:spLocks noGrp="1"/>
          </p:cNvSpPr>
          <p:nvPr>
            <p:ph type="title" idx="4294967295"/>
          </p:nvPr>
        </p:nvSpPr>
        <p:spPr>
          <a:xfrm>
            <a:off x="2708275" y="152400"/>
            <a:ext cx="3387725" cy="523875"/>
          </a:xfrm>
          <a:gradFill rotWithShape="1">
            <a:gsLst>
              <a:gs pos="0">
                <a:srgbClr val="9933FF"/>
              </a:gs>
              <a:gs pos="50000">
                <a:schemeClr val="bg2"/>
              </a:gs>
              <a:gs pos="100000">
                <a:srgbClr val="9933FF"/>
              </a:gs>
            </a:gsLst>
            <a:lin ang="5400000" scaled="1"/>
          </a:gradFill>
          <a:ln w="12700">
            <a:headEnd type="none" w="sm" len="sm"/>
            <a:tailEnd type="none" w="sm" len="sm"/>
          </a:ln>
        </p:spPr>
        <p:txBody>
          <a:bodyPr>
            <a:spAutoFit/>
          </a:bodyPr>
          <a:lstStyle/>
          <a:p>
            <a:pPr algn="ctr">
              <a:defRPr/>
            </a:pPr>
            <a:r>
              <a:rPr lang="ko-KR" altLang="en-US" sz="2800" b="1" dirty="0">
                <a:solidFill>
                  <a:schemeClr val="tx1"/>
                </a:solidFill>
                <a:latin typeface="Ariual" charset="0"/>
                <a:ea typeface="ＭＳ Ｐゴシック" charset="0"/>
                <a:cs typeface="Ariual" charset="0"/>
              </a:rPr>
              <a:t>저자</a:t>
            </a:r>
            <a:endParaRPr lang="en-US" sz="2800" b="1" dirty="0">
              <a:solidFill>
                <a:schemeClr val="tx1"/>
              </a:solidFill>
              <a:latin typeface="Ariual" charset="0"/>
              <a:ea typeface="ＭＳ Ｐゴシック" charset="0"/>
              <a:cs typeface="Ariual"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390"/>
                                        </p:tgtEl>
                                        <p:attrNameLst>
                                          <p:attrName>style.visibility</p:attrName>
                                        </p:attrNameLst>
                                      </p:cBhvr>
                                      <p:to>
                                        <p:strVal val="visible"/>
                                      </p:to>
                                    </p:set>
                                    <p:anim calcmode="lin" valueType="num">
                                      <p:cBhvr additive="base">
                                        <p:cTn id="7" dur="500" fill="hold"/>
                                        <p:tgtEl>
                                          <p:spTgt spid="16390"/>
                                        </p:tgtEl>
                                        <p:attrNameLst>
                                          <p:attrName>ppt_x</p:attrName>
                                        </p:attrNameLst>
                                      </p:cBhvr>
                                      <p:tavLst>
                                        <p:tav tm="0">
                                          <p:val>
                                            <p:strVal val="0-#ppt_w/2"/>
                                          </p:val>
                                        </p:tav>
                                        <p:tav tm="100000">
                                          <p:val>
                                            <p:strVal val="#ppt_x"/>
                                          </p:val>
                                        </p:tav>
                                      </p:tavLst>
                                    </p:anim>
                                    <p:anim calcmode="lin" valueType="num">
                                      <p:cBhvr additive="base">
                                        <p:cTn id="8" dur="500" fill="hold"/>
                                        <p:tgtEl>
                                          <p:spTgt spid="1639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391"/>
                                        </p:tgtEl>
                                        <p:attrNameLst>
                                          <p:attrName>style.visibility</p:attrName>
                                        </p:attrNameLst>
                                      </p:cBhvr>
                                      <p:to>
                                        <p:strVal val="visible"/>
                                      </p:to>
                                    </p:set>
                                    <p:anim calcmode="lin" valueType="num">
                                      <p:cBhvr additive="base">
                                        <p:cTn id="13" dur="500" fill="hold"/>
                                        <p:tgtEl>
                                          <p:spTgt spid="16391"/>
                                        </p:tgtEl>
                                        <p:attrNameLst>
                                          <p:attrName>ppt_x</p:attrName>
                                        </p:attrNameLst>
                                      </p:cBhvr>
                                      <p:tavLst>
                                        <p:tav tm="0">
                                          <p:val>
                                            <p:strVal val="1+#ppt_w/2"/>
                                          </p:val>
                                        </p:tav>
                                        <p:tav tm="100000">
                                          <p:val>
                                            <p:strVal val="#ppt_x"/>
                                          </p:val>
                                        </p:tav>
                                      </p:tavLst>
                                    </p:anim>
                                    <p:anim calcmode="lin" valueType="num">
                                      <p:cBhvr additive="base">
                                        <p:cTn id="14" dur="500" fill="hold"/>
                                        <p:tgtEl>
                                          <p:spTgt spid="1639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6392"/>
                                        </p:tgtEl>
                                        <p:attrNameLst>
                                          <p:attrName>style.visibility</p:attrName>
                                        </p:attrNameLst>
                                      </p:cBhvr>
                                      <p:to>
                                        <p:strVal val="visible"/>
                                      </p:to>
                                    </p:set>
                                    <p:anim calcmode="lin" valueType="num">
                                      <p:cBhvr>
                                        <p:cTn id="19" dur="500" fill="hold"/>
                                        <p:tgtEl>
                                          <p:spTgt spid="16392"/>
                                        </p:tgtEl>
                                        <p:attrNameLst>
                                          <p:attrName>ppt_w</p:attrName>
                                        </p:attrNameLst>
                                      </p:cBhvr>
                                      <p:tavLst>
                                        <p:tav tm="0">
                                          <p:val>
                                            <p:fltVal val="0"/>
                                          </p:val>
                                        </p:tav>
                                        <p:tav tm="100000">
                                          <p:val>
                                            <p:strVal val="#ppt_w"/>
                                          </p:val>
                                        </p:tav>
                                      </p:tavLst>
                                    </p:anim>
                                    <p:anim calcmode="lin" valueType="num">
                                      <p:cBhvr>
                                        <p:cTn id="20" dur="500" fill="hold"/>
                                        <p:tgtEl>
                                          <p:spTgt spid="1639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nimBg="1" autoUpdateAnimBg="0"/>
      <p:bldP spid="16391" grpId="0" animBg="1" autoUpdateAnimBg="0"/>
      <p:bldP spid="16392" grpId="0" animBg="1"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Text Box 2"/>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170</a:t>
            </a:r>
          </a:p>
        </p:txBody>
      </p:sp>
      <p:sp>
        <p:nvSpPr>
          <p:cNvPr id="19467" name="Text Box 11"/>
          <p:cNvSpPr txBox="1">
            <a:spLocks noChangeArrowheads="1"/>
          </p:cNvSpPr>
          <p:nvPr/>
        </p:nvSpPr>
        <p:spPr bwMode="auto">
          <a:xfrm>
            <a:off x="533400" y="990600"/>
            <a:ext cx="8215064" cy="4832092"/>
          </a:xfrm>
          <a:prstGeom prst="rect">
            <a:avLst/>
          </a:prstGeom>
          <a:solidFill>
            <a:srgbClr val="CCFFCC"/>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marL="536575" indent="-5365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Arial" charset="0"/>
              <a:buChar char="•"/>
            </a:pPr>
            <a:r>
              <a:rPr lang="ko-KR" altLang="en-US" sz="2800" b="1" dirty="0">
                <a:solidFill>
                  <a:srgbClr val="000000"/>
                </a:solidFill>
                <a:latin typeface="Arial" charset="0"/>
                <a:cs typeface="Arial" charset="0"/>
              </a:rPr>
              <a:t>갈라디아 사람들의 복음 안에서의 열정적인 시작은 유대 거짓교사들</a:t>
            </a:r>
            <a:r>
              <a:rPr lang="en-US" altLang="zh-CN" sz="2800" b="1" dirty="0">
                <a:solidFill>
                  <a:srgbClr val="000000"/>
                </a:solidFill>
                <a:latin typeface="Arial" charset="0"/>
                <a:cs typeface="Arial" charset="0"/>
              </a:rPr>
              <a:t>(</a:t>
            </a:r>
            <a:r>
              <a:rPr lang="ko-KR" altLang="en-US" sz="2800" b="1" dirty="0">
                <a:solidFill>
                  <a:srgbClr val="000000"/>
                </a:solidFill>
                <a:latin typeface="Arial" charset="0"/>
                <a:cs typeface="Arial" charset="0"/>
              </a:rPr>
              <a:t>유대주의자</a:t>
            </a:r>
            <a:r>
              <a:rPr lang="en-US" altLang="zh-CN" sz="2800" b="1" dirty="0">
                <a:solidFill>
                  <a:srgbClr val="000000"/>
                </a:solidFill>
                <a:latin typeface="Arial" charset="0"/>
                <a:cs typeface="Arial" charset="0"/>
              </a:rPr>
              <a:t>)</a:t>
            </a:r>
            <a:r>
              <a:rPr lang="ko-KR" altLang="en-US" sz="2800" b="1" dirty="0">
                <a:solidFill>
                  <a:srgbClr val="000000"/>
                </a:solidFill>
                <a:latin typeface="Arial" charset="0"/>
                <a:cs typeface="Arial" charset="0"/>
              </a:rPr>
              <a:t>의 반대로 인해 사그라들었다</a:t>
            </a:r>
            <a:r>
              <a:rPr lang="en-US" altLang="ko-KR" sz="2800" b="1" dirty="0">
                <a:solidFill>
                  <a:srgbClr val="000000"/>
                </a:solidFill>
                <a:latin typeface="Arial" charset="0"/>
                <a:cs typeface="Arial" charset="0"/>
              </a:rPr>
              <a:t>.</a:t>
            </a:r>
            <a:r>
              <a:rPr lang="en-US" altLang="zh-CN" sz="2800" b="1" dirty="0">
                <a:solidFill>
                  <a:srgbClr val="000000"/>
                </a:solidFill>
                <a:latin typeface="Arial" charset="0"/>
                <a:cs typeface="Arial" charset="0"/>
              </a:rPr>
              <a:t> </a:t>
            </a:r>
          </a:p>
          <a:p>
            <a:pPr eaLnBrk="1" hangingPunct="1">
              <a:buFont typeface="Arial" charset="0"/>
              <a:buChar char="•"/>
            </a:pPr>
            <a:r>
              <a:rPr lang="ko-KR" altLang="en-US" sz="2800" b="1" dirty="0">
                <a:solidFill>
                  <a:srgbClr val="000000"/>
                </a:solidFill>
                <a:latin typeface="Arial" charset="0"/>
                <a:cs typeface="Arial" charset="0"/>
              </a:rPr>
              <a:t>유대주의자들은 유대 경전과 할례를 강조하는 다른 복음을 주장했다</a:t>
            </a:r>
            <a:r>
              <a:rPr lang="en-US" altLang="zh-CN" sz="2800" b="1" dirty="0">
                <a:solidFill>
                  <a:srgbClr val="000000"/>
                </a:solidFill>
                <a:latin typeface="Arial" charset="0"/>
                <a:cs typeface="Arial" charset="0"/>
              </a:rPr>
              <a:t>.  </a:t>
            </a:r>
          </a:p>
          <a:p>
            <a:pPr eaLnBrk="1" hangingPunct="1">
              <a:buFont typeface="Arial" charset="0"/>
              <a:buChar char="•"/>
            </a:pPr>
            <a:r>
              <a:rPr lang="ko-KR" altLang="en-US" sz="2800" b="1" dirty="0">
                <a:solidFill>
                  <a:srgbClr val="000000"/>
                </a:solidFill>
                <a:latin typeface="Arial" charset="0"/>
                <a:cs typeface="Arial" charset="0"/>
              </a:rPr>
              <a:t>바울은 그의 </a:t>
            </a:r>
            <a:r>
              <a:rPr lang="ko-KR" altLang="en-US" sz="2800" b="1" i="1" u="sng" dirty="0">
                <a:solidFill>
                  <a:srgbClr val="000000"/>
                </a:solidFill>
                <a:latin typeface="Arial" charset="0"/>
                <a:cs typeface="Arial" charset="0"/>
              </a:rPr>
              <a:t>사도직</a:t>
            </a:r>
            <a:r>
              <a:rPr lang="en-US" altLang="ko-KR" sz="2800" b="1" dirty="0">
                <a:solidFill>
                  <a:srgbClr val="000000"/>
                </a:solidFill>
                <a:latin typeface="Arial" charset="0"/>
                <a:cs typeface="Arial" charset="0"/>
              </a:rPr>
              <a:t>(1-2</a:t>
            </a:r>
            <a:r>
              <a:rPr lang="ko-KR" altLang="en-US" sz="2800" b="1" dirty="0">
                <a:solidFill>
                  <a:srgbClr val="000000"/>
                </a:solidFill>
                <a:latin typeface="Arial" charset="0"/>
                <a:cs typeface="Arial" charset="0"/>
              </a:rPr>
              <a:t>장</a:t>
            </a:r>
            <a:r>
              <a:rPr lang="en-US" altLang="ko-KR" sz="2800" b="1" dirty="0">
                <a:solidFill>
                  <a:srgbClr val="000000"/>
                </a:solidFill>
                <a:latin typeface="Arial" charset="0"/>
                <a:cs typeface="Arial" charset="0"/>
              </a:rPr>
              <a:t>)</a:t>
            </a:r>
            <a:r>
              <a:rPr lang="ko-KR" altLang="en-US" sz="2800" b="1" dirty="0">
                <a:solidFill>
                  <a:srgbClr val="000000"/>
                </a:solidFill>
                <a:latin typeface="Arial" charset="0"/>
                <a:cs typeface="Arial" charset="0"/>
              </a:rPr>
              <a:t>과 </a:t>
            </a:r>
            <a:r>
              <a:rPr lang="ko-KR" altLang="en-US" sz="2800" b="1" i="1" u="sng" dirty="0">
                <a:solidFill>
                  <a:srgbClr val="000000"/>
                </a:solidFill>
                <a:latin typeface="Arial" charset="0"/>
                <a:cs typeface="Arial" charset="0"/>
              </a:rPr>
              <a:t>오직 믿음에 의해 의롭다 함</a:t>
            </a:r>
            <a:r>
              <a:rPr lang="ko-KR" altLang="en-US" sz="2800" b="1" dirty="0">
                <a:solidFill>
                  <a:srgbClr val="000000"/>
                </a:solidFill>
                <a:latin typeface="Arial" charset="0"/>
                <a:cs typeface="Arial" charset="0"/>
              </a:rPr>
              <a:t>을 받는다는 진정한 복음</a:t>
            </a:r>
            <a:r>
              <a:rPr lang="en-US" altLang="zh-CN" sz="2800" b="1" dirty="0">
                <a:solidFill>
                  <a:srgbClr val="000000"/>
                </a:solidFill>
                <a:latin typeface="Arial" charset="0"/>
                <a:cs typeface="Arial" charset="0"/>
              </a:rPr>
              <a:t>(3–4</a:t>
            </a:r>
            <a:r>
              <a:rPr lang="ko-KR" altLang="en-US" sz="2800" b="1" dirty="0">
                <a:solidFill>
                  <a:srgbClr val="000000"/>
                </a:solidFill>
                <a:latin typeface="Arial" charset="0"/>
                <a:cs typeface="Arial" charset="0"/>
              </a:rPr>
              <a:t>장</a:t>
            </a:r>
            <a:r>
              <a:rPr lang="en-US" altLang="zh-CN" sz="2800" b="1" dirty="0">
                <a:solidFill>
                  <a:srgbClr val="000000"/>
                </a:solidFill>
                <a:latin typeface="Arial" charset="0"/>
                <a:cs typeface="Arial" charset="0"/>
              </a:rPr>
              <a:t>),</a:t>
            </a:r>
            <a:r>
              <a:rPr lang="ko-KR" altLang="en-US" sz="2800" b="1" dirty="0">
                <a:solidFill>
                  <a:srgbClr val="000000"/>
                </a:solidFill>
                <a:latin typeface="Arial" charset="0"/>
                <a:cs typeface="Arial" charset="0"/>
              </a:rPr>
              <a:t> 그리고 그것이 그리스도 안에서의 자유에 근거한 </a:t>
            </a:r>
            <a:r>
              <a:rPr lang="ko-KR" altLang="en-US" sz="2800" b="1" i="1" u="sng" dirty="0">
                <a:solidFill>
                  <a:srgbClr val="000000"/>
                </a:solidFill>
                <a:latin typeface="Arial" charset="0"/>
                <a:cs typeface="Arial" charset="0"/>
              </a:rPr>
              <a:t>은혜의 삶</a:t>
            </a:r>
            <a:r>
              <a:rPr lang="ko-KR" altLang="en-US" sz="2800" b="1" dirty="0">
                <a:solidFill>
                  <a:srgbClr val="000000"/>
                </a:solidFill>
                <a:latin typeface="Arial" charset="0"/>
                <a:cs typeface="Arial" charset="0"/>
              </a:rPr>
              <a:t>을 살아가게 만든다</a:t>
            </a:r>
            <a:r>
              <a:rPr lang="en-US" altLang="zh-CN" sz="2800" b="1" dirty="0">
                <a:solidFill>
                  <a:srgbClr val="000000"/>
                </a:solidFill>
                <a:latin typeface="Arial" charset="0"/>
                <a:cs typeface="Arial" charset="0"/>
              </a:rPr>
              <a:t>(5–6</a:t>
            </a:r>
            <a:r>
              <a:rPr lang="ko-KR" altLang="en-US" sz="2800" b="1" dirty="0">
                <a:solidFill>
                  <a:srgbClr val="000000"/>
                </a:solidFill>
                <a:latin typeface="Arial" charset="0"/>
                <a:cs typeface="Arial" charset="0"/>
              </a:rPr>
              <a:t>장</a:t>
            </a:r>
            <a:r>
              <a:rPr lang="en-US" altLang="zh-CN" sz="2800" b="1" dirty="0">
                <a:solidFill>
                  <a:srgbClr val="000000"/>
                </a:solidFill>
                <a:latin typeface="Arial" charset="0"/>
                <a:cs typeface="Arial" charset="0"/>
              </a:rPr>
              <a:t>)</a:t>
            </a:r>
            <a:r>
              <a:rPr lang="ko-KR" altLang="en-US" sz="2800" b="1" dirty="0">
                <a:solidFill>
                  <a:srgbClr val="000000"/>
                </a:solidFill>
                <a:latin typeface="Arial" charset="0"/>
                <a:cs typeface="Arial" charset="0"/>
              </a:rPr>
              <a:t>는 것을 옹호하면서 이 거짓 가르침과 싸우기 위해 급작스럽게 편지를 작성했다</a:t>
            </a:r>
            <a:r>
              <a:rPr lang="en-US" altLang="ko-KR" sz="2800" b="1" dirty="0">
                <a:solidFill>
                  <a:srgbClr val="000000"/>
                </a:solidFill>
                <a:latin typeface="Arial" charset="0"/>
                <a:cs typeface="Arial" charset="0"/>
              </a:rPr>
              <a:t>.</a:t>
            </a:r>
            <a:endParaRPr lang="en-US" sz="2800" b="1" dirty="0">
              <a:solidFill>
                <a:srgbClr val="000000"/>
              </a:solidFill>
              <a:latin typeface="Arial" charset="0"/>
              <a:cs typeface="Arial" charset="0"/>
            </a:endParaRPr>
          </a:p>
        </p:txBody>
      </p:sp>
      <p:sp>
        <p:nvSpPr>
          <p:cNvPr id="19468" name="Text Box 12"/>
          <p:cNvSpPr txBox="1">
            <a:spLocks noChangeArrowheads="1"/>
          </p:cNvSpPr>
          <p:nvPr/>
        </p:nvSpPr>
        <p:spPr bwMode="auto">
          <a:xfrm>
            <a:off x="3255963" y="152400"/>
            <a:ext cx="2632075"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algn="ctr">
              <a:defRPr/>
            </a:pPr>
            <a:r>
              <a:rPr lang="ko-KR" altLang="en-US" sz="2800" b="1" dirty="0">
                <a:latin typeface="Arial"/>
                <a:ea typeface="+mn-ea"/>
                <a:cs typeface="Arial"/>
              </a:rPr>
              <a:t>상황</a:t>
            </a:r>
            <a:endParaRPr lang="en-US" sz="2800" b="1" dirty="0">
              <a:latin typeface="Arial"/>
              <a:ea typeface="+mn-ea"/>
              <a:cs typeface="Arial"/>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467"/>
                                        </p:tgtEl>
                                        <p:attrNameLst>
                                          <p:attrName>style.visibility</p:attrName>
                                        </p:attrNameLst>
                                      </p:cBhvr>
                                      <p:to>
                                        <p:strVal val="visible"/>
                                      </p:to>
                                    </p:set>
                                    <p:animEffect transition="in" filter="checkerboard(across)">
                                      <p:cBhvr>
                                        <p:cTn id="7" dur="500"/>
                                        <p:tgtEl>
                                          <p:spTgt spid="19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7" grpId="0" animBg="1"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Text Box 2"/>
          <p:cNvSpPr txBox="1">
            <a:spLocks noChangeArrowheads="1"/>
          </p:cNvSpPr>
          <p:nvPr/>
        </p:nvSpPr>
        <p:spPr bwMode="auto">
          <a:xfrm>
            <a:off x="7848600" y="228600"/>
            <a:ext cx="13144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170-171</a:t>
            </a:r>
          </a:p>
        </p:txBody>
      </p:sp>
      <p:sp>
        <p:nvSpPr>
          <p:cNvPr id="20483" name="Text Box 3"/>
          <p:cNvSpPr txBox="1">
            <a:spLocks noChangeArrowheads="1"/>
          </p:cNvSpPr>
          <p:nvPr/>
        </p:nvSpPr>
        <p:spPr bwMode="auto">
          <a:xfrm>
            <a:off x="2755382" y="152400"/>
            <a:ext cx="3685624" cy="523220"/>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ko-KR" altLang="en-US" sz="2800" b="1" dirty="0">
                <a:latin typeface="Arial"/>
                <a:ea typeface="SimSun" charset="0"/>
                <a:cs typeface="Arial"/>
              </a:rPr>
              <a:t>예루살렘 방문 </a:t>
            </a:r>
            <a:r>
              <a:rPr lang="en-US" altLang="zh-CN" sz="2800" b="1" dirty="0">
                <a:latin typeface="Arial"/>
                <a:ea typeface="SimSun" charset="0"/>
                <a:cs typeface="Arial"/>
              </a:rPr>
              <a:t>(2:1-10)</a:t>
            </a:r>
            <a:endParaRPr lang="en-US" sz="2800" b="1" dirty="0">
              <a:latin typeface="Arial"/>
              <a:ea typeface="SimSun" charset="0"/>
              <a:cs typeface="Arial"/>
            </a:endParaRPr>
          </a:p>
        </p:txBody>
      </p:sp>
      <p:sp>
        <p:nvSpPr>
          <p:cNvPr id="20485" name="Text Box 5"/>
          <p:cNvSpPr txBox="1">
            <a:spLocks noChangeArrowheads="1"/>
          </p:cNvSpPr>
          <p:nvPr/>
        </p:nvSpPr>
        <p:spPr bwMode="auto">
          <a:xfrm>
            <a:off x="1547664" y="1830388"/>
            <a:ext cx="5261553" cy="523220"/>
          </a:xfrm>
          <a:prstGeom prst="rect">
            <a:avLst/>
          </a:prstGeom>
          <a:solidFill>
            <a:schemeClr val="bg2"/>
          </a:solidFill>
          <a:ln w="12700">
            <a:solidFill>
              <a:srgbClr val="000000"/>
            </a:solid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sz="2800" b="1" dirty="0">
                <a:latin typeface="Arial" charset="0"/>
                <a:cs typeface="Arial" charset="0"/>
              </a:rPr>
              <a:t>남 갈라디아설</a:t>
            </a:r>
            <a:r>
              <a:rPr lang="en-US" sz="2800" b="1" dirty="0">
                <a:latin typeface="Arial" charset="0"/>
                <a:cs typeface="Arial" charset="0"/>
              </a:rPr>
              <a:t>– </a:t>
            </a:r>
            <a:r>
              <a:rPr lang="ko-KR" altLang="en-US" sz="2800" b="1" dirty="0">
                <a:latin typeface="Arial" charset="0"/>
                <a:cs typeface="Arial" charset="0"/>
              </a:rPr>
              <a:t>기근 구호 관점</a:t>
            </a:r>
            <a:endParaRPr lang="en-US" sz="2800" b="1" dirty="0">
              <a:latin typeface="Arial" charset="0"/>
              <a:cs typeface="Arial" charset="0"/>
            </a:endParaRPr>
          </a:p>
        </p:txBody>
      </p:sp>
      <p:sp>
        <p:nvSpPr>
          <p:cNvPr id="20486" name="Text Box 6"/>
          <p:cNvSpPr txBox="1">
            <a:spLocks noChangeArrowheads="1"/>
          </p:cNvSpPr>
          <p:nvPr/>
        </p:nvSpPr>
        <p:spPr bwMode="auto">
          <a:xfrm>
            <a:off x="928797" y="4192588"/>
            <a:ext cx="6341554" cy="523220"/>
          </a:xfrm>
          <a:prstGeom prst="rect">
            <a:avLst/>
          </a:prstGeom>
          <a:solidFill>
            <a:schemeClr val="bg2"/>
          </a:solidFill>
          <a:ln w="12700">
            <a:solidFill>
              <a:srgbClr val="000000"/>
            </a:solid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sz="2800" b="1" dirty="0">
                <a:latin typeface="Arial" charset="0"/>
                <a:cs typeface="Arial" charset="0"/>
              </a:rPr>
              <a:t>북 갈라디아설</a:t>
            </a:r>
            <a:r>
              <a:rPr lang="en-US" sz="2800" b="1" dirty="0">
                <a:latin typeface="Arial" charset="0"/>
                <a:cs typeface="Arial" charset="0"/>
              </a:rPr>
              <a:t>– </a:t>
            </a:r>
            <a:r>
              <a:rPr lang="ko-KR" altLang="en-US" sz="2800" b="1" dirty="0">
                <a:latin typeface="Arial" charset="0"/>
                <a:cs typeface="Arial" charset="0"/>
              </a:rPr>
              <a:t>예루살렘 공의회 관점</a:t>
            </a:r>
            <a:endParaRPr lang="en-US" sz="2800" b="1" dirty="0">
              <a:latin typeface="Arial" charset="0"/>
              <a:cs typeface="Arial" charset="0"/>
            </a:endParaRPr>
          </a:p>
        </p:txBody>
      </p:sp>
      <p:sp>
        <p:nvSpPr>
          <p:cNvPr id="20487" name="Text Box 7"/>
          <p:cNvSpPr txBox="1">
            <a:spLocks noChangeArrowheads="1"/>
          </p:cNvSpPr>
          <p:nvPr/>
        </p:nvSpPr>
        <p:spPr bwMode="auto">
          <a:xfrm rot="-1200000">
            <a:off x="-75208" y="2985117"/>
            <a:ext cx="9406087" cy="1200329"/>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sz="3600" b="1" dirty="0">
                <a:latin typeface="Arial" charset="0"/>
                <a:cs typeface="Arial" charset="0"/>
              </a:rPr>
              <a:t>남갈라디아설에 대한 보다 나은 증거는 기근에 대한 구호라는 관점을 선호한다</a:t>
            </a:r>
            <a:r>
              <a:rPr lang="en-US" altLang="ko-KR" sz="3600" b="1" dirty="0">
                <a:latin typeface="Arial" charset="0"/>
                <a:cs typeface="Arial" charset="0"/>
              </a:rPr>
              <a:t>.</a:t>
            </a:r>
            <a:endParaRPr lang="en-US" altLang="zh-CN" sz="3600" b="1" dirty="0">
              <a:latin typeface="Arial" charset="0"/>
              <a:cs typeface="Arial"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additive="base">
                                        <p:cTn id="7" dur="500" fill="hold"/>
                                        <p:tgtEl>
                                          <p:spTgt spid="20485"/>
                                        </p:tgtEl>
                                        <p:attrNameLst>
                                          <p:attrName>ppt_x</p:attrName>
                                        </p:attrNameLst>
                                      </p:cBhvr>
                                      <p:tavLst>
                                        <p:tav tm="0">
                                          <p:val>
                                            <p:strVal val="0-#ppt_w/2"/>
                                          </p:val>
                                        </p:tav>
                                        <p:tav tm="100000">
                                          <p:val>
                                            <p:strVal val="#ppt_x"/>
                                          </p:val>
                                        </p:tav>
                                      </p:tavLst>
                                    </p:anim>
                                    <p:anim calcmode="lin" valueType="num">
                                      <p:cBhvr additive="base">
                                        <p:cTn id="8" dur="500" fill="hold"/>
                                        <p:tgtEl>
                                          <p:spTgt spid="2048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486"/>
                                        </p:tgtEl>
                                        <p:attrNameLst>
                                          <p:attrName>style.visibility</p:attrName>
                                        </p:attrNameLst>
                                      </p:cBhvr>
                                      <p:to>
                                        <p:strVal val="visible"/>
                                      </p:to>
                                    </p:set>
                                    <p:anim calcmode="lin" valueType="num">
                                      <p:cBhvr additive="base">
                                        <p:cTn id="13" dur="500" fill="hold"/>
                                        <p:tgtEl>
                                          <p:spTgt spid="20486"/>
                                        </p:tgtEl>
                                        <p:attrNameLst>
                                          <p:attrName>ppt_x</p:attrName>
                                        </p:attrNameLst>
                                      </p:cBhvr>
                                      <p:tavLst>
                                        <p:tav tm="0">
                                          <p:val>
                                            <p:strVal val="1+#ppt_w/2"/>
                                          </p:val>
                                        </p:tav>
                                        <p:tav tm="100000">
                                          <p:val>
                                            <p:strVal val="#ppt_x"/>
                                          </p:val>
                                        </p:tav>
                                      </p:tavLst>
                                    </p:anim>
                                    <p:anim calcmode="lin" valueType="num">
                                      <p:cBhvr additive="base">
                                        <p:cTn id="14" dur="500" fill="hold"/>
                                        <p:tgtEl>
                                          <p:spTgt spid="2048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20487"/>
                                        </p:tgtEl>
                                        <p:attrNameLst>
                                          <p:attrName>style.visibility</p:attrName>
                                        </p:attrNameLst>
                                      </p:cBhvr>
                                      <p:to>
                                        <p:strVal val="visible"/>
                                      </p:to>
                                    </p:set>
                                    <p:animEffect transition="in" filter="box(in)">
                                      <p:cBhvr>
                                        <p:cTn id="19"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autoUpdateAnimBg="0"/>
      <p:bldP spid="20486" grpId="0" animBg="1" autoUpdateAnimBg="0"/>
      <p:bldP spid="20487"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Text Box 2"/>
          <p:cNvSpPr txBox="1">
            <a:spLocks noChangeArrowheads="1"/>
          </p:cNvSpPr>
          <p:nvPr/>
        </p:nvSpPr>
        <p:spPr bwMode="auto">
          <a:xfrm>
            <a:off x="7772400" y="76200"/>
            <a:ext cx="13144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170-171</a:t>
            </a:r>
          </a:p>
        </p:txBody>
      </p:sp>
      <p:sp>
        <p:nvSpPr>
          <p:cNvPr id="21507" name="Text Box 3"/>
          <p:cNvSpPr txBox="1">
            <a:spLocks noChangeArrowheads="1"/>
          </p:cNvSpPr>
          <p:nvPr/>
        </p:nvSpPr>
        <p:spPr bwMode="auto">
          <a:xfrm>
            <a:off x="4185323" y="152400"/>
            <a:ext cx="813043" cy="523220"/>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ko-KR" altLang="en-US" sz="2800" b="1" dirty="0">
                <a:latin typeface="Arial" charset="0"/>
                <a:cs typeface="Arial" charset="0"/>
              </a:rPr>
              <a:t>논증</a:t>
            </a:r>
            <a:endParaRPr lang="en-US" sz="2800" b="1" dirty="0">
              <a:latin typeface="Arial" charset="0"/>
              <a:cs typeface="Arial" charset="0"/>
            </a:endParaRPr>
          </a:p>
        </p:txBody>
      </p:sp>
      <p:sp>
        <p:nvSpPr>
          <p:cNvPr id="21511" name="Text Box 7"/>
          <p:cNvSpPr txBox="1">
            <a:spLocks noChangeArrowheads="1"/>
          </p:cNvSpPr>
          <p:nvPr/>
        </p:nvSpPr>
        <p:spPr bwMode="auto">
          <a:xfrm>
            <a:off x="1295400" y="1147763"/>
            <a:ext cx="6629400" cy="4031873"/>
          </a:xfrm>
          <a:prstGeom prst="rect">
            <a:avLst/>
          </a:prstGeom>
          <a:solidFill>
            <a:schemeClr val="hlink"/>
          </a:solidFill>
          <a:ln w="12700">
            <a:solidFill>
              <a:schemeClr val="bg1"/>
            </a:solidFill>
            <a:miter lim="800000"/>
            <a:headEnd type="none" w="sm" len="sm"/>
            <a:tailEnd type="none" w="sm" len="sm"/>
          </a:ln>
        </p:spPr>
        <p:txBody>
          <a:bodyPr>
            <a:normAutofit fontScale="92500" lnSpcReduction="10000"/>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sz="3200" b="1" dirty="0">
                <a:solidFill>
                  <a:srgbClr val="070000"/>
                </a:solidFill>
                <a:latin typeface="Arial" charset="0"/>
                <a:cs typeface="Arial" charset="0"/>
              </a:rPr>
              <a:t>바울이 갈라디아서를 기록한 목적은 갈라디아 사람들에게</a:t>
            </a:r>
            <a:r>
              <a:rPr lang="en-US" altLang="ko-KR" sz="3200" b="1" dirty="0">
                <a:solidFill>
                  <a:srgbClr val="070000"/>
                </a:solidFill>
                <a:latin typeface="Arial" charset="0"/>
                <a:cs typeface="Arial" charset="0"/>
              </a:rPr>
              <a:t>,</a:t>
            </a:r>
            <a:r>
              <a:rPr lang="ko-KR" altLang="en-US" sz="3200" b="1" dirty="0">
                <a:solidFill>
                  <a:srgbClr val="070000"/>
                </a:solidFill>
                <a:latin typeface="Arial" charset="0"/>
                <a:cs typeface="Arial" charset="0"/>
              </a:rPr>
              <a:t> 그들이 은혜에 의해 구원을 얻었기에 율법으로부터 자유롭다는 것을 확신시키기 위함이다</a:t>
            </a:r>
            <a:r>
              <a:rPr lang="en-US" altLang="ko-KR" sz="3200" b="1" dirty="0">
                <a:solidFill>
                  <a:srgbClr val="070000"/>
                </a:solidFill>
                <a:latin typeface="Arial" charset="0"/>
                <a:cs typeface="Arial" charset="0"/>
              </a:rPr>
              <a:t>.</a:t>
            </a:r>
            <a:r>
              <a:rPr lang="ko-KR" altLang="en-US" sz="3200" b="1" dirty="0">
                <a:solidFill>
                  <a:srgbClr val="070000"/>
                </a:solidFill>
                <a:latin typeface="Arial" charset="0"/>
                <a:cs typeface="Arial" charset="0"/>
              </a:rPr>
              <a:t> 따라서 갈라디아 사람들은</a:t>
            </a:r>
            <a:r>
              <a:rPr lang="en-US" altLang="ko-KR" sz="3200" b="1" dirty="0">
                <a:solidFill>
                  <a:srgbClr val="070000"/>
                </a:solidFill>
                <a:latin typeface="Arial" charset="0"/>
                <a:cs typeface="Arial" charset="0"/>
              </a:rPr>
              <a:t>,</a:t>
            </a:r>
            <a:r>
              <a:rPr lang="ko-KR" altLang="en-US" sz="3200" b="1" dirty="0">
                <a:solidFill>
                  <a:srgbClr val="070000"/>
                </a:solidFill>
                <a:latin typeface="Arial" charset="0"/>
                <a:cs typeface="Arial" charset="0"/>
              </a:rPr>
              <a:t> 율법에 근거한 법적인 체계를 강요함으로써</a:t>
            </a:r>
            <a:r>
              <a:rPr lang="en-US" altLang="ko-KR" sz="3200" b="1" dirty="0">
                <a:solidFill>
                  <a:srgbClr val="070000"/>
                </a:solidFill>
                <a:latin typeface="Arial" charset="0"/>
                <a:cs typeface="Arial" charset="0"/>
              </a:rPr>
              <a:t>,</a:t>
            </a:r>
            <a:r>
              <a:rPr lang="ko-KR" altLang="en-US" sz="3200" b="1" dirty="0">
                <a:solidFill>
                  <a:srgbClr val="070000"/>
                </a:solidFill>
                <a:latin typeface="Arial" charset="0"/>
                <a:cs typeface="Arial" charset="0"/>
              </a:rPr>
              <a:t> 그리스도에게서 속히 벗어나게 하는 유대주의자들에 의해서 끌려다닐 필요가 없다</a:t>
            </a:r>
            <a:r>
              <a:rPr lang="en-US" altLang="ko-KR" sz="3200" b="1" dirty="0">
                <a:solidFill>
                  <a:srgbClr val="070000"/>
                </a:solidFill>
                <a:latin typeface="Arial" charset="0"/>
                <a:cs typeface="Arial" charset="0"/>
              </a:rPr>
              <a:t>.</a:t>
            </a:r>
            <a:endParaRPr lang="en-US" sz="3200" b="1" dirty="0">
              <a:solidFill>
                <a:srgbClr val="070000"/>
              </a:solidFill>
              <a:latin typeface="Arial" charset="0"/>
              <a:cs typeface="Arial"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511"/>
                                        </p:tgtEl>
                                        <p:attrNameLst>
                                          <p:attrName>style.visibility</p:attrName>
                                        </p:attrNameLst>
                                      </p:cBhvr>
                                      <p:to>
                                        <p:strVal val="visible"/>
                                      </p:to>
                                    </p:set>
                                    <p:animEffect transition="in" filter="blinds(horizontal)">
                                      <p:cBhvr>
                                        <p:cTn id="7" dur="500"/>
                                        <p:tgtEl>
                                          <p:spTgt spid="21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1"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Text Box 2"/>
          <p:cNvSpPr txBox="1">
            <a:spLocks noChangeArrowheads="1"/>
          </p:cNvSpPr>
          <p:nvPr/>
        </p:nvSpPr>
        <p:spPr bwMode="auto">
          <a:xfrm>
            <a:off x="82931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172</a:t>
            </a:r>
          </a:p>
        </p:txBody>
      </p:sp>
      <p:sp>
        <p:nvSpPr>
          <p:cNvPr id="22531" name="Text Box 3"/>
          <p:cNvSpPr txBox="1">
            <a:spLocks noChangeArrowheads="1"/>
          </p:cNvSpPr>
          <p:nvPr/>
        </p:nvSpPr>
        <p:spPr bwMode="auto">
          <a:xfrm>
            <a:off x="4188118" y="152400"/>
            <a:ext cx="1536010" cy="523220"/>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ko-KR" altLang="en-US" sz="2800" b="1" dirty="0">
                <a:latin typeface="Arial" charset="0"/>
                <a:cs typeface="Arial" charset="0"/>
              </a:rPr>
              <a:t>종합</a:t>
            </a:r>
            <a:endParaRPr lang="en-US" sz="2800" b="1" dirty="0">
              <a:latin typeface="Arial" charset="0"/>
              <a:cs typeface="Arial" charset="0"/>
            </a:endParaRPr>
          </a:p>
        </p:txBody>
      </p:sp>
      <p:sp>
        <p:nvSpPr>
          <p:cNvPr id="22533" name="Text Box 5"/>
          <p:cNvSpPr txBox="1">
            <a:spLocks noChangeArrowheads="1"/>
          </p:cNvSpPr>
          <p:nvPr/>
        </p:nvSpPr>
        <p:spPr bwMode="auto">
          <a:xfrm>
            <a:off x="1502050" y="996380"/>
            <a:ext cx="6020295" cy="523220"/>
          </a:xfrm>
          <a:prstGeom prst="rect">
            <a:avLst/>
          </a:prstGeom>
          <a:solidFill>
            <a:srgbClr val="660066"/>
          </a:solidFill>
          <a:ln w="12700">
            <a:solidFill>
              <a:srgbClr val="000000"/>
            </a:solid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latin typeface="Arial" charset="0"/>
                <a:cs typeface="Arial" charset="0"/>
              </a:rPr>
              <a:t>1–2</a:t>
            </a:r>
            <a:r>
              <a:rPr lang="ko-KR" altLang="en-US" sz="2800" b="1" dirty="0">
                <a:latin typeface="Arial" charset="0"/>
                <a:cs typeface="Arial" charset="0"/>
              </a:rPr>
              <a:t>장 전기적</a:t>
            </a:r>
            <a:r>
              <a:rPr lang="en-US" altLang="zh-CN" sz="2800" b="1" dirty="0">
                <a:latin typeface="Arial" charset="0"/>
                <a:cs typeface="Arial" charset="0"/>
              </a:rPr>
              <a:t>: </a:t>
            </a:r>
            <a:r>
              <a:rPr lang="ko-KR" altLang="en-US" sz="2800" b="1" dirty="0">
                <a:latin typeface="Arial" charset="0"/>
                <a:cs typeface="Arial" charset="0"/>
              </a:rPr>
              <a:t>사도직을 옹호함</a:t>
            </a:r>
            <a:endParaRPr lang="en-US" sz="2800" b="1" dirty="0">
              <a:latin typeface="Arial" charset="0"/>
              <a:cs typeface="Arial" charset="0"/>
            </a:endParaRPr>
          </a:p>
        </p:txBody>
      </p:sp>
      <p:sp>
        <p:nvSpPr>
          <p:cNvPr id="22534" name="Text Box 6"/>
          <p:cNvSpPr txBox="1">
            <a:spLocks noChangeArrowheads="1"/>
          </p:cNvSpPr>
          <p:nvPr/>
        </p:nvSpPr>
        <p:spPr bwMode="auto">
          <a:xfrm>
            <a:off x="755576" y="3356992"/>
            <a:ext cx="7916789" cy="523220"/>
          </a:xfrm>
          <a:prstGeom prst="rect">
            <a:avLst/>
          </a:prstGeom>
          <a:solidFill>
            <a:srgbClr val="660066"/>
          </a:solidFill>
          <a:ln w="12700">
            <a:solidFill>
              <a:srgbClr val="000000"/>
            </a:solid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latin typeface="Arial" charset="0"/>
                <a:cs typeface="Arial" charset="0"/>
              </a:rPr>
              <a:t>3–4</a:t>
            </a:r>
            <a:r>
              <a:rPr lang="ko-KR" altLang="en-US" sz="2800" b="1" dirty="0">
                <a:latin typeface="Arial" charset="0"/>
                <a:cs typeface="Arial" charset="0"/>
              </a:rPr>
              <a:t>장 신학적</a:t>
            </a:r>
            <a:r>
              <a:rPr lang="en-US" altLang="zh-CN" sz="2800" b="1" dirty="0">
                <a:latin typeface="Arial" charset="0"/>
                <a:cs typeface="Arial" charset="0"/>
              </a:rPr>
              <a:t>: </a:t>
            </a:r>
            <a:r>
              <a:rPr lang="ko-KR" altLang="en-US" sz="2800" b="1" dirty="0">
                <a:latin typeface="Arial" charset="0"/>
                <a:cs typeface="Arial" charset="0"/>
              </a:rPr>
              <a:t>믿음에 의한 칭의를 옹호함</a:t>
            </a:r>
            <a:endParaRPr lang="en-US" altLang="zh-CN" sz="2800" b="1" dirty="0">
              <a:latin typeface="Arial" charset="0"/>
              <a:cs typeface="Arial" charset="0"/>
            </a:endParaRPr>
          </a:p>
        </p:txBody>
      </p:sp>
      <p:sp>
        <p:nvSpPr>
          <p:cNvPr id="22535" name="Text Box 7"/>
          <p:cNvSpPr txBox="1">
            <a:spLocks noChangeArrowheads="1"/>
          </p:cNvSpPr>
          <p:nvPr/>
        </p:nvSpPr>
        <p:spPr bwMode="auto">
          <a:xfrm>
            <a:off x="1498667" y="5719192"/>
            <a:ext cx="5759165" cy="523220"/>
          </a:xfrm>
          <a:prstGeom prst="rect">
            <a:avLst/>
          </a:prstGeom>
          <a:solidFill>
            <a:srgbClr val="660066"/>
          </a:solidFill>
          <a:ln w="12700">
            <a:solidFill>
              <a:srgbClr val="000000"/>
            </a:solid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dirty="0">
                <a:latin typeface="Arial" charset="0"/>
                <a:cs typeface="Arial" charset="0"/>
              </a:rPr>
              <a:t>5–6</a:t>
            </a:r>
            <a:r>
              <a:rPr lang="ko-KR" altLang="en-US" sz="2800" b="1" dirty="0">
                <a:latin typeface="Arial" charset="0"/>
                <a:cs typeface="Arial" charset="0"/>
              </a:rPr>
              <a:t>장  실제적</a:t>
            </a:r>
            <a:r>
              <a:rPr lang="en-US" altLang="zh-CN" sz="2800" b="1" dirty="0">
                <a:latin typeface="Arial" charset="0"/>
                <a:cs typeface="Arial" charset="0"/>
              </a:rPr>
              <a:t>: </a:t>
            </a:r>
            <a:r>
              <a:rPr lang="ko-KR" altLang="en-US" sz="2800" b="1" dirty="0">
                <a:latin typeface="Arial" charset="0"/>
                <a:cs typeface="Arial" charset="0"/>
              </a:rPr>
              <a:t>책임을 옹호함</a:t>
            </a:r>
            <a:endParaRPr lang="en-US" altLang="zh-CN" sz="2800" b="1" dirty="0">
              <a:latin typeface="Arial" charset="0"/>
              <a:cs typeface="Arial"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additive="base">
                                        <p:cTn id="7" dur="500" fill="hold"/>
                                        <p:tgtEl>
                                          <p:spTgt spid="22533"/>
                                        </p:tgtEl>
                                        <p:attrNameLst>
                                          <p:attrName>ppt_x</p:attrName>
                                        </p:attrNameLst>
                                      </p:cBhvr>
                                      <p:tavLst>
                                        <p:tav tm="0">
                                          <p:val>
                                            <p:strVal val="0-#ppt_w/2"/>
                                          </p:val>
                                        </p:tav>
                                        <p:tav tm="100000">
                                          <p:val>
                                            <p:strVal val="#ppt_x"/>
                                          </p:val>
                                        </p:tav>
                                      </p:tavLst>
                                    </p:anim>
                                    <p:anim calcmode="lin" valueType="num">
                                      <p:cBhvr additive="base">
                                        <p:cTn id="8" dur="500" fill="hold"/>
                                        <p:tgtEl>
                                          <p:spTgt spid="2253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2534"/>
                                        </p:tgtEl>
                                        <p:attrNameLst>
                                          <p:attrName>style.visibility</p:attrName>
                                        </p:attrNameLst>
                                      </p:cBhvr>
                                      <p:to>
                                        <p:strVal val="visible"/>
                                      </p:to>
                                    </p:set>
                                    <p:anim calcmode="lin" valueType="num">
                                      <p:cBhvr additive="base">
                                        <p:cTn id="13" dur="500" fill="hold"/>
                                        <p:tgtEl>
                                          <p:spTgt spid="22534"/>
                                        </p:tgtEl>
                                        <p:attrNameLst>
                                          <p:attrName>ppt_x</p:attrName>
                                        </p:attrNameLst>
                                      </p:cBhvr>
                                      <p:tavLst>
                                        <p:tav tm="0">
                                          <p:val>
                                            <p:strVal val="0-#ppt_w/2"/>
                                          </p:val>
                                        </p:tav>
                                        <p:tav tm="100000">
                                          <p:val>
                                            <p:strVal val="#ppt_x"/>
                                          </p:val>
                                        </p:tav>
                                      </p:tavLst>
                                    </p:anim>
                                    <p:anim calcmode="lin" valueType="num">
                                      <p:cBhvr additive="base">
                                        <p:cTn id="14" dur="500" fill="hold"/>
                                        <p:tgtEl>
                                          <p:spTgt spid="2253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2535"/>
                                        </p:tgtEl>
                                        <p:attrNameLst>
                                          <p:attrName>style.visibility</p:attrName>
                                        </p:attrNameLst>
                                      </p:cBhvr>
                                      <p:to>
                                        <p:strVal val="visible"/>
                                      </p:to>
                                    </p:set>
                                    <p:anim calcmode="lin" valueType="num">
                                      <p:cBhvr additive="base">
                                        <p:cTn id="19" dur="500" fill="hold"/>
                                        <p:tgtEl>
                                          <p:spTgt spid="22535"/>
                                        </p:tgtEl>
                                        <p:attrNameLst>
                                          <p:attrName>ppt_x</p:attrName>
                                        </p:attrNameLst>
                                      </p:cBhvr>
                                      <p:tavLst>
                                        <p:tav tm="0">
                                          <p:val>
                                            <p:strVal val="0-#ppt_w/2"/>
                                          </p:val>
                                        </p:tav>
                                        <p:tav tm="100000">
                                          <p:val>
                                            <p:strVal val="#ppt_x"/>
                                          </p:val>
                                        </p:tav>
                                      </p:tavLst>
                                    </p:anim>
                                    <p:anim calcmode="lin" valueType="num">
                                      <p:cBhvr additive="base">
                                        <p:cTn id="20" dur="500" fill="hold"/>
                                        <p:tgtEl>
                                          <p:spTgt spid="225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animBg="1" autoUpdateAnimBg="0"/>
      <p:bldP spid="22534" grpId="0" animBg="1" autoUpdateAnimBg="0"/>
      <p:bldP spid="22535" grpId="0" animBg="1"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12" name="Picture 4" descr="Related image">
            <a:extLst>
              <a:ext uri="{FF2B5EF4-FFF2-40B4-BE49-F238E27FC236}">
                <a16:creationId xmlns:a16="http://schemas.microsoft.com/office/drawing/2014/main" id="{767432AB-F858-8A45-B87E-85A01B0A6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0" y="7910"/>
            <a:ext cx="9198384" cy="4789241"/>
          </a:xfrm>
          <a:prstGeom prst="rect">
            <a:avLst/>
          </a:prstGeom>
          <a:noFill/>
          <a:extLst>
            <a:ext uri="{909E8E84-426E-40dd-AFC4-6F175D3DCCD1}">
              <a14:hiddenFill xmlns:a14="http://schemas.microsoft.com/office/drawing/2010/main" xmlns="">
                <a:solidFill>
                  <a:srgbClr val="FFFFFF"/>
                </a:solidFill>
              </a14:hiddenFill>
            </a:ext>
          </a:extLst>
        </p:spPr>
      </p:pic>
      <p:sp>
        <p:nvSpPr>
          <p:cNvPr id="8" name="Rectangle 2"/>
          <p:cNvSpPr txBox="1">
            <a:spLocks noChangeArrowheads="1"/>
          </p:cNvSpPr>
          <p:nvPr/>
        </p:nvSpPr>
        <p:spPr bwMode="auto">
          <a:xfrm>
            <a:off x="-108520" y="4821492"/>
            <a:ext cx="9144000" cy="8640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5" tIns="45718" rIns="91435" bIns="45718"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353" rtl="0" eaLnBrk="0" fontAlgn="base" latinLnBrk="0" hangingPunct="0">
              <a:lnSpc>
                <a:spcPct val="100000"/>
              </a:lnSpc>
              <a:spcBef>
                <a:spcPct val="0"/>
              </a:spcBef>
              <a:spcAft>
                <a:spcPct val="0"/>
              </a:spcAft>
              <a:buClrTx/>
              <a:buSzTx/>
              <a:buFontTx/>
              <a:buNone/>
              <a:tabLst/>
              <a:defRPr/>
            </a:pPr>
            <a:r>
              <a:rPr kumimoji="0" lang="ko-KR" alt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갈라디아서</a:t>
            </a:r>
            <a:endPar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1046827"/>
            <a:ext cx="9120187" cy="1446653"/>
          </a:xfrm>
          <a:effectLst>
            <a:outerShdw blurRad="63500" dist="35921" dir="2700000" algn="ctr" rotWithShape="0">
              <a:schemeClr val="tx2">
                <a:alpha val="74998"/>
              </a:schemeClr>
            </a:outerShdw>
          </a:effectLst>
          <a:extLst/>
        </p:spPr>
        <p:txBody>
          <a:bodyPr/>
          <a:lstStyle/>
          <a:p>
            <a:pPr>
              <a:defRPr/>
            </a:pPr>
            <a:r>
              <a:rPr lang="ko-KR" altLang="en-US" sz="11500" b="1" dirty="0">
                <a:effectLst>
                  <a:glow rad="127000">
                    <a:schemeClr val="tx1"/>
                  </a:glow>
                </a:effectLst>
                <a:latin typeface="Arial" charset="0"/>
                <a:ea typeface="ＭＳ Ｐゴシック" charset="0"/>
                <a:cs typeface="ＭＳ Ｐゴシック" charset="0"/>
              </a:rPr>
              <a:t>자유하라</a:t>
            </a:r>
            <a:r>
              <a:rPr lang="en-US" altLang="ko-KR" sz="11500" b="1" dirty="0">
                <a:effectLst>
                  <a:glow rad="127000">
                    <a:schemeClr val="tx1"/>
                  </a:glow>
                </a:effectLst>
                <a:latin typeface="Arial" charset="0"/>
                <a:ea typeface="ＭＳ Ｐゴシック" charset="0"/>
                <a:cs typeface="ＭＳ Ｐゴシック" charset="0"/>
              </a:rPr>
              <a:t>!</a:t>
            </a:r>
            <a:endParaRPr lang="en-US" sz="11500" b="1" dirty="0">
              <a:effectLst>
                <a:glow rad="127000">
                  <a:schemeClr val="tx1"/>
                </a:glow>
              </a:effectLst>
              <a:latin typeface="Arial" charset="0"/>
              <a:ea typeface="ＭＳ Ｐゴシック" charset="0"/>
              <a:cs typeface="ＭＳ Ｐゴシック" charset="0"/>
            </a:endParaRPr>
          </a:p>
        </p:txBody>
      </p:sp>
      <p:sp>
        <p:nvSpPr>
          <p:cNvPr id="5" name="Text Box 5"/>
          <p:cNvSpPr txBox="1">
            <a:spLocks noChangeArrowheads="1"/>
          </p:cNvSpPr>
          <p:nvPr/>
        </p:nvSpPr>
        <p:spPr bwMode="auto">
          <a:xfrm>
            <a:off x="-23813" y="6092826"/>
            <a:ext cx="9228216" cy="765175"/>
          </a:xfrm>
          <a:prstGeom prst="rect">
            <a:avLst/>
          </a:prstGeom>
          <a:solidFill>
            <a:srgbClr val="050A00"/>
          </a:solidFill>
          <a:ln w="9525">
            <a:noFill/>
            <a:miter lim="800000"/>
            <a:headEnd/>
            <a:tailEnd/>
          </a:ln>
          <a:effectLst/>
        </p:spPr>
        <p:txBody>
          <a:bodyPr lIns="91435" tIns="45718" rIns="91435" bIns="45718"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353"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353"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94307929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4" descr="slav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46931" y="12080"/>
            <a:ext cx="7885113" cy="563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69" name="Rectangle 2"/>
          <p:cNvSpPr>
            <a:spLocks noGrp="1" noChangeArrowheads="1"/>
          </p:cNvSpPr>
          <p:nvPr>
            <p:ph type="title"/>
          </p:nvPr>
        </p:nvSpPr>
        <p:spPr>
          <a:xfrm>
            <a:off x="1186730" y="20836"/>
            <a:ext cx="3097213" cy="792163"/>
          </a:xfrm>
          <a:solidFill>
            <a:schemeClr val="tx2">
              <a:lumMod val="50000"/>
            </a:schemeClr>
          </a:solidFill>
        </p:spPr>
        <p:txBody>
          <a:bodyPr/>
          <a:lstStyle/>
          <a:p>
            <a:pPr eaLnBrk="1" hangingPunct="1">
              <a:defRPr/>
            </a:pPr>
            <a:r>
              <a:rPr lang="ko-KR" altLang="en-US" b="1" dirty="0">
                <a:solidFill>
                  <a:srgbClr val="FFFFFF"/>
                </a:solidFill>
                <a:latin typeface="Arial" charset="0"/>
                <a:ea typeface="ＭＳ Ｐゴシック" charset="0"/>
              </a:rPr>
              <a:t>종</a:t>
            </a:r>
            <a:endParaRPr lang="en-US" b="1" dirty="0">
              <a:solidFill>
                <a:srgbClr val="FFFFFF"/>
              </a:solidFill>
              <a:latin typeface="Arial" charset="0"/>
              <a:ea typeface="ＭＳ Ｐゴシック" charset="0"/>
            </a:endParaRPr>
          </a:p>
        </p:txBody>
      </p:sp>
      <p:sp>
        <p:nvSpPr>
          <p:cNvPr id="33795" name="Text Box 5"/>
          <p:cNvSpPr txBox="1">
            <a:spLocks noChangeArrowheads="1"/>
          </p:cNvSpPr>
          <p:nvPr/>
        </p:nvSpPr>
        <p:spPr bwMode="auto">
          <a:xfrm>
            <a:off x="2915816" y="4725144"/>
            <a:ext cx="4276811"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ko-KR" sz="2800" b="1" i="1" dirty="0">
                <a:solidFill>
                  <a:srgbClr val="000000"/>
                </a:solidFill>
                <a:latin typeface="Arial" pitchFamily="34" charset="0"/>
                <a:cs typeface="Arial" pitchFamily="34" charset="0"/>
              </a:rPr>
              <a:t>“</a:t>
            </a:r>
            <a:r>
              <a:rPr kumimoji="0" lang="ko-KR" altLang="en-US" sz="2800" b="1" i="1"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종은 삶의 도구이고</a:t>
            </a:r>
            <a:r>
              <a:rPr kumimoji="0" lang="en-US" altLang="ko-KR" sz="2800" b="1" i="1"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ko-KR" altLang="en-US" sz="2800" b="1" i="1"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a:t>
            </a:r>
            <a:br>
              <a:rPr kumimoji="0" lang="en-US" altLang="ko-KR" sz="2800" b="1" i="1"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ko-KR" altLang="en-US" sz="2800" b="1" i="1"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도구는 생명이 없는 종이다</a:t>
            </a:r>
            <a:r>
              <a:rPr kumimoji="0" lang="en-US" altLang="ko-KR" sz="2800" b="1" i="1"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lang="en-US" altLang="ko-KR" sz="2800" b="1" i="1" dirty="0">
                <a:solidFill>
                  <a:srgbClr val="000000"/>
                </a:solidFill>
                <a:latin typeface="Arial" pitchFamily="34" charset="0"/>
                <a:cs typeface="Arial" pitchFamily="34" charset="0"/>
              </a:rPr>
              <a:t>”</a:t>
            </a:r>
            <a:r>
              <a:rPr kumimoji="0" lang="en-US" altLang="en-US"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a:t>
            </a:r>
          </a:p>
        </p:txBody>
      </p:sp>
      <p:sp>
        <p:nvSpPr>
          <p:cNvPr id="5" name="Text Box 5">
            <a:extLst>
              <a:ext uri="{FF2B5EF4-FFF2-40B4-BE49-F238E27FC236}">
                <a16:creationId xmlns:a16="http://schemas.microsoft.com/office/drawing/2014/main" id="{4AE2A7B5-9F39-824C-925A-A4A4BC4E0F87}"/>
              </a:ext>
            </a:extLst>
          </p:cNvPr>
          <p:cNvSpPr txBox="1">
            <a:spLocks noChangeArrowheads="1"/>
          </p:cNvSpPr>
          <p:nvPr/>
        </p:nvSpPr>
        <p:spPr bwMode="auto">
          <a:xfrm>
            <a:off x="2601068" y="5776293"/>
            <a:ext cx="4923259"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ctr"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ctr"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ctr"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ctr" hangingPunct="0">
              <a:spcBef>
                <a:spcPct val="0"/>
              </a:spcBef>
              <a:spcAft>
                <a:spcPct val="0"/>
              </a:spcAft>
              <a:defRPr sz="2400">
                <a:solidFill>
                  <a:schemeClr val="tx1"/>
                </a:solidFill>
                <a:latin typeface="Times New Roman" pitchFamily="18"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ko-KR" altLang="en-US"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아리스토텔레스</a:t>
            </a:r>
            <a:r>
              <a:rPr kumimoji="0" lang="en-US" altLang="en-US" sz="28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endParaRPr kumimoji="0" lang="en-US" altLang="en-US" sz="2400" b="0"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76064941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60" name="Picture 4" descr="Related image">
            <a:extLst>
              <a:ext uri="{FF2B5EF4-FFF2-40B4-BE49-F238E27FC236}">
                <a16:creationId xmlns:a16="http://schemas.microsoft.com/office/drawing/2014/main" id="{C2315403-8934-9042-A0E8-F9A6A5F944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4725"/>
          <a:stretch/>
        </p:blipFill>
        <p:spPr bwMode="auto">
          <a:xfrm>
            <a:off x="0" y="0"/>
            <a:ext cx="4139952" cy="4281487"/>
          </a:xfrm>
          <a:prstGeom prst="rect">
            <a:avLst/>
          </a:prstGeom>
          <a:noFill/>
          <a:extLst>
            <a:ext uri="{909E8E84-426E-40dd-AFC4-6F175D3DCCD1}">
              <a14:hiddenFill xmlns:a14="http://schemas.microsoft.com/office/drawing/2010/main" xmlns="">
                <a:solidFill>
                  <a:srgbClr val="FFFFFF"/>
                </a:solidFill>
              </a14:hiddenFill>
            </a:ext>
          </a:extLst>
        </p:spPr>
      </p:pic>
      <p:sp>
        <p:nvSpPr>
          <p:cNvPr id="900098" name="Rectangle 2"/>
          <p:cNvSpPr>
            <a:spLocks noGrp="1" noChangeArrowheads="1"/>
          </p:cNvSpPr>
          <p:nvPr>
            <p:ph type="ctrTitle"/>
          </p:nvPr>
        </p:nvSpPr>
        <p:spPr>
          <a:xfrm>
            <a:off x="3923928" y="232009"/>
            <a:ext cx="5220072" cy="4205103"/>
          </a:xfrm>
          <a:effectLst>
            <a:outerShdw blurRad="63500" dist="35921" dir="2700000" algn="ctr" rotWithShape="0">
              <a:schemeClr val="tx2">
                <a:alpha val="74998"/>
              </a:schemeClr>
            </a:outerShdw>
          </a:effectLst>
          <a:extLst/>
        </p:spPr>
        <p:txBody>
          <a:bodyPr/>
          <a:lstStyle/>
          <a:p>
            <a:pPr>
              <a:defRPr/>
            </a:pPr>
            <a:r>
              <a:rPr lang="ko-KR" altLang="en-US" sz="4800" b="1" dirty="0">
                <a:effectLst>
                  <a:glow rad="127000">
                    <a:schemeClr val="tx1"/>
                  </a:glow>
                </a:effectLst>
                <a:latin typeface="Arial" charset="0"/>
                <a:ea typeface="ＭＳ Ｐゴシック" charset="0"/>
                <a:cs typeface="ＭＳ Ｐゴシック" charset="0"/>
              </a:rPr>
              <a:t>거짓 가르침의</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종이</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되는</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것이</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최악의</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종이</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되는</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것이다</a:t>
            </a:r>
            <a:r>
              <a:rPr lang="en-US" altLang="ko-KR" sz="4800" b="1" dirty="0">
                <a:effectLst>
                  <a:glow rad="127000">
                    <a:schemeClr val="tx1"/>
                  </a:glow>
                </a:effectLst>
                <a:latin typeface="Arial" charset="0"/>
                <a:ea typeface="ＭＳ Ｐゴシック" charset="0"/>
                <a:cs typeface="ＭＳ Ｐゴシック" charset="0"/>
              </a:rPr>
              <a:t>.</a:t>
            </a: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2338976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6" name="Picture 2" descr="Image result for be free from sin">
            <a:extLst>
              <a:ext uri="{FF2B5EF4-FFF2-40B4-BE49-F238E27FC236}">
                <a16:creationId xmlns:a16="http://schemas.microsoft.com/office/drawing/2014/main" id="{7B93BE33-EDD0-D04F-AC65-B95DC832BA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5098"/>
            <a:ext cx="9215625" cy="5070085"/>
          </a:xfrm>
          <a:prstGeom prst="rect">
            <a:avLst/>
          </a:prstGeom>
          <a:noFill/>
          <a:extLst>
            <a:ext uri="{909E8E84-426E-40dd-AFC4-6F175D3DCCD1}">
              <a14:hiddenFill xmlns:a14="http://schemas.microsoft.com/office/drawing/2010/main" xmlns="">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a:extLst/>
        </p:spPr>
        <p:txBody>
          <a:bodyPr anchor="t"/>
          <a:lstStyle/>
          <a:p>
            <a:pPr>
              <a:defRPr/>
            </a:pPr>
            <a:r>
              <a:rPr lang="ko-KR" altLang="en-US" sz="4800" b="1" dirty="0">
                <a:effectLst>
                  <a:glow rad="127000">
                    <a:schemeClr val="tx1"/>
                  </a:glow>
                </a:effectLst>
                <a:latin typeface="Arial" charset="0"/>
                <a:ea typeface="ＭＳ Ｐゴシック" charset="0"/>
                <a:cs typeface="ＭＳ Ｐゴシック" charset="0"/>
              </a:rPr>
              <a:t>당신은 종인가</a:t>
            </a:r>
            <a:r>
              <a:rPr lang="en-US" sz="48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656376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Text Box 12"/>
          <p:cNvSpPr txBox="1">
            <a:spLocks noChangeArrowheads="1"/>
          </p:cNvSpPr>
          <p:nvPr/>
        </p:nvSpPr>
        <p:spPr bwMode="auto">
          <a:xfrm>
            <a:off x="8197850" y="71438"/>
            <a:ext cx="8699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latin typeface="Arial" charset="0"/>
                <a:cs typeface="Arial" charset="0"/>
              </a:rPr>
              <a:t>173c</a:t>
            </a:r>
          </a:p>
        </p:txBody>
      </p:sp>
      <p:sp>
        <p:nvSpPr>
          <p:cNvPr id="27661" name="Text Box 13"/>
          <p:cNvSpPr txBox="1">
            <a:spLocks noChangeArrowheads="1"/>
          </p:cNvSpPr>
          <p:nvPr/>
        </p:nvSpPr>
        <p:spPr bwMode="auto">
          <a:xfrm>
            <a:off x="6858000" y="914400"/>
            <a:ext cx="2209800" cy="1384995"/>
          </a:xfrm>
          <a:prstGeom prst="rect">
            <a:avLst/>
          </a:prstGeom>
          <a:gradFill rotWithShape="1">
            <a:gsLst>
              <a:gs pos="0">
                <a:srgbClr val="9933FF"/>
              </a:gs>
              <a:gs pos="50000">
                <a:schemeClr val="bg2"/>
              </a:gs>
              <a:gs pos="100000">
                <a:srgbClr val="9933FF"/>
              </a:gs>
            </a:gsLst>
            <a:lin ang="5400000" scaled="1"/>
          </a:gradFill>
          <a:ln w="76200" cap="flat" cmpd="sng" algn="ctr">
            <a:solidFill>
              <a:srgbClr val="000000"/>
            </a:solidFill>
            <a:prstDash val="solid"/>
            <a:miter lim="800000"/>
            <a:headEnd type="none" w="sm" len="sm"/>
            <a:tailEnd type="none" w="sm" len="sm"/>
          </a:ln>
          <a:effectLst/>
        </p:spPr>
        <p:txBody>
          <a:bodyPr>
            <a:spAutoFit/>
          </a:bodyPr>
          <a:lstStyle/>
          <a:p>
            <a:pPr algn="ctr">
              <a:defRPr/>
            </a:pPr>
            <a:r>
              <a:rPr lang="ko-KR" altLang="en-US" sz="2800" b="1" dirty="0">
                <a:effectLst>
                  <a:outerShdw blurRad="38100" dist="38100" dir="2700000" algn="tl">
                    <a:srgbClr val="000000">
                      <a:alpha val="43137"/>
                    </a:srgbClr>
                  </a:outerShdw>
                </a:effectLst>
                <a:latin typeface="Arial"/>
                <a:ea typeface="SimSun" pitchFamily="2" charset="-122"/>
                <a:cs typeface="Arial"/>
              </a:rPr>
              <a:t>의시적 </a:t>
            </a:r>
            <a:br>
              <a:rPr lang="en-US" altLang="ko-KR" sz="2800" b="1" dirty="0">
                <a:effectLst>
                  <a:outerShdw blurRad="38100" dist="38100" dir="2700000" algn="tl">
                    <a:srgbClr val="000000">
                      <a:alpha val="43137"/>
                    </a:srgbClr>
                  </a:outerShdw>
                </a:effectLst>
                <a:latin typeface="Arial"/>
                <a:ea typeface="SimSun" pitchFamily="2" charset="-122"/>
                <a:cs typeface="Arial"/>
              </a:rPr>
            </a:br>
            <a:r>
              <a:rPr lang="en-US" altLang="zh-CN" sz="2800" b="1" dirty="0">
                <a:effectLst>
                  <a:outerShdw blurRad="38100" dist="38100" dir="2700000" algn="tl">
                    <a:srgbClr val="000000">
                      <a:alpha val="43137"/>
                    </a:srgbClr>
                  </a:outerShdw>
                </a:effectLst>
                <a:latin typeface="Arial"/>
                <a:ea typeface="SimSun" pitchFamily="2" charset="-122"/>
                <a:cs typeface="Arial"/>
              </a:rPr>
              <a:t>vs. </a:t>
            </a:r>
            <a:br>
              <a:rPr lang="en-US" altLang="zh-CN" sz="2800" b="1" dirty="0">
                <a:effectLst>
                  <a:outerShdw blurRad="38100" dist="38100" dir="2700000" algn="tl">
                    <a:srgbClr val="000000">
                      <a:alpha val="43137"/>
                    </a:srgbClr>
                  </a:outerShdw>
                </a:effectLst>
                <a:latin typeface="Arial"/>
                <a:ea typeface="SimSun" pitchFamily="2" charset="-122"/>
                <a:cs typeface="Arial"/>
              </a:rPr>
            </a:br>
            <a:r>
              <a:rPr lang="ko-KR" altLang="en-US" sz="2800" b="1" dirty="0">
                <a:effectLst>
                  <a:outerShdw blurRad="38100" dist="38100" dir="2700000" algn="tl">
                    <a:srgbClr val="000000">
                      <a:alpha val="43137"/>
                    </a:srgbClr>
                  </a:outerShdw>
                </a:effectLst>
                <a:latin typeface="Arial"/>
                <a:ea typeface="SimSun" pitchFamily="2" charset="-122"/>
                <a:cs typeface="Arial"/>
              </a:rPr>
              <a:t>진정한 종교</a:t>
            </a:r>
            <a:endParaRPr lang="en-US" altLang="zh-CN" sz="2800" b="1" dirty="0">
              <a:effectLst>
                <a:outerShdw blurRad="38100" dist="38100" dir="2700000" algn="tl">
                  <a:srgbClr val="000000">
                    <a:alpha val="43137"/>
                  </a:srgbClr>
                </a:outerShdw>
              </a:effectLst>
              <a:latin typeface="Arial"/>
              <a:ea typeface="SimSun" pitchFamily="2" charset="-122"/>
              <a:cs typeface="Arial"/>
            </a:endParaRPr>
          </a:p>
        </p:txBody>
      </p:sp>
      <p:sp>
        <p:nvSpPr>
          <p:cNvPr id="416771" name="Rectangle 1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br>
              <a:rPr lang="en-US" altLang="zh-CN" sz="1800">
                <a:latin typeface="Arial" charset="0"/>
                <a:cs typeface="Arial" charset="0"/>
              </a:rPr>
            </a:b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br>
              <a:rPr lang="en-US" altLang="zh-CN" sz="1800">
                <a:latin typeface="Arial" charset="0"/>
                <a:cs typeface="Arial" charset="0"/>
              </a:rPr>
            </a:b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algn="just" eaLnBrk="0" hangingPunct="0">
              <a:tabLst>
                <a:tab pos="45720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eaLnBrk="0" hangingPunct="0">
              <a:tabLst>
                <a:tab pos="457200" algn="r"/>
                <a:tab pos="2743200" algn="ctr"/>
                <a:tab pos="5486400" algn="r"/>
              </a:tabLst>
            </a:pPr>
            <a:endParaRPr lang="en-US" altLang="zh-CN">
              <a:latin typeface="Arial" charset="0"/>
              <a:cs typeface="Arial" charset="0"/>
            </a:endParaRPr>
          </a:p>
        </p:txBody>
      </p:sp>
      <p:sp>
        <p:nvSpPr>
          <p:cNvPr id="416772" name="Rectangle 1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a:latin typeface="Arial" charset="0"/>
              <a:cs typeface="Arial" charset="0"/>
            </a:endParaRPr>
          </a:p>
        </p:txBody>
      </p:sp>
      <p:sp>
        <p:nvSpPr>
          <p:cNvPr id="416773" name="Rectangle 1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a:latin typeface="Arial" charset="0"/>
              <a:cs typeface="Arial" charset="0"/>
            </a:endParaRPr>
          </a:p>
        </p:txBody>
      </p:sp>
      <p:sp>
        <p:nvSpPr>
          <p:cNvPr id="416774" name="Rectangle 1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lgn="just">
              <a:tabLst>
                <a:tab pos="742950" algn="r"/>
                <a:tab pos="2743200" algn="ctr"/>
                <a:tab pos="5486400" algn="r"/>
              </a:tabLst>
            </a:pPr>
            <a:r>
              <a:rPr lang="en-US" altLang="zh-CN" sz="1100">
                <a:latin typeface="Arial" charset="0"/>
                <a:cs typeface="Arial" charset="0"/>
              </a:rPr>
              <a:t> </a:t>
            </a:r>
            <a:endParaRPr lang="en-US" altLang="zh-CN" sz="1200">
              <a:latin typeface="Arial" charset="0"/>
              <a:cs typeface="Arial" charset="0"/>
            </a:endParaRPr>
          </a:p>
          <a:p>
            <a:pPr eaLnBrk="0" hangingPunct="0">
              <a:tabLst>
                <a:tab pos="742950" algn="r"/>
                <a:tab pos="2743200" algn="ctr"/>
                <a:tab pos="5486400" algn="r"/>
              </a:tabLst>
            </a:pPr>
            <a:endParaRPr lang="en-US" altLang="zh-CN">
              <a:latin typeface="Arial" charset="0"/>
              <a:cs typeface="Arial" charset="0"/>
            </a:endParaRPr>
          </a:p>
        </p:txBody>
      </p:sp>
      <p:sp>
        <p:nvSpPr>
          <p:cNvPr id="416775" name="Rectangle 1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a:tabLst>
                <a:tab pos="457200" algn="r"/>
                <a:tab pos="2743200" algn="ctr"/>
                <a:tab pos="5486400" algn="r"/>
              </a:tabLst>
            </a:pPr>
            <a:endParaRPr lang="en-US">
              <a:latin typeface="Arial" charset="0"/>
              <a:cs typeface="Arial" charset="0"/>
            </a:endParaRPr>
          </a:p>
        </p:txBody>
      </p:sp>
      <p:grpSp>
        <p:nvGrpSpPr>
          <p:cNvPr id="416776" name="Group 56"/>
          <p:cNvGrpSpPr>
            <a:grpSpLocks noChangeAspect="1"/>
          </p:cNvGrpSpPr>
          <p:nvPr/>
        </p:nvGrpSpPr>
        <p:grpSpPr bwMode="auto">
          <a:xfrm>
            <a:off x="152400" y="16768"/>
            <a:ext cx="3124200" cy="3124200"/>
            <a:chOff x="0" y="1968"/>
            <a:chExt cx="1536" cy="1488"/>
          </a:xfrm>
        </p:grpSpPr>
        <p:sp>
          <p:nvSpPr>
            <p:cNvPr id="416789" name="Oval 40"/>
            <p:cNvSpPr>
              <a:spLocks noChangeArrowheads="1"/>
            </p:cNvSpPr>
            <p:nvPr/>
          </p:nvSpPr>
          <p:spPr bwMode="auto">
            <a:xfrm>
              <a:off x="0" y="1968"/>
              <a:ext cx="1536" cy="1488"/>
            </a:xfrm>
            <a:prstGeom prst="ellipse">
              <a:avLst/>
            </a:prstGeom>
            <a:solidFill>
              <a:schemeClr val="tx1"/>
            </a:solidFill>
            <a:ln w="12700">
              <a:solidFill>
                <a:schemeClr val="bg2"/>
              </a:solidFill>
              <a:round/>
              <a:headEnd type="none" w="sm" len="sm"/>
              <a:tailEnd type="none" w="sm" len="sm"/>
            </a:ln>
          </p:spPr>
          <p:txBody>
            <a:bodyPr wrap="none" anchor="ctr"/>
            <a:lstStyle/>
            <a:p>
              <a:endParaRPr lang="en-US">
                <a:latin typeface="Arial" charset="0"/>
                <a:cs typeface="Arial" charset="0"/>
              </a:endParaRPr>
            </a:p>
          </p:txBody>
        </p:sp>
        <p:grpSp>
          <p:nvGrpSpPr>
            <p:cNvPr id="416790" name="Group 48"/>
            <p:cNvGrpSpPr>
              <a:grpSpLocks/>
            </p:cNvGrpSpPr>
            <p:nvPr/>
          </p:nvGrpSpPr>
          <p:grpSpPr bwMode="auto">
            <a:xfrm>
              <a:off x="45" y="2112"/>
              <a:ext cx="1395" cy="1344"/>
              <a:chOff x="45" y="2112"/>
              <a:chExt cx="1395" cy="1344"/>
            </a:xfrm>
          </p:grpSpPr>
          <p:sp>
            <p:nvSpPr>
              <p:cNvPr id="416791" name="Line 41"/>
              <p:cNvSpPr>
                <a:spLocks noChangeShapeType="1"/>
              </p:cNvSpPr>
              <p:nvPr/>
            </p:nvSpPr>
            <p:spPr bwMode="auto">
              <a:xfrm flipH="1" flipV="1">
                <a:off x="45" y="2418"/>
                <a:ext cx="723" cy="27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416792" name="Line 43"/>
              <p:cNvSpPr>
                <a:spLocks noChangeShapeType="1"/>
              </p:cNvSpPr>
              <p:nvPr/>
            </p:nvSpPr>
            <p:spPr bwMode="auto">
              <a:xfrm flipV="1">
                <a:off x="768" y="2352"/>
                <a:ext cx="672" cy="33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416793" name="Line 44"/>
              <p:cNvSpPr>
                <a:spLocks noChangeShapeType="1"/>
              </p:cNvSpPr>
              <p:nvPr/>
            </p:nvSpPr>
            <p:spPr bwMode="auto">
              <a:xfrm>
                <a:off x="774" y="2691"/>
                <a:ext cx="42" cy="76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416794" name="Text Box 45"/>
              <p:cNvSpPr txBox="1">
                <a:spLocks noChangeArrowheads="1"/>
              </p:cNvSpPr>
              <p:nvPr/>
            </p:nvSpPr>
            <p:spPr bwMode="auto">
              <a:xfrm>
                <a:off x="384" y="2112"/>
                <a:ext cx="768" cy="1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2000" b="1" dirty="0">
                    <a:solidFill>
                      <a:srgbClr val="000000"/>
                    </a:solidFill>
                    <a:latin typeface="Arial" charset="0"/>
                    <a:cs typeface="Arial" charset="0"/>
                  </a:rPr>
                  <a:t>상징적 대상</a:t>
                </a:r>
                <a:endParaRPr lang="zh-CN" altLang="en-GB" sz="2000" b="1" dirty="0">
                  <a:solidFill>
                    <a:srgbClr val="000000"/>
                  </a:solidFill>
                  <a:latin typeface="Arial" charset="0"/>
                  <a:ea typeface="宋体" charset="0"/>
                  <a:cs typeface="宋体" charset="0"/>
                </a:endParaRPr>
              </a:p>
            </p:txBody>
          </p:sp>
          <p:sp>
            <p:nvSpPr>
              <p:cNvPr id="416795" name="Text Box 46"/>
              <p:cNvSpPr txBox="1">
                <a:spLocks noChangeArrowheads="1"/>
              </p:cNvSpPr>
              <p:nvPr/>
            </p:nvSpPr>
            <p:spPr bwMode="auto">
              <a:xfrm>
                <a:off x="863" y="2736"/>
                <a:ext cx="480" cy="1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2000" b="1" dirty="0">
                    <a:solidFill>
                      <a:srgbClr val="000000"/>
                    </a:solidFill>
                    <a:latin typeface="Arial" charset="0"/>
                    <a:ea typeface="宋体" charset="0"/>
                    <a:cs typeface="宋体" charset="0"/>
                  </a:rPr>
                  <a:t>예식</a:t>
                </a:r>
                <a:endParaRPr lang="zh-CN" altLang="en-GB" sz="2000" b="1" dirty="0">
                  <a:solidFill>
                    <a:srgbClr val="000000"/>
                  </a:solidFill>
                  <a:latin typeface="Arial" charset="0"/>
                  <a:ea typeface="宋体" charset="0"/>
                  <a:cs typeface="宋体" charset="0"/>
                </a:endParaRPr>
              </a:p>
            </p:txBody>
          </p:sp>
          <p:sp>
            <p:nvSpPr>
              <p:cNvPr id="416796" name="Text Box 47"/>
              <p:cNvSpPr txBox="1">
                <a:spLocks noChangeArrowheads="1"/>
              </p:cNvSpPr>
              <p:nvPr/>
            </p:nvSpPr>
            <p:spPr bwMode="auto">
              <a:xfrm>
                <a:off x="144" y="2688"/>
                <a:ext cx="624" cy="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2000" b="1" dirty="0">
                    <a:solidFill>
                      <a:srgbClr val="000000"/>
                    </a:solidFill>
                    <a:latin typeface="Arial" charset="0"/>
                    <a:ea typeface="宋体" charset="0"/>
                    <a:cs typeface="宋体" charset="0"/>
                  </a:rPr>
                  <a:t>인간의 </a:t>
                </a:r>
                <a:br>
                  <a:rPr lang="en-US" altLang="ko-KR" sz="2000" b="1" dirty="0">
                    <a:solidFill>
                      <a:srgbClr val="000000"/>
                    </a:solidFill>
                    <a:latin typeface="Arial" charset="0"/>
                    <a:ea typeface="宋体" charset="0"/>
                    <a:cs typeface="宋体" charset="0"/>
                  </a:rPr>
                </a:br>
                <a:r>
                  <a:rPr lang="ko-KR" altLang="en-US" sz="2000" b="1" dirty="0">
                    <a:solidFill>
                      <a:srgbClr val="000000"/>
                    </a:solidFill>
                    <a:latin typeface="Arial" charset="0"/>
                    <a:ea typeface="宋体" charset="0"/>
                    <a:cs typeface="宋体" charset="0"/>
                  </a:rPr>
                  <a:t>노력</a:t>
                </a:r>
                <a:endParaRPr lang="zh-CN" altLang="en-GB" sz="2000" b="1" dirty="0">
                  <a:solidFill>
                    <a:srgbClr val="000000"/>
                  </a:solidFill>
                  <a:latin typeface="Arial" charset="0"/>
                  <a:ea typeface="宋体" charset="0"/>
                  <a:cs typeface="宋体" charset="0"/>
                </a:endParaRPr>
              </a:p>
            </p:txBody>
          </p:sp>
        </p:grpSp>
      </p:grpSp>
      <p:grpSp>
        <p:nvGrpSpPr>
          <p:cNvPr id="416777" name="Group 57"/>
          <p:cNvGrpSpPr>
            <a:grpSpLocks noChangeAspect="1"/>
          </p:cNvGrpSpPr>
          <p:nvPr/>
        </p:nvGrpSpPr>
        <p:grpSpPr bwMode="auto">
          <a:xfrm>
            <a:off x="3695700" y="16768"/>
            <a:ext cx="3124200" cy="3124200"/>
            <a:chOff x="0" y="1968"/>
            <a:chExt cx="1536" cy="1488"/>
          </a:xfrm>
        </p:grpSpPr>
        <p:sp>
          <p:nvSpPr>
            <p:cNvPr id="416781" name="Oval 58"/>
            <p:cNvSpPr>
              <a:spLocks noChangeArrowheads="1"/>
            </p:cNvSpPr>
            <p:nvPr/>
          </p:nvSpPr>
          <p:spPr bwMode="auto">
            <a:xfrm>
              <a:off x="0" y="1968"/>
              <a:ext cx="1536" cy="1488"/>
            </a:xfrm>
            <a:prstGeom prst="ellipse">
              <a:avLst/>
            </a:prstGeom>
            <a:solidFill>
              <a:schemeClr val="tx1"/>
            </a:solidFill>
            <a:ln w="12700">
              <a:solidFill>
                <a:schemeClr val="bg2"/>
              </a:solidFill>
              <a:round/>
              <a:headEnd type="none" w="sm" len="sm"/>
              <a:tailEnd type="none" w="sm" len="sm"/>
            </a:ln>
          </p:spPr>
          <p:txBody>
            <a:bodyPr wrap="none" anchor="ctr"/>
            <a:lstStyle/>
            <a:p>
              <a:endParaRPr lang="en-US">
                <a:latin typeface="Arial" charset="0"/>
                <a:cs typeface="Arial" charset="0"/>
              </a:endParaRPr>
            </a:p>
          </p:txBody>
        </p:sp>
        <p:grpSp>
          <p:nvGrpSpPr>
            <p:cNvPr id="416782" name="Group 59"/>
            <p:cNvGrpSpPr>
              <a:grpSpLocks/>
            </p:cNvGrpSpPr>
            <p:nvPr/>
          </p:nvGrpSpPr>
          <p:grpSpPr bwMode="auto">
            <a:xfrm>
              <a:off x="6" y="2153"/>
              <a:ext cx="1522" cy="1303"/>
              <a:chOff x="6" y="2153"/>
              <a:chExt cx="1522" cy="1303"/>
            </a:xfrm>
          </p:grpSpPr>
          <p:sp>
            <p:nvSpPr>
              <p:cNvPr id="416783" name="Line 60"/>
              <p:cNvSpPr>
                <a:spLocks noChangeShapeType="1"/>
              </p:cNvSpPr>
              <p:nvPr/>
            </p:nvSpPr>
            <p:spPr bwMode="auto">
              <a:xfrm flipH="1" flipV="1">
                <a:off x="45" y="2418"/>
                <a:ext cx="723" cy="270"/>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416784" name="Line 61"/>
              <p:cNvSpPr>
                <a:spLocks noChangeShapeType="1"/>
              </p:cNvSpPr>
              <p:nvPr/>
            </p:nvSpPr>
            <p:spPr bwMode="auto">
              <a:xfrm flipV="1">
                <a:off x="768" y="2352"/>
                <a:ext cx="672" cy="336"/>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416785" name="Line 62"/>
              <p:cNvSpPr>
                <a:spLocks noChangeShapeType="1"/>
              </p:cNvSpPr>
              <p:nvPr/>
            </p:nvSpPr>
            <p:spPr bwMode="auto">
              <a:xfrm>
                <a:off x="774" y="2691"/>
                <a:ext cx="42" cy="765"/>
              </a:xfrm>
              <a:prstGeom prst="line">
                <a:avLst/>
              </a:prstGeom>
              <a:noFill/>
              <a:ln w="12700">
                <a:solidFill>
                  <a:srgbClr val="000000"/>
                </a:solidFill>
                <a:round/>
                <a:headEnd type="none" w="sm" len="sm"/>
                <a:tailEnd type="none" w="sm" len="sm"/>
              </a:ln>
              <a:extLst>
                <a:ext uri="{909E8E84-426E-40dd-AFC4-6F175D3DCCD1}">
                  <a14:hiddenFill xmlns:a14="http://schemas.microsoft.com/office/drawing/2010/main" xmlns="">
                    <a:noFill/>
                  </a14:hiddenFill>
                </a:ext>
              </a:extLst>
            </p:spPr>
            <p:txBody>
              <a:bodyPr wrap="none"/>
              <a:lstStyle/>
              <a:p>
                <a:endParaRPr lang="en-US"/>
              </a:p>
            </p:txBody>
          </p:sp>
          <p:sp>
            <p:nvSpPr>
              <p:cNvPr id="416786" name="Text Box 63"/>
              <p:cNvSpPr txBox="1">
                <a:spLocks noChangeArrowheads="1"/>
              </p:cNvSpPr>
              <p:nvPr/>
            </p:nvSpPr>
            <p:spPr bwMode="auto">
              <a:xfrm>
                <a:off x="218" y="2153"/>
                <a:ext cx="1071" cy="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2000" b="1" dirty="0">
                    <a:solidFill>
                      <a:srgbClr val="000000"/>
                    </a:solidFill>
                    <a:latin typeface="Arial" charset="0"/>
                    <a:ea typeface="宋体" charset="0"/>
                    <a:cs typeface="宋体" charset="0"/>
                  </a:rPr>
                  <a:t>하나님에 대한 개인적인 지식</a:t>
                </a:r>
                <a:endParaRPr lang="zh-CN" altLang="en-GB" sz="2000" b="1" dirty="0">
                  <a:solidFill>
                    <a:srgbClr val="000000"/>
                  </a:solidFill>
                  <a:latin typeface="Arial" charset="0"/>
                  <a:ea typeface="宋体" charset="0"/>
                  <a:cs typeface="宋体" charset="0"/>
                </a:endParaRPr>
              </a:p>
            </p:txBody>
          </p:sp>
          <p:sp>
            <p:nvSpPr>
              <p:cNvPr id="416787" name="Text Box 64"/>
              <p:cNvSpPr txBox="1">
                <a:spLocks noChangeArrowheads="1"/>
              </p:cNvSpPr>
              <p:nvPr/>
            </p:nvSpPr>
            <p:spPr bwMode="auto">
              <a:xfrm>
                <a:off x="822" y="2633"/>
                <a:ext cx="706" cy="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2000" b="1" dirty="0">
                    <a:solidFill>
                      <a:srgbClr val="000000"/>
                    </a:solidFill>
                    <a:latin typeface="Arial" charset="0"/>
                    <a:ea typeface="宋体" charset="0"/>
                    <a:cs typeface="宋体" charset="0"/>
                  </a:rPr>
                  <a:t>성령 안에서 예배</a:t>
                </a:r>
                <a:endParaRPr lang="zh-CN" altLang="en-GB" sz="2000" b="1" dirty="0">
                  <a:solidFill>
                    <a:srgbClr val="000000"/>
                  </a:solidFill>
                  <a:latin typeface="Arial" charset="0"/>
                  <a:ea typeface="宋体" charset="0"/>
                  <a:cs typeface="宋体" charset="0"/>
                </a:endParaRPr>
              </a:p>
            </p:txBody>
          </p:sp>
          <p:sp>
            <p:nvSpPr>
              <p:cNvPr id="416788" name="Text Box 65"/>
              <p:cNvSpPr txBox="1">
                <a:spLocks noChangeArrowheads="1"/>
              </p:cNvSpPr>
              <p:nvPr/>
            </p:nvSpPr>
            <p:spPr bwMode="auto">
              <a:xfrm>
                <a:off x="6" y="2658"/>
                <a:ext cx="789" cy="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2000" b="1" dirty="0">
                    <a:solidFill>
                      <a:srgbClr val="000000"/>
                    </a:solidFill>
                    <a:latin typeface="Arial" charset="0"/>
                    <a:ea typeface="宋体" charset="0"/>
                    <a:cs typeface="宋体" charset="0"/>
                  </a:rPr>
                  <a:t>하나님의 </a:t>
                </a:r>
                <a:br>
                  <a:rPr lang="en-US" altLang="ko-KR" sz="2000" b="1" dirty="0">
                    <a:solidFill>
                      <a:srgbClr val="000000"/>
                    </a:solidFill>
                    <a:latin typeface="Arial" charset="0"/>
                    <a:ea typeface="宋体" charset="0"/>
                    <a:cs typeface="宋体" charset="0"/>
                  </a:rPr>
                </a:br>
                <a:r>
                  <a:rPr lang="ko-KR" altLang="en-US" sz="2000" b="1" dirty="0">
                    <a:solidFill>
                      <a:srgbClr val="000000"/>
                    </a:solidFill>
                    <a:latin typeface="Arial" charset="0"/>
                    <a:ea typeface="宋体" charset="0"/>
                    <a:cs typeface="宋体" charset="0"/>
                  </a:rPr>
                  <a:t>계시와 사역</a:t>
                </a:r>
                <a:endParaRPr lang="zh-CN" altLang="en-GB" sz="2000" b="1" dirty="0">
                  <a:solidFill>
                    <a:srgbClr val="000000"/>
                  </a:solidFill>
                  <a:latin typeface="Arial" charset="0"/>
                  <a:ea typeface="宋体" charset="0"/>
                  <a:cs typeface="宋体" charset="0"/>
                </a:endParaRPr>
              </a:p>
            </p:txBody>
          </p:sp>
        </p:grpSp>
      </p:grpSp>
      <p:sp>
        <p:nvSpPr>
          <p:cNvPr id="416778" name="Text Box 13"/>
          <p:cNvSpPr txBox="1">
            <a:spLocks noChangeArrowheads="1"/>
          </p:cNvSpPr>
          <p:nvPr/>
        </p:nvSpPr>
        <p:spPr bwMode="auto">
          <a:xfrm>
            <a:off x="6934200" y="4495800"/>
            <a:ext cx="22098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800" b="1" dirty="0">
                <a:latin typeface="Arial" charset="0"/>
                <a:cs typeface="Arial" charset="0"/>
              </a:rPr>
              <a:t>Paul A. Pomerville, </a:t>
            </a:r>
            <a:r>
              <a:rPr lang="en-US" altLang="zh-CN" sz="1800" b="1" i="1" dirty="0">
                <a:latin typeface="Arial" charset="0"/>
                <a:cs typeface="Arial" charset="0"/>
              </a:rPr>
              <a:t>Galatians &amp; Romans </a:t>
            </a:r>
            <a:r>
              <a:rPr lang="en-US" altLang="zh-CN" sz="1800" b="1" dirty="0">
                <a:latin typeface="Arial" charset="0"/>
                <a:cs typeface="Arial" charset="0"/>
              </a:rPr>
              <a:t>(Brussels: ICI, 1976), 96, 98</a:t>
            </a:r>
          </a:p>
        </p:txBody>
      </p:sp>
      <p:sp>
        <p:nvSpPr>
          <p:cNvPr id="416779" name="Text Box 13"/>
          <p:cNvSpPr txBox="1">
            <a:spLocks noChangeArrowheads="1"/>
          </p:cNvSpPr>
          <p:nvPr/>
        </p:nvSpPr>
        <p:spPr bwMode="auto">
          <a:xfrm>
            <a:off x="35496" y="3124200"/>
            <a:ext cx="3429000" cy="3293209"/>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600" b="1" dirty="0">
                <a:solidFill>
                  <a:srgbClr val="FFFF00"/>
                </a:solidFill>
                <a:latin typeface="Arial" charset="0"/>
                <a:cs typeface="Arial" charset="0"/>
              </a:rPr>
              <a:t>Ceremonial Religion</a:t>
            </a:r>
          </a:p>
          <a:p>
            <a:pPr eaLnBrk="1" hangingPunct="1"/>
            <a:r>
              <a:rPr lang="ko-KR" altLang="en-US" sz="1600" b="1" dirty="0">
                <a:latin typeface="Arial" charset="0"/>
                <a:cs typeface="Arial" charset="0"/>
              </a:rPr>
              <a:t>갈라디아의 이방인 그리스도인들은 회심하기 전 이와 같은 종교에 속해 있었다</a:t>
            </a:r>
            <a:r>
              <a:rPr lang="en-US" altLang="ko-KR" sz="1600" b="1" dirty="0">
                <a:latin typeface="Arial" charset="0"/>
                <a:cs typeface="Arial" charset="0"/>
              </a:rPr>
              <a:t>.</a:t>
            </a:r>
            <a:r>
              <a:rPr lang="ko-KR" altLang="en-US" sz="1600" b="1" dirty="0">
                <a:latin typeface="Arial" charset="0"/>
                <a:cs typeface="Arial" charset="0"/>
              </a:rPr>
              <a:t> 그들의 예배는 심판으로부터 벗어나기 위해서 끊임없이 신들을 기쁘게 하기 위한 노력이었다</a:t>
            </a:r>
            <a:r>
              <a:rPr lang="en-US" altLang="ko-KR" sz="1600" b="1" dirty="0">
                <a:latin typeface="Arial" charset="0"/>
                <a:cs typeface="Arial" charset="0"/>
              </a:rPr>
              <a:t>.</a:t>
            </a:r>
            <a:r>
              <a:rPr lang="ko-KR" altLang="en-US" sz="1600" b="1" dirty="0">
                <a:latin typeface="Arial" charset="0"/>
                <a:cs typeface="Arial" charset="0"/>
              </a:rPr>
              <a:t> 그들은 눈에 보이는 형상</a:t>
            </a:r>
            <a:r>
              <a:rPr lang="en-US" altLang="ko-KR" sz="1600" b="1" dirty="0">
                <a:latin typeface="Arial" charset="0"/>
                <a:cs typeface="Arial" charset="0"/>
              </a:rPr>
              <a:t>-</a:t>
            </a:r>
            <a:r>
              <a:rPr lang="ko-KR" altLang="en-US" sz="1600" b="1" dirty="0">
                <a:latin typeface="Arial" charset="0"/>
                <a:cs typeface="Arial" charset="0"/>
              </a:rPr>
              <a:t>우상을 섬겼다</a:t>
            </a:r>
            <a:r>
              <a:rPr lang="en-US" altLang="ko-KR" sz="1600" b="1" dirty="0">
                <a:latin typeface="Arial" charset="0"/>
                <a:cs typeface="Arial" charset="0"/>
              </a:rPr>
              <a:t>.</a:t>
            </a:r>
            <a:r>
              <a:rPr lang="ko-KR" altLang="en-US" sz="1600" b="1" dirty="0">
                <a:latin typeface="Arial" charset="0"/>
                <a:cs typeface="Arial" charset="0"/>
              </a:rPr>
              <a:t> 그들에게는 참여해야 하는 많은 희생 제의와 형식들이 있었다</a:t>
            </a:r>
            <a:r>
              <a:rPr lang="en-US" altLang="ko-KR" sz="1600" b="1" dirty="0">
                <a:latin typeface="Arial" charset="0"/>
                <a:cs typeface="Arial" charset="0"/>
              </a:rPr>
              <a:t>.</a:t>
            </a:r>
            <a:r>
              <a:rPr lang="ko-KR" altLang="en-US" sz="1600" b="1" dirty="0">
                <a:latin typeface="Arial" charset="0"/>
                <a:cs typeface="Arial" charset="0"/>
              </a:rPr>
              <a:t> 그들은 점성술과 그들을 인도하는 다른 징조들을 신뢰하였다</a:t>
            </a:r>
            <a:r>
              <a:rPr lang="en-US" altLang="ko-KR" sz="1600" b="1" dirty="0">
                <a:latin typeface="Arial" charset="0"/>
                <a:cs typeface="Arial" charset="0"/>
              </a:rPr>
              <a:t>.</a:t>
            </a:r>
            <a:r>
              <a:rPr lang="ko-KR" altLang="en-US" sz="1600" b="1" dirty="0">
                <a:latin typeface="Arial" charset="0"/>
                <a:cs typeface="Arial" charset="0"/>
              </a:rPr>
              <a:t> 그들에게는 성스러운 날과 절기</a:t>
            </a:r>
            <a:r>
              <a:rPr lang="en-US" altLang="ko-KR" sz="1600" b="1" dirty="0">
                <a:latin typeface="Arial" charset="0"/>
                <a:cs typeface="Arial" charset="0"/>
              </a:rPr>
              <a:t>,</a:t>
            </a:r>
            <a:r>
              <a:rPr lang="ko-KR" altLang="en-US" sz="1600" b="1" dirty="0">
                <a:latin typeface="Arial" charset="0"/>
                <a:cs typeface="Arial" charset="0"/>
              </a:rPr>
              <a:t> 그리고 특정 해가 있었다</a:t>
            </a:r>
            <a:r>
              <a:rPr lang="en-US" altLang="ko-KR" sz="1600" b="1" dirty="0">
                <a:latin typeface="Arial" charset="0"/>
                <a:cs typeface="Arial" charset="0"/>
              </a:rPr>
              <a:t>.</a:t>
            </a:r>
            <a:r>
              <a:rPr lang="ko-KR" altLang="en-US" sz="1600" b="1" dirty="0">
                <a:latin typeface="Arial" charset="0"/>
                <a:cs typeface="Arial" charset="0"/>
              </a:rPr>
              <a:t> </a:t>
            </a:r>
            <a:endParaRPr lang="en-US" altLang="zh-CN" sz="1600" b="1" dirty="0">
              <a:latin typeface="Arial" charset="0"/>
              <a:cs typeface="Arial" charset="0"/>
            </a:endParaRPr>
          </a:p>
        </p:txBody>
      </p:sp>
      <p:sp>
        <p:nvSpPr>
          <p:cNvPr id="32" name="Text Box 13"/>
          <p:cNvSpPr txBox="1">
            <a:spLocks noChangeArrowheads="1"/>
          </p:cNvSpPr>
          <p:nvPr/>
        </p:nvSpPr>
        <p:spPr bwMode="auto">
          <a:xfrm>
            <a:off x="3484340" y="3124200"/>
            <a:ext cx="3373659" cy="3293209"/>
          </a:xfrm>
          <a:prstGeom prst="rect">
            <a:avLst/>
          </a:prstGeom>
          <a:solidFill>
            <a:srgbClr val="000000"/>
          </a:solidFill>
          <a:ln>
            <a:noFill/>
          </a:ln>
        </p:spPr>
        <p:txBody>
          <a:bodyPr>
            <a:spAutoFit/>
          </a:bodyPr>
          <a:lstStyle>
            <a:defPPr>
              <a:defRPr lang="en-US"/>
            </a:defPPr>
            <a:lvl1pPr algn="ctr" eaLnBrk="1" hangingPunct="1">
              <a:defRPr sz="1600" b="1">
                <a:solidFill>
                  <a:srgbClr val="FFFF00"/>
                </a:solidFill>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ko-KR" altLang="en-US" dirty="0"/>
              <a:t>개인적인 체험의 종교</a:t>
            </a:r>
            <a:endParaRPr lang="en-US" altLang="zh-CN" dirty="0">
              <a:solidFill>
                <a:schemeClr val="tx1"/>
              </a:solidFill>
            </a:endParaRPr>
          </a:p>
          <a:p>
            <a:r>
              <a:rPr lang="ko-KR" altLang="en-US" dirty="0">
                <a:solidFill>
                  <a:schemeClr val="tx1"/>
                </a:solidFill>
              </a:rPr>
              <a:t>의식적인 종교는 그들의 예배에 있어서 눈에 보이는 것을 강조하지만</a:t>
            </a:r>
            <a:r>
              <a:rPr lang="en-US" altLang="ko-KR" dirty="0">
                <a:solidFill>
                  <a:schemeClr val="tx1"/>
                </a:solidFill>
              </a:rPr>
              <a:t>,</a:t>
            </a:r>
            <a:r>
              <a:rPr lang="ko-KR" altLang="en-US" dirty="0">
                <a:solidFill>
                  <a:schemeClr val="tx1"/>
                </a:solidFill>
              </a:rPr>
              <a:t> 복음은 성령 안에서의 예배를 강조한다는 사실을 기억하라</a:t>
            </a:r>
            <a:r>
              <a:rPr lang="en-US" altLang="ko-KR" dirty="0">
                <a:solidFill>
                  <a:schemeClr val="tx1"/>
                </a:solidFill>
              </a:rPr>
              <a:t>.</a:t>
            </a:r>
            <a:r>
              <a:rPr lang="ko-KR" altLang="en-US" dirty="0">
                <a:solidFill>
                  <a:schemeClr val="tx1"/>
                </a:solidFill>
              </a:rPr>
              <a:t> 당신은 예수님께서 야곱의 우물가에서 만난 사마리아 여인과의 대화를 통해</a:t>
            </a:r>
            <a:r>
              <a:rPr lang="en-US" altLang="ko-KR" dirty="0">
                <a:solidFill>
                  <a:schemeClr val="tx1"/>
                </a:solidFill>
              </a:rPr>
              <a:t>,</a:t>
            </a:r>
            <a:r>
              <a:rPr lang="ko-KR" altLang="en-US" dirty="0">
                <a:solidFill>
                  <a:schemeClr val="tx1"/>
                </a:solidFill>
              </a:rPr>
              <a:t> 이와 같은 두 종류의 종교 사이에 존재하는 갈등을 볼 수 있다</a:t>
            </a:r>
            <a:r>
              <a:rPr lang="en-US" altLang="ko-KR" dirty="0">
                <a:solidFill>
                  <a:schemeClr val="tx1"/>
                </a:solidFill>
              </a:rPr>
              <a:t>.</a:t>
            </a:r>
            <a:r>
              <a:rPr lang="ko-KR" altLang="en-US" dirty="0">
                <a:solidFill>
                  <a:schemeClr val="tx1"/>
                </a:solidFill>
              </a:rPr>
              <a:t> </a:t>
            </a:r>
            <a:r>
              <a:rPr lang="en-US" altLang="zh-CN" dirty="0">
                <a:solidFill>
                  <a:schemeClr val="tx1"/>
                </a:solidFill>
              </a:rPr>
              <a:t> (</a:t>
            </a:r>
            <a:r>
              <a:rPr lang="ko-KR" altLang="en-US" dirty="0">
                <a:solidFill>
                  <a:schemeClr val="tx1"/>
                </a:solidFill>
              </a:rPr>
              <a:t>요한복음</a:t>
            </a:r>
            <a:r>
              <a:rPr lang="en-US" altLang="zh-CN" dirty="0">
                <a:solidFill>
                  <a:schemeClr val="tx1"/>
                </a:solidFill>
              </a:rPr>
              <a:t> 4</a:t>
            </a:r>
            <a:r>
              <a:rPr lang="ko-KR" altLang="en-US" dirty="0">
                <a:solidFill>
                  <a:schemeClr val="tx1"/>
                </a:solidFill>
              </a:rPr>
              <a:t>장</a:t>
            </a:r>
            <a:r>
              <a:rPr lang="en-US" altLang="zh-CN" dirty="0">
                <a:solidFill>
                  <a:schemeClr val="tx1"/>
                </a:solidFill>
              </a:rPr>
              <a:t>).</a:t>
            </a:r>
          </a:p>
          <a:p>
            <a:endParaRPr lang="en-US" altLang="zh-CN" dirty="0">
              <a:solidFill>
                <a:schemeClr val="tx1"/>
              </a:solidFill>
            </a:endParaRPr>
          </a:p>
          <a:p>
            <a:endParaRPr lang="en-US" altLang="zh-CN" dirty="0">
              <a:solidFill>
                <a:schemeClr val="tx1"/>
              </a:solidFill>
            </a:endParaRPr>
          </a:p>
          <a:p>
            <a:endParaRPr lang="en-US" altLang="zh-CN"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ko-KR" altLang="en-US" sz="3600" b="1" dirty="0">
                <a:solidFill>
                  <a:schemeClr val="bg1"/>
                </a:solidFill>
                <a:effectLst>
                  <a:glow rad="101600">
                    <a:schemeClr val="tx1">
                      <a:alpha val="99000"/>
                    </a:schemeClr>
                  </a:glow>
                </a:effectLst>
                <a:latin typeface="Arial"/>
                <a:cs typeface="Arial"/>
              </a:rPr>
              <a:t>언약</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ko-KR" altLang="en-US" sz="2800" b="1" dirty="0">
                <a:solidFill>
                  <a:srgbClr val="FFFFFF"/>
                </a:solidFill>
                <a:effectLst>
                  <a:glow rad="127000">
                    <a:srgbClr val="000000"/>
                  </a:glow>
                </a:effectLst>
                <a:latin typeface="Arial" charset="0"/>
                <a:ea typeface="ＭＳ Ｐゴシック" charset="0"/>
                <a:cs typeface="ＭＳ Ｐゴシック" charset="0"/>
              </a:rPr>
              <a:t>모세의</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언약은</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이스라엘에게</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죄를</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드러내기</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위해</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잘</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섬겼으나</a:t>
            </a:r>
            <a:r>
              <a:rPr lang="en-US" sz="2800" b="1" dirty="0">
                <a:solidFill>
                  <a:srgbClr val="FFFFFF"/>
                </a:solidFill>
                <a:effectLst>
                  <a:glow rad="127000">
                    <a:srgbClr val="000000"/>
                  </a:glow>
                </a:effectLst>
                <a:latin typeface="Arial" charset="0"/>
                <a:ea typeface="ＭＳ Ｐゴシック" charset="0"/>
                <a:cs typeface="ＭＳ Ｐゴシック" charset="0"/>
              </a:rPr>
              <a:t>(</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갈</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a:solidFill>
                  <a:srgbClr val="FFFFFF"/>
                </a:solidFill>
                <a:effectLst>
                  <a:glow rad="127000">
                    <a:srgbClr val="000000"/>
                  </a:glow>
                </a:effectLst>
                <a:latin typeface="Arial" charset="0"/>
                <a:ea typeface="ＭＳ Ｐゴシック" charset="0"/>
                <a:cs typeface="ＭＳ Ｐゴシック" charset="0"/>
              </a:rPr>
              <a:t>3:23-25),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그것은</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이스라엘과</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오늘날의</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성도들을</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구원하지</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못했다</a:t>
            </a:r>
            <a:r>
              <a:rPr lang="en-US" sz="2800" b="1" dirty="0">
                <a:solidFill>
                  <a:srgbClr val="FFFFFF"/>
                </a:solidFill>
                <a:effectLst>
                  <a:glow rad="127000">
                    <a:srgbClr val="000000"/>
                  </a:glow>
                </a:effectLst>
                <a:latin typeface="Arial" charset="0"/>
                <a:ea typeface="ＭＳ Ｐゴシック" charset="0"/>
                <a:cs typeface="ＭＳ Ｐゴシック" charset="0"/>
              </a:rPr>
              <a:t>(4:21-31). </a:t>
            </a:r>
          </a:p>
          <a:p>
            <a:pPr defTabSz="457200">
              <a:defRPr/>
            </a:pPr>
            <a:r>
              <a:rPr lang="ko-KR" altLang="en-US" sz="2800" b="1" dirty="0">
                <a:solidFill>
                  <a:srgbClr val="FFFFFF"/>
                </a:solidFill>
                <a:effectLst>
                  <a:glow rad="127000">
                    <a:srgbClr val="000000"/>
                  </a:glow>
                </a:effectLst>
                <a:latin typeface="Arial" charset="0"/>
                <a:ea typeface="ＭＳ Ｐゴシック" charset="0"/>
                <a:cs typeface="ＭＳ Ｐゴシック" charset="0"/>
              </a:rPr>
              <a:t>구원은</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심지어</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야곱</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이스라엘</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에게</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약속하신</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때와</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율법이</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주어지기까지의</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기간인</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430</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년</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동안도</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p>
          <a:p>
            <a:pPr defTabSz="457200">
              <a:defRPr/>
            </a:pPr>
            <a:r>
              <a:rPr lang="ko-KR" altLang="en-US" sz="2800" b="1" dirty="0">
                <a:solidFill>
                  <a:srgbClr val="FFFFFF"/>
                </a:solidFill>
                <a:effectLst>
                  <a:glow rad="127000">
                    <a:srgbClr val="000000"/>
                  </a:glow>
                </a:effectLst>
                <a:latin typeface="Arial" charset="0"/>
                <a:ea typeface="ＭＳ Ｐゴシック" charset="0"/>
                <a:cs typeface="ＭＳ Ｐゴシック" charset="0"/>
              </a:rPr>
              <a:t>믿음에</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의해서</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주어졌기</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때문이다</a:t>
            </a:r>
            <a:r>
              <a:rPr lang="en-US" sz="2800" b="1" dirty="0">
                <a:solidFill>
                  <a:srgbClr val="FFFFFF"/>
                </a:solidFill>
                <a:effectLst>
                  <a:glow rad="127000">
                    <a:srgbClr val="000000"/>
                  </a:glow>
                </a:effectLst>
                <a:latin typeface="Arial" charset="0"/>
                <a:ea typeface="ＭＳ Ｐゴシック" charset="0"/>
                <a:cs typeface="ＭＳ Ｐゴシック" charset="0"/>
              </a:rPr>
              <a:t>(3:15-29).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7" name="Rectangle 2">
            <a:extLst>
              <a:ext uri="{FF2B5EF4-FFF2-40B4-BE49-F238E27FC236}">
                <a16:creationId xmlns:a16="http://schemas.microsoft.com/office/drawing/2014/main" id="{7FC780C3-798F-E44C-93DC-0AA058E1C88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ko-KR" altLang="en-US" sz="4800" b="1" dirty="0">
                <a:solidFill>
                  <a:srgbClr val="FFFFFF"/>
                </a:solidFill>
                <a:effectLst>
                  <a:glow rad="127000">
                    <a:srgbClr val="000000"/>
                  </a:glow>
                </a:effectLst>
                <a:latin typeface="Arial" charset="0"/>
                <a:ea typeface="ＭＳ Ｐゴシック" charset="0"/>
                <a:cs typeface="ＭＳ Ｐゴシック" charset="0"/>
              </a:rPr>
              <a:t>갈라디아서</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14373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5" name="Picture 4" descr="Qimr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086600" cy="686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0530" name="Rectangle 2"/>
          <p:cNvSpPr>
            <a:spLocks noGrp="1" noRot="1" noChangeArrowheads="1"/>
          </p:cNvSpPr>
          <p:nvPr>
            <p:ph type="title"/>
          </p:nvPr>
        </p:nvSpPr>
        <p:spPr>
          <a:xfrm>
            <a:off x="7239000" y="274638"/>
            <a:ext cx="1981200" cy="1249362"/>
          </a:xfrm>
        </p:spPr>
        <p:txBody>
          <a:bodyPr/>
          <a:lstStyle/>
          <a:p>
            <a:pPr eaLnBrk="1" hangingPunct="1">
              <a:defRPr/>
            </a:pPr>
            <a:r>
              <a:rPr lang="en-US" dirty="0">
                <a:latin typeface="Arial" charset="0"/>
                <a:ea typeface="ＭＳ Ｐゴシック" charset="0"/>
                <a:cs typeface="ＭＳ Ｐゴシック" charset="0"/>
              </a:rPr>
              <a:t>MMT</a:t>
            </a:r>
          </a:p>
        </p:txBody>
      </p:sp>
      <p:sp>
        <p:nvSpPr>
          <p:cNvPr id="150531" name="Rectangle 3"/>
          <p:cNvSpPr>
            <a:spLocks noGrp="1" noChangeArrowheads="1"/>
          </p:cNvSpPr>
          <p:nvPr>
            <p:ph type="body" idx="1"/>
          </p:nvPr>
        </p:nvSpPr>
        <p:spPr>
          <a:xfrm>
            <a:off x="7086600" y="1447800"/>
            <a:ext cx="2057400" cy="1752600"/>
          </a:xfrm>
        </p:spPr>
        <p:txBody>
          <a:bodyPr/>
          <a:lstStyle/>
          <a:p>
            <a:pPr eaLnBrk="1" hangingPunct="1">
              <a:defRPr/>
            </a:pPr>
            <a:r>
              <a:rPr lang="ko-KR" altLang="en-US" sz="2800" b="1" dirty="0">
                <a:latin typeface="Arial" charset="0"/>
                <a:ea typeface="ＭＳ Ｐゴシック" charset="0"/>
                <a:cs typeface="ＭＳ Ｐゴシック" charset="0"/>
              </a:rPr>
              <a:t>쿰란사본의 유일한 서신</a:t>
            </a:r>
            <a:endParaRPr lang="en-US" sz="2800" b="1" dirty="0">
              <a:latin typeface="Arial" charset="0"/>
              <a:ea typeface="ＭＳ Ｐゴシック" charset="0"/>
              <a:cs typeface="ＭＳ Ｐゴシック" charset="0"/>
            </a:endParaRPr>
          </a:p>
        </p:txBody>
      </p:sp>
      <p:sp>
        <p:nvSpPr>
          <p:cNvPr id="150536" name="Rectangle 8"/>
          <p:cNvSpPr>
            <a:spLocks noChangeArrowheads="1"/>
          </p:cNvSpPr>
          <p:nvPr/>
        </p:nvSpPr>
        <p:spPr bwMode="auto">
          <a:xfrm>
            <a:off x="2438400" y="3276600"/>
            <a:ext cx="6705600" cy="3581400"/>
          </a:xfrm>
          <a:prstGeom prst="rect">
            <a:avLst/>
          </a:prstGeom>
          <a:solidFill>
            <a:schemeClr val="bg2"/>
          </a:solidFill>
          <a:ln w="9525">
            <a:noFill/>
            <a:miter lim="800000"/>
            <a:headEnd/>
            <a:tailEnd/>
          </a:ln>
          <a:effectLst/>
        </p:spPr>
        <p:txBody>
          <a:bodyPr wrap="none" anchor="ctr"/>
          <a:lstStyle/>
          <a:p>
            <a:pPr algn="ctr">
              <a:defRPr/>
            </a:pPr>
            <a:endParaRPr lang="en-US" sz="4400" b="1">
              <a:solidFill>
                <a:srgbClr val="E5E5FF"/>
              </a:solidFill>
              <a:effectLst>
                <a:outerShdw blurRad="38100" dist="38100" dir="2700000" algn="tl">
                  <a:srgbClr val="000000"/>
                </a:outerShdw>
              </a:effectLst>
              <a:latin typeface="Garamond" pitchFamily="-111" charset="0"/>
            </a:endParaRPr>
          </a:p>
        </p:txBody>
      </p:sp>
      <p:sp>
        <p:nvSpPr>
          <p:cNvPr id="150534" name="Text Box 6"/>
          <p:cNvSpPr txBox="1">
            <a:spLocks noChangeArrowheads="1"/>
          </p:cNvSpPr>
          <p:nvPr/>
        </p:nvSpPr>
        <p:spPr bwMode="auto">
          <a:xfrm>
            <a:off x="2438400" y="3975100"/>
            <a:ext cx="6781800" cy="1938992"/>
          </a:xfrm>
          <a:prstGeom prst="rect">
            <a:avLst/>
          </a:prstGeom>
          <a:solidFill>
            <a:schemeClr val="bg2"/>
          </a:solidFill>
          <a:ln w="9525">
            <a:noFill/>
            <a:miter lim="800000"/>
            <a:headEnd/>
            <a:tailEnd/>
          </a:ln>
          <a:effectLst/>
        </p:spPr>
        <p:txBody>
          <a:bodyPr>
            <a:spAutoFit/>
          </a:bodyPr>
          <a:lstStyle>
            <a:lvl1pPr marL="293688" indent="-293688"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buFontTx/>
              <a:buChar char="•"/>
              <a:defRPr/>
            </a:pPr>
            <a:r>
              <a:rPr lang="en-US" altLang="ja-JP" sz="2400" dirty="0">
                <a:solidFill>
                  <a:srgbClr val="E5E5FF"/>
                </a:solidFill>
                <a:effectLst>
                  <a:outerShdw blurRad="38100" dist="38100" dir="2700000" algn="tl">
                    <a:srgbClr val="000000"/>
                  </a:outerShdw>
                </a:effectLst>
                <a:latin typeface="Arial" charset="0"/>
                <a:cs typeface="Arial" charset="0"/>
              </a:rPr>
              <a:t>“</a:t>
            </a:r>
            <a:r>
              <a:rPr lang="ko-KR" altLang="en-US" sz="2400" dirty="0">
                <a:solidFill>
                  <a:srgbClr val="E5E5FF"/>
                </a:solidFill>
                <a:effectLst>
                  <a:outerShdw blurRad="38100" dist="38100" dir="2700000" algn="tl">
                    <a:srgbClr val="000000"/>
                  </a:outerShdw>
                </a:effectLst>
                <a:latin typeface="Arial" charset="0"/>
                <a:cs typeface="Arial" charset="0"/>
              </a:rPr>
              <a:t>오경의 몇몇 규칙</a:t>
            </a:r>
            <a:r>
              <a:rPr lang="en-US" altLang="ko-KR" sz="2400" dirty="0">
                <a:solidFill>
                  <a:srgbClr val="E5E5FF"/>
                </a:solidFill>
                <a:effectLst>
                  <a:outerShdw blurRad="38100" dist="38100" dir="2700000" algn="tl">
                    <a:srgbClr val="000000"/>
                  </a:outerShdw>
                </a:effectLst>
                <a:latin typeface="Arial" charset="0"/>
                <a:cs typeface="Arial" charset="0"/>
              </a:rPr>
              <a:t>”</a:t>
            </a:r>
            <a:r>
              <a:rPr lang="en-US" sz="2400" dirty="0">
                <a:solidFill>
                  <a:srgbClr val="E5E5FF"/>
                </a:solidFill>
                <a:effectLst>
                  <a:outerShdw blurRad="38100" dist="38100" dir="2700000" algn="tl">
                    <a:srgbClr val="000000"/>
                  </a:outerShdw>
                </a:effectLst>
                <a:latin typeface="Arial" charset="0"/>
                <a:cs typeface="Arial" charset="0"/>
              </a:rPr>
              <a:t> (</a:t>
            </a:r>
            <a:r>
              <a:rPr lang="ko-KR" altLang="en-US" sz="2400" dirty="0">
                <a:solidFill>
                  <a:srgbClr val="E5E5FF"/>
                </a:solidFill>
                <a:effectLst>
                  <a:outerShdw blurRad="38100" dist="38100" dir="2700000" algn="tl">
                    <a:srgbClr val="000000"/>
                  </a:outerShdw>
                </a:effectLst>
                <a:latin typeface="Arial" charset="0"/>
                <a:cs typeface="Arial" charset="0"/>
              </a:rPr>
              <a:t>킴론</a:t>
            </a:r>
            <a:r>
              <a:rPr lang="en-US" sz="2400" dirty="0">
                <a:solidFill>
                  <a:srgbClr val="E5E5FF"/>
                </a:solidFill>
                <a:effectLst>
                  <a:outerShdw blurRad="38100" dist="38100" dir="2700000" algn="tl">
                    <a:srgbClr val="000000"/>
                  </a:outerShdw>
                </a:effectLst>
                <a:latin typeface="Arial" charset="0"/>
                <a:cs typeface="Arial" charset="0"/>
              </a:rPr>
              <a:t>)?</a:t>
            </a:r>
          </a:p>
          <a:p>
            <a:pPr eaLnBrk="1" hangingPunct="1">
              <a:buFontTx/>
              <a:buChar char="•"/>
              <a:defRPr/>
            </a:pPr>
            <a:r>
              <a:rPr lang="en-US" sz="2400" dirty="0">
                <a:solidFill>
                  <a:srgbClr val="E5E5FF"/>
                </a:solidFill>
                <a:effectLst>
                  <a:outerShdw blurRad="38100" dist="38100" dir="2700000" algn="tl">
                    <a:srgbClr val="000000"/>
                  </a:outerShdw>
                </a:effectLst>
                <a:latin typeface="Arial" charset="0"/>
                <a:cs typeface="Arial" charset="0"/>
              </a:rPr>
              <a:t>“</a:t>
            </a:r>
            <a:r>
              <a:rPr lang="ko-KR" altLang="en-US" sz="2400" dirty="0">
                <a:solidFill>
                  <a:srgbClr val="E5E5FF"/>
                </a:solidFill>
                <a:effectLst>
                  <a:outerShdw blurRad="38100" dist="38100" dir="2700000" algn="tl">
                    <a:srgbClr val="000000"/>
                  </a:outerShdw>
                </a:effectLst>
                <a:latin typeface="Arial" charset="0"/>
                <a:cs typeface="Arial" charset="0"/>
              </a:rPr>
              <a:t>오경의 몇 가지 법적 결정들</a:t>
            </a:r>
            <a:r>
              <a:rPr lang="en-US" altLang="ko-KR" sz="2400" dirty="0">
                <a:solidFill>
                  <a:srgbClr val="E5E5FF"/>
                </a:solidFill>
                <a:effectLst>
                  <a:outerShdw blurRad="38100" dist="38100" dir="2700000" algn="tl">
                    <a:srgbClr val="000000"/>
                  </a:outerShdw>
                </a:effectLst>
                <a:latin typeface="Arial" charset="0"/>
                <a:cs typeface="Arial" charset="0"/>
              </a:rPr>
              <a:t>”?</a:t>
            </a:r>
            <a:endParaRPr lang="en-US" sz="2400" dirty="0">
              <a:solidFill>
                <a:srgbClr val="E5E5FF"/>
              </a:solidFill>
              <a:effectLst>
                <a:outerShdw blurRad="38100" dist="38100" dir="2700000" algn="tl">
                  <a:srgbClr val="000000"/>
                </a:outerShdw>
              </a:effectLst>
              <a:latin typeface="Arial" charset="0"/>
              <a:cs typeface="Arial" charset="0"/>
            </a:endParaRPr>
          </a:p>
          <a:p>
            <a:pPr eaLnBrk="1" hangingPunct="1">
              <a:buFontTx/>
              <a:buChar char="•"/>
              <a:defRPr/>
            </a:pPr>
            <a:r>
              <a:rPr lang="en-US" altLang="ja-JP" sz="2400" dirty="0">
                <a:solidFill>
                  <a:srgbClr val="E5E5FF"/>
                </a:solidFill>
                <a:effectLst>
                  <a:outerShdw blurRad="38100" dist="38100" dir="2700000" algn="tl">
                    <a:srgbClr val="000000"/>
                  </a:outerShdw>
                </a:effectLst>
                <a:latin typeface="Arial" charset="0"/>
                <a:cs typeface="Arial" charset="0"/>
              </a:rPr>
              <a:t>“</a:t>
            </a:r>
            <a:r>
              <a:rPr lang="ko-KR" altLang="en-US" sz="2400" dirty="0">
                <a:solidFill>
                  <a:srgbClr val="E5E5FF"/>
                </a:solidFill>
                <a:effectLst>
                  <a:outerShdw blurRad="38100" dist="38100" dir="2700000" algn="tl">
                    <a:srgbClr val="000000"/>
                  </a:outerShdw>
                </a:effectLst>
                <a:latin typeface="Arial" charset="0"/>
                <a:cs typeface="Arial" charset="0"/>
              </a:rPr>
              <a:t>율법의 행위들</a:t>
            </a:r>
            <a:r>
              <a:rPr lang="en-US" altLang="ko-KR" sz="2400" dirty="0">
                <a:solidFill>
                  <a:srgbClr val="E5E5FF"/>
                </a:solidFill>
                <a:effectLst>
                  <a:outerShdw blurRad="38100" dist="38100" dir="2700000" algn="tl">
                    <a:srgbClr val="000000"/>
                  </a:outerShdw>
                </a:effectLst>
                <a:latin typeface="Arial" charset="0"/>
                <a:cs typeface="Arial" charset="0"/>
              </a:rPr>
              <a:t>”</a:t>
            </a:r>
            <a:r>
              <a:rPr lang="ko-KR" altLang="en-US" sz="2400" dirty="0">
                <a:solidFill>
                  <a:srgbClr val="E5E5FF"/>
                </a:solidFill>
                <a:effectLst>
                  <a:outerShdw blurRad="38100" dist="38100" dir="2700000" algn="tl">
                    <a:srgbClr val="000000"/>
                  </a:outerShdw>
                </a:effectLst>
                <a:latin typeface="Arial" charset="0"/>
                <a:cs typeface="Arial" charset="0"/>
              </a:rPr>
              <a:t> </a:t>
            </a:r>
            <a:r>
              <a:rPr lang="en-US" sz="2400" dirty="0">
                <a:solidFill>
                  <a:srgbClr val="E5E5FF"/>
                </a:solidFill>
                <a:effectLst>
                  <a:outerShdw blurRad="38100" dist="38100" dir="2700000" algn="tl">
                    <a:srgbClr val="000000"/>
                  </a:outerShdw>
                </a:effectLst>
                <a:latin typeface="Arial" charset="0"/>
                <a:cs typeface="Arial" charset="0"/>
              </a:rPr>
              <a:t>(</a:t>
            </a:r>
            <a:r>
              <a:rPr lang="ko-KR" altLang="en-US" sz="2400" dirty="0">
                <a:solidFill>
                  <a:srgbClr val="E5E5FF"/>
                </a:solidFill>
                <a:effectLst>
                  <a:outerShdw blurRad="38100" dist="38100" dir="2700000" algn="tl">
                    <a:srgbClr val="000000"/>
                  </a:outerShdw>
                </a:effectLst>
                <a:latin typeface="Arial" charset="0"/>
                <a:cs typeface="Arial" charset="0"/>
              </a:rPr>
              <a:t>아벡</a:t>
            </a:r>
            <a:r>
              <a:rPr lang="en-US" altLang="ko-KR" sz="2400" dirty="0">
                <a:solidFill>
                  <a:srgbClr val="E5E5FF"/>
                </a:solidFill>
                <a:effectLst>
                  <a:outerShdw blurRad="38100" dist="38100" dir="2700000" algn="tl">
                    <a:srgbClr val="000000"/>
                  </a:outerShdw>
                </a:effectLst>
                <a:latin typeface="Arial" charset="0"/>
                <a:cs typeface="Arial" charset="0"/>
              </a:rPr>
              <a:t>(</a:t>
            </a:r>
            <a:r>
              <a:rPr lang="en-US" altLang="ko-KR" sz="2400" dirty="0" err="1">
                <a:solidFill>
                  <a:srgbClr val="E5E5FF"/>
                </a:solidFill>
                <a:effectLst>
                  <a:outerShdw blurRad="38100" dist="38100" dir="2700000" algn="tl">
                    <a:srgbClr val="000000"/>
                  </a:outerShdw>
                </a:effectLst>
                <a:latin typeface="Arial" charset="0"/>
                <a:cs typeface="Arial" charset="0"/>
              </a:rPr>
              <a:t>Abegg</a:t>
            </a:r>
            <a:r>
              <a:rPr lang="en-US" altLang="ko-KR" sz="2400" dirty="0">
                <a:solidFill>
                  <a:srgbClr val="E5E5FF"/>
                </a:solidFill>
                <a:effectLst>
                  <a:outerShdw blurRad="38100" dist="38100" dir="2700000" algn="tl">
                    <a:srgbClr val="000000"/>
                  </a:outerShdw>
                </a:effectLst>
                <a:latin typeface="Arial" charset="0"/>
                <a:cs typeface="Arial" charset="0"/>
              </a:rPr>
              <a:t>)</a:t>
            </a:r>
            <a:r>
              <a:rPr lang="ko-KR" altLang="en-US" sz="2400" dirty="0">
                <a:solidFill>
                  <a:srgbClr val="E5E5FF"/>
                </a:solidFill>
                <a:effectLst>
                  <a:outerShdw blurRad="38100" dist="38100" dir="2700000" algn="tl">
                    <a:srgbClr val="000000"/>
                  </a:outerShdw>
                </a:effectLst>
                <a:latin typeface="Arial" charset="0"/>
                <a:cs typeface="Arial" charset="0"/>
              </a:rPr>
              <a:t>의 번역은 이것이 바울이 갈라디아서에서 논박했던</a:t>
            </a:r>
            <a:r>
              <a:rPr lang="en-US" altLang="ko-KR" sz="2400" dirty="0">
                <a:solidFill>
                  <a:srgbClr val="E5E5FF"/>
                </a:solidFill>
                <a:effectLst>
                  <a:outerShdw blurRad="38100" dist="38100" dir="2700000" algn="tl">
                    <a:srgbClr val="000000"/>
                  </a:outerShdw>
                </a:effectLst>
                <a:latin typeface="Arial" charset="0"/>
                <a:cs typeface="Arial" charset="0"/>
              </a:rPr>
              <a:t>,</a:t>
            </a:r>
            <a:r>
              <a:rPr lang="ko-KR" altLang="en-US" sz="2400" dirty="0">
                <a:solidFill>
                  <a:srgbClr val="E5E5FF"/>
                </a:solidFill>
                <a:effectLst>
                  <a:outerShdw blurRad="38100" dist="38100" dir="2700000" algn="tl">
                    <a:srgbClr val="000000"/>
                  </a:outerShdw>
                </a:effectLst>
                <a:latin typeface="Arial" charset="0"/>
                <a:cs typeface="Arial" charset="0"/>
              </a:rPr>
              <a:t> 행위에 의해 구원을 받는다는 랍비적인 신념의 증거라는 것을 보여준다</a:t>
            </a:r>
            <a:r>
              <a:rPr lang="en-US" sz="2400" dirty="0">
                <a:solidFill>
                  <a:srgbClr val="E5E5FF"/>
                </a:solidFill>
                <a:effectLst>
                  <a:outerShdw blurRad="38100" dist="38100" dir="2700000" algn="tl">
                    <a:srgbClr val="000000"/>
                  </a:outerShdw>
                </a:effectLst>
                <a:latin typeface="Arial" charset="0"/>
                <a:cs typeface="Arial" charset="0"/>
              </a:rPr>
              <a:t>)</a:t>
            </a:r>
            <a:endParaRPr lang="en-US" sz="2800" dirty="0">
              <a:solidFill>
                <a:srgbClr val="E5E5FF"/>
              </a:solidFill>
              <a:effectLst>
                <a:outerShdw blurRad="38100" dist="38100" dir="2700000" algn="tl">
                  <a:srgbClr val="000000"/>
                </a:outerShdw>
              </a:effectLst>
              <a:latin typeface="Arial" charset="0"/>
              <a:cs typeface="Arial" charset="0"/>
            </a:endParaRPr>
          </a:p>
        </p:txBody>
      </p:sp>
      <p:sp>
        <p:nvSpPr>
          <p:cNvPr id="150535" name="Text Box 7"/>
          <p:cNvSpPr txBox="1">
            <a:spLocks noChangeArrowheads="1"/>
          </p:cNvSpPr>
          <p:nvPr/>
        </p:nvSpPr>
        <p:spPr bwMode="auto">
          <a:xfrm>
            <a:off x="286939" y="6400800"/>
            <a:ext cx="1847060" cy="523220"/>
          </a:xfrm>
          <a:prstGeom prst="rect">
            <a:avLst/>
          </a:prstGeom>
          <a:solidFill>
            <a:srgbClr val="008000"/>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hangingPunct="1">
              <a:defRPr/>
            </a:pPr>
            <a:r>
              <a:rPr lang="ko-KR" altLang="en-US" sz="2800" dirty="0">
                <a:solidFill>
                  <a:srgbClr val="E5E5FF"/>
                </a:solidFill>
                <a:effectLst>
                  <a:outerShdw blurRad="38100" dist="38100" dir="2700000" algn="tl">
                    <a:srgbClr val="000000"/>
                  </a:outerShdw>
                </a:effectLst>
              </a:rPr>
              <a:t>엘리샤 킴론</a:t>
            </a:r>
            <a:endParaRPr lang="en-US" sz="2800" dirty="0">
              <a:solidFill>
                <a:srgbClr val="E5E5FF"/>
              </a:solidFill>
              <a:effectLst>
                <a:outerShdw blurRad="38100" dist="38100" dir="2700000" algn="tl">
                  <a:srgbClr val="000000"/>
                </a:outerShdw>
              </a:effectLst>
            </a:endParaRPr>
          </a:p>
        </p:txBody>
      </p:sp>
      <p:sp>
        <p:nvSpPr>
          <p:cNvPr id="150533" name="Text Box 5"/>
          <p:cNvSpPr txBox="1">
            <a:spLocks noChangeArrowheads="1"/>
          </p:cNvSpPr>
          <p:nvPr/>
        </p:nvSpPr>
        <p:spPr bwMode="auto">
          <a:xfrm>
            <a:off x="2874963" y="3333750"/>
            <a:ext cx="5730875" cy="584200"/>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hangingPunct="1">
              <a:defRPr/>
            </a:pPr>
            <a:r>
              <a:rPr lang="en-US" sz="3200" dirty="0">
                <a:solidFill>
                  <a:srgbClr val="E5E5FF"/>
                </a:solidFill>
                <a:effectLst>
                  <a:outerShdw blurRad="38100" dist="38100" dir="2700000" algn="tl">
                    <a:srgbClr val="000000"/>
                  </a:outerShdw>
                </a:effectLst>
                <a:latin typeface="Arial" charset="0"/>
                <a:cs typeface="Arial" charset="0"/>
              </a:rPr>
              <a:t>MIQSAT MA</a:t>
            </a:r>
            <a:r>
              <a:rPr lang="fr-FR" altLang="ja-JP" sz="3200" dirty="0">
                <a:solidFill>
                  <a:srgbClr val="E5E5FF"/>
                </a:solidFill>
                <a:effectLst>
                  <a:outerShdw blurRad="38100" dist="38100" dir="2700000" algn="tl">
                    <a:srgbClr val="000000"/>
                  </a:outerShdw>
                </a:effectLst>
                <a:latin typeface="Arial" charset="0"/>
                <a:cs typeface="Arial" charset="0"/>
              </a:rPr>
              <a:t>'</a:t>
            </a:r>
            <a:r>
              <a:rPr lang="en-US" sz="3200" dirty="0">
                <a:solidFill>
                  <a:srgbClr val="E5E5FF"/>
                </a:solidFill>
                <a:effectLst>
                  <a:outerShdw blurRad="38100" dist="38100" dir="2700000" algn="tl">
                    <a:srgbClr val="000000"/>
                  </a:outerShdw>
                </a:effectLst>
                <a:latin typeface="Arial" charset="0"/>
                <a:cs typeface="Arial" charset="0"/>
              </a:rPr>
              <a:t>ASE HA-TORAH</a:t>
            </a:r>
          </a:p>
        </p:txBody>
      </p:sp>
      <p:sp>
        <p:nvSpPr>
          <p:cNvPr id="150537" name="Text Box 9"/>
          <p:cNvSpPr txBox="1">
            <a:spLocks noChangeArrowheads="1"/>
          </p:cNvSpPr>
          <p:nvPr/>
        </p:nvSpPr>
        <p:spPr bwMode="auto">
          <a:xfrm>
            <a:off x="7693025" y="0"/>
            <a:ext cx="141605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hangingPunct="1">
              <a:defRPr/>
            </a:pPr>
            <a:r>
              <a:rPr lang="en-US" sz="2400" dirty="0">
                <a:solidFill>
                  <a:srgbClr val="E5E5FF"/>
                </a:solidFill>
                <a:effectLst>
                  <a:outerShdw blurRad="38100" dist="38100" dir="2700000" algn="tl">
                    <a:srgbClr val="000000"/>
                  </a:outerShdw>
                </a:effectLst>
                <a:latin typeface="Arial" charset="0"/>
                <a:cs typeface="Arial" charset="0"/>
              </a:rPr>
              <a:t>NTB 175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0533"/>
                                        </p:tgtEl>
                                        <p:attrNameLst>
                                          <p:attrName>style.visibility</p:attrName>
                                        </p:attrNameLst>
                                      </p:cBhvr>
                                      <p:to>
                                        <p:strVal val="visible"/>
                                      </p:to>
                                    </p:set>
                                    <p:animEffect transition="in" filter="checkerboard(across)">
                                      <p:cBhvr>
                                        <p:cTn id="7" dur="500"/>
                                        <p:tgtEl>
                                          <p:spTgt spid="1505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150534">
                                            <p:txEl>
                                              <p:pRg st="0" end="0"/>
                                            </p:txEl>
                                          </p:spTgt>
                                        </p:tgtEl>
                                        <p:attrNameLst>
                                          <p:attrName>style.visibility</p:attrName>
                                        </p:attrNameLst>
                                      </p:cBhvr>
                                      <p:to>
                                        <p:strVal val="visible"/>
                                      </p:to>
                                    </p:set>
                                    <p:animEffect transition="in" filter="box(in)">
                                      <p:cBhvr>
                                        <p:cTn id="12" dur="500"/>
                                        <p:tgtEl>
                                          <p:spTgt spid="15053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50534">
                                            <p:txEl>
                                              <p:pRg st="1" end="1"/>
                                            </p:txEl>
                                          </p:spTgt>
                                        </p:tgtEl>
                                        <p:attrNameLst>
                                          <p:attrName>style.visibility</p:attrName>
                                        </p:attrNameLst>
                                      </p:cBhvr>
                                      <p:to>
                                        <p:strVal val="visible"/>
                                      </p:to>
                                    </p:set>
                                    <p:animEffect transition="in" filter="box(in)">
                                      <p:cBhvr>
                                        <p:cTn id="17" dur="500"/>
                                        <p:tgtEl>
                                          <p:spTgt spid="150534">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150534">
                                            <p:txEl>
                                              <p:pRg st="2" end="2"/>
                                            </p:txEl>
                                          </p:spTgt>
                                        </p:tgtEl>
                                        <p:attrNameLst>
                                          <p:attrName>style.visibility</p:attrName>
                                        </p:attrNameLst>
                                      </p:cBhvr>
                                      <p:to>
                                        <p:strVal val="visible"/>
                                      </p:to>
                                    </p:set>
                                    <p:animEffect transition="in" filter="box(in)">
                                      <p:cBhvr>
                                        <p:cTn id="22" dur="500"/>
                                        <p:tgtEl>
                                          <p:spTgt spid="1505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DSS"/>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0" y="0"/>
            <a:ext cx="4419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3" name="Rectangle 3"/>
          <p:cNvSpPr>
            <a:spLocks noChangeArrowheads="1"/>
          </p:cNvSpPr>
          <p:nvPr/>
        </p:nvSpPr>
        <p:spPr bwMode="auto">
          <a:xfrm>
            <a:off x="4648200" y="0"/>
            <a:ext cx="4572000" cy="6858000"/>
          </a:xfrm>
          <a:prstGeom prst="rect">
            <a:avLst/>
          </a:prstGeom>
          <a:gradFill rotWithShape="0">
            <a:gsLst>
              <a:gs pos="0">
                <a:schemeClr val="accent2"/>
              </a:gs>
              <a:gs pos="100000">
                <a:schemeClr val="accent2">
                  <a:gamma/>
                  <a:shade val="21569"/>
                  <a:invGamma/>
                </a:schemeClr>
              </a:gs>
            </a:gsLst>
            <a:path path="shape">
              <a:fillToRect l="50000" t="50000" r="50000" b="50000"/>
            </a:path>
          </a:gradFill>
          <a:ln w="9525">
            <a:solidFill>
              <a:schemeClr val="tx1"/>
            </a:solidFill>
            <a:miter lim="800000"/>
            <a:headEnd/>
            <a:tailEnd/>
          </a:ln>
          <a:effectLst/>
        </p:spPr>
        <p:txBody>
          <a:bodyPr wrap="none" anchor="ctr"/>
          <a:lstStyle/>
          <a:p>
            <a:pPr>
              <a:defRPr/>
            </a:pPr>
            <a:endParaRPr lang="en-US">
              <a:solidFill>
                <a:srgbClr val="000000"/>
              </a:solidFill>
              <a:effectLst>
                <a:outerShdw blurRad="38100" dist="38100" dir="2700000" algn="tl">
                  <a:srgbClr val="FFFFFF"/>
                </a:outerShdw>
              </a:effectLst>
              <a:latin typeface="Garamond" pitchFamily="-111" charset="0"/>
              <a:ea typeface="ＭＳ Ｐゴシック"/>
              <a:cs typeface="ＭＳ Ｐゴシック"/>
            </a:endParaRPr>
          </a:p>
        </p:txBody>
      </p:sp>
      <p:sp>
        <p:nvSpPr>
          <p:cNvPr id="271364" name="Rectangle 4"/>
          <p:cNvSpPr>
            <a:spLocks noGrp="1" noChangeArrowheads="1"/>
          </p:cNvSpPr>
          <p:nvPr>
            <p:ph type="title" idx="4294967295"/>
          </p:nvPr>
        </p:nvSpPr>
        <p:spPr>
          <a:xfrm>
            <a:off x="0" y="0"/>
            <a:ext cx="91440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ko-KR" altLang="en-US" b="1" dirty="0">
                <a:solidFill>
                  <a:schemeClr val="bg1"/>
                </a:solidFill>
              </a:rPr>
              <a:t>바울 대 율법주의자들</a:t>
            </a:r>
            <a:endParaRPr lang="en-US" b="1" dirty="0">
              <a:solidFill>
                <a:schemeClr val="bg1"/>
              </a:solidFill>
            </a:endParaRPr>
          </a:p>
        </p:txBody>
      </p:sp>
      <p:sp>
        <p:nvSpPr>
          <p:cNvPr id="271365" name="Text Box 5"/>
          <p:cNvSpPr txBox="1">
            <a:spLocks noChangeArrowheads="1"/>
          </p:cNvSpPr>
          <p:nvPr/>
        </p:nvSpPr>
        <p:spPr bwMode="auto">
          <a:xfrm>
            <a:off x="304800" y="973138"/>
            <a:ext cx="3810000" cy="46166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914400" indent="-914400">
              <a:defRPr/>
            </a:pPr>
            <a:r>
              <a:rPr lang="ko-KR" altLang="en-US" i="1" u="sng" dirty="0">
                <a:solidFill>
                  <a:srgbClr val="FFFFFF"/>
                </a:solidFill>
                <a:ea typeface="ＭＳ Ｐゴシック" charset="-128"/>
                <a:cs typeface="ＭＳ Ｐゴシック" charset="-128"/>
              </a:rPr>
              <a:t>율법주의자들</a:t>
            </a:r>
            <a:endParaRPr lang="en-US" i="1" u="sng" dirty="0">
              <a:solidFill>
                <a:srgbClr val="FFFFFF"/>
              </a:solidFill>
              <a:ea typeface="ＭＳ Ｐゴシック" charset="-128"/>
              <a:cs typeface="ＭＳ Ｐゴシック" charset="-128"/>
            </a:endParaRPr>
          </a:p>
        </p:txBody>
      </p:sp>
      <p:sp>
        <p:nvSpPr>
          <p:cNvPr id="271366" name="Text Box 6"/>
          <p:cNvSpPr txBox="1">
            <a:spLocks noChangeArrowheads="1"/>
          </p:cNvSpPr>
          <p:nvPr/>
        </p:nvSpPr>
        <p:spPr bwMode="auto">
          <a:xfrm>
            <a:off x="4876800" y="973138"/>
            <a:ext cx="4343400" cy="584776"/>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marL="914400" indent="-914400">
              <a:defRPr/>
            </a:pPr>
            <a:r>
              <a:rPr lang="ko-KR" altLang="en-US" sz="3200" u="sng" dirty="0">
                <a:solidFill>
                  <a:srgbClr val="FFFFFF"/>
                </a:solidFill>
                <a:latin typeface="Arial" charset="0"/>
                <a:ea typeface="ＭＳ Ｐゴシック" charset="-128"/>
                <a:cs typeface="ＭＳ Ｐゴシック" charset="-128"/>
              </a:rPr>
              <a:t>바울</a:t>
            </a:r>
            <a:endParaRPr lang="en-US" i="1" u="sng" dirty="0">
              <a:solidFill>
                <a:srgbClr val="FFFFFF"/>
              </a:solidFill>
              <a:ea typeface="ＭＳ Ｐゴシック" charset="-128"/>
              <a:cs typeface="ＭＳ Ｐゴシック" charset="-128"/>
            </a:endParaRPr>
          </a:p>
        </p:txBody>
      </p:sp>
      <p:sp>
        <p:nvSpPr>
          <p:cNvPr id="271367" name="Text Box 7"/>
          <p:cNvSpPr txBox="1">
            <a:spLocks noChangeArrowheads="1"/>
          </p:cNvSpPr>
          <p:nvPr/>
        </p:nvSpPr>
        <p:spPr bwMode="auto">
          <a:xfrm>
            <a:off x="34925" y="1674813"/>
            <a:ext cx="4321175" cy="34778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defRPr/>
            </a:pPr>
            <a:r>
              <a:rPr lang="en-US" altLang="ko-KR" b="1" dirty="0">
                <a:solidFill>
                  <a:srgbClr val="FFFFFF"/>
                </a:solidFill>
                <a:latin typeface="Arial" charset="0"/>
                <a:ea typeface="ＭＳ Ｐゴシック" charset="-128"/>
                <a:cs typeface="ＭＳ Ｐゴシック" charset="-128"/>
              </a:rPr>
              <a:t>“</a:t>
            </a:r>
            <a:r>
              <a:rPr lang="ko-KR" altLang="en-US" b="1" dirty="0">
                <a:solidFill>
                  <a:srgbClr val="FFFF00"/>
                </a:solidFill>
                <a:latin typeface="Arial" charset="0"/>
                <a:ea typeface="ＭＳ Ｐゴシック" charset="-128"/>
                <a:cs typeface="ＭＳ Ｐゴシック" charset="-128"/>
              </a:rPr>
              <a:t>의를 행하는</a:t>
            </a:r>
            <a:r>
              <a:rPr lang="ko-KR" altLang="en-US" b="1" dirty="0">
                <a:solidFill>
                  <a:srgbClr val="FFFFFF"/>
                </a:solidFill>
                <a:latin typeface="Arial" charset="0"/>
                <a:ea typeface="ＭＳ Ｐゴシック" charset="-128"/>
                <a:cs typeface="ＭＳ Ｐゴシック" charset="-128"/>
              </a:rPr>
              <a:t> 사람은 주와 함께 그 자신을 위해 </a:t>
            </a:r>
            <a:r>
              <a:rPr lang="ko-KR" altLang="en-US" b="1" dirty="0">
                <a:solidFill>
                  <a:srgbClr val="FFFF00"/>
                </a:solidFill>
                <a:latin typeface="Arial" charset="0"/>
                <a:ea typeface="ＭＳ Ｐゴシック" charset="-128"/>
                <a:cs typeface="ＭＳ Ｐゴシック" charset="-128"/>
              </a:rPr>
              <a:t>생명을 비축한다</a:t>
            </a:r>
            <a:r>
              <a:rPr lang="en-US" altLang="ko-KR" b="1" dirty="0">
                <a:solidFill>
                  <a:srgbClr val="FFFFFF"/>
                </a:solidFill>
                <a:latin typeface="Arial" charset="0"/>
                <a:ea typeface="ＭＳ Ｐゴシック" charset="-128"/>
                <a:cs typeface="ＭＳ Ｐゴシック" charset="-128"/>
              </a:rPr>
              <a:t>.”</a:t>
            </a:r>
          </a:p>
          <a:p>
            <a:pPr algn="r">
              <a:defRPr/>
            </a:pPr>
            <a:r>
              <a:rPr lang="ko-KR" altLang="en-US" sz="2000" b="1" dirty="0">
                <a:solidFill>
                  <a:srgbClr val="FFFFFF"/>
                </a:solidFill>
                <a:latin typeface="Arial" charset="0"/>
                <a:ea typeface="ＭＳ Ｐゴシック" charset="-128"/>
                <a:cs typeface="ＭＳ Ｐゴシック" charset="-128"/>
              </a:rPr>
              <a:t>솔로몬의 시</a:t>
            </a:r>
            <a:br>
              <a:rPr lang="en-US" sz="2000" b="1" dirty="0">
                <a:solidFill>
                  <a:srgbClr val="FFFFFF"/>
                </a:solidFill>
                <a:latin typeface="Arial" charset="0"/>
                <a:ea typeface="ＭＳ Ｐゴシック" charset="-128"/>
                <a:cs typeface="ＭＳ Ｐゴシック" charset="-128"/>
              </a:rPr>
            </a:br>
            <a:r>
              <a:rPr lang="en-US" sz="2000" b="1" dirty="0">
                <a:solidFill>
                  <a:srgbClr val="FFFFFF"/>
                </a:solidFill>
                <a:latin typeface="Arial" charset="0"/>
                <a:ea typeface="ＭＳ Ｐゴシック" charset="-128"/>
                <a:cs typeface="ＭＳ Ｐゴシック" charset="-128"/>
              </a:rPr>
              <a:t>(</a:t>
            </a:r>
            <a:r>
              <a:rPr lang="ko-KR" altLang="en-US" sz="2000" b="1" dirty="0">
                <a:solidFill>
                  <a:srgbClr val="FFFFFF"/>
                </a:solidFill>
                <a:latin typeface="Arial" charset="0"/>
                <a:ea typeface="ＭＳ Ｐゴシック" charset="-128"/>
                <a:cs typeface="ＭＳ Ｐゴシック" charset="-128"/>
              </a:rPr>
              <a:t>주전 </a:t>
            </a:r>
            <a:r>
              <a:rPr lang="en-US" altLang="ko-KR" sz="2000" b="1" dirty="0">
                <a:solidFill>
                  <a:srgbClr val="FFFFFF"/>
                </a:solidFill>
                <a:latin typeface="Arial" charset="0"/>
                <a:ea typeface="ＭＳ Ｐゴシック" charset="-128"/>
                <a:cs typeface="ＭＳ Ｐゴシック" charset="-128"/>
              </a:rPr>
              <a:t>50</a:t>
            </a:r>
            <a:r>
              <a:rPr lang="ko-KR" altLang="en-US" sz="2000" b="1" dirty="0">
                <a:solidFill>
                  <a:srgbClr val="FFFFFF"/>
                </a:solidFill>
                <a:latin typeface="Arial" charset="0"/>
                <a:ea typeface="ＭＳ Ｐゴシック" charset="-128"/>
                <a:cs typeface="ＭＳ Ｐゴシック" charset="-128"/>
              </a:rPr>
              <a:t>년 경</a:t>
            </a:r>
            <a:r>
              <a:rPr lang="en-US" sz="2000" b="1" dirty="0">
                <a:solidFill>
                  <a:srgbClr val="FFFFFF"/>
                </a:solidFill>
                <a:latin typeface="Arial" charset="0"/>
                <a:ea typeface="ＭＳ Ｐゴシック" charset="-128"/>
                <a:cs typeface="ＭＳ Ｐゴシック" charset="-128"/>
              </a:rPr>
              <a:t>)</a:t>
            </a:r>
          </a:p>
          <a:p>
            <a:pPr algn="r">
              <a:defRPr/>
            </a:pPr>
            <a:endParaRPr lang="en-US" sz="2000" b="1" dirty="0">
              <a:solidFill>
                <a:srgbClr val="FFFFFF"/>
              </a:solidFill>
              <a:latin typeface="Arial" charset="0"/>
              <a:ea typeface="ＭＳ Ｐゴシック" charset="-128"/>
              <a:cs typeface="ＭＳ Ｐゴシック" charset="-128"/>
            </a:endParaRPr>
          </a:p>
          <a:p>
            <a:pPr>
              <a:defRPr/>
            </a:pPr>
            <a:r>
              <a:rPr lang="en-US" b="1" dirty="0">
                <a:solidFill>
                  <a:srgbClr val="FFFFFF"/>
                </a:solidFill>
                <a:latin typeface="Arial" charset="0"/>
                <a:ea typeface="ＭＳ Ｐゴシック" charset="-128"/>
                <a:cs typeface="ＭＳ Ｐゴシック" charset="-128"/>
              </a:rPr>
              <a:t>“</a:t>
            </a:r>
            <a:r>
              <a:rPr lang="ko-KR" altLang="en-US" b="1" dirty="0">
                <a:solidFill>
                  <a:srgbClr val="FFFFFF"/>
                </a:solidFill>
                <a:latin typeface="Arial" charset="0"/>
                <a:ea typeface="ＭＳ Ｐゴシック" charset="-128"/>
                <a:cs typeface="ＭＳ Ｐゴシック" charset="-128"/>
              </a:rPr>
              <a:t>기적은</a:t>
            </a:r>
            <a:r>
              <a:rPr lang="en-US" altLang="ko-KR" b="1" dirty="0">
                <a:solidFill>
                  <a:srgbClr val="FFFFFF"/>
                </a:solidFill>
                <a:latin typeface="Arial" charset="0"/>
                <a:ea typeface="ＭＳ Ｐゴシック" charset="-128"/>
                <a:cs typeface="ＭＳ Ｐゴシック" charset="-128"/>
              </a:rPr>
              <a:t>,</a:t>
            </a:r>
            <a:r>
              <a:rPr lang="ko-KR" altLang="en-US" b="1" dirty="0">
                <a:solidFill>
                  <a:srgbClr val="FFFFFF"/>
                </a:solidFill>
                <a:latin typeface="Arial" charset="0"/>
                <a:ea typeface="ＭＳ Ｐゴシック" charset="-128"/>
                <a:cs typeface="ＭＳ Ｐゴシック" charset="-128"/>
              </a:rPr>
              <a:t> 그러나</a:t>
            </a:r>
            <a:r>
              <a:rPr lang="en-US" altLang="ko-KR" b="1" dirty="0">
                <a:solidFill>
                  <a:srgbClr val="FFFFFF"/>
                </a:solidFill>
                <a:latin typeface="Arial" charset="0"/>
                <a:ea typeface="ＭＳ Ｐゴシック" charset="-128"/>
                <a:cs typeface="ＭＳ Ｐゴシック" charset="-128"/>
              </a:rPr>
              <a:t>,</a:t>
            </a:r>
            <a:r>
              <a:rPr lang="ko-KR" altLang="en-US" b="1" dirty="0">
                <a:solidFill>
                  <a:srgbClr val="FFFFFF"/>
                </a:solidFill>
                <a:latin typeface="Arial" charset="0"/>
                <a:ea typeface="ＭＳ Ｐゴシック" charset="-128"/>
                <a:cs typeface="ＭＳ Ｐゴシック" charset="-128"/>
              </a:rPr>
              <a:t> </a:t>
            </a:r>
            <a:r>
              <a:rPr lang="ko-KR" altLang="en-US" b="1" dirty="0">
                <a:solidFill>
                  <a:srgbClr val="FFFF00"/>
                </a:solidFill>
                <a:latin typeface="Arial" charset="0"/>
                <a:ea typeface="ＭＳ Ｐゴシック" charset="-128"/>
                <a:cs typeface="ＭＳ Ｐゴシック" charset="-128"/>
              </a:rPr>
              <a:t>행위로 구원을 얻는</a:t>
            </a:r>
            <a:r>
              <a:rPr lang="ko-KR" altLang="en-US" b="1" dirty="0">
                <a:solidFill>
                  <a:srgbClr val="FFFFFF"/>
                </a:solidFill>
                <a:latin typeface="Arial" charset="0"/>
                <a:ea typeface="ＭＳ Ｐゴシック" charset="-128"/>
                <a:cs typeface="ＭＳ Ｐゴシック" charset="-128"/>
              </a:rPr>
              <a:t> 사람들에게 그들만의 시간에 나타날 것이다</a:t>
            </a:r>
            <a:r>
              <a:rPr lang="en-US" altLang="ko-KR" b="1" dirty="0">
                <a:solidFill>
                  <a:srgbClr val="FFFFFF"/>
                </a:solidFill>
                <a:latin typeface="Arial" charset="0"/>
                <a:ea typeface="ＭＳ Ｐゴシック" charset="-128"/>
                <a:cs typeface="ＭＳ Ｐゴシック" charset="-128"/>
              </a:rPr>
              <a:t>.”</a:t>
            </a:r>
          </a:p>
          <a:p>
            <a:pPr algn="r">
              <a:defRPr/>
            </a:pPr>
            <a:r>
              <a:rPr lang="en-US" sz="2000" b="1" i="1" dirty="0">
                <a:solidFill>
                  <a:srgbClr val="FFFFFF"/>
                </a:solidFill>
                <a:latin typeface="Arial" charset="0"/>
                <a:ea typeface="ＭＳ Ｐゴシック" charset="-128"/>
                <a:cs typeface="ＭＳ Ｐゴシック" charset="-128"/>
              </a:rPr>
              <a:t> </a:t>
            </a:r>
            <a:r>
              <a:rPr lang="ko-KR" altLang="en-US" sz="2000" b="1" i="1" dirty="0">
                <a:solidFill>
                  <a:srgbClr val="FFFFFF"/>
                </a:solidFill>
                <a:latin typeface="Arial" charset="0"/>
                <a:ea typeface="ＭＳ Ｐゴシック" charset="-128"/>
                <a:cs typeface="ＭＳ Ｐゴシック" charset="-128"/>
              </a:rPr>
              <a:t>바룩</a:t>
            </a:r>
            <a:endParaRPr lang="en-US" altLang="ko-KR" sz="2000" b="1" i="1" dirty="0">
              <a:solidFill>
                <a:srgbClr val="FFFFFF"/>
              </a:solidFill>
              <a:latin typeface="Arial" charset="0"/>
              <a:ea typeface="ＭＳ Ｐゴシック" charset="-128"/>
              <a:cs typeface="ＭＳ Ｐゴシック" charset="-128"/>
            </a:endParaRPr>
          </a:p>
          <a:p>
            <a:pPr algn="r">
              <a:defRPr/>
            </a:pPr>
            <a:r>
              <a:rPr lang="en-US" sz="2000" b="1" dirty="0">
                <a:solidFill>
                  <a:srgbClr val="FFFFFF"/>
                </a:solidFill>
                <a:latin typeface="Arial" charset="0"/>
                <a:ea typeface="ＭＳ Ｐゴシック" charset="-128"/>
                <a:cs typeface="ＭＳ Ｐゴシック" charset="-128"/>
              </a:rPr>
              <a:t>(</a:t>
            </a:r>
            <a:r>
              <a:rPr lang="ko-KR" altLang="en-US" sz="2000" b="1" dirty="0">
                <a:solidFill>
                  <a:srgbClr val="FFFFFF"/>
                </a:solidFill>
                <a:latin typeface="Arial" charset="0"/>
                <a:ea typeface="ＭＳ Ｐゴシック" charset="-128"/>
                <a:cs typeface="ＭＳ Ｐゴシック" charset="-128"/>
              </a:rPr>
              <a:t>주후 </a:t>
            </a:r>
            <a:r>
              <a:rPr lang="en-US" altLang="ko-KR" sz="2000" b="1" dirty="0">
                <a:solidFill>
                  <a:srgbClr val="FFFFFF"/>
                </a:solidFill>
                <a:latin typeface="Arial" charset="0"/>
                <a:ea typeface="ＭＳ Ｐゴシック" charset="-128"/>
                <a:cs typeface="ＭＳ Ｐゴシック" charset="-128"/>
              </a:rPr>
              <a:t>100</a:t>
            </a:r>
            <a:r>
              <a:rPr lang="ko-KR" altLang="en-US" sz="2000" b="1" dirty="0">
                <a:solidFill>
                  <a:srgbClr val="FFFFFF"/>
                </a:solidFill>
                <a:latin typeface="Arial" charset="0"/>
                <a:ea typeface="ＭＳ Ｐゴシック" charset="-128"/>
                <a:cs typeface="ＭＳ Ｐゴシック" charset="-128"/>
              </a:rPr>
              <a:t>년 경</a:t>
            </a:r>
            <a:r>
              <a:rPr lang="en-US" sz="2000" b="1" dirty="0">
                <a:solidFill>
                  <a:srgbClr val="FFFFFF"/>
                </a:solidFill>
                <a:latin typeface="Arial" charset="0"/>
                <a:ea typeface="ＭＳ Ｐゴシック" charset="-128"/>
                <a:cs typeface="ＭＳ Ｐゴシック" charset="-128"/>
              </a:rPr>
              <a:t>)</a:t>
            </a:r>
            <a:endParaRPr lang="en-US" b="1" dirty="0">
              <a:solidFill>
                <a:srgbClr val="FFFFFF"/>
              </a:solidFill>
              <a:latin typeface="Arial" charset="0"/>
              <a:ea typeface="ＭＳ Ｐゴシック" charset="-128"/>
              <a:cs typeface="ＭＳ Ｐゴシック" charset="-128"/>
            </a:endParaRPr>
          </a:p>
        </p:txBody>
      </p:sp>
      <p:sp>
        <p:nvSpPr>
          <p:cNvPr id="271368" name="Text Box 8"/>
          <p:cNvSpPr txBox="1">
            <a:spLocks noChangeArrowheads="1"/>
          </p:cNvSpPr>
          <p:nvPr/>
        </p:nvSpPr>
        <p:spPr bwMode="auto">
          <a:xfrm>
            <a:off x="4876800" y="1676400"/>
            <a:ext cx="4267200" cy="2862322"/>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defRPr/>
            </a:pPr>
            <a:r>
              <a:rPr lang="en-US" altLang="ja-JP" dirty="0">
                <a:solidFill>
                  <a:srgbClr val="FFFFFF"/>
                </a:solidFill>
                <a:latin typeface="Arial" charset="0"/>
                <a:ea typeface="ＭＳ Ｐゴシック" charset="-128"/>
                <a:cs typeface="ＭＳ Ｐゴシック" charset="-128"/>
              </a:rPr>
              <a:t>“</a:t>
            </a:r>
            <a:r>
              <a:rPr lang="ko-KR" altLang="en-US" dirty="0">
                <a:solidFill>
                  <a:srgbClr val="FFFFFF"/>
                </a:solidFill>
                <a:latin typeface="Arial" charset="0"/>
                <a:ea typeface="ＭＳ Ｐゴシック" charset="-128"/>
                <a:cs typeface="ＭＳ Ｐゴシック" charset="-128"/>
              </a:rPr>
              <a:t>내가 너희에게서 다만 이것을 알려 하노니</a:t>
            </a:r>
            <a:r>
              <a:rPr lang="en-US" altLang="ko-KR" dirty="0">
                <a:solidFill>
                  <a:srgbClr val="FFFFFF"/>
                </a:solidFill>
                <a:latin typeface="Arial" charset="0"/>
                <a:ea typeface="ＭＳ Ｐゴシック" charset="-128"/>
                <a:cs typeface="ＭＳ Ｐゴシック" charset="-128"/>
              </a:rPr>
              <a:t>,</a:t>
            </a:r>
            <a:r>
              <a:rPr lang="ko-KR" altLang="en-US" dirty="0">
                <a:solidFill>
                  <a:srgbClr val="FFFFFF"/>
                </a:solidFill>
                <a:latin typeface="Arial" charset="0"/>
                <a:ea typeface="ＭＳ Ｐゴシック" charset="-128"/>
                <a:cs typeface="ＭＳ Ｐゴシック" charset="-128"/>
              </a:rPr>
              <a:t> 너희가 성령을 받은 것이 </a:t>
            </a:r>
            <a:r>
              <a:rPr lang="ko-KR" altLang="en-US" dirty="0">
                <a:solidFill>
                  <a:srgbClr val="FFFF00"/>
                </a:solidFill>
                <a:latin typeface="Arial" charset="0"/>
                <a:ea typeface="ＭＳ Ｐゴシック" charset="-128"/>
                <a:cs typeface="ＭＳ Ｐゴシック" charset="-128"/>
              </a:rPr>
              <a:t>율법의 행위로냐</a:t>
            </a:r>
            <a:r>
              <a:rPr lang="ko-KR" altLang="en-US" dirty="0">
                <a:solidFill>
                  <a:srgbClr val="FFFFFF"/>
                </a:solidFill>
                <a:latin typeface="Arial" charset="0"/>
                <a:ea typeface="ＭＳ Ｐゴシック" charset="-128"/>
                <a:cs typeface="ＭＳ Ｐゴシック" charset="-128"/>
              </a:rPr>
              <a:t> 혹은 듣고 믿음으로냐</a:t>
            </a:r>
            <a:r>
              <a:rPr lang="en-US" altLang="ko-KR" dirty="0">
                <a:solidFill>
                  <a:srgbClr val="FFFFFF"/>
                </a:solidFill>
                <a:latin typeface="Arial" charset="0"/>
                <a:ea typeface="ＭＳ Ｐゴシック" charset="-128"/>
                <a:cs typeface="ＭＳ Ｐゴシック" charset="-128"/>
              </a:rPr>
              <a:t>?</a:t>
            </a:r>
            <a:r>
              <a:rPr lang="ko-KR" altLang="en-US" dirty="0">
                <a:solidFill>
                  <a:srgbClr val="FFFFFF"/>
                </a:solidFill>
                <a:latin typeface="Arial" charset="0"/>
                <a:ea typeface="ＭＳ Ｐゴシック" charset="-128"/>
                <a:cs typeface="ＭＳ Ｐゴシック" charset="-128"/>
              </a:rPr>
              <a:t> 너희가 그리스도에 대해 들은 소식을 믿었기 때문에 성령을 받은 것이다</a:t>
            </a:r>
            <a:r>
              <a:rPr lang="en-US" altLang="ko-KR" dirty="0">
                <a:solidFill>
                  <a:srgbClr val="FFFFFF"/>
                </a:solidFill>
                <a:latin typeface="Arial" charset="0"/>
                <a:ea typeface="ＭＳ Ｐゴシック" charset="-128"/>
                <a:cs typeface="ＭＳ Ｐゴシック" charset="-128"/>
              </a:rPr>
              <a:t>.</a:t>
            </a:r>
            <a:r>
              <a:rPr lang="en-US" altLang="ja-JP" dirty="0">
                <a:solidFill>
                  <a:srgbClr val="FFFFFF"/>
                </a:solidFill>
                <a:latin typeface="Arial" charset="0"/>
                <a:ea typeface="ＭＳ Ｐゴシック" charset="-128"/>
                <a:cs typeface="ＭＳ Ｐゴシック" charset="-128"/>
              </a:rPr>
              <a:t>”</a:t>
            </a:r>
            <a:endParaRPr lang="en-US" altLang="ja-JP" sz="1600" dirty="0">
              <a:solidFill>
                <a:srgbClr val="FFFFFF"/>
              </a:solidFill>
              <a:latin typeface="Arial" charset="0"/>
              <a:ea typeface="ＭＳ Ｐゴシック" charset="-128"/>
              <a:cs typeface="ＭＳ Ｐゴシック" charset="-128"/>
            </a:endParaRPr>
          </a:p>
          <a:p>
            <a:pPr>
              <a:defRPr/>
            </a:pPr>
            <a:endParaRPr lang="en-US" sz="1600" dirty="0">
              <a:solidFill>
                <a:srgbClr val="FFFFFF"/>
              </a:solidFill>
              <a:latin typeface="Arial" charset="0"/>
              <a:ea typeface="ＭＳ Ｐゴシック" charset="-128"/>
              <a:cs typeface="ＭＳ Ｐゴシック" charset="-128"/>
            </a:endParaRPr>
          </a:p>
          <a:p>
            <a:pPr algn="r">
              <a:defRPr/>
            </a:pPr>
            <a:r>
              <a:rPr lang="en-US" sz="2000" dirty="0">
                <a:solidFill>
                  <a:srgbClr val="FFFFFF"/>
                </a:solidFill>
                <a:latin typeface="Arial" charset="0"/>
                <a:ea typeface="ＭＳ Ｐゴシック" charset="-128"/>
                <a:cs typeface="ＭＳ Ｐゴシック" charset="-128"/>
              </a:rPr>
              <a:t>(</a:t>
            </a:r>
            <a:r>
              <a:rPr lang="ko-KR" altLang="en-US" sz="2000" dirty="0">
                <a:solidFill>
                  <a:srgbClr val="FFFFFF"/>
                </a:solidFill>
                <a:latin typeface="Arial" charset="0"/>
                <a:ea typeface="ＭＳ Ｐゴシック" charset="-128"/>
                <a:cs typeface="ＭＳ Ｐゴシック" charset="-128"/>
              </a:rPr>
              <a:t>갈라디아서 </a:t>
            </a:r>
            <a:r>
              <a:rPr lang="en-US" altLang="ko-KR" sz="2000" dirty="0">
                <a:solidFill>
                  <a:srgbClr val="FFFFFF"/>
                </a:solidFill>
                <a:latin typeface="Arial" charset="0"/>
                <a:ea typeface="ＭＳ Ｐゴシック" charset="-128"/>
                <a:cs typeface="ＭＳ Ｐゴシック" charset="-128"/>
              </a:rPr>
              <a:t>3</a:t>
            </a:r>
            <a:r>
              <a:rPr lang="ko-KR" altLang="en-US" sz="2000" dirty="0">
                <a:solidFill>
                  <a:srgbClr val="FFFFFF"/>
                </a:solidFill>
                <a:latin typeface="Arial" charset="0"/>
                <a:ea typeface="ＭＳ Ｐゴシック" charset="-128"/>
                <a:cs typeface="ＭＳ Ｐゴシック" charset="-128"/>
              </a:rPr>
              <a:t>장 </a:t>
            </a:r>
            <a:r>
              <a:rPr lang="en-US" altLang="ko-KR" sz="2000" dirty="0">
                <a:solidFill>
                  <a:srgbClr val="FFFFFF"/>
                </a:solidFill>
                <a:latin typeface="Arial" charset="0"/>
                <a:ea typeface="ＭＳ Ｐゴシック" charset="-128"/>
                <a:cs typeface="ＭＳ Ｐゴシック" charset="-128"/>
              </a:rPr>
              <a:t>2</a:t>
            </a:r>
            <a:r>
              <a:rPr lang="ko-KR" altLang="en-US" sz="2000" dirty="0">
                <a:solidFill>
                  <a:srgbClr val="FFFFFF"/>
                </a:solidFill>
                <a:latin typeface="Arial" charset="0"/>
                <a:ea typeface="ＭＳ Ｐゴシック" charset="-128"/>
                <a:cs typeface="ＭＳ Ｐゴシック" charset="-128"/>
              </a:rPr>
              <a:t>절</a:t>
            </a:r>
            <a:r>
              <a:rPr lang="en-US" sz="2000" dirty="0">
                <a:solidFill>
                  <a:srgbClr val="FFFFFF"/>
                </a:solidFill>
                <a:latin typeface="Arial" charset="0"/>
                <a:ea typeface="ＭＳ Ｐゴシック" charset="-128"/>
                <a:cs typeface="ＭＳ Ｐゴシック" charset="-128"/>
              </a:rPr>
              <a:t>)</a:t>
            </a:r>
            <a:endParaRPr lang="en-US" dirty="0">
              <a:solidFill>
                <a:srgbClr val="FFFFFF"/>
              </a:solidFill>
              <a:latin typeface="Arial" charset="0"/>
              <a:ea typeface="ＭＳ Ｐゴシック" charset="-128"/>
              <a:cs typeface="ＭＳ Ｐゴシック" charset="-128"/>
            </a:endParaRPr>
          </a:p>
        </p:txBody>
      </p:sp>
      <p:sp>
        <p:nvSpPr>
          <p:cNvPr id="330760" name="Text Box 4"/>
          <p:cNvSpPr txBox="1">
            <a:spLocks noChangeArrowheads="1"/>
          </p:cNvSpPr>
          <p:nvPr/>
        </p:nvSpPr>
        <p:spPr bwMode="auto">
          <a:xfrm>
            <a:off x="8269288" y="95250"/>
            <a:ext cx="86677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154k</a:t>
            </a:r>
            <a:endParaRPr lang="en-US" b="1">
              <a:solidFill>
                <a:srgbClr val="000000"/>
              </a:solidFill>
              <a:latin typeface="Arial" charset="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1368"/>
                                        </p:tgtEl>
                                        <p:attrNameLst>
                                          <p:attrName>style.visibility</p:attrName>
                                        </p:attrNameLst>
                                      </p:cBhvr>
                                      <p:to>
                                        <p:strVal val="visible"/>
                                      </p:to>
                                    </p:set>
                                    <p:anim calcmode="lin" valueType="num">
                                      <p:cBhvr>
                                        <p:cTn id="7" dur="1000" fill="hold"/>
                                        <p:tgtEl>
                                          <p:spTgt spid="271368"/>
                                        </p:tgtEl>
                                        <p:attrNameLst>
                                          <p:attrName>ppt_w</p:attrName>
                                        </p:attrNameLst>
                                      </p:cBhvr>
                                      <p:tavLst>
                                        <p:tav tm="0">
                                          <p:val>
                                            <p:fltVal val="0"/>
                                          </p:val>
                                        </p:tav>
                                        <p:tav tm="100000">
                                          <p:val>
                                            <p:strVal val="#ppt_w"/>
                                          </p:val>
                                        </p:tav>
                                      </p:tavLst>
                                    </p:anim>
                                    <p:anim calcmode="lin" valueType="num">
                                      <p:cBhvr>
                                        <p:cTn id="8" dur="1000" fill="hold"/>
                                        <p:tgtEl>
                                          <p:spTgt spid="271368"/>
                                        </p:tgtEl>
                                        <p:attrNameLst>
                                          <p:attrName>ppt_h</p:attrName>
                                        </p:attrNameLst>
                                      </p:cBhvr>
                                      <p:tavLst>
                                        <p:tav tm="0">
                                          <p:val>
                                            <p:fltVal val="0"/>
                                          </p:val>
                                        </p:tav>
                                        <p:tav tm="100000">
                                          <p:val>
                                            <p:strVal val="#ppt_h"/>
                                          </p:val>
                                        </p:tav>
                                      </p:tavLst>
                                    </p:anim>
                                    <p:anim calcmode="lin" valueType="num">
                                      <p:cBhvr>
                                        <p:cTn id="9" dur="1000" fill="hold"/>
                                        <p:tgtEl>
                                          <p:spTgt spid="27136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13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1367"/>
                                        </p:tgtEl>
                                        <p:attrNameLst>
                                          <p:attrName>style.visibility</p:attrName>
                                        </p:attrNameLst>
                                      </p:cBhvr>
                                      <p:to>
                                        <p:strVal val="visible"/>
                                      </p:to>
                                    </p:set>
                                    <p:anim calcmode="lin" valueType="num">
                                      <p:cBhvr>
                                        <p:cTn id="15" dur="1000" fill="hold"/>
                                        <p:tgtEl>
                                          <p:spTgt spid="271367"/>
                                        </p:tgtEl>
                                        <p:attrNameLst>
                                          <p:attrName>ppt_w</p:attrName>
                                        </p:attrNameLst>
                                      </p:cBhvr>
                                      <p:tavLst>
                                        <p:tav tm="0">
                                          <p:val>
                                            <p:fltVal val="0"/>
                                          </p:val>
                                        </p:tav>
                                        <p:tav tm="100000">
                                          <p:val>
                                            <p:strVal val="#ppt_w"/>
                                          </p:val>
                                        </p:tav>
                                      </p:tavLst>
                                    </p:anim>
                                    <p:anim calcmode="lin" valueType="num">
                                      <p:cBhvr>
                                        <p:cTn id="16" dur="1000" fill="hold"/>
                                        <p:tgtEl>
                                          <p:spTgt spid="271367"/>
                                        </p:tgtEl>
                                        <p:attrNameLst>
                                          <p:attrName>ppt_h</p:attrName>
                                        </p:attrNameLst>
                                      </p:cBhvr>
                                      <p:tavLst>
                                        <p:tav tm="0">
                                          <p:val>
                                            <p:fltVal val="0"/>
                                          </p:val>
                                        </p:tav>
                                        <p:tav tm="100000">
                                          <p:val>
                                            <p:strVal val="#ppt_h"/>
                                          </p:val>
                                        </p:tav>
                                      </p:tavLst>
                                    </p:anim>
                                    <p:anim calcmode="lin" valueType="num">
                                      <p:cBhvr>
                                        <p:cTn id="17" dur="1000" fill="hold"/>
                                        <p:tgtEl>
                                          <p:spTgt spid="27136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13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7" grpId="0"/>
      <p:bldP spid="27136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1" name="Picture 2" descr="Qimr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05000"/>
            <a:ext cx="7086600"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3" name="Rectangle 5"/>
          <p:cNvSpPr>
            <a:spLocks noChangeArrowheads="1"/>
          </p:cNvSpPr>
          <p:nvPr/>
        </p:nvSpPr>
        <p:spPr bwMode="auto">
          <a:xfrm>
            <a:off x="2514600" y="4267200"/>
            <a:ext cx="6629400" cy="2590800"/>
          </a:xfrm>
          <a:prstGeom prst="rect">
            <a:avLst/>
          </a:prstGeom>
          <a:solidFill>
            <a:schemeClr val="bg2"/>
          </a:solidFill>
          <a:ln w="9525">
            <a:noFill/>
            <a:miter lim="800000"/>
            <a:headEnd/>
            <a:tailEnd/>
          </a:ln>
          <a:effectLst/>
        </p:spPr>
        <p:txBody>
          <a:bodyPr wrap="none" anchor="ctr"/>
          <a:lstStyle/>
          <a:p>
            <a:pPr algn="ctr">
              <a:defRPr/>
            </a:pPr>
            <a:endParaRPr lang="en-US" sz="4000" b="1">
              <a:solidFill>
                <a:srgbClr val="E5E5FF"/>
              </a:solidFill>
              <a:effectLst>
                <a:outerShdw blurRad="38100" dist="38100" dir="2700000" algn="tl">
                  <a:srgbClr val="000000"/>
                </a:outerShdw>
              </a:effectLst>
              <a:latin typeface="Arial"/>
              <a:cs typeface="Arial"/>
            </a:endParaRPr>
          </a:p>
        </p:txBody>
      </p:sp>
      <p:sp>
        <p:nvSpPr>
          <p:cNvPr id="181254" name="Text Box 6"/>
          <p:cNvSpPr txBox="1">
            <a:spLocks noChangeArrowheads="1"/>
          </p:cNvSpPr>
          <p:nvPr/>
        </p:nvSpPr>
        <p:spPr bwMode="auto">
          <a:xfrm>
            <a:off x="2514600" y="4965700"/>
            <a:ext cx="6629400" cy="1570038"/>
          </a:xfrm>
          <a:prstGeom prst="rect">
            <a:avLst/>
          </a:prstGeom>
          <a:solidFill>
            <a:schemeClr val="bg2"/>
          </a:solidFill>
          <a:ln w="9525">
            <a:noFill/>
            <a:miter lim="800000"/>
            <a:headEnd/>
            <a:tailEnd/>
          </a:ln>
          <a:effectLst/>
        </p:spPr>
        <p:txBody>
          <a:bodyPr>
            <a:spAutoFit/>
          </a:bodyPr>
          <a:lstStyle>
            <a:lvl1pPr marL="293688" indent="-293688"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eaLnBrk="1" hangingPunct="1">
              <a:buFontTx/>
              <a:buChar char="•"/>
              <a:defRPr/>
            </a:pPr>
            <a:r>
              <a:rPr lang="en-US" altLang="ja-JP" sz="2400" dirty="0">
                <a:solidFill>
                  <a:srgbClr val="E5E5FF"/>
                </a:solidFill>
                <a:effectLst>
                  <a:outerShdw blurRad="38100" dist="38100" dir="2700000" algn="tl">
                    <a:srgbClr val="000000"/>
                  </a:outerShdw>
                </a:effectLst>
                <a:latin typeface="Arial" charset="0"/>
                <a:cs typeface="Arial" charset="0"/>
              </a:rPr>
              <a:t>“</a:t>
            </a:r>
            <a:r>
              <a:rPr lang="ko-KR" altLang="en-US" sz="2400" dirty="0">
                <a:solidFill>
                  <a:srgbClr val="E5E5FF"/>
                </a:solidFill>
                <a:effectLst>
                  <a:outerShdw blurRad="38100" dist="38100" dir="2700000" algn="tl">
                    <a:srgbClr val="000000"/>
                  </a:outerShdw>
                </a:effectLst>
                <a:latin typeface="Arial" charset="0"/>
                <a:cs typeface="Arial" charset="0"/>
              </a:rPr>
              <a:t>율법의 행위들</a:t>
            </a:r>
            <a:r>
              <a:rPr lang="en-US" altLang="ko-KR" sz="2400" dirty="0">
                <a:solidFill>
                  <a:srgbClr val="E5E5FF"/>
                </a:solidFill>
                <a:effectLst>
                  <a:outerShdw blurRad="38100" dist="38100" dir="2700000" algn="tl">
                    <a:srgbClr val="000000"/>
                  </a:outerShdw>
                </a:effectLst>
                <a:latin typeface="Arial" charset="0"/>
                <a:cs typeface="Arial" charset="0"/>
              </a:rPr>
              <a:t>”</a:t>
            </a:r>
            <a:r>
              <a:rPr lang="ko-KR" altLang="en-US" sz="2400" dirty="0">
                <a:solidFill>
                  <a:srgbClr val="E5E5FF"/>
                </a:solidFill>
                <a:effectLst>
                  <a:outerShdw blurRad="38100" dist="38100" dir="2700000" algn="tl">
                    <a:srgbClr val="000000"/>
                  </a:outerShdw>
                </a:effectLst>
                <a:latin typeface="Arial" charset="0"/>
                <a:cs typeface="Arial" charset="0"/>
              </a:rPr>
              <a:t> </a:t>
            </a:r>
            <a:r>
              <a:rPr lang="en-US" sz="2400" dirty="0">
                <a:solidFill>
                  <a:srgbClr val="E5E5FF"/>
                </a:solidFill>
                <a:effectLst>
                  <a:outerShdw blurRad="38100" dist="38100" dir="2700000" algn="tl">
                    <a:srgbClr val="000000"/>
                  </a:outerShdw>
                </a:effectLst>
                <a:latin typeface="Arial" charset="0"/>
                <a:cs typeface="Arial" charset="0"/>
              </a:rPr>
              <a:t>(</a:t>
            </a:r>
            <a:r>
              <a:rPr lang="ko-KR" altLang="en-US" sz="2400" dirty="0">
                <a:solidFill>
                  <a:srgbClr val="E5E5FF"/>
                </a:solidFill>
                <a:effectLst>
                  <a:outerShdw blurRad="38100" dist="38100" dir="2700000" algn="tl">
                    <a:srgbClr val="000000"/>
                  </a:outerShdw>
                </a:effectLst>
                <a:latin typeface="Arial" charset="0"/>
                <a:cs typeface="Arial" charset="0"/>
              </a:rPr>
              <a:t>아벡</a:t>
            </a:r>
            <a:r>
              <a:rPr lang="en-US" altLang="ko-KR" sz="2400" dirty="0">
                <a:solidFill>
                  <a:srgbClr val="E5E5FF"/>
                </a:solidFill>
                <a:effectLst>
                  <a:outerShdw blurRad="38100" dist="38100" dir="2700000" algn="tl">
                    <a:srgbClr val="000000"/>
                  </a:outerShdw>
                </a:effectLst>
                <a:latin typeface="Arial" charset="0"/>
                <a:cs typeface="Arial" charset="0"/>
              </a:rPr>
              <a:t>(</a:t>
            </a:r>
            <a:r>
              <a:rPr lang="en-US" altLang="ko-KR" sz="2400" dirty="0" err="1">
                <a:solidFill>
                  <a:srgbClr val="E5E5FF"/>
                </a:solidFill>
                <a:effectLst>
                  <a:outerShdw blurRad="38100" dist="38100" dir="2700000" algn="tl">
                    <a:srgbClr val="000000"/>
                  </a:outerShdw>
                </a:effectLst>
                <a:latin typeface="Arial" charset="0"/>
                <a:cs typeface="Arial" charset="0"/>
              </a:rPr>
              <a:t>Abegg</a:t>
            </a:r>
            <a:r>
              <a:rPr lang="en-US" altLang="ko-KR" sz="2400" dirty="0">
                <a:solidFill>
                  <a:srgbClr val="E5E5FF"/>
                </a:solidFill>
                <a:effectLst>
                  <a:outerShdw blurRad="38100" dist="38100" dir="2700000" algn="tl">
                    <a:srgbClr val="000000"/>
                  </a:outerShdw>
                </a:effectLst>
                <a:latin typeface="Arial" charset="0"/>
                <a:cs typeface="Arial" charset="0"/>
              </a:rPr>
              <a:t>)</a:t>
            </a:r>
            <a:r>
              <a:rPr lang="ko-KR" altLang="en-US" sz="2400" dirty="0">
                <a:solidFill>
                  <a:srgbClr val="E5E5FF"/>
                </a:solidFill>
                <a:effectLst>
                  <a:outerShdw blurRad="38100" dist="38100" dir="2700000" algn="tl">
                    <a:srgbClr val="000000"/>
                  </a:outerShdw>
                </a:effectLst>
                <a:latin typeface="Arial" charset="0"/>
                <a:cs typeface="Arial" charset="0"/>
              </a:rPr>
              <a:t>의 번역은 이것이 바울이 갈라디아서에서 논박했던</a:t>
            </a:r>
            <a:r>
              <a:rPr lang="en-US" altLang="ko-KR" sz="2400" dirty="0">
                <a:solidFill>
                  <a:srgbClr val="E5E5FF"/>
                </a:solidFill>
                <a:effectLst>
                  <a:outerShdw blurRad="38100" dist="38100" dir="2700000" algn="tl">
                    <a:srgbClr val="000000"/>
                  </a:outerShdw>
                </a:effectLst>
                <a:latin typeface="Arial" charset="0"/>
                <a:cs typeface="Arial" charset="0"/>
              </a:rPr>
              <a:t>,</a:t>
            </a:r>
            <a:r>
              <a:rPr lang="ko-KR" altLang="en-US" sz="2400" dirty="0">
                <a:solidFill>
                  <a:srgbClr val="E5E5FF"/>
                </a:solidFill>
                <a:effectLst>
                  <a:outerShdw blurRad="38100" dist="38100" dir="2700000" algn="tl">
                    <a:srgbClr val="000000"/>
                  </a:outerShdw>
                </a:effectLst>
                <a:latin typeface="Arial" charset="0"/>
                <a:cs typeface="Arial" charset="0"/>
              </a:rPr>
              <a:t> 행위에 의해 구원을 받는다는 랍비적인 신념의 증거라는 것을 보여준다</a:t>
            </a:r>
            <a:r>
              <a:rPr lang="en-US" sz="2400" dirty="0">
                <a:solidFill>
                  <a:srgbClr val="E5E5FF"/>
                </a:solidFill>
                <a:effectLst>
                  <a:outerShdw blurRad="38100" dist="38100" dir="2700000" algn="tl">
                    <a:srgbClr val="000000"/>
                  </a:outerShdw>
                </a:effectLst>
                <a:latin typeface="Arial" charset="0"/>
                <a:cs typeface="Arial" charset="0"/>
              </a:rPr>
              <a:t>)</a:t>
            </a:r>
            <a:endParaRPr lang="en-US" sz="2800" dirty="0">
              <a:solidFill>
                <a:srgbClr val="E5E5FF"/>
              </a:solidFill>
              <a:effectLst>
                <a:outerShdw blurRad="38100" dist="38100" dir="2700000" algn="tl">
                  <a:srgbClr val="000000"/>
                </a:outerShdw>
              </a:effectLst>
              <a:latin typeface="Arial" charset="0"/>
              <a:cs typeface="Arial" charset="0"/>
            </a:endParaRPr>
          </a:p>
        </p:txBody>
      </p:sp>
      <p:sp>
        <p:nvSpPr>
          <p:cNvPr id="181256" name="Text Box 8"/>
          <p:cNvSpPr txBox="1">
            <a:spLocks noChangeArrowheads="1"/>
          </p:cNvSpPr>
          <p:nvPr/>
        </p:nvSpPr>
        <p:spPr bwMode="auto">
          <a:xfrm>
            <a:off x="3219450" y="4375150"/>
            <a:ext cx="5040313" cy="523875"/>
          </a:xfrm>
          <a:prstGeom prst="rect">
            <a:avLst/>
          </a:prstGeom>
          <a:solidFill>
            <a:schemeClr val="bg2"/>
          </a:solid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hangingPunct="1">
              <a:defRPr/>
            </a:pPr>
            <a:r>
              <a:rPr lang="en-US" sz="2800" dirty="0">
                <a:solidFill>
                  <a:srgbClr val="E5E5FF"/>
                </a:solidFill>
                <a:effectLst>
                  <a:outerShdw blurRad="38100" dist="38100" dir="2700000" algn="tl">
                    <a:srgbClr val="000000"/>
                  </a:outerShdw>
                </a:effectLst>
                <a:latin typeface="Arial" charset="0"/>
                <a:cs typeface="Arial" charset="0"/>
              </a:rPr>
              <a:t>MIQSAT MA</a:t>
            </a:r>
            <a:r>
              <a:rPr lang="fr-FR" altLang="ja-JP" sz="2800" dirty="0">
                <a:solidFill>
                  <a:srgbClr val="E5E5FF"/>
                </a:solidFill>
                <a:effectLst>
                  <a:outerShdw blurRad="38100" dist="38100" dir="2700000" algn="tl">
                    <a:srgbClr val="000000"/>
                  </a:outerShdw>
                </a:effectLst>
                <a:latin typeface="Arial" charset="0"/>
                <a:cs typeface="Arial" charset="0"/>
              </a:rPr>
              <a:t>'</a:t>
            </a:r>
            <a:r>
              <a:rPr lang="en-US" sz="2800" dirty="0">
                <a:solidFill>
                  <a:srgbClr val="E5E5FF"/>
                </a:solidFill>
                <a:effectLst>
                  <a:outerShdw blurRad="38100" dist="38100" dir="2700000" algn="tl">
                    <a:srgbClr val="000000"/>
                  </a:outerShdw>
                </a:effectLst>
                <a:latin typeface="Arial" charset="0"/>
                <a:cs typeface="Arial" charset="0"/>
              </a:rPr>
              <a:t>ASE HA-TORAH</a:t>
            </a:r>
          </a:p>
        </p:txBody>
      </p:sp>
      <p:sp>
        <p:nvSpPr>
          <p:cNvPr id="181258" name="Rectangle 10"/>
          <p:cNvSpPr>
            <a:spLocks noChangeArrowheads="1"/>
          </p:cNvSpPr>
          <p:nvPr/>
        </p:nvSpPr>
        <p:spPr bwMode="auto">
          <a:xfrm>
            <a:off x="304800" y="838200"/>
            <a:ext cx="9067800" cy="1066800"/>
          </a:xfrm>
          <a:prstGeom prst="rect">
            <a:avLst/>
          </a:prstGeom>
          <a:noFill/>
          <a:ln w="9525">
            <a:noFill/>
            <a:miter lim="800000"/>
            <a:headEnd/>
            <a:tailEnd/>
          </a:ln>
          <a:effectLst/>
        </p:spPr>
        <p:txBody>
          <a:bodyPr/>
          <a:lstStyle/>
          <a:p>
            <a:pPr marL="342900" indent="-342900">
              <a:spcBef>
                <a:spcPct val="20000"/>
              </a:spcBef>
              <a:buClr>
                <a:srgbClr val="FFCC00"/>
              </a:buClr>
              <a:buSzPct val="70000"/>
              <a:buFont typeface="Wingdings" charset="0"/>
              <a:buNone/>
              <a:defRPr/>
            </a:pPr>
            <a:r>
              <a:rPr lang="en-US" b="1" dirty="0">
                <a:solidFill>
                  <a:srgbClr val="FFFFFF"/>
                </a:solidFill>
                <a:effectLst>
                  <a:outerShdw blurRad="38100" dist="38100" dir="2700000" algn="tl">
                    <a:srgbClr val="000000"/>
                  </a:outerShdw>
                </a:effectLst>
                <a:latin typeface="Arial" charset="0"/>
                <a:cs typeface="Arial" charset="0"/>
              </a:rPr>
              <a:t>MMT</a:t>
            </a:r>
            <a:r>
              <a:rPr lang="ko-KR" altLang="en-US" b="1" dirty="0">
                <a:solidFill>
                  <a:srgbClr val="FFFFFF"/>
                </a:solidFill>
                <a:effectLst>
                  <a:outerShdw blurRad="38100" dist="38100" dir="2700000" algn="tl">
                    <a:srgbClr val="000000"/>
                  </a:outerShdw>
                </a:effectLst>
                <a:latin typeface="Arial" charset="0"/>
                <a:cs typeface="Arial" charset="0"/>
              </a:rPr>
              <a:t>는 행위로 구원을 얻는다고 가르친 바울의 적들이</a:t>
            </a:r>
            <a:r>
              <a:rPr lang="en-US" altLang="ko-KR" b="1" dirty="0">
                <a:solidFill>
                  <a:srgbClr val="FFFFFF"/>
                </a:solidFill>
                <a:effectLst>
                  <a:outerShdw blurRad="38100" dist="38100" dir="2700000" algn="tl">
                    <a:srgbClr val="000000"/>
                  </a:outerShdw>
                </a:effectLst>
                <a:latin typeface="Arial" charset="0"/>
                <a:cs typeface="Arial" charset="0"/>
              </a:rPr>
              <a:t>,</a:t>
            </a:r>
            <a:r>
              <a:rPr lang="ko-KR" altLang="en-US" b="1" dirty="0">
                <a:solidFill>
                  <a:srgbClr val="FFFFFF"/>
                </a:solidFill>
                <a:effectLst>
                  <a:outerShdw blurRad="38100" dist="38100" dir="2700000" algn="tl">
                    <a:srgbClr val="000000"/>
                  </a:outerShdw>
                </a:effectLst>
                <a:latin typeface="Arial" charset="0"/>
                <a:cs typeface="Arial" charset="0"/>
              </a:rPr>
              <a:t> 참으로 실제했음을 보여준다</a:t>
            </a:r>
            <a:r>
              <a:rPr lang="en-US" altLang="ko-KR" b="1" dirty="0">
                <a:solidFill>
                  <a:srgbClr val="FFFFFF"/>
                </a:solidFill>
                <a:effectLst>
                  <a:outerShdw blurRad="38100" dist="38100" dir="2700000" algn="tl">
                    <a:srgbClr val="000000"/>
                  </a:outerShdw>
                </a:effectLst>
                <a:latin typeface="Arial" charset="0"/>
                <a:cs typeface="Arial" charset="0"/>
              </a:rPr>
              <a:t>.</a:t>
            </a:r>
            <a:r>
              <a:rPr lang="ko-KR" altLang="en-US" b="1" dirty="0">
                <a:solidFill>
                  <a:srgbClr val="FFFFFF"/>
                </a:solidFill>
                <a:effectLst>
                  <a:outerShdw blurRad="38100" dist="38100" dir="2700000" algn="tl">
                    <a:srgbClr val="000000"/>
                  </a:outerShdw>
                </a:effectLst>
                <a:latin typeface="Arial" charset="0"/>
                <a:cs typeface="Arial" charset="0"/>
              </a:rPr>
              <a:t> </a:t>
            </a:r>
            <a:endParaRPr lang="en-US" b="1" dirty="0">
              <a:solidFill>
                <a:srgbClr val="FFFFFF"/>
              </a:solidFill>
              <a:effectLst>
                <a:outerShdw blurRad="38100" dist="38100" dir="2700000" algn="tl">
                  <a:srgbClr val="000000"/>
                </a:outerShdw>
              </a:effectLst>
              <a:latin typeface="Arial" charset="0"/>
              <a:cs typeface="Arial" charset="0"/>
            </a:endParaRPr>
          </a:p>
        </p:txBody>
      </p:sp>
      <p:sp>
        <p:nvSpPr>
          <p:cNvPr id="181262" name="Rectangle 14"/>
          <p:cNvSpPr>
            <a:spLocks noGrp="1" noRot="1" noChangeArrowheads="1"/>
          </p:cNvSpPr>
          <p:nvPr>
            <p:ph type="title"/>
          </p:nvPr>
        </p:nvSpPr>
        <p:spPr>
          <a:xfrm>
            <a:off x="0" y="0"/>
            <a:ext cx="60960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en-US" sz="3600" dirty="0">
                <a:latin typeface="Arial" charset="0"/>
                <a:ea typeface="ＭＳ Ｐゴシック" charset="0"/>
              </a:rPr>
              <a:t>DSS</a:t>
            </a:r>
            <a:r>
              <a:rPr lang="ko-KR" altLang="en-US" sz="3600" dirty="0">
                <a:latin typeface="Arial" charset="0"/>
                <a:ea typeface="ＭＳ Ｐゴシック" charset="0"/>
              </a:rPr>
              <a:t>의 중요성</a:t>
            </a:r>
            <a:endParaRPr lang="en-US" sz="3600" dirty="0">
              <a:latin typeface="Arial" charset="0"/>
              <a:ea typeface="ＭＳ Ｐゴシック" charset="0"/>
            </a:endParaRPr>
          </a:p>
        </p:txBody>
      </p:sp>
      <p:sp>
        <p:nvSpPr>
          <p:cNvPr id="9" name="Text Box 5"/>
          <p:cNvSpPr txBox="1">
            <a:spLocks noChangeArrowheads="1"/>
          </p:cNvSpPr>
          <p:nvPr/>
        </p:nvSpPr>
        <p:spPr bwMode="auto">
          <a:xfrm>
            <a:off x="7727950" y="0"/>
            <a:ext cx="1416050" cy="461963"/>
          </a:xfrm>
          <a:prstGeom prst="rect">
            <a:avLst/>
          </a:prstGeom>
          <a:noFill/>
          <a:ln w="9525">
            <a:noFill/>
            <a:miter lim="800000"/>
            <a:headEnd/>
            <a:tailEnd/>
          </a:ln>
          <a:effectLst/>
        </p:spPr>
        <p:txBody>
          <a:bodyPr wrap="none">
            <a:spAutoFit/>
          </a:bodyPr>
          <a:lstStyle>
            <a:lvl1pPr eaLnBrk="0" hangingPunct="0">
              <a:defRPr sz="4400" b="1">
                <a:solidFill>
                  <a:schemeClr val="tx2"/>
                </a:solidFill>
                <a:latin typeface="Garamond" charset="0"/>
                <a:ea typeface="ＭＳ Ｐゴシック" charset="0"/>
                <a:cs typeface="ＭＳ Ｐゴシック" charset="0"/>
              </a:defRPr>
            </a:lvl1pPr>
            <a:lvl2pPr marL="37931725" indent="-37474525" eaLnBrk="0" hangingPunct="0">
              <a:defRPr sz="4400" b="1">
                <a:solidFill>
                  <a:schemeClr val="tx2"/>
                </a:solidFill>
                <a:latin typeface="Garamond" charset="0"/>
                <a:ea typeface="ＭＳ Ｐゴシック" charset="0"/>
              </a:defRPr>
            </a:lvl2pPr>
            <a:lvl3pPr eaLnBrk="0" hangingPunct="0">
              <a:defRPr sz="4400" b="1">
                <a:solidFill>
                  <a:schemeClr val="tx2"/>
                </a:solidFill>
                <a:latin typeface="Garamond" charset="0"/>
                <a:ea typeface="ＭＳ Ｐゴシック" charset="0"/>
              </a:defRPr>
            </a:lvl3pPr>
            <a:lvl4pPr eaLnBrk="0" hangingPunct="0">
              <a:defRPr sz="4400" b="1">
                <a:solidFill>
                  <a:schemeClr val="tx2"/>
                </a:solidFill>
                <a:latin typeface="Garamond" charset="0"/>
                <a:ea typeface="ＭＳ Ｐゴシック" charset="0"/>
              </a:defRPr>
            </a:lvl4pPr>
            <a:lvl5pPr eaLnBrk="0" hangingPunct="0">
              <a:defRPr sz="4400" b="1">
                <a:solidFill>
                  <a:schemeClr val="tx2"/>
                </a:solidFill>
                <a:latin typeface="Garamond" charset="0"/>
                <a:ea typeface="ＭＳ Ｐゴシック" charset="0"/>
              </a:defRPr>
            </a:lvl5pPr>
            <a:lvl6pPr marL="457200" eaLnBrk="0" fontAlgn="base" hangingPunct="0">
              <a:spcBef>
                <a:spcPct val="0"/>
              </a:spcBef>
              <a:spcAft>
                <a:spcPct val="0"/>
              </a:spcAft>
              <a:defRPr sz="4400" b="1">
                <a:solidFill>
                  <a:schemeClr val="tx2"/>
                </a:solidFill>
                <a:latin typeface="Garamond" charset="0"/>
                <a:ea typeface="ＭＳ Ｐゴシック" charset="0"/>
              </a:defRPr>
            </a:lvl6pPr>
            <a:lvl7pPr marL="914400" eaLnBrk="0" fontAlgn="base" hangingPunct="0">
              <a:spcBef>
                <a:spcPct val="0"/>
              </a:spcBef>
              <a:spcAft>
                <a:spcPct val="0"/>
              </a:spcAft>
              <a:defRPr sz="4400" b="1">
                <a:solidFill>
                  <a:schemeClr val="tx2"/>
                </a:solidFill>
                <a:latin typeface="Garamond" charset="0"/>
                <a:ea typeface="ＭＳ Ｐゴシック" charset="0"/>
              </a:defRPr>
            </a:lvl7pPr>
            <a:lvl8pPr marL="1371600" eaLnBrk="0" fontAlgn="base" hangingPunct="0">
              <a:spcBef>
                <a:spcPct val="0"/>
              </a:spcBef>
              <a:spcAft>
                <a:spcPct val="0"/>
              </a:spcAft>
              <a:defRPr sz="4400" b="1">
                <a:solidFill>
                  <a:schemeClr val="tx2"/>
                </a:solidFill>
                <a:latin typeface="Garamond" charset="0"/>
                <a:ea typeface="ＭＳ Ｐゴシック" charset="0"/>
              </a:defRPr>
            </a:lvl8pPr>
            <a:lvl9pPr marL="1828800" eaLnBrk="0" fontAlgn="base" hangingPunct="0">
              <a:spcBef>
                <a:spcPct val="0"/>
              </a:spcBef>
              <a:spcAft>
                <a:spcPct val="0"/>
              </a:spcAft>
              <a:defRPr sz="4400" b="1">
                <a:solidFill>
                  <a:schemeClr val="tx2"/>
                </a:solidFill>
                <a:latin typeface="Garamond" charset="0"/>
                <a:ea typeface="ＭＳ Ｐゴシック" charset="0"/>
              </a:defRPr>
            </a:lvl9pPr>
          </a:lstStyle>
          <a:p>
            <a:pPr algn="ctr" eaLnBrk="1" hangingPunct="1">
              <a:defRPr/>
            </a:pPr>
            <a:r>
              <a:rPr lang="en-US" sz="2400" dirty="0">
                <a:solidFill>
                  <a:srgbClr val="E5E5FF"/>
                </a:solidFill>
                <a:effectLst>
                  <a:outerShdw blurRad="38100" dist="38100" dir="2700000" algn="tl">
                    <a:srgbClr val="000000"/>
                  </a:outerShdw>
                </a:effectLst>
                <a:latin typeface="Arial" charset="0"/>
                <a:cs typeface="Arial" charset="0"/>
              </a:rPr>
              <a:t>NTB 183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a:extLst/>
        </p:spPr>
        <p:txBody>
          <a:bodyPr/>
          <a:lstStyle/>
          <a:p>
            <a:pPr>
              <a:defRPr/>
            </a:pPr>
            <a:r>
              <a:rPr lang="ko-KR" altLang="en-US" sz="4000" b="1" dirty="0">
                <a:effectLst>
                  <a:glow rad="127000">
                    <a:schemeClr val="tx1"/>
                  </a:glow>
                </a:effectLst>
                <a:latin typeface="Arial" charset="0"/>
                <a:ea typeface="ＭＳ Ｐゴシック" charset="0"/>
                <a:cs typeface="ＭＳ Ｐゴシック" charset="0"/>
              </a:rPr>
              <a:t>당신은 어떻게 자유로워질 수 있는가</a:t>
            </a:r>
            <a:r>
              <a:rPr lang="en-US" altLang="ko-KR" sz="4000" b="1" dirty="0">
                <a:effectLst>
                  <a:glow rad="127000">
                    <a:schemeClr val="tx1"/>
                  </a:glow>
                </a:effectLst>
                <a:latin typeface="Arial" charset="0"/>
                <a:ea typeface="ＭＳ Ｐゴシック" charset="0"/>
                <a:cs typeface="ＭＳ Ｐゴシック" charset="0"/>
              </a:rPr>
              <a:t>?</a:t>
            </a:r>
            <a:endParaRPr lang="en-US" sz="4000" b="1" dirty="0">
              <a:effectLst>
                <a:glow rad="127000">
                  <a:schemeClr val="tx1"/>
                </a:glow>
              </a:effectLst>
              <a:latin typeface="Arial" charset="0"/>
              <a:ea typeface="ＭＳ Ｐゴシック" charset="0"/>
              <a:cs typeface="ＭＳ Ｐゴシック" charset="0"/>
            </a:endParaRPr>
          </a:p>
        </p:txBody>
      </p:sp>
      <p:pic>
        <p:nvPicPr>
          <p:cNvPr id="374786" name="Picture 2" descr="Image result for be free">
            <a:extLst>
              <a:ext uri="{FF2B5EF4-FFF2-40B4-BE49-F238E27FC236}">
                <a16:creationId xmlns:a16="http://schemas.microsoft.com/office/drawing/2014/main" id="{61B8DD3F-8FFA-D640-8D90-076DA74C0D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44000" cy="515461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0804816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xmlns="">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a:extLst/>
        </p:spPr>
        <p:txBody>
          <a:bodyPr anchor="t"/>
          <a:lstStyle/>
          <a:p>
            <a:pPr>
              <a:defRPr/>
            </a:pPr>
            <a:r>
              <a:rPr lang="ko-KR" altLang="en-US" sz="5400" b="1" dirty="0">
                <a:effectLst>
                  <a:glow rad="127000">
                    <a:schemeClr val="tx1"/>
                  </a:glow>
                </a:effectLst>
                <a:latin typeface="Arial" charset="0"/>
                <a:ea typeface="ＭＳ Ｐゴシック" charset="0"/>
                <a:cs typeface="ＭＳ Ｐゴシック" charset="0"/>
              </a:rPr>
              <a:t>왜</a:t>
            </a:r>
            <a:r>
              <a:rPr lang="en-US" altLang="ko-KR" sz="5400" b="1" dirty="0">
                <a:effectLst>
                  <a:glow rad="127000">
                    <a:schemeClr val="tx1"/>
                  </a:glow>
                </a:effectLst>
                <a:latin typeface="Arial" charset="0"/>
                <a:ea typeface="ＭＳ Ｐゴシック" charset="0"/>
                <a:cs typeface="ＭＳ Ｐゴシック" charset="0"/>
              </a:rPr>
              <a:t> </a:t>
            </a:r>
            <a:r>
              <a:rPr lang="ko-KR" altLang="en-US" sz="5400" b="1" dirty="0">
                <a:effectLst>
                  <a:glow rad="127000">
                    <a:schemeClr val="tx1"/>
                  </a:glow>
                </a:effectLst>
                <a:latin typeface="Arial" charset="0"/>
                <a:ea typeface="ＭＳ Ｐゴシック" charset="0"/>
                <a:cs typeface="ＭＳ Ｐゴシック" charset="0"/>
              </a:rPr>
              <a:t>구원은</a:t>
            </a:r>
            <a:r>
              <a:rPr lang="en-US" altLang="ko-KR" sz="5400" b="1" dirty="0">
                <a:effectLst>
                  <a:glow rad="127000">
                    <a:schemeClr val="tx1"/>
                  </a:glow>
                </a:effectLst>
                <a:latin typeface="Arial" charset="0"/>
                <a:ea typeface="ＭＳ Ｐゴシック" charset="0"/>
                <a:cs typeface="ＭＳ Ｐゴシック" charset="0"/>
              </a:rPr>
              <a:t> </a:t>
            </a:r>
            <a:r>
              <a:rPr lang="ko-KR" altLang="en-US" sz="5400" b="1" dirty="0">
                <a:solidFill>
                  <a:srgbClr val="FFFF00"/>
                </a:solidFill>
                <a:effectLst>
                  <a:glow rad="127000">
                    <a:schemeClr val="tx1"/>
                  </a:glow>
                </a:effectLst>
                <a:latin typeface="Arial" charset="0"/>
                <a:ea typeface="ＭＳ Ｐゴシック" charset="0"/>
                <a:cs typeface="ＭＳ Ｐゴシック" charset="0"/>
              </a:rPr>
              <a:t>오직</a:t>
            </a:r>
            <a:r>
              <a:rPr lang="en-US" altLang="ko-KR" sz="5400" b="1" dirty="0">
                <a:effectLst>
                  <a:glow rad="127000">
                    <a:schemeClr val="tx1"/>
                  </a:glow>
                </a:effectLst>
                <a:latin typeface="Arial" charset="0"/>
                <a:ea typeface="ＭＳ Ｐゴシック" charset="0"/>
                <a:cs typeface="ＭＳ Ｐゴシック" charset="0"/>
              </a:rPr>
              <a:t> </a:t>
            </a:r>
            <a:r>
              <a:rPr lang="ko-KR" altLang="en-US" sz="5400" b="1" dirty="0">
                <a:effectLst>
                  <a:glow rad="127000">
                    <a:schemeClr val="tx1"/>
                  </a:glow>
                </a:effectLst>
                <a:latin typeface="Arial" charset="0"/>
                <a:ea typeface="ＭＳ Ｐゴシック" charset="0"/>
                <a:cs typeface="ＭＳ Ｐゴシック" charset="0"/>
              </a:rPr>
              <a:t>믿음으로만</a:t>
            </a:r>
            <a:r>
              <a:rPr lang="en-US" altLang="ko-KR" sz="5400" b="1" dirty="0">
                <a:effectLst>
                  <a:glow rad="127000">
                    <a:schemeClr val="tx1"/>
                  </a:glow>
                </a:effectLst>
                <a:latin typeface="Arial" charset="0"/>
                <a:ea typeface="ＭＳ Ｐゴシック" charset="0"/>
                <a:cs typeface="ＭＳ Ｐゴシック" charset="0"/>
              </a:rPr>
              <a:t> </a:t>
            </a:r>
            <a:br>
              <a:rPr lang="en-US" altLang="ko-KR" sz="5400" b="1" dirty="0">
                <a:effectLst>
                  <a:glow rad="127000">
                    <a:schemeClr val="tx1"/>
                  </a:glow>
                </a:effectLst>
                <a:latin typeface="Arial" charset="0"/>
                <a:ea typeface="ＭＳ Ｐゴシック" charset="0"/>
                <a:cs typeface="ＭＳ Ｐゴシック" charset="0"/>
              </a:rPr>
            </a:br>
            <a:r>
              <a:rPr lang="ko-KR" altLang="en-US" sz="5400" b="1" dirty="0">
                <a:effectLst>
                  <a:glow rad="127000">
                    <a:schemeClr val="tx1"/>
                  </a:glow>
                </a:effectLst>
                <a:latin typeface="Arial" charset="0"/>
                <a:ea typeface="ＭＳ Ｐゴシック" charset="0"/>
                <a:cs typeface="ＭＳ Ｐゴシック" charset="0"/>
              </a:rPr>
              <a:t>되어야</a:t>
            </a:r>
            <a:r>
              <a:rPr lang="en-US" altLang="ko-KR" sz="5400" b="1" dirty="0">
                <a:effectLst>
                  <a:glow rad="127000">
                    <a:schemeClr val="tx1"/>
                  </a:glow>
                </a:effectLst>
                <a:latin typeface="Arial" charset="0"/>
                <a:ea typeface="ＭＳ Ｐゴシック" charset="0"/>
                <a:cs typeface="ＭＳ Ｐゴシック" charset="0"/>
              </a:rPr>
              <a:t> </a:t>
            </a:r>
            <a:r>
              <a:rPr lang="ko-KR" altLang="en-US" sz="5400" b="1" dirty="0">
                <a:effectLst>
                  <a:glow rad="127000">
                    <a:schemeClr val="tx1"/>
                  </a:glow>
                </a:effectLst>
                <a:latin typeface="Arial" charset="0"/>
                <a:ea typeface="ＭＳ Ｐゴシック" charset="0"/>
                <a:cs typeface="ＭＳ Ｐゴシック" charset="0"/>
              </a:rPr>
              <a:t>하는가</a:t>
            </a:r>
            <a:r>
              <a:rPr lang="en-US" altLang="ko-KR"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0482249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a:extLst/>
        </p:spPr>
        <p:txBody>
          <a:bodyPr/>
          <a:lstStyle/>
          <a:p>
            <a:pPr>
              <a:defRPr/>
            </a:pPr>
            <a:r>
              <a:rPr lang="ko-KR" altLang="en-US" sz="5400" b="1" dirty="0">
                <a:solidFill>
                  <a:schemeClr val="tx1"/>
                </a:solidFill>
                <a:effectLst/>
                <a:latin typeface="Arial" charset="0"/>
                <a:ea typeface="ＭＳ Ｐゴシック" charset="0"/>
                <a:cs typeface="ＭＳ Ｐゴシック" charset="0"/>
              </a:rPr>
              <a:t>성경을 통해 공부하자</a:t>
            </a:r>
            <a:r>
              <a:rPr lang="en-US" altLang="ko-KR" sz="5400" b="1" dirty="0">
                <a:solidFill>
                  <a:schemeClr val="tx1"/>
                </a:solidFill>
                <a:effectLst/>
                <a:latin typeface="Arial" charset="0"/>
                <a:ea typeface="ＭＳ Ｐゴシック" charset="0"/>
                <a:cs typeface="ＭＳ Ｐゴシック" charset="0"/>
              </a:rPr>
              <a:t>!</a:t>
            </a:r>
            <a:endParaRPr lang="en-US" sz="5400" b="1" dirty="0">
              <a:solidFill>
                <a:schemeClr val="tx1"/>
              </a:solidFill>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ko-KR" alt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성경 </a:t>
            </a:r>
            <a:r>
              <a:rPr kumimoji="0" lang="en-US" altLang="ko-KR"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t>
            </a:r>
            <a:r>
              <a:rPr kumimoji="0" lang="ko-KR" alt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r>
              <a:rPr lang="ko-KR" altLang="en-US" sz="5400" b="1" noProof="0" dirty="0">
                <a:solidFill>
                  <a:srgbClr val="000000"/>
                </a:solidFill>
                <a:latin typeface="Arial" charset="0"/>
                <a:ea typeface="ＭＳ Ｐゴシック" charset="0"/>
                <a:cs typeface="ＭＳ Ｐゴシック" charset="0"/>
              </a:rPr>
              <a:t>정경의 책</a:t>
            </a:r>
            <a:endPar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1158911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9"/>
            <a:ext cx="9144000" cy="769349"/>
          </a:xfrm>
          <a:effectLst>
            <a:outerShdw blurRad="63500" dist="35921" dir="2700000" algn="ctr" rotWithShape="0">
              <a:schemeClr val="tx2">
                <a:alpha val="74998"/>
              </a:schemeClr>
            </a:outerShdw>
          </a:effectLst>
          <a:extLst/>
        </p:spPr>
        <p:txBody>
          <a:bodyPr/>
          <a:lstStyle/>
          <a:p>
            <a:pPr>
              <a:defRPr/>
            </a:pPr>
            <a:r>
              <a:rPr lang="ko-KR" altLang="en-US" sz="5400" b="1" dirty="0">
                <a:effectLst>
                  <a:glow rad="127000">
                    <a:schemeClr val="tx1"/>
                  </a:glow>
                </a:effectLst>
                <a:latin typeface="Arial" charset="0"/>
                <a:ea typeface="ＭＳ Ｐゴシック" charset="0"/>
                <a:cs typeface="ＭＳ Ｐゴシック" charset="0"/>
              </a:rPr>
              <a:t>배경</a:t>
            </a:r>
            <a:endParaRPr lang="en-US" sz="5400" b="1" dirty="0">
              <a:effectLst>
                <a:glow rad="127000">
                  <a:schemeClr val="tx1"/>
                </a:glow>
              </a:effectLst>
              <a:latin typeface="Arial" charset="0"/>
              <a:ea typeface="ＭＳ Ｐゴシック" charset="0"/>
              <a:cs typeface="ＭＳ Ｐゴシック" charset="0"/>
            </a:endParaRPr>
          </a:p>
        </p:txBody>
      </p:sp>
      <p:pic>
        <p:nvPicPr>
          <p:cNvPr id="381954" name="Picture 2" descr="Image result for apostle paul writing">
            <a:extLst>
              <a:ext uri="{FF2B5EF4-FFF2-40B4-BE49-F238E27FC236}">
                <a16:creationId xmlns:a16="http://schemas.microsoft.com/office/drawing/2014/main" id="{EA710AE0-A2B1-7749-90AC-43A8B3B93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0" y="1340768"/>
            <a:ext cx="9087010" cy="453650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1913272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F1EFA5D-892A-374C-B943-4E844A24593F}"/>
              </a:ext>
            </a:extLst>
          </p:cNvPr>
          <p:cNvGrpSpPr/>
          <p:nvPr/>
        </p:nvGrpSpPr>
        <p:grpSpPr>
          <a:xfrm>
            <a:off x="-36512" y="-27384"/>
            <a:ext cx="9175750" cy="6858000"/>
            <a:chOff x="-36512" y="-27384"/>
            <a:chExt cx="9175750" cy="6858000"/>
          </a:xfrm>
        </p:grpSpPr>
        <p:pic>
          <p:nvPicPr>
            <p:cNvPr id="380930" name="Picture 2" descr="Image result for galatians 5:1">
              <a:extLst>
                <a:ext uri="{FF2B5EF4-FFF2-40B4-BE49-F238E27FC236}">
                  <a16:creationId xmlns:a16="http://schemas.microsoft.com/office/drawing/2014/main" id="{88CB22CA-8553-1047-AF76-0D642D1D6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27384"/>
              <a:ext cx="9136063" cy="68580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 name="Group 4">
              <a:extLst>
                <a:ext uri="{FF2B5EF4-FFF2-40B4-BE49-F238E27FC236}">
                  <a16:creationId xmlns:a16="http://schemas.microsoft.com/office/drawing/2014/main" id="{92FD5675-1F5C-BC48-BF7F-355A9141D7F3}"/>
                </a:ext>
              </a:extLst>
            </p:cNvPr>
            <p:cNvGrpSpPr/>
            <p:nvPr/>
          </p:nvGrpSpPr>
          <p:grpSpPr>
            <a:xfrm>
              <a:off x="-36512" y="908720"/>
              <a:ext cx="9158097" cy="5256584"/>
              <a:chOff x="-36512" y="908720"/>
              <a:chExt cx="9158097" cy="5256584"/>
            </a:xfrm>
          </p:grpSpPr>
          <p:pic>
            <p:nvPicPr>
              <p:cNvPr id="8" name="Picture 2" descr="Image result for galatians 5:1">
                <a:extLst>
                  <a:ext uri="{FF2B5EF4-FFF2-40B4-BE49-F238E27FC236}">
                    <a16:creationId xmlns:a16="http://schemas.microsoft.com/office/drawing/2014/main" id="{C5ADCC80-79A0-A14D-AD50-DFAD41FC82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36512" y="908720"/>
                <a:ext cx="9136063" cy="89170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2" descr="Image result for galatians 5:1">
                <a:extLst>
                  <a:ext uri="{FF2B5EF4-FFF2-40B4-BE49-F238E27FC236}">
                    <a16:creationId xmlns:a16="http://schemas.microsoft.com/office/drawing/2014/main" id="{49367FD6-67F5-3A4A-9289-0A9C2488E5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14478" y="1712952"/>
                <a:ext cx="9136063" cy="891707"/>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2" descr="Image result for galatians 5:1">
                <a:extLst>
                  <a:ext uri="{FF2B5EF4-FFF2-40B4-BE49-F238E27FC236}">
                    <a16:creationId xmlns:a16="http://schemas.microsoft.com/office/drawing/2014/main" id="{422E0954-06A0-5441-97BE-85DF76C547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997"/>
              <a:stretch/>
            </p:blipFill>
            <p:spPr bwMode="auto">
              <a:xfrm>
                <a:off x="-25495" y="2120576"/>
                <a:ext cx="9136063" cy="891707"/>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descr="Image result for galatians 5:1">
                <a:extLst>
                  <a:ext uri="{FF2B5EF4-FFF2-40B4-BE49-F238E27FC236}">
                    <a16:creationId xmlns:a16="http://schemas.microsoft.com/office/drawing/2014/main" id="{721B099C-48FD-EF48-9412-3CAF75F1C1C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03848" y="4475596"/>
                <a:ext cx="2808312" cy="891707"/>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 descr="Image result for galatians 5:1">
                <a:extLst>
                  <a:ext uri="{FF2B5EF4-FFF2-40B4-BE49-F238E27FC236}">
                    <a16:creationId xmlns:a16="http://schemas.microsoft.com/office/drawing/2014/main" id="{9B318C3B-9235-FB4D-A511-092058493E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644" r="33617" b="86997"/>
              <a:stretch/>
            </p:blipFill>
            <p:spPr bwMode="auto">
              <a:xfrm>
                <a:off x="3247915" y="5273597"/>
                <a:ext cx="2808312" cy="891707"/>
              </a:xfrm>
              <a:prstGeom prst="rect">
                <a:avLst/>
              </a:prstGeom>
              <a:noFill/>
              <a:extLst>
                <a:ext uri="{909E8E84-426E-40dd-AFC4-6F175D3DCCD1}">
                  <a14:hiddenFill xmlns:a14="http://schemas.microsoft.com/office/drawing/2010/main" xmlns="">
                    <a:solidFill>
                      <a:srgbClr val="FFFFFF"/>
                    </a:solidFill>
                  </a14:hiddenFill>
                </a:ext>
              </a:extLst>
            </p:spPr>
          </p:pic>
        </p:gr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51520" y="-2888377"/>
            <a:ext cx="9144000" cy="2607443"/>
          </a:xfrm>
          <a:effectLst>
            <a:outerShdw blurRad="63500" dist="35921" dir="2700000" algn="ctr" rotWithShape="0">
              <a:schemeClr val="tx2">
                <a:alpha val="74998"/>
              </a:schemeClr>
            </a:outerShdw>
          </a:effectLst>
          <a:ex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So Christ has truly set us free. Now make sure that you stay free, and don’t get tied up again in slavery to the law</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(5:1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2" name="TextBox 1"/>
          <p:cNvSpPr txBox="1"/>
          <p:nvPr/>
        </p:nvSpPr>
        <p:spPr>
          <a:xfrm>
            <a:off x="2960095" y="4586217"/>
            <a:ext cx="3268261" cy="1507079"/>
          </a:xfrm>
          <a:prstGeom prst="rect">
            <a:avLst/>
          </a:prstGeom>
          <a:noFill/>
        </p:spPr>
        <p:txBody>
          <a:bodyPr wrap="square" rtlCol="0">
            <a:spAutoFit/>
          </a:bodyPr>
          <a:lstStyle/>
          <a:p>
            <a:pPr algn="ctr">
              <a:lnSpc>
                <a:spcPct val="110000"/>
              </a:lnSpc>
            </a:pPr>
            <a:r>
              <a:rPr lang="ko-KR" altLang="en-US" sz="2800" dirty="0"/>
              <a:t>그러므로 굳건하게 </a:t>
            </a:r>
            <a:endParaRPr lang="en-US" altLang="ko-KR" sz="2800" dirty="0"/>
          </a:p>
          <a:p>
            <a:pPr algn="ctr">
              <a:lnSpc>
                <a:spcPct val="110000"/>
              </a:lnSpc>
            </a:pPr>
            <a:r>
              <a:rPr lang="ko-KR" altLang="en-US" sz="2800" dirty="0"/>
              <a:t>서서 다시는 종의 멍에를 메지 말라</a:t>
            </a:r>
            <a:r>
              <a:rPr lang="en-US" altLang="ko-KR" sz="2800" dirty="0"/>
              <a:t>.</a:t>
            </a:r>
            <a:endParaRPr lang="en-US" sz="2800" dirty="0"/>
          </a:p>
        </p:txBody>
      </p:sp>
      <p:sp>
        <p:nvSpPr>
          <p:cNvPr id="3" name="Rectangle 2"/>
          <p:cNvSpPr/>
          <p:nvPr/>
        </p:nvSpPr>
        <p:spPr>
          <a:xfrm>
            <a:off x="2732706" y="6167045"/>
            <a:ext cx="3723038" cy="646331"/>
          </a:xfrm>
          <a:prstGeom prst="rect">
            <a:avLst/>
          </a:prstGeom>
          <a:noFill/>
        </p:spPr>
        <p:txBody>
          <a:bodyPr wrap="none" lIns="91440" tIns="45720" rIns="91440" bIns="45720">
            <a:spAutoFit/>
          </a:bodyPr>
          <a:lstStyle/>
          <a:p>
            <a:pPr algn="ctr"/>
            <a:r>
              <a:rPr lang="ko-KR" altLang="en-US" sz="3600" b="1" cap="none" spc="0" dirty="0">
                <a:ln w="12700">
                  <a:solidFill>
                    <a:schemeClr val="tx2">
                      <a:satMod val="155000"/>
                    </a:schemeClr>
                  </a:solidFill>
                  <a:prstDash val="solid"/>
                </a:ln>
                <a:solidFill>
                  <a:srgbClr val="7A0903"/>
                </a:solidFill>
                <a:effectLst>
                  <a:outerShdw blurRad="41275" dist="20320" dir="1800000" algn="tl" rotWithShape="0">
                    <a:srgbClr val="000000">
                      <a:alpha val="40000"/>
                    </a:srgbClr>
                  </a:outerShdw>
                </a:effectLst>
              </a:rPr>
              <a:t>갈라디아서 </a:t>
            </a:r>
            <a:r>
              <a:rPr lang="en-US" altLang="ko-KR" sz="3600" b="1" cap="none" spc="0" dirty="0">
                <a:ln w="12700">
                  <a:solidFill>
                    <a:schemeClr val="tx2">
                      <a:satMod val="155000"/>
                    </a:schemeClr>
                  </a:solidFill>
                  <a:prstDash val="solid"/>
                </a:ln>
                <a:solidFill>
                  <a:srgbClr val="7A0903"/>
                </a:solidFill>
                <a:effectLst>
                  <a:outerShdw blurRad="41275" dist="20320" dir="1800000" algn="tl" rotWithShape="0">
                    <a:srgbClr val="000000">
                      <a:alpha val="40000"/>
                    </a:srgbClr>
                  </a:outerShdw>
                </a:effectLst>
              </a:rPr>
              <a:t>5</a:t>
            </a:r>
            <a:r>
              <a:rPr lang="ko-KR" altLang="en-US" sz="3600" b="1" cap="none" spc="0" dirty="0">
                <a:ln w="12700">
                  <a:solidFill>
                    <a:schemeClr val="tx2">
                      <a:satMod val="155000"/>
                    </a:schemeClr>
                  </a:solidFill>
                  <a:prstDash val="solid"/>
                </a:ln>
                <a:solidFill>
                  <a:srgbClr val="7A0903"/>
                </a:solidFill>
                <a:effectLst>
                  <a:outerShdw blurRad="41275" dist="20320" dir="1800000" algn="tl" rotWithShape="0">
                    <a:srgbClr val="000000">
                      <a:alpha val="40000"/>
                    </a:srgbClr>
                  </a:outerShdw>
                </a:effectLst>
              </a:rPr>
              <a:t>장 </a:t>
            </a:r>
            <a:r>
              <a:rPr lang="en-US" altLang="ko-KR" sz="3600" b="1" cap="none" spc="0" dirty="0">
                <a:ln w="12700">
                  <a:solidFill>
                    <a:schemeClr val="tx2">
                      <a:satMod val="155000"/>
                    </a:schemeClr>
                  </a:solidFill>
                  <a:prstDash val="solid"/>
                </a:ln>
                <a:solidFill>
                  <a:srgbClr val="7A0903"/>
                </a:solidFill>
                <a:effectLst>
                  <a:outerShdw blurRad="41275" dist="20320" dir="1800000" algn="tl" rotWithShape="0">
                    <a:srgbClr val="000000">
                      <a:alpha val="40000"/>
                    </a:srgbClr>
                  </a:outerShdw>
                </a:effectLst>
              </a:rPr>
              <a:t>1</a:t>
            </a:r>
            <a:r>
              <a:rPr lang="ko-KR" altLang="en-US" sz="3600" b="1" cap="none" spc="0" dirty="0">
                <a:ln w="12700">
                  <a:solidFill>
                    <a:schemeClr val="tx2">
                      <a:satMod val="155000"/>
                    </a:schemeClr>
                  </a:solidFill>
                  <a:prstDash val="solid"/>
                </a:ln>
                <a:solidFill>
                  <a:srgbClr val="7A0903"/>
                </a:solidFill>
                <a:effectLst>
                  <a:outerShdw blurRad="41275" dist="20320" dir="1800000" algn="tl" rotWithShape="0">
                    <a:srgbClr val="000000">
                      <a:alpha val="40000"/>
                    </a:srgbClr>
                  </a:outerShdw>
                </a:effectLst>
              </a:rPr>
              <a:t>절</a:t>
            </a:r>
            <a:endParaRPr lang="en-US" altLang="ko-KR" sz="3600" b="1" cap="none" spc="0" dirty="0">
              <a:ln w="12700">
                <a:solidFill>
                  <a:schemeClr val="tx2">
                    <a:satMod val="155000"/>
                  </a:schemeClr>
                </a:solidFill>
                <a:prstDash val="solid"/>
              </a:ln>
              <a:solidFill>
                <a:srgbClr val="7A0903"/>
              </a:solidFill>
              <a:effectLst>
                <a:outerShdw blurRad="41275" dist="20320" dir="1800000" algn="tl" rotWithShape="0">
                  <a:srgbClr val="000000">
                    <a:alpha val="40000"/>
                  </a:srgbClr>
                </a:outerShdw>
              </a:effectLst>
            </a:endParaRPr>
          </a:p>
        </p:txBody>
      </p:sp>
      <p:sp>
        <p:nvSpPr>
          <p:cNvPr id="4" name="Rectangle 3"/>
          <p:cNvSpPr/>
          <p:nvPr/>
        </p:nvSpPr>
        <p:spPr>
          <a:xfrm>
            <a:off x="44450" y="235677"/>
            <a:ext cx="9099550" cy="2062103"/>
          </a:xfrm>
          <a:prstGeom prst="rect">
            <a:avLst/>
          </a:prstGeom>
          <a:noFill/>
        </p:spPr>
        <p:txBody>
          <a:bodyPr wrap="square" lIns="91440" tIns="45720" rIns="91440" bIns="45720">
            <a:spAutoFit/>
          </a:bodyPr>
          <a:lstStyle/>
          <a:p>
            <a:pPr algn="ctr"/>
            <a:r>
              <a:rPr lang="ko-KR" altLang="en-US" sz="4000" b="1" cap="none" spc="0" dirty="0">
                <a:ln w="12700">
                  <a:solidFill>
                    <a:schemeClr val="tx2">
                      <a:satMod val="155000"/>
                    </a:schemeClr>
                  </a:solidFill>
                  <a:prstDash val="solid"/>
                </a:ln>
                <a:solidFill>
                  <a:srgbClr val="7A0903"/>
                </a:solidFill>
                <a:effectLst>
                  <a:outerShdw blurRad="41275" dist="20320" dir="1800000" algn="tl" rotWithShape="0">
                    <a:srgbClr val="000000">
                      <a:alpha val="40000"/>
                    </a:srgbClr>
                  </a:outerShdw>
                </a:effectLst>
              </a:rPr>
              <a:t>그리스도께서 우리를 자유롭게 하려고 </a:t>
            </a:r>
            <a:endParaRPr lang="en-US" altLang="ko-KR" sz="4000" b="1" dirty="0">
              <a:ln w="12700">
                <a:solidFill>
                  <a:schemeClr val="tx2">
                    <a:satMod val="155000"/>
                  </a:schemeClr>
                </a:solidFill>
                <a:prstDash val="solid"/>
              </a:ln>
              <a:solidFill>
                <a:srgbClr val="7A0903"/>
              </a:solidFill>
              <a:effectLst>
                <a:outerShdw blurRad="41275" dist="20320" dir="1800000" algn="tl" rotWithShape="0">
                  <a:srgbClr val="000000">
                    <a:alpha val="40000"/>
                  </a:srgbClr>
                </a:outerShdw>
              </a:effectLst>
            </a:endParaRPr>
          </a:p>
          <a:p>
            <a:pPr algn="ctr"/>
            <a:r>
              <a:rPr lang="ko-KR" altLang="en-US" sz="8800" b="1" cap="none" spc="0" dirty="0">
                <a:ln w="12700">
                  <a:solidFill>
                    <a:schemeClr val="tx2">
                      <a:satMod val="155000"/>
                    </a:schemeClr>
                  </a:solidFill>
                  <a:prstDash val="solid"/>
                </a:ln>
                <a:solidFill>
                  <a:srgbClr val="7A0903"/>
                </a:solidFill>
                <a:effectLst>
                  <a:outerShdw blurRad="41275" dist="20320" dir="1800000" algn="tl" rotWithShape="0">
                    <a:srgbClr val="000000">
                      <a:alpha val="40000"/>
                    </a:srgbClr>
                  </a:outerShdw>
                </a:effectLst>
              </a:rPr>
              <a:t>자유를 주셨으니</a:t>
            </a:r>
            <a:endParaRPr lang="en-US" altLang="ko-KR" sz="8800" b="1" cap="none" spc="0" dirty="0">
              <a:ln w="12700">
                <a:solidFill>
                  <a:schemeClr val="tx2">
                    <a:satMod val="155000"/>
                  </a:schemeClr>
                </a:solidFill>
                <a:prstDash val="solid"/>
              </a:ln>
              <a:solidFill>
                <a:srgbClr val="7A0903"/>
              </a:solidFill>
              <a:effectLst>
                <a:outerShdw blurRad="41275" dist="20320" dir="1800000" algn="tl" rotWithShape="0">
                  <a:srgbClr val="000000">
                    <a:alpha val="40000"/>
                  </a:srgbClr>
                </a:outerShdw>
              </a:effectLst>
            </a:endParaRPr>
          </a:p>
        </p:txBody>
      </p:sp>
      <p:pic>
        <p:nvPicPr>
          <p:cNvPr id="14" name="Picture 2" descr="Image result for galatians 5:1">
            <a:extLst>
              <a:ext uri="{FF2B5EF4-FFF2-40B4-BE49-F238E27FC236}">
                <a16:creationId xmlns:a16="http://schemas.microsoft.com/office/drawing/2014/main" id="{E3FD82C2-A5EF-D542-A717-53D507381F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975" y="44624"/>
            <a:ext cx="9136063"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9850150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113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1139" name="Rectangle 10"/>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81838" tIns="40918" rIns="81838" bIns="40918"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0" name="Text Box 2"/>
          <p:cNvSpPr txBox="1">
            <a:spLocks noChangeArrowheads="1"/>
          </p:cNvSpPr>
          <p:nvPr/>
        </p:nvSpPr>
        <p:spPr bwMode="auto">
          <a:xfrm>
            <a:off x="768436" y="6562087"/>
            <a:ext cx="861699" cy="21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1141" name="Rectangle 3"/>
          <p:cNvSpPr>
            <a:spLocks noChangeArrowheads="1"/>
          </p:cNvSpPr>
          <p:nvPr/>
        </p:nvSpPr>
        <p:spPr bwMode="auto">
          <a:xfrm>
            <a:off x="7905524" y="6540757"/>
            <a:ext cx="672999" cy="217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1142"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3" name="Freeform 5"/>
          <p:cNvSpPr>
            <a:spLocks noChangeArrowheads="1"/>
          </p:cNvSpPr>
          <p:nvPr/>
        </p:nvSpPr>
        <p:spPr bwMode="auto">
          <a:xfrm>
            <a:off x="6251876" y="5350810"/>
            <a:ext cx="913535"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1144" name="Text Box 6"/>
          <p:cNvSpPr txBox="1">
            <a:spLocks noChangeArrowheads="1"/>
          </p:cNvSpPr>
          <p:nvPr/>
        </p:nvSpPr>
        <p:spPr bwMode="auto">
          <a:xfrm rot="1320000">
            <a:off x="3338081" y="4425772"/>
            <a:ext cx="2108488" cy="295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ko-KR" altLang="en-US" sz="1400" b="1" i="0" u="none" strike="noStrike" kern="1200" cap="none" spc="0" normalizeH="0" baseline="0" noProof="0" dirty="0">
                <a:ln>
                  <a:noFill/>
                </a:ln>
                <a:solidFill>
                  <a:srgbClr val="FFFFFF"/>
                </a:solidFill>
                <a:effectLst/>
                <a:uLnTx/>
                <a:uFillTx/>
                <a:latin typeface="Comic Sans MS" charset="0"/>
                <a:ea typeface="MS Gothic" charset="0"/>
                <a:cs typeface="MS Gothic" charset="0"/>
              </a:rPr>
              <a:t>지중해</a:t>
            </a:r>
            <a:endParaRPr kumimoji="0" lang="en-GB" sz="1400" b="1" i="0" u="none" strike="noStrike" kern="1200" cap="none" spc="0" normalizeH="0" baseline="0" noProof="0" dirty="0">
              <a:ln>
                <a:noFill/>
              </a:ln>
              <a:solidFill>
                <a:srgbClr val="FFFFFF"/>
              </a:solidFill>
              <a:effectLst/>
              <a:uLnTx/>
              <a:uFillTx/>
              <a:latin typeface="Comic Sans MS" charset="0"/>
              <a:ea typeface="MS Gothic" charset="0"/>
              <a:cs typeface="MS Gothic" charset="0"/>
            </a:endParaRPr>
          </a:p>
        </p:txBody>
      </p:sp>
      <p:sp>
        <p:nvSpPr>
          <p:cNvPr id="91145" name="Text Box 7"/>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1146" name="Text Box 9"/>
          <p:cNvSpPr txBox="1">
            <a:spLocks noChangeArrowheads="1"/>
          </p:cNvSpPr>
          <p:nvPr/>
        </p:nvSpPr>
        <p:spPr bwMode="auto">
          <a:xfrm>
            <a:off x="8758209" y="97428"/>
            <a:ext cx="184210" cy="382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45066" name="Text Box 10"/>
          <p:cNvSpPr txBox="1">
            <a:spLocks noChangeArrowheads="1"/>
          </p:cNvSpPr>
          <p:nvPr/>
        </p:nvSpPr>
        <p:spPr bwMode="auto">
          <a:xfrm>
            <a:off x="2539945" y="3024199"/>
            <a:ext cx="1804061" cy="498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defPPr>
              <a:defRPr lang="en-GB"/>
            </a:defPPr>
            <a:lvl1pPr>
              <a:spcBef>
                <a:spcPts val="1500"/>
              </a:spcBef>
              <a:buClr>
                <a:srgbClr val="FC0128"/>
              </a:buCl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800" b="1">
                <a:solidFill>
                  <a:srgbClr val="FC0128"/>
                </a:solidFill>
                <a:effectLst>
                  <a:glow rad="165100">
                    <a:schemeClr val="bg1">
                      <a:alpha val="98000"/>
                    </a:schemeClr>
                  </a:glow>
                </a:effectLst>
                <a:latin typeface="Comic Sans MS" charset="0"/>
                <a:ea typeface="MS Gothic" charset="0"/>
                <a:cs typeface="MS Gothic"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lvl9pPr>
          </a:lstStyle>
          <a:p>
            <a:pPr marL="0" marR="0" lvl="0" indent="0" algn="ctr" defTabSz="406410" rtl="0" eaLnBrk="0" fontAlgn="base" latinLnBrk="0" hangingPunct="0">
              <a:lnSpc>
                <a:spcPct val="93000"/>
              </a:lnSpc>
              <a:spcBef>
                <a:spcPts val="1500"/>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ko-KR" altLang="en-US" sz="28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rPr>
              <a:t>로마</a:t>
            </a:r>
            <a:r>
              <a:rPr kumimoji="0" lang="en-GB" sz="28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rPr>
              <a:t>•</a:t>
            </a:r>
          </a:p>
        </p:txBody>
      </p:sp>
      <p:sp>
        <p:nvSpPr>
          <p:cNvPr id="45067" name="Text Box 11"/>
          <p:cNvSpPr txBox="1">
            <a:spLocks noChangeArrowheads="1"/>
          </p:cNvSpPr>
          <p:nvPr/>
        </p:nvSpPr>
        <p:spPr bwMode="auto">
          <a:xfrm>
            <a:off x="6516217" y="4055146"/>
            <a:ext cx="2232247" cy="380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70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rPr>
              <a:t>•</a:t>
            </a:r>
            <a:r>
              <a:rPr kumimoji="0" lang="ko-KR" altLang="en-US"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rPr>
              <a:t>수리아 안디옥</a:t>
            </a:r>
            <a:endPar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endParaRPr>
          </a:p>
        </p:txBody>
      </p:sp>
      <p:sp>
        <p:nvSpPr>
          <p:cNvPr id="45068" name="Text Box 12"/>
          <p:cNvSpPr txBox="1">
            <a:spLocks noChangeArrowheads="1"/>
          </p:cNvSpPr>
          <p:nvPr/>
        </p:nvSpPr>
        <p:spPr bwMode="auto">
          <a:xfrm>
            <a:off x="5748194" y="3623710"/>
            <a:ext cx="2856056" cy="3809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70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rPr>
              <a:t>•</a:t>
            </a:r>
            <a:r>
              <a:rPr kumimoji="0" lang="ko-KR" altLang="en-US"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rPr>
              <a:t>비시디아 안디옥</a:t>
            </a:r>
            <a:endPar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endParaRPr>
          </a:p>
        </p:txBody>
      </p:sp>
      <p:sp>
        <p:nvSpPr>
          <p:cNvPr id="45069" name="Text Box 13"/>
          <p:cNvSpPr txBox="1">
            <a:spLocks noChangeArrowheads="1"/>
          </p:cNvSpPr>
          <p:nvPr/>
        </p:nvSpPr>
        <p:spPr bwMode="auto">
          <a:xfrm>
            <a:off x="5279644" y="3861048"/>
            <a:ext cx="1812636"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rPr>
              <a:t>•</a:t>
            </a:r>
            <a:r>
              <a:rPr kumimoji="0" lang="ko-KR" altLang="en-US"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rPr>
              <a:t>에베소</a:t>
            </a:r>
            <a:endPar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endParaRPr>
          </a:p>
        </p:txBody>
      </p:sp>
      <p:sp>
        <p:nvSpPr>
          <p:cNvPr id="45070" name="Text Box 14"/>
          <p:cNvSpPr txBox="1">
            <a:spLocks noChangeArrowheads="1"/>
          </p:cNvSpPr>
          <p:nvPr/>
        </p:nvSpPr>
        <p:spPr bwMode="auto">
          <a:xfrm>
            <a:off x="3899478" y="3787600"/>
            <a:ext cx="1329171"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ko-KR" altLang="en-US"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rPr>
              <a:t>아테네</a:t>
            </a:r>
            <a:endPar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endParaRPr>
          </a:p>
        </p:txBody>
      </p:sp>
      <p:sp>
        <p:nvSpPr>
          <p:cNvPr id="91152" name="Text Box 15"/>
          <p:cNvSpPr txBox="1">
            <a:spLocks noChangeArrowheads="1"/>
          </p:cNvSpPr>
          <p:nvPr/>
        </p:nvSpPr>
        <p:spPr bwMode="auto">
          <a:xfrm>
            <a:off x="4675909" y="3650316"/>
            <a:ext cx="307398" cy="556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919191"/>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919191"/>
                </a:solidFill>
                <a:effectLst/>
                <a:uLnTx/>
                <a:uFillTx/>
                <a:latin typeface="Comic Sans MS" charset="0"/>
                <a:ea typeface="MS Gothic" charset="0"/>
                <a:cs typeface="MS Gothic" charset="0"/>
              </a:rPr>
              <a:t>•</a:t>
            </a:r>
          </a:p>
        </p:txBody>
      </p:sp>
      <p:sp>
        <p:nvSpPr>
          <p:cNvPr id="45072" name="Text Box 16"/>
          <p:cNvSpPr txBox="1">
            <a:spLocks noChangeArrowheads="1"/>
          </p:cNvSpPr>
          <p:nvPr/>
        </p:nvSpPr>
        <p:spPr bwMode="auto">
          <a:xfrm>
            <a:off x="2105631" y="937094"/>
            <a:ext cx="5957455" cy="12156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2468"/>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ko-KR" altLang="en-US"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rPr>
              <a:t>바울의 전도여행 </a:t>
            </a:r>
            <a:br>
              <a:rPr kumimoji="0" lang="en-US" altLang="ko-KR"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rPr>
            </a:br>
            <a:r>
              <a:rPr kumimoji="0" lang="ko-KR" altLang="en-US"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rPr>
              <a:t>들여다 보기</a:t>
            </a:r>
            <a:endParaRPr kumimoji="0" lang="en-GB" sz="3900" b="1" i="0" u="none" strike="noStrike" kern="1200" cap="none" spc="0" normalizeH="0" baseline="0" noProof="0" dirty="0">
              <a:ln>
                <a:noFill/>
              </a:ln>
              <a:solidFill>
                <a:srgbClr val="000000"/>
              </a:solidFill>
              <a:effectLst>
                <a:glow rad="165100">
                  <a:srgbClr val="FFFFFF">
                    <a:alpha val="98000"/>
                  </a:srgbClr>
                </a:glow>
              </a:effectLst>
              <a:uLnTx/>
              <a:uFillTx/>
              <a:latin typeface="Comic Sans MS" charset="0"/>
              <a:ea typeface="MS Gothic" charset="0"/>
              <a:cs typeface="MS Gothic" charset="0"/>
            </a:endParaRPr>
          </a:p>
        </p:txBody>
      </p:sp>
      <p:sp>
        <p:nvSpPr>
          <p:cNvPr id="45073" name="Text Box 17"/>
          <p:cNvSpPr txBox="1">
            <a:spLocks noChangeArrowheads="1"/>
          </p:cNvSpPr>
          <p:nvPr/>
        </p:nvSpPr>
        <p:spPr bwMode="auto">
          <a:xfrm>
            <a:off x="4297795" y="3012993"/>
            <a:ext cx="1814080"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ko-KR" altLang="en-US"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rPr>
              <a:t>마케도니아</a:t>
            </a:r>
            <a:endPar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endParaRPr>
          </a:p>
        </p:txBody>
      </p:sp>
      <p:grpSp>
        <p:nvGrpSpPr>
          <p:cNvPr id="91155" name="Group 18"/>
          <p:cNvGrpSpPr>
            <a:grpSpLocks/>
          </p:cNvGrpSpPr>
          <p:nvPr/>
        </p:nvGrpSpPr>
        <p:grpSpPr bwMode="auto">
          <a:xfrm>
            <a:off x="971264" y="2241179"/>
            <a:ext cx="7488671" cy="3760974"/>
            <a:chOff x="673" y="1600"/>
            <a:chExt cx="5189" cy="2685"/>
          </a:xfrm>
        </p:grpSpPr>
        <p:sp>
          <p:nvSpPr>
            <p:cNvPr id="91176" name="Text Box 19"/>
            <p:cNvSpPr txBox="1">
              <a:spLocks noChangeArrowheads="1"/>
            </p:cNvSpPr>
            <p:nvPr/>
          </p:nvSpPr>
          <p:spPr bwMode="auto">
            <a:xfrm>
              <a:off x="673" y="2759"/>
              <a:ext cx="1813"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ko-KR" altLang="en-US" sz="3600" b="1" i="0" u="none" strike="noStrike" kern="1200" cap="none" spc="0" normalizeH="0" baseline="0" noProof="0" dirty="0">
                  <a:ln>
                    <a:noFill/>
                  </a:ln>
                  <a:solidFill>
                    <a:srgbClr val="0033CC"/>
                  </a:solidFill>
                  <a:effectLst/>
                  <a:uLnTx/>
                  <a:uFillTx/>
                  <a:latin typeface="Comic Sans MS" charset="0"/>
                  <a:ea typeface="MS Gothic" charset="0"/>
                  <a:cs typeface="MS Gothic" charset="0"/>
                </a:rPr>
                <a:t>아프리카</a:t>
              </a:r>
              <a:endParaRPr kumimoji="0" lang="en-GB" sz="3600" b="1" i="0" u="none" strike="noStrike" kern="1200" cap="none" spc="0" normalizeH="0" baseline="0" noProof="0" dirty="0">
                <a:ln>
                  <a:noFill/>
                </a:ln>
                <a:solidFill>
                  <a:srgbClr val="0033CC"/>
                </a:solidFill>
                <a:effectLst/>
                <a:uLnTx/>
                <a:uFillTx/>
                <a:latin typeface="Comic Sans MS" charset="0"/>
                <a:ea typeface="MS Gothic" charset="0"/>
                <a:cs typeface="MS Gothic" charset="0"/>
              </a:endParaRPr>
            </a:p>
          </p:txBody>
        </p:sp>
        <p:sp>
          <p:nvSpPr>
            <p:cNvPr id="91177" name="Text Box 20"/>
            <p:cNvSpPr txBox="1">
              <a:spLocks noChangeArrowheads="1"/>
            </p:cNvSpPr>
            <p:nvPr/>
          </p:nvSpPr>
          <p:spPr bwMode="auto">
            <a:xfrm>
              <a:off x="4415" y="2105"/>
              <a:ext cx="1447"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ko-KR" altLang="en-US" sz="3600" b="1" dirty="0">
                  <a:solidFill>
                    <a:srgbClr val="0033CC"/>
                  </a:solidFill>
                  <a:latin typeface="Comic Sans MS" charset="0"/>
                  <a:ea typeface="MS Gothic" charset="0"/>
                  <a:cs typeface="MS Gothic" charset="0"/>
                </a:rPr>
                <a:t>소아시아</a:t>
              </a:r>
              <a:endParaRPr kumimoji="0" lang="en-GB" sz="3600" b="1" i="0" u="none" strike="noStrike" kern="1200" cap="none" spc="0" normalizeH="0" baseline="0" noProof="0" dirty="0">
                <a:ln>
                  <a:noFill/>
                </a:ln>
                <a:solidFill>
                  <a:srgbClr val="0033CC"/>
                </a:solidFill>
                <a:effectLst/>
                <a:uLnTx/>
                <a:uFillTx/>
                <a:latin typeface="Comic Sans MS" charset="0"/>
                <a:ea typeface="MS Gothic" charset="0"/>
                <a:cs typeface="MS Gothic" charset="0"/>
              </a:endParaRPr>
            </a:p>
          </p:txBody>
        </p:sp>
        <p:sp>
          <p:nvSpPr>
            <p:cNvPr id="91178" name="Text Box 21"/>
            <p:cNvSpPr txBox="1">
              <a:spLocks noChangeArrowheads="1"/>
            </p:cNvSpPr>
            <p:nvPr/>
          </p:nvSpPr>
          <p:spPr bwMode="auto">
            <a:xfrm>
              <a:off x="803" y="1600"/>
              <a:ext cx="1998" cy="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ko-KR" altLang="en-US" sz="3200" b="1" i="0" u="none" strike="noStrike" kern="1200" cap="none" spc="0" normalizeH="0" baseline="0" noProof="0" dirty="0">
                  <a:ln>
                    <a:noFill/>
                  </a:ln>
                  <a:solidFill>
                    <a:srgbClr val="0033CC"/>
                  </a:solidFill>
                  <a:effectLst/>
                  <a:uLnTx/>
                  <a:uFillTx/>
                  <a:latin typeface="Comic Sans MS" charset="0"/>
                  <a:ea typeface="MS Gothic" charset="0"/>
                  <a:cs typeface="MS Gothic" charset="0"/>
                </a:rPr>
                <a:t>유럽</a:t>
              </a:r>
              <a:endParaRPr kumimoji="0" lang="en-GB" sz="3200" b="1" i="0" u="none" strike="noStrike" kern="1200" cap="none" spc="0" normalizeH="0" baseline="0" noProof="0" dirty="0">
                <a:ln>
                  <a:noFill/>
                </a:ln>
                <a:solidFill>
                  <a:srgbClr val="0033CC"/>
                </a:solidFill>
                <a:effectLst/>
                <a:uLnTx/>
                <a:uFillTx/>
                <a:latin typeface="Comic Sans MS" charset="0"/>
                <a:ea typeface="MS Gothic" charset="0"/>
                <a:cs typeface="MS Gothic" charset="0"/>
              </a:endParaRPr>
            </a:p>
          </p:txBody>
        </p:sp>
        <p:sp>
          <p:nvSpPr>
            <p:cNvPr id="91179" name="Text Box 22"/>
            <p:cNvSpPr txBox="1">
              <a:spLocks noChangeArrowheads="1"/>
            </p:cNvSpPr>
            <p:nvPr/>
          </p:nvSpPr>
          <p:spPr bwMode="auto">
            <a:xfrm>
              <a:off x="4599" y="3922"/>
              <a:ext cx="1160"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ko-KR" altLang="en-US" sz="2800" b="1" i="0" u="none" strike="noStrike" kern="1200" cap="none" spc="0" normalizeH="0" baseline="0" noProof="0" dirty="0">
                  <a:ln>
                    <a:noFill/>
                  </a:ln>
                  <a:solidFill>
                    <a:srgbClr val="0033CC"/>
                  </a:solidFill>
                  <a:effectLst/>
                  <a:uLnTx/>
                  <a:uFillTx/>
                  <a:latin typeface="Comic Sans MS" charset="0"/>
                  <a:ea typeface="MS Gothic" charset="0"/>
                  <a:cs typeface="MS Gothic" charset="0"/>
                </a:rPr>
                <a:t>아라비아</a:t>
              </a:r>
              <a:endParaRPr kumimoji="0" lang="en-GB" sz="2800" b="1" i="0" u="none" strike="noStrike" kern="1200" cap="none" spc="0" normalizeH="0" baseline="0" noProof="0" dirty="0">
                <a:ln>
                  <a:noFill/>
                </a:ln>
                <a:solidFill>
                  <a:srgbClr val="0033CC"/>
                </a:solidFill>
                <a:effectLst/>
                <a:uLnTx/>
                <a:uFillTx/>
                <a:latin typeface="Comic Sans MS" charset="0"/>
                <a:ea typeface="MS Gothic" charset="0"/>
                <a:cs typeface="MS Gothic" charset="0"/>
              </a:endParaRPr>
            </a:p>
          </p:txBody>
        </p:sp>
      </p:grpSp>
      <p:sp>
        <p:nvSpPr>
          <p:cNvPr id="45079" name="Text Box 23"/>
          <p:cNvSpPr txBox="1">
            <a:spLocks noChangeArrowheads="1"/>
          </p:cNvSpPr>
          <p:nvPr/>
        </p:nvSpPr>
        <p:spPr bwMode="auto">
          <a:xfrm>
            <a:off x="6459685" y="4668662"/>
            <a:ext cx="2073853"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346"/>
              </a:spcBef>
              <a:spcAft>
                <a:spcPct val="0"/>
              </a:spcAft>
              <a:buClr>
                <a:srgbClr val="FC012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rPr>
              <a:t>•</a:t>
            </a:r>
            <a:r>
              <a:rPr kumimoji="0" lang="ko-KR" altLang="en-US"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rPr>
              <a:t>예루살렘</a:t>
            </a:r>
            <a:endParaRPr kumimoji="0" lang="en-GB" sz="2500" b="1" i="0" u="none" strike="noStrike" kern="1200" cap="none" spc="0" normalizeH="0" baseline="0" noProof="0" dirty="0">
              <a:ln>
                <a:noFill/>
              </a:ln>
              <a:solidFill>
                <a:srgbClr val="FC0128"/>
              </a:solidFill>
              <a:effectLst>
                <a:glow rad="165100">
                  <a:srgbClr val="FFFFFF">
                    <a:alpha val="98000"/>
                  </a:srgbClr>
                </a:glow>
              </a:effectLst>
              <a:uLnTx/>
              <a:uFillTx/>
              <a:latin typeface="Comic Sans MS" charset="0"/>
              <a:ea typeface="MS Gothic" charset="0"/>
              <a:cs typeface="MS Gothic" charset="0"/>
            </a:endParaRPr>
          </a:p>
        </p:txBody>
      </p:sp>
      <p:sp>
        <p:nvSpPr>
          <p:cNvPr id="91157" name="Text Box 24"/>
          <p:cNvSpPr txBox="1">
            <a:spLocks noChangeArrowheads="1"/>
          </p:cNvSpPr>
          <p:nvPr/>
        </p:nvSpPr>
        <p:spPr bwMode="auto">
          <a:xfrm>
            <a:off x="8019764" y="6538637"/>
            <a:ext cx="167409" cy="21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1158" name="Text Box 26"/>
          <p:cNvSpPr txBox="1">
            <a:spLocks noChangeArrowheads="1"/>
          </p:cNvSpPr>
          <p:nvPr/>
        </p:nvSpPr>
        <p:spPr bwMode="auto">
          <a:xfrm>
            <a:off x="8359364" y="6539675"/>
            <a:ext cx="303629" cy="21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42</a:t>
            </a:r>
          </a:p>
        </p:txBody>
      </p:sp>
      <p:sp>
        <p:nvSpPr>
          <p:cNvPr id="91159" name="Text Box 27"/>
          <p:cNvSpPr txBox="1">
            <a:spLocks noChangeArrowheads="1"/>
          </p:cNvSpPr>
          <p:nvPr/>
        </p:nvSpPr>
        <p:spPr bwMode="auto">
          <a:xfrm>
            <a:off x="8653477" y="6503688"/>
            <a:ext cx="366246" cy="272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78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300" b="1" i="0" u="none" strike="noStrike" kern="1200" cap="none" spc="0" normalizeH="0" baseline="0" noProof="0">
                <a:ln>
                  <a:noFill/>
                </a:ln>
                <a:solidFill>
                  <a:srgbClr val="FFFFFF"/>
                </a:solidFill>
                <a:effectLst/>
                <a:uLnTx/>
                <a:uFillTx/>
                <a:latin typeface="Comic Sans MS" charset="0"/>
                <a:ea typeface="MS Gothic" charset="0"/>
                <a:cs typeface="MS Gothic" charset="0"/>
              </a:rPr>
              <a:t>14</a:t>
            </a:r>
          </a:p>
        </p:txBody>
      </p:sp>
      <p:sp>
        <p:nvSpPr>
          <p:cNvPr id="45085" name="Rectangle 29"/>
          <p:cNvSpPr>
            <a:spLocks noChangeArrowheads="1"/>
          </p:cNvSpPr>
          <p:nvPr/>
        </p:nvSpPr>
        <p:spPr bwMode="auto">
          <a:xfrm>
            <a:off x="756227" y="4541185"/>
            <a:ext cx="5364307" cy="613522"/>
          </a:xfrm>
          <a:prstGeom prst="rect">
            <a:avLst/>
          </a:prstGeom>
          <a:blipFill dpi="0" rotWithShape="0">
            <a:blip r:embed="rId5"/>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lIns="81858" tIns="40928" rIns="81858" bIns="40928"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5087" name="Text Box 31"/>
          <p:cNvSpPr txBox="1">
            <a:spLocks noChangeArrowheads="1"/>
          </p:cNvSpPr>
          <p:nvPr/>
        </p:nvSpPr>
        <p:spPr bwMode="auto">
          <a:xfrm>
            <a:off x="755576" y="4005064"/>
            <a:ext cx="1718830" cy="326822"/>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ko-KR" altLang="en-US" sz="1600" b="1" noProof="0" dirty="0">
                <a:solidFill>
                  <a:srgbClr val="000000"/>
                </a:solidFill>
                <a:latin typeface="Comic Sans MS" charset="0"/>
                <a:ea typeface="MS Gothic" charset="0"/>
                <a:cs typeface="MS Gothic" charset="0"/>
              </a:rPr>
              <a:t>행 </a:t>
            </a:r>
            <a:r>
              <a:rPr kumimoji="0" lang="en-GB" sz="16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13-14</a:t>
            </a:r>
            <a:r>
              <a:rPr kumimoji="0" lang="ko-KR" altLang="en-US" sz="16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장</a:t>
            </a:r>
            <a:endParaRPr kumimoji="0" lang="en-GB" sz="1600" b="1" i="0" u="none" strike="noStrike" kern="1200" cap="none" spc="0" normalizeH="0" baseline="0" noProof="0" dirty="0">
              <a:ln>
                <a:noFill/>
              </a:ln>
              <a:solidFill>
                <a:srgbClr val="000000"/>
              </a:solidFill>
              <a:effectLst/>
              <a:uLnTx/>
              <a:uFillTx/>
              <a:latin typeface="Comic Sans MS" charset="0"/>
              <a:ea typeface="MS Gothic" charset="0"/>
              <a:cs typeface="MS Gothic" charset="0"/>
            </a:endParaRPr>
          </a:p>
        </p:txBody>
      </p:sp>
      <p:sp>
        <p:nvSpPr>
          <p:cNvPr id="45088" name="Text Box 32"/>
          <p:cNvSpPr txBox="1">
            <a:spLocks noChangeArrowheads="1"/>
          </p:cNvSpPr>
          <p:nvPr/>
        </p:nvSpPr>
        <p:spPr bwMode="auto">
          <a:xfrm>
            <a:off x="665307" y="417425"/>
            <a:ext cx="3947102" cy="446849"/>
          </a:xfrm>
          <a:prstGeom prst="rect">
            <a:avLst/>
          </a:prstGeom>
          <a:solidFill>
            <a:srgbClr val="1822CD"/>
          </a:solidFill>
          <a:ln w="38160">
            <a:solidFill>
              <a:srgbClr val="FFFF00"/>
            </a:solidFill>
            <a:miter lim="800000"/>
            <a:headEnd/>
            <a:tailEnd/>
          </a:ln>
          <a:effectLst>
            <a:outerShdw blurRad="63500" dist="71785" dir="2700000" algn="ctr" rotWithShape="0">
              <a:srgbClr val="000000"/>
            </a:outerShdw>
          </a:effectLst>
        </p:spPr>
        <p:txBody>
          <a:bodyPr lIns="80539" tIns="41876" rIns="80539" bIns="41876">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570"/>
              </a:spcBef>
              <a:spcAft>
                <a:spcPct val="0"/>
              </a:spcAft>
              <a:buClr>
                <a:srgbClr val="FFFF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ko-KR" altLang="en-US" sz="2500" b="1" i="0" u="none" strike="noStrike" kern="1200" cap="none" spc="0" normalizeH="0" baseline="0" noProof="0" dirty="0">
                <a:ln>
                  <a:noFill/>
                </a:ln>
                <a:solidFill>
                  <a:srgbClr val="FFFF00"/>
                </a:solidFill>
                <a:effectLst/>
                <a:uLnTx/>
                <a:uFillTx/>
                <a:latin typeface="Comic Sans MS" charset="0"/>
                <a:ea typeface="MS Gothic" charset="0"/>
                <a:cs typeface="MS Gothic" charset="0"/>
              </a:rPr>
              <a:t>공부 길라잡이 </a:t>
            </a:r>
            <a:r>
              <a:rPr kumimoji="0" lang="en-GB" sz="2500" b="1" i="0" u="none" strike="noStrike" kern="1200" cap="none" spc="0" normalizeH="0" baseline="0" noProof="0" dirty="0">
                <a:ln>
                  <a:noFill/>
                </a:ln>
                <a:solidFill>
                  <a:srgbClr val="FFFF00"/>
                </a:solidFill>
                <a:effectLst/>
                <a:uLnTx/>
                <a:uFillTx/>
                <a:latin typeface="Comic Sans MS" charset="0"/>
                <a:ea typeface="MS Gothic" charset="0"/>
                <a:cs typeface="MS Gothic" charset="0"/>
              </a:rPr>
              <a:t>#24</a:t>
            </a:r>
          </a:p>
        </p:txBody>
      </p:sp>
      <p:sp>
        <p:nvSpPr>
          <p:cNvPr id="45089" name="AutoShape 33"/>
          <p:cNvSpPr>
            <a:spLocks noChangeArrowheads="1"/>
          </p:cNvSpPr>
          <p:nvPr/>
        </p:nvSpPr>
        <p:spPr bwMode="auto">
          <a:xfrm rot="11220000">
            <a:off x="5322455" y="3461220"/>
            <a:ext cx="430068" cy="953900"/>
          </a:xfrm>
          <a:prstGeom prst="curvedLeftArrow">
            <a:avLst>
              <a:gd name="adj1" fmla="val 44435"/>
              <a:gd name="adj2" fmla="val 90986"/>
              <a:gd name="adj3" fmla="val 66667"/>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4" name="Group 34"/>
          <p:cNvGrpSpPr>
            <a:grpSpLocks/>
          </p:cNvGrpSpPr>
          <p:nvPr/>
        </p:nvGrpSpPr>
        <p:grpSpPr bwMode="auto">
          <a:xfrm>
            <a:off x="750455" y="5287777"/>
            <a:ext cx="6974898" cy="1196228"/>
            <a:chOff x="520" y="3775"/>
            <a:chExt cx="4833" cy="854"/>
          </a:xfrm>
        </p:grpSpPr>
        <p:sp>
          <p:nvSpPr>
            <p:cNvPr id="45091" name="Rectangle 35"/>
            <p:cNvSpPr>
              <a:spLocks noChangeArrowheads="1"/>
            </p:cNvSpPr>
            <p:nvPr/>
          </p:nvSpPr>
          <p:spPr bwMode="auto">
            <a:xfrm>
              <a:off x="520" y="3775"/>
              <a:ext cx="4833" cy="854"/>
            </a:xfrm>
            <a:prstGeom prst="rect">
              <a:avLst/>
            </a:prstGeom>
            <a:blipFill dpi="0" rotWithShape="0">
              <a:blip r:embed="rId5"/>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1175" name="Rectangle 36"/>
            <p:cNvSpPr>
              <a:spLocks noChangeArrowheads="1"/>
            </p:cNvSpPr>
            <p:nvPr/>
          </p:nvSpPr>
          <p:spPr bwMode="auto">
            <a:xfrm>
              <a:off x="623" y="3939"/>
              <a:ext cx="4690" cy="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marL="0" marR="0" lvl="0" indent="0" algn="l" defTabSz="404279" rtl="0" eaLnBrk="0" fontAlgn="base" latinLnBrk="0" hangingPunct="0">
                <a:lnSpc>
                  <a:spcPct val="80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ko-KR" altLang="en-US" sz="22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중요성</a:t>
              </a:r>
              <a:r>
                <a:rPr kumimoji="0" lang="en-GB" sz="22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 </a:t>
              </a:r>
              <a:r>
                <a:rPr kumimoji="0" lang="ko-KR" altLang="en-US" sz="2200" b="1" i="0" u="none" strike="noStrike" kern="1200" cap="none" spc="0" normalizeH="0" baseline="0" noProof="0" dirty="0">
                  <a:ln>
                    <a:noFill/>
                  </a:ln>
                  <a:solidFill>
                    <a:srgbClr val="FF0000"/>
                  </a:solidFill>
                  <a:effectLst/>
                  <a:uLnTx/>
                  <a:uFillTx/>
                  <a:latin typeface="Comic Sans MS" charset="0"/>
                  <a:ea typeface="MS Gothic" charset="0"/>
                  <a:cs typeface="MS Gothic" charset="0"/>
                </a:rPr>
                <a:t>신들</a:t>
              </a:r>
              <a:r>
                <a:rPr kumimoji="0" lang="en-US" altLang="ko-KR" sz="2200" b="1" i="0" u="none" strike="noStrike" kern="1200" cap="none" spc="0" normalizeH="0" baseline="0" noProof="0" dirty="0">
                  <a:ln>
                    <a:noFill/>
                  </a:ln>
                  <a:solidFill>
                    <a:srgbClr val="FF0000"/>
                  </a:solidFill>
                  <a:effectLst/>
                  <a:uLnTx/>
                  <a:uFillTx/>
                  <a:latin typeface="Comic Sans MS" charset="0"/>
                  <a:ea typeface="MS Gothic" charset="0"/>
                  <a:cs typeface="MS Gothic" charset="0"/>
                </a:rPr>
                <a:t>(</a:t>
              </a:r>
              <a:r>
                <a:rPr lang="ko-KR" altLang="en-US" sz="2200" b="1" dirty="0">
                  <a:solidFill>
                    <a:srgbClr val="FF0000"/>
                  </a:solidFill>
                  <a:latin typeface="Comic Sans MS" charset="0"/>
                  <a:ea typeface="MS Gothic" charset="0"/>
                  <a:cs typeface="MS Gothic" charset="0"/>
                </a:rPr>
                <a:t>우상</a:t>
              </a:r>
              <a:r>
                <a:rPr lang="en-US" altLang="ko-KR" sz="2200" b="1" dirty="0">
                  <a:solidFill>
                    <a:srgbClr val="FF0000"/>
                  </a:solidFill>
                  <a:latin typeface="Comic Sans MS" charset="0"/>
                  <a:ea typeface="MS Gothic" charset="0"/>
                  <a:cs typeface="MS Gothic" charset="0"/>
                </a:rPr>
                <a:t>)</a:t>
              </a:r>
              <a:r>
                <a:rPr kumimoji="0" lang="ko-KR" altLang="en-US" sz="22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을 경배</a:t>
              </a:r>
              <a:r>
                <a:rPr kumimoji="0" lang="en-GB" sz="22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 </a:t>
              </a:r>
              <a:r>
                <a:rPr kumimoji="0" lang="ko-KR" altLang="en-US" sz="22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기적을 행함</a:t>
              </a:r>
              <a:r>
                <a:rPr kumimoji="0" lang="en-GB" sz="22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 </a:t>
              </a:r>
              <a:r>
                <a:rPr kumimoji="0" lang="ko-KR" altLang="en-US" sz="2200" b="1" i="0" u="none" strike="noStrike" kern="1200" cap="none" spc="0" normalizeH="0" baseline="0" noProof="0" dirty="0">
                  <a:ln>
                    <a:noFill/>
                  </a:ln>
                  <a:solidFill>
                    <a:srgbClr val="FF0000"/>
                  </a:solidFill>
                  <a:effectLst/>
                  <a:uLnTx/>
                  <a:uFillTx/>
                  <a:latin typeface="Comic Sans MS" charset="0"/>
                  <a:ea typeface="MS Gothic" charset="0"/>
                  <a:cs typeface="MS Gothic" charset="0"/>
                </a:rPr>
                <a:t>돌에 맞는</a:t>
              </a:r>
              <a:r>
                <a:rPr kumimoji="0" lang="ko-KR" altLang="en-US" sz="22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 바울</a:t>
              </a:r>
              <a:r>
                <a:rPr kumimoji="0" lang="en-GB" sz="22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 </a:t>
              </a:r>
              <a:r>
                <a:rPr kumimoji="0" lang="ko-KR" altLang="en-US" sz="22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힘든 일</a:t>
              </a:r>
              <a:r>
                <a:rPr kumimoji="0" lang="en-GB" sz="22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 </a:t>
              </a:r>
              <a:r>
                <a:rPr kumimoji="0" lang="ko-KR" altLang="en-US" sz="22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교회 개척</a:t>
              </a:r>
              <a:r>
                <a:rPr kumimoji="0" lang="en-GB" sz="22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 </a:t>
              </a:r>
              <a:r>
                <a:rPr kumimoji="0" lang="ko-KR" altLang="en-US" sz="22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같은 여정의 반복</a:t>
              </a:r>
              <a:r>
                <a:rPr kumimoji="0" lang="en-GB" sz="22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a:t>
              </a:r>
            </a:p>
          </p:txBody>
        </p:sp>
      </p:grpSp>
      <p:grpSp>
        <p:nvGrpSpPr>
          <p:cNvPr id="5" name="Group 37"/>
          <p:cNvGrpSpPr>
            <a:grpSpLocks/>
          </p:cNvGrpSpPr>
          <p:nvPr/>
        </p:nvGrpSpPr>
        <p:grpSpPr bwMode="auto">
          <a:xfrm>
            <a:off x="683568" y="1124744"/>
            <a:ext cx="3713306" cy="2385452"/>
            <a:chOff x="585" y="999"/>
            <a:chExt cx="2573" cy="1703"/>
          </a:xfrm>
        </p:grpSpPr>
        <p:sp>
          <p:nvSpPr>
            <p:cNvPr id="91172" name="AutoShape 38"/>
            <p:cNvSpPr>
              <a:spLocks noChangeArrowheads="1"/>
            </p:cNvSpPr>
            <p:nvPr/>
          </p:nvSpPr>
          <p:spPr bwMode="auto">
            <a:xfrm flipH="1">
              <a:off x="622" y="999"/>
              <a:ext cx="2459" cy="17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1173" name="Text Box 39"/>
            <p:cNvSpPr txBox="1">
              <a:spLocks noChangeArrowheads="1"/>
            </p:cNvSpPr>
            <p:nvPr/>
          </p:nvSpPr>
          <p:spPr bwMode="auto">
            <a:xfrm>
              <a:off x="585" y="1166"/>
              <a:ext cx="2573" cy="12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ko-KR" altLang="en-US" sz="5900" b="1" i="0" u="none" strike="noStrike" kern="1200" cap="none" spc="0" normalizeH="0" baseline="0" noProof="0" dirty="0" err="1">
                  <a:ln>
                    <a:noFill/>
                  </a:ln>
                  <a:solidFill>
                    <a:srgbClr val="FFEA18"/>
                  </a:solidFill>
                  <a:effectLst/>
                  <a:uLnTx/>
                  <a:uFillTx/>
                  <a:latin typeface="Comic Sans MS" charset="0"/>
                  <a:ea typeface="MS Gothic" charset="0"/>
                  <a:cs typeface="MS Gothic" charset="0"/>
                </a:rPr>
                <a:t>주후</a:t>
              </a: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  </a:t>
              </a:r>
              <a:b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b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48-49</a:t>
              </a:r>
            </a:p>
          </p:txBody>
        </p:sp>
      </p:grpSp>
      <p:grpSp>
        <p:nvGrpSpPr>
          <p:cNvPr id="6" name="Group 40"/>
          <p:cNvGrpSpPr>
            <a:grpSpLocks/>
          </p:cNvGrpSpPr>
          <p:nvPr/>
        </p:nvGrpSpPr>
        <p:grpSpPr bwMode="auto">
          <a:xfrm>
            <a:off x="5220072" y="116632"/>
            <a:ext cx="3860511" cy="2872880"/>
            <a:chOff x="3441" y="207"/>
            <a:chExt cx="2675" cy="2052"/>
          </a:xfrm>
        </p:grpSpPr>
        <p:pic>
          <p:nvPicPr>
            <p:cNvPr id="45097" name="Picture 4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441" y="207"/>
              <a:ext cx="2622" cy="1966"/>
            </a:xfrm>
            <a:prstGeom prst="rect">
              <a:avLst/>
            </a:prstGeom>
            <a:noFill/>
            <a:ln w="76320">
              <a:solidFill>
                <a:srgbClr val="A50021"/>
              </a:solidFill>
              <a:miter lim="800000"/>
              <a:headEnd/>
              <a:tailEnd/>
            </a:ln>
            <a:effectLst>
              <a:outerShdw blurRad="63500" dist="89605" dir="2700000" algn="ctr" rotWithShape="0">
                <a:srgbClr val="000000"/>
              </a:outerShdw>
            </a:effectLst>
          </p:spPr>
        </p:pic>
        <p:sp>
          <p:nvSpPr>
            <p:cNvPr id="91171" name="Text Box 42"/>
            <p:cNvSpPr txBox="1">
              <a:spLocks noChangeArrowheads="1"/>
            </p:cNvSpPr>
            <p:nvPr/>
          </p:nvSpPr>
          <p:spPr bwMode="auto">
            <a:xfrm>
              <a:off x="3532" y="1933"/>
              <a:ext cx="2584" cy="3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12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ko-KR" altLang="en-US" sz="25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키프러스 해안</a:t>
              </a:r>
              <a:endParaRPr kumimoji="0" lang="en-GB" sz="2500" b="1" i="0" u="none" strike="noStrike" kern="1200" cap="none" spc="0" normalizeH="0" baseline="0" noProof="0" dirty="0">
                <a:ln>
                  <a:noFill/>
                </a:ln>
                <a:solidFill>
                  <a:srgbClr val="FFEA18"/>
                </a:solidFill>
                <a:effectLst/>
                <a:uLnTx/>
                <a:uFillTx/>
                <a:latin typeface="Comic Sans MS" charset="0"/>
                <a:ea typeface="MS Gothic" charset="0"/>
                <a:cs typeface="MS Gothic" charset="0"/>
              </a:endParaRPr>
            </a:p>
          </p:txBody>
        </p:sp>
      </p:grpSp>
      <p:sp>
        <p:nvSpPr>
          <p:cNvPr id="45099" name="Freeform 43"/>
          <p:cNvSpPr>
            <a:spLocks noChangeArrowheads="1"/>
          </p:cNvSpPr>
          <p:nvPr/>
        </p:nvSpPr>
        <p:spPr bwMode="auto">
          <a:xfrm>
            <a:off x="5850663" y="3525653"/>
            <a:ext cx="777875" cy="883864"/>
          </a:xfrm>
          <a:custGeom>
            <a:avLst/>
            <a:gdLst/>
            <a:ahLst/>
            <a:cxnLst>
              <a:cxn ang="0">
                <a:pos x="539" y="593"/>
              </a:cxn>
              <a:cxn ang="0">
                <a:pos x="180" y="584"/>
              </a:cxn>
              <a:cxn ang="0">
                <a:pos x="90" y="530"/>
              </a:cxn>
              <a:cxn ang="0">
                <a:pos x="54" y="441"/>
              </a:cxn>
              <a:cxn ang="0">
                <a:pos x="18" y="387"/>
              </a:cxn>
              <a:cxn ang="0">
                <a:pos x="0" y="333"/>
              </a:cxn>
              <a:cxn ang="0">
                <a:pos x="45" y="36"/>
              </a:cxn>
              <a:cxn ang="0">
                <a:pos x="126" y="0"/>
              </a:cxn>
              <a:cxn ang="0">
                <a:pos x="207" y="36"/>
              </a:cxn>
              <a:cxn ang="0">
                <a:pos x="216" y="81"/>
              </a:cxn>
            </a:cxnLst>
            <a:rect l="0" t="0" r="r" b="b"/>
            <a:pathLst>
              <a:path w="539" h="631">
                <a:moveTo>
                  <a:pt x="539" y="593"/>
                </a:moveTo>
                <a:cubicBezTo>
                  <a:pt x="424" y="631"/>
                  <a:pt x="294" y="622"/>
                  <a:pt x="180" y="584"/>
                </a:cubicBezTo>
                <a:cubicBezTo>
                  <a:pt x="149" y="553"/>
                  <a:pt x="132" y="540"/>
                  <a:pt x="90" y="530"/>
                </a:cubicBezTo>
                <a:cubicBezTo>
                  <a:pt x="68" y="499"/>
                  <a:pt x="70" y="473"/>
                  <a:pt x="54" y="441"/>
                </a:cubicBezTo>
                <a:cubicBezTo>
                  <a:pt x="44" y="421"/>
                  <a:pt x="24" y="407"/>
                  <a:pt x="18" y="387"/>
                </a:cubicBezTo>
                <a:cubicBezTo>
                  <a:pt x="12" y="369"/>
                  <a:pt x="0" y="333"/>
                  <a:pt x="0" y="333"/>
                </a:cubicBezTo>
                <a:cubicBezTo>
                  <a:pt x="1" y="304"/>
                  <a:pt x="4" y="86"/>
                  <a:pt x="45" y="36"/>
                </a:cubicBezTo>
                <a:cubicBezTo>
                  <a:pt x="63" y="12"/>
                  <a:pt x="126" y="0"/>
                  <a:pt x="126" y="0"/>
                </a:cubicBezTo>
                <a:cubicBezTo>
                  <a:pt x="190" y="21"/>
                  <a:pt x="164" y="7"/>
                  <a:pt x="207" y="36"/>
                </a:cubicBezTo>
                <a:cubicBezTo>
                  <a:pt x="217" y="68"/>
                  <a:pt x="216" y="53"/>
                  <a:pt x="216" y="81"/>
                </a:cubicBezTo>
              </a:path>
            </a:pathLst>
          </a:custGeom>
          <a:noFill/>
          <a:ln w="57240">
            <a:solidFill>
              <a:srgbClr val="FFFF00"/>
            </a:solidFill>
            <a:round/>
            <a:headEnd/>
            <a:tailEnd/>
          </a:ln>
          <a:effectLst>
            <a:outerShdw blurRad="63500" dist="63504" dir="3183908"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5100" name="AutoShape 44"/>
          <p:cNvSpPr>
            <a:spLocks noChangeArrowheads="1"/>
          </p:cNvSpPr>
          <p:nvPr/>
        </p:nvSpPr>
        <p:spPr bwMode="auto">
          <a:xfrm>
            <a:off x="6094562" y="3197879"/>
            <a:ext cx="561397" cy="952500"/>
          </a:xfrm>
          <a:prstGeom prst="curvedLeftArrow">
            <a:avLst>
              <a:gd name="adj1" fmla="val 34040"/>
              <a:gd name="adj2" fmla="val 69702"/>
              <a:gd name="adj3" fmla="val 66667"/>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87073" name="Title 1"/>
          <p:cNvSpPr>
            <a:spLocks noGrp="1"/>
          </p:cNvSpPr>
          <p:nvPr>
            <p:ph type="title" idx="4294967295"/>
          </p:nvPr>
        </p:nvSpPr>
        <p:spPr bwMode="auto">
          <a:xfrm>
            <a:off x="774989" y="4635037"/>
            <a:ext cx="5368636" cy="44543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197" tIns="45600" rIns="91197" bIns="45600"/>
          <a:lstStyle/>
          <a:p>
            <a:r>
              <a:rPr lang="en-GB" sz="2500" b="1" dirty="0">
                <a:latin typeface="Comic Sans MS" charset="0"/>
              </a:rPr>
              <a:t>#1.</a:t>
            </a:r>
            <a:r>
              <a:rPr lang="ru-RU" altLang="ja-JP" sz="2500" b="1" dirty="0">
                <a:latin typeface="Comic Sans MS" charset="0"/>
                <a:cs typeface="Comic Sans MS" charset="0"/>
              </a:rPr>
              <a:t>”</a:t>
            </a:r>
            <a:r>
              <a:rPr lang="ko-KR" altLang="en-US" sz="2500" b="1" dirty="0">
                <a:solidFill>
                  <a:srgbClr val="FF0000"/>
                </a:solidFill>
                <a:latin typeface="Comic Sans MS" charset="0"/>
                <a:cs typeface="Comic Sans MS" charset="0"/>
              </a:rPr>
              <a:t>갈고리</a:t>
            </a:r>
            <a:r>
              <a:rPr lang="ko-KR" altLang="en-US" sz="2500" b="1" dirty="0">
                <a:latin typeface="Comic Sans MS" charset="0"/>
                <a:cs typeface="Comic Sans MS" charset="0"/>
              </a:rPr>
              <a:t> 모양</a:t>
            </a:r>
            <a:r>
              <a:rPr lang="en-GB" altLang="ja-JP" sz="2500" b="1" dirty="0">
                <a:latin typeface="Comic Sans MS" charset="0"/>
              </a:rPr>
              <a:t>: </a:t>
            </a:r>
            <a:r>
              <a:rPr lang="ko-KR" altLang="en-US" sz="2500" b="1" dirty="0">
                <a:latin typeface="Comic Sans MS" charset="0"/>
              </a:rPr>
              <a:t>배움의 </a:t>
            </a:r>
            <a:r>
              <a:rPr lang="ko-KR" altLang="en-US" sz="2500" b="1" dirty="0">
                <a:solidFill>
                  <a:srgbClr val="FF0000"/>
                </a:solidFill>
                <a:latin typeface="Comic Sans MS" charset="0"/>
              </a:rPr>
              <a:t>실험실</a:t>
            </a:r>
            <a:r>
              <a:rPr lang="ru-RU" altLang="ja-JP" sz="2500" b="1" dirty="0">
                <a:latin typeface="Comic Sans MS" charset="0"/>
                <a:cs typeface="Comic Sans MS" charset="0"/>
              </a:rPr>
              <a:t>"</a:t>
            </a:r>
            <a:endParaRPr lang="en-US" dirty="0">
              <a:latin typeface="Times New Roman" charset="0"/>
            </a:endParaRPr>
          </a:p>
        </p:txBody>
      </p:sp>
    </p:spTree>
    <p:extLst>
      <p:ext uri="{BB962C8B-B14F-4D97-AF65-F5344CB8AC3E}">
        <p14:creationId xmlns:p14="http://schemas.microsoft.com/office/powerpoint/2010/main" val="4988068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45088"/>
                                        </p:tgtEl>
                                        <p:attrNameLst>
                                          <p:attrName>style.visibility</p:attrName>
                                        </p:attrNameLst>
                                      </p:cBhvr>
                                      <p:to>
                                        <p:strVal val="visible"/>
                                      </p:to>
                                    </p:set>
                                    <p:anim calcmode="lin" valueType="num">
                                      <p:cBhvr>
                                        <p:cTn id="7" dur="500" fill="hold"/>
                                        <p:tgtEl>
                                          <p:spTgt spid="45088"/>
                                        </p:tgtEl>
                                        <p:attrNameLst>
                                          <p:attrName>ppt_w</p:attrName>
                                        </p:attrNameLst>
                                      </p:cBhvr>
                                      <p:tavLst>
                                        <p:tav tm="100000">
                                          <p:val>
                                            <p:fltVal val="0"/>
                                          </p:val>
                                        </p:tav>
                                        <p:tav>
                                          <p:val>
                                            <p:strVal val="#ppt_w"/>
                                          </p:val>
                                        </p:tav>
                                      </p:tavLst>
                                    </p:anim>
                                    <p:anim calcmode="lin" valueType="num">
                                      <p:cBhvr>
                                        <p:cTn id="8" dur="500" fill="hold"/>
                                        <p:tgtEl>
                                          <p:spTgt spid="45088"/>
                                        </p:tgtEl>
                                        <p:attrNameLst>
                                          <p:attrName>ppt_h</p:attrName>
                                        </p:attrNameLst>
                                      </p:cBhvr>
                                      <p:tavLst>
                                        <p:tav tm="100000">
                                          <p:val>
                                            <p:fltVal val="0"/>
                                          </p:val>
                                        </p:tav>
                                        <p:tav>
                                          <p:val>
                                            <p:strVal val="#ppt_h"/>
                                          </p:val>
                                        </p:tav>
                                      </p:tavLst>
                                    </p:anim>
                                    <p:anim calcmode="lin" valueType="num">
                                      <p:cBhvr>
                                        <p:cTn id="9" dur="500" fill="hold"/>
                                        <p:tgtEl>
                                          <p:spTgt spid="45088"/>
                                        </p:tgtEl>
                                        <p:attrNameLst>
                                          <p:attrName>ppt_x</p:attrName>
                                        </p:attrNameLst>
                                      </p:cBhvr>
                                      <p:tavLst>
                                        <p:tav tm="100000">
                                          <p:val>
                                            <p:fltVal val="0.5"/>
                                          </p:val>
                                        </p:tav>
                                        <p:tav>
                                          <p:val>
                                            <p:strVal val="#ppt_x"/>
                                          </p:val>
                                        </p:tav>
                                      </p:tavLst>
                                    </p:anim>
                                    <p:anim calcmode="lin" valueType="num">
                                      <p:cBhvr>
                                        <p:cTn id="10" dur="500" fill="hold"/>
                                        <p:tgtEl>
                                          <p:spTgt spid="45088"/>
                                        </p:tgtEl>
                                        <p:attrNameLst>
                                          <p:attrName>ppt_y</p:attrName>
                                        </p:attrNameLst>
                                      </p:cBhvr>
                                      <p:tavLst>
                                        <p:tav tm="100000">
                                          <p:val>
                                            <p:fltVal val="0.5"/>
                                          </p:val>
                                        </p:tav>
                                        <p:tav>
                                          <p:val>
                                            <p:strVal val="#ppt_y"/>
                                          </p:val>
                                        </p:tav>
                                      </p:tavLst>
                                    </p:anim>
                                  </p:childTnLst>
                                </p:cTn>
                              </p:par>
                            </p:childTnLst>
                          </p:cTn>
                        </p:par>
                        <p:par>
                          <p:cTn id="11" fill="hold" nodeType="afterGroup">
                            <p:stCondLst>
                              <p:cond delay="500"/>
                            </p:stCondLst>
                            <p:childTnLst>
                              <p:par>
                                <p:cTn id="12" presetID="23" presetClass="entr" presetSubtype="272" fill="hold" nodeType="afterEffect">
                                  <p:stCondLst>
                                    <p:cond delay="0"/>
                                  </p:stCondLst>
                                  <p:childTnLst>
                                    <p:set>
                                      <p:cBhvr>
                                        <p:cTn id="13" dur="1" fill="hold">
                                          <p:stCondLst>
                                            <p:cond delay="0"/>
                                          </p:stCondLst>
                                        </p:cTn>
                                        <p:tgtEl>
                                          <p:spTgt spid="45072"/>
                                        </p:tgtEl>
                                        <p:attrNameLst>
                                          <p:attrName>style.visibility</p:attrName>
                                        </p:attrNameLst>
                                      </p:cBhvr>
                                      <p:to>
                                        <p:strVal val="visible"/>
                                      </p:to>
                                    </p:set>
                                    <p:anim calcmode="lin" valueType="num">
                                      <p:cBhvr>
                                        <p:cTn id="14" dur="500" fill="hold"/>
                                        <p:tgtEl>
                                          <p:spTgt spid="45072"/>
                                        </p:tgtEl>
                                        <p:attrNameLst>
                                          <p:attrName>ppt_w</p:attrName>
                                        </p:attrNameLst>
                                      </p:cBhvr>
                                      <p:tavLst>
                                        <p:tav tm="100000">
                                          <p:val>
                                            <p:strVal val="2/3*#ppt_w"/>
                                          </p:val>
                                        </p:tav>
                                        <p:tav>
                                          <p:val>
                                            <p:strVal val="#ppt_w"/>
                                          </p:val>
                                        </p:tav>
                                      </p:tavLst>
                                    </p:anim>
                                    <p:anim calcmode="lin" valueType="num">
                                      <p:cBhvr>
                                        <p:cTn id="15" dur="500" fill="hold"/>
                                        <p:tgtEl>
                                          <p:spTgt spid="45072"/>
                                        </p:tgtEl>
                                        <p:attrNameLst>
                                          <p:attrName>ppt_h</p:attrName>
                                        </p:attrNameLst>
                                      </p:cBhvr>
                                      <p:tavLst>
                                        <p:tav tm="100000">
                                          <p:val>
                                            <p:strVal val="2/3*#ppt_h"/>
                                          </p:val>
                                        </p:tav>
                                        <p:tav>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nodeType="clickEffect">
                                  <p:stCondLst>
                                    <p:cond delay="0"/>
                                  </p:stCondLst>
                                  <p:childTnLst>
                                    <p:set>
                                      <p:cBhvr>
                                        <p:cTn id="19" dur="1" fill="hold">
                                          <p:stCondLst>
                                            <p:cond delay="0"/>
                                          </p:stCondLst>
                                        </p:cTn>
                                        <p:tgtEl>
                                          <p:spTgt spid="45079"/>
                                        </p:tgtEl>
                                        <p:attrNameLst>
                                          <p:attrName>style.visibility</p:attrName>
                                        </p:attrNameLst>
                                      </p:cBhvr>
                                      <p:to>
                                        <p:strVal val="visible"/>
                                      </p:to>
                                    </p:set>
                                    <p:anim calcmode="lin" valueType="num">
                                      <p:cBhvr>
                                        <p:cTn id="20" dur="500" fill="hold"/>
                                        <p:tgtEl>
                                          <p:spTgt spid="45079"/>
                                        </p:tgtEl>
                                        <p:attrNameLst>
                                          <p:attrName>ppt_w</p:attrName>
                                        </p:attrNameLst>
                                      </p:cBhvr>
                                      <p:tavLst>
                                        <p:tav tm="100000">
                                          <p:val>
                                            <p:strVal val="(6*min(ma#ppt_x(#ppt_w*#ppt_h,.3),1)-7.4)/-.7*#ppt_w"/>
                                          </p:val>
                                        </p:tav>
                                        <p:tav>
                                          <p:val>
                                            <p:strVal val="#ppt_w"/>
                                          </p:val>
                                        </p:tav>
                                      </p:tavLst>
                                    </p:anim>
                                    <p:anim calcmode="lin" valueType="num">
                                      <p:cBhvr>
                                        <p:cTn id="21" dur="500" fill="hold"/>
                                        <p:tgtEl>
                                          <p:spTgt spid="45079"/>
                                        </p:tgtEl>
                                        <p:attrNameLst>
                                          <p:attrName>ppt_h</p:attrName>
                                        </p:attrNameLst>
                                      </p:cBhvr>
                                      <p:tavLst>
                                        <p:tav tm="100000">
                                          <p:val>
                                            <p:strVal val="(6*min(ma#ppt_x(#ppt_w*#ppt_h,.3),1)-7.4)/-.7*#ppt_h"/>
                                          </p:val>
                                        </p:tav>
                                        <p:tav>
                                          <p:val>
                                            <p:strVal val="#ppt_h"/>
                                          </p:val>
                                        </p:tav>
                                      </p:tavLst>
                                    </p:anim>
                                    <p:anim calcmode="lin" valueType="num">
                                      <p:cBhvr>
                                        <p:cTn id="22" dur="500" fill="hold"/>
                                        <p:tgtEl>
                                          <p:spTgt spid="45079"/>
                                        </p:tgtEl>
                                        <p:attrNameLst>
                                          <p:attrName>ppt_x</p:attrName>
                                        </p:attrNameLst>
                                      </p:cBhvr>
                                      <p:tavLst>
                                        <p:tav tm="100000">
                                          <p:val>
                                            <p:fltVal val="0.5"/>
                                          </p:val>
                                        </p:tav>
                                        <p:tav>
                                          <p:val>
                                            <p:strVal val="#ppt_x"/>
                                          </p:val>
                                        </p:tav>
                                      </p:tavLst>
                                    </p:anim>
                                    <p:anim calcmode="lin" valueType="num">
                                      <p:cBhvr>
                                        <p:cTn id="23" dur="500" fill="hold"/>
                                        <p:tgtEl>
                                          <p:spTgt spid="45079"/>
                                        </p:tgtEl>
                                        <p:attrNameLst>
                                          <p:attrName>ppt_y</p:attrName>
                                        </p:attrNameLst>
                                      </p:cBhvr>
                                      <p:tavLst>
                                        <p:tav tm="100000">
                                          <p:val>
                                            <p:strVal val="1+(6*min(ma#ppt_x(#ppt_w*#ppt_h,.3),1)-7.4)/-.7*#ppt_h/2"/>
                                          </p:val>
                                        </p:tav>
                                        <p:tav>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nodeType="clickEffect">
                                  <p:stCondLst>
                                    <p:cond delay="0"/>
                                  </p:stCondLst>
                                  <p:childTnLst>
                                    <p:set>
                                      <p:cBhvr>
                                        <p:cTn id="27" dur="1" fill="hold">
                                          <p:stCondLst>
                                            <p:cond delay="0"/>
                                          </p:stCondLst>
                                        </p:cTn>
                                        <p:tgtEl>
                                          <p:spTgt spid="45067"/>
                                        </p:tgtEl>
                                        <p:attrNameLst>
                                          <p:attrName>style.visibility</p:attrName>
                                        </p:attrNameLst>
                                      </p:cBhvr>
                                      <p:to>
                                        <p:strVal val="visible"/>
                                      </p:to>
                                    </p:set>
                                    <p:anim calcmode="lin" valueType="num">
                                      <p:cBhvr>
                                        <p:cTn id="28" dur="500" fill="hold"/>
                                        <p:tgtEl>
                                          <p:spTgt spid="45067"/>
                                        </p:tgtEl>
                                        <p:attrNameLst>
                                          <p:attrName>ppt_w</p:attrName>
                                        </p:attrNameLst>
                                      </p:cBhvr>
                                      <p:tavLst>
                                        <p:tav tm="100000">
                                          <p:val>
                                            <p:strVal val="(6*min(ma#ppt_x(#ppt_w*#ppt_h,.3),1)-7.4)/-.7*#ppt_w"/>
                                          </p:val>
                                        </p:tav>
                                        <p:tav>
                                          <p:val>
                                            <p:strVal val="#ppt_w"/>
                                          </p:val>
                                        </p:tav>
                                      </p:tavLst>
                                    </p:anim>
                                    <p:anim calcmode="lin" valueType="num">
                                      <p:cBhvr>
                                        <p:cTn id="29" dur="500" fill="hold"/>
                                        <p:tgtEl>
                                          <p:spTgt spid="45067"/>
                                        </p:tgtEl>
                                        <p:attrNameLst>
                                          <p:attrName>ppt_h</p:attrName>
                                        </p:attrNameLst>
                                      </p:cBhvr>
                                      <p:tavLst>
                                        <p:tav tm="100000">
                                          <p:val>
                                            <p:strVal val="(6*min(ma#ppt_x(#ppt_w*#ppt_h,.3),1)-7.4)/-.7*#ppt_h"/>
                                          </p:val>
                                        </p:tav>
                                        <p:tav>
                                          <p:val>
                                            <p:strVal val="#ppt_h"/>
                                          </p:val>
                                        </p:tav>
                                      </p:tavLst>
                                    </p:anim>
                                    <p:anim calcmode="lin" valueType="num">
                                      <p:cBhvr>
                                        <p:cTn id="30" dur="500" fill="hold"/>
                                        <p:tgtEl>
                                          <p:spTgt spid="45067"/>
                                        </p:tgtEl>
                                        <p:attrNameLst>
                                          <p:attrName>ppt_x</p:attrName>
                                        </p:attrNameLst>
                                      </p:cBhvr>
                                      <p:tavLst>
                                        <p:tav tm="100000">
                                          <p:val>
                                            <p:fltVal val="0.5"/>
                                          </p:val>
                                        </p:tav>
                                        <p:tav>
                                          <p:val>
                                            <p:strVal val="#ppt_x"/>
                                          </p:val>
                                        </p:tav>
                                      </p:tavLst>
                                    </p:anim>
                                    <p:anim calcmode="lin" valueType="num">
                                      <p:cBhvr>
                                        <p:cTn id="31" dur="500" fill="hold"/>
                                        <p:tgtEl>
                                          <p:spTgt spid="45067"/>
                                        </p:tgtEl>
                                        <p:attrNameLst>
                                          <p:attrName>ppt_y</p:attrName>
                                        </p:attrNameLst>
                                      </p:cBhvr>
                                      <p:tavLst>
                                        <p:tav tm="100000">
                                          <p:val>
                                            <p:strVal val="1+(6*min(ma#ppt_x(#ppt_w*#ppt_h,.3),1)-7.4)/-.7*#ppt_h/2"/>
                                          </p:val>
                                        </p:tav>
                                        <p:tav>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nodeType="clickEffect">
                                  <p:stCondLst>
                                    <p:cond delay="0"/>
                                  </p:stCondLst>
                                  <p:childTnLst>
                                    <p:set>
                                      <p:cBhvr>
                                        <p:cTn id="35" dur="1" fill="hold">
                                          <p:stCondLst>
                                            <p:cond delay="0"/>
                                          </p:stCondLst>
                                        </p:cTn>
                                        <p:tgtEl>
                                          <p:spTgt spid="45068"/>
                                        </p:tgtEl>
                                        <p:attrNameLst>
                                          <p:attrName>style.visibility</p:attrName>
                                        </p:attrNameLst>
                                      </p:cBhvr>
                                      <p:to>
                                        <p:strVal val="visible"/>
                                      </p:to>
                                    </p:set>
                                    <p:anim calcmode="lin" valueType="num">
                                      <p:cBhvr>
                                        <p:cTn id="36" dur="500" fill="hold"/>
                                        <p:tgtEl>
                                          <p:spTgt spid="45068"/>
                                        </p:tgtEl>
                                        <p:attrNameLst>
                                          <p:attrName>ppt_w</p:attrName>
                                        </p:attrNameLst>
                                      </p:cBhvr>
                                      <p:tavLst>
                                        <p:tav tm="100000">
                                          <p:val>
                                            <p:strVal val="(6*min(ma#ppt_x(#ppt_w*#ppt_h,.3),1)-7.4)/-.7*#ppt_w"/>
                                          </p:val>
                                        </p:tav>
                                        <p:tav>
                                          <p:val>
                                            <p:strVal val="#ppt_w"/>
                                          </p:val>
                                        </p:tav>
                                      </p:tavLst>
                                    </p:anim>
                                    <p:anim calcmode="lin" valueType="num">
                                      <p:cBhvr>
                                        <p:cTn id="37" dur="500" fill="hold"/>
                                        <p:tgtEl>
                                          <p:spTgt spid="45068"/>
                                        </p:tgtEl>
                                        <p:attrNameLst>
                                          <p:attrName>ppt_h</p:attrName>
                                        </p:attrNameLst>
                                      </p:cBhvr>
                                      <p:tavLst>
                                        <p:tav tm="100000">
                                          <p:val>
                                            <p:strVal val="(6*min(ma#ppt_x(#ppt_w*#ppt_h,.3),1)-7.4)/-.7*#ppt_h"/>
                                          </p:val>
                                        </p:tav>
                                        <p:tav>
                                          <p:val>
                                            <p:strVal val="#ppt_h"/>
                                          </p:val>
                                        </p:tav>
                                      </p:tavLst>
                                    </p:anim>
                                    <p:anim calcmode="lin" valueType="num">
                                      <p:cBhvr>
                                        <p:cTn id="38" dur="500" fill="hold"/>
                                        <p:tgtEl>
                                          <p:spTgt spid="45068"/>
                                        </p:tgtEl>
                                        <p:attrNameLst>
                                          <p:attrName>ppt_x</p:attrName>
                                        </p:attrNameLst>
                                      </p:cBhvr>
                                      <p:tavLst>
                                        <p:tav tm="100000">
                                          <p:val>
                                            <p:fltVal val="0.5"/>
                                          </p:val>
                                        </p:tav>
                                        <p:tav>
                                          <p:val>
                                            <p:strVal val="#ppt_x"/>
                                          </p:val>
                                        </p:tav>
                                      </p:tavLst>
                                    </p:anim>
                                    <p:anim calcmode="lin" valueType="num">
                                      <p:cBhvr>
                                        <p:cTn id="39" dur="500" fill="hold"/>
                                        <p:tgtEl>
                                          <p:spTgt spid="45068"/>
                                        </p:tgtEl>
                                        <p:attrNameLst>
                                          <p:attrName>ppt_y</p:attrName>
                                        </p:attrNameLst>
                                      </p:cBhvr>
                                      <p:tavLst>
                                        <p:tav tm="100000">
                                          <p:val>
                                            <p:strVal val="1+(6*min(ma#ppt_x(#ppt_w*#ppt_h,.3),1)-7.4)/-.7*#ppt_h/2"/>
                                          </p:val>
                                        </p:tav>
                                        <p:tav>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nodeType="clickEffect">
                                  <p:stCondLst>
                                    <p:cond delay="0"/>
                                  </p:stCondLst>
                                  <p:childTnLst>
                                    <p:set>
                                      <p:cBhvr>
                                        <p:cTn id="43" dur="1" fill="hold">
                                          <p:stCondLst>
                                            <p:cond delay="0"/>
                                          </p:stCondLst>
                                        </p:cTn>
                                        <p:tgtEl>
                                          <p:spTgt spid="45069"/>
                                        </p:tgtEl>
                                        <p:attrNameLst>
                                          <p:attrName>style.visibility</p:attrName>
                                        </p:attrNameLst>
                                      </p:cBhvr>
                                      <p:to>
                                        <p:strVal val="visible"/>
                                      </p:to>
                                    </p:set>
                                    <p:anim calcmode="lin" valueType="num">
                                      <p:cBhvr>
                                        <p:cTn id="44" dur="500" fill="hold"/>
                                        <p:tgtEl>
                                          <p:spTgt spid="45069"/>
                                        </p:tgtEl>
                                        <p:attrNameLst>
                                          <p:attrName>ppt_w</p:attrName>
                                        </p:attrNameLst>
                                      </p:cBhvr>
                                      <p:tavLst>
                                        <p:tav tm="100000">
                                          <p:val>
                                            <p:strVal val="(6*min(ma#ppt_x(#ppt_w*#ppt_h,.3),1)-7.4)/-.7*#ppt_w"/>
                                          </p:val>
                                        </p:tav>
                                        <p:tav>
                                          <p:val>
                                            <p:strVal val="#ppt_w"/>
                                          </p:val>
                                        </p:tav>
                                      </p:tavLst>
                                    </p:anim>
                                    <p:anim calcmode="lin" valueType="num">
                                      <p:cBhvr>
                                        <p:cTn id="45" dur="500" fill="hold"/>
                                        <p:tgtEl>
                                          <p:spTgt spid="45069"/>
                                        </p:tgtEl>
                                        <p:attrNameLst>
                                          <p:attrName>ppt_h</p:attrName>
                                        </p:attrNameLst>
                                      </p:cBhvr>
                                      <p:tavLst>
                                        <p:tav tm="100000">
                                          <p:val>
                                            <p:strVal val="(6*min(ma#ppt_x(#ppt_w*#ppt_h,.3),1)-7.4)/-.7*#ppt_h"/>
                                          </p:val>
                                        </p:tav>
                                        <p:tav>
                                          <p:val>
                                            <p:strVal val="#ppt_h"/>
                                          </p:val>
                                        </p:tav>
                                      </p:tavLst>
                                    </p:anim>
                                    <p:anim calcmode="lin" valueType="num">
                                      <p:cBhvr>
                                        <p:cTn id="46" dur="500" fill="hold"/>
                                        <p:tgtEl>
                                          <p:spTgt spid="45069"/>
                                        </p:tgtEl>
                                        <p:attrNameLst>
                                          <p:attrName>ppt_x</p:attrName>
                                        </p:attrNameLst>
                                      </p:cBhvr>
                                      <p:tavLst>
                                        <p:tav tm="100000">
                                          <p:val>
                                            <p:fltVal val="0.5"/>
                                          </p:val>
                                        </p:tav>
                                        <p:tav>
                                          <p:val>
                                            <p:strVal val="#ppt_x"/>
                                          </p:val>
                                        </p:tav>
                                      </p:tavLst>
                                    </p:anim>
                                    <p:anim calcmode="lin" valueType="num">
                                      <p:cBhvr>
                                        <p:cTn id="47" dur="500" fill="hold"/>
                                        <p:tgtEl>
                                          <p:spTgt spid="45069"/>
                                        </p:tgtEl>
                                        <p:attrNameLst>
                                          <p:attrName>ppt_y</p:attrName>
                                        </p:attrNameLst>
                                      </p:cBhvr>
                                      <p:tavLst>
                                        <p:tav tm="100000">
                                          <p:val>
                                            <p:strVal val="1+(6*min(ma#ppt_x(#ppt_w*#ppt_h,.3),1)-7.4)/-.7*#ppt_h/2"/>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nodeType="clickEffect">
                                  <p:stCondLst>
                                    <p:cond delay="0"/>
                                  </p:stCondLst>
                                  <p:childTnLst>
                                    <p:set>
                                      <p:cBhvr>
                                        <p:cTn id="51" dur="1" fill="hold">
                                          <p:stCondLst>
                                            <p:cond delay="0"/>
                                          </p:stCondLst>
                                        </p:cTn>
                                        <p:tgtEl>
                                          <p:spTgt spid="45073"/>
                                        </p:tgtEl>
                                        <p:attrNameLst>
                                          <p:attrName>style.visibility</p:attrName>
                                        </p:attrNameLst>
                                      </p:cBhvr>
                                      <p:to>
                                        <p:strVal val="visible"/>
                                      </p:to>
                                    </p:set>
                                    <p:anim calcmode="lin" valueType="num">
                                      <p:cBhvr>
                                        <p:cTn id="52" dur="500" fill="hold"/>
                                        <p:tgtEl>
                                          <p:spTgt spid="45073"/>
                                        </p:tgtEl>
                                        <p:attrNameLst>
                                          <p:attrName>ppt_w</p:attrName>
                                        </p:attrNameLst>
                                      </p:cBhvr>
                                      <p:tavLst>
                                        <p:tav tm="100000">
                                          <p:val>
                                            <p:strVal val="(6*min(ma#ppt_x(#ppt_w*#ppt_h,.3),1)-7.4)/-.7*#ppt_w"/>
                                          </p:val>
                                        </p:tav>
                                        <p:tav>
                                          <p:val>
                                            <p:strVal val="#ppt_w"/>
                                          </p:val>
                                        </p:tav>
                                      </p:tavLst>
                                    </p:anim>
                                    <p:anim calcmode="lin" valueType="num">
                                      <p:cBhvr>
                                        <p:cTn id="53" dur="500" fill="hold"/>
                                        <p:tgtEl>
                                          <p:spTgt spid="45073"/>
                                        </p:tgtEl>
                                        <p:attrNameLst>
                                          <p:attrName>ppt_h</p:attrName>
                                        </p:attrNameLst>
                                      </p:cBhvr>
                                      <p:tavLst>
                                        <p:tav tm="100000">
                                          <p:val>
                                            <p:strVal val="(6*min(ma#ppt_x(#ppt_w*#ppt_h,.3),1)-7.4)/-.7*#ppt_h"/>
                                          </p:val>
                                        </p:tav>
                                        <p:tav>
                                          <p:val>
                                            <p:strVal val="#ppt_h"/>
                                          </p:val>
                                        </p:tav>
                                      </p:tavLst>
                                    </p:anim>
                                    <p:anim calcmode="lin" valueType="num">
                                      <p:cBhvr>
                                        <p:cTn id="54" dur="500" fill="hold"/>
                                        <p:tgtEl>
                                          <p:spTgt spid="45073"/>
                                        </p:tgtEl>
                                        <p:attrNameLst>
                                          <p:attrName>ppt_x</p:attrName>
                                        </p:attrNameLst>
                                      </p:cBhvr>
                                      <p:tavLst>
                                        <p:tav tm="100000">
                                          <p:val>
                                            <p:fltVal val="0.5"/>
                                          </p:val>
                                        </p:tav>
                                        <p:tav>
                                          <p:val>
                                            <p:strVal val="#ppt_x"/>
                                          </p:val>
                                        </p:tav>
                                      </p:tavLst>
                                    </p:anim>
                                    <p:anim calcmode="lin" valueType="num">
                                      <p:cBhvr>
                                        <p:cTn id="55" dur="500" fill="hold"/>
                                        <p:tgtEl>
                                          <p:spTgt spid="45073"/>
                                        </p:tgtEl>
                                        <p:attrNameLst>
                                          <p:attrName>ppt_y</p:attrName>
                                        </p:attrNameLst>
                                      </p:cBhvr>
                                      <p:tavLst>
                                        <p:tav tm="100000">
                                          <p:val>
                                            <p:strVal val="1+(6*min(ma#ppt_x(#ppt_w*#ppt_h,.3),1)-7.4)/-.7*#ppt_h/2"/>
                                          </p:val>
                                        </p:tav>
                                        <p:tav>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nodeType="clickEffect">
                                  <p:stCondLst>
                                    <p:cond delay="0"/>
                                  </p:stCondLst>
                                  <p:childTnLst>
                                    <p:set>
                                      <p:cBhvr>
                                        <p:cTn id="59" dur="1" fill="hold">
                                          <p:stCondLst>
                                            <p:cond delay="0"/>
                                          </p:stCondLst>
                                        </p:cTn>
                                        <p:tgtEl>
                                          <p:spTgt spid="45070"/>
                                        </p:tgtEl>
                                        <p:attrNameLst>
                                          <p:attrName>style.visibility</p:attrName>
                                        </p:attrNameLst>
                                      </p:cBhvr>
                                      <p:to>
                                        <p:strVal val="visible"/>
                                      </p:to>
                                    </p:set>
                                    <p:anim calcmode="lin" valueType="num">
                                      <p:cBhvr>
                                        <p:cTn id="60" dur="500" fill="hold"/>
                                        <p:tgtEl>
                                          <p:spTgt spid="45070"/>
                                        </p:tgtEl>
                                        <p:attrNameLst>
                                          <p:attrName>ppt_w</p:attrName>
                                        </p:attrNameLst>
                                      </p:cBhvr>
                                      <p:tavLst>
                                        <p:tav tm="100000">
                                          <p:val>
                                            <p:strVal val="(6*min(ma#ppt_x(#ppt_w*#ppt_h,.3),1)-7.4)/-.7*#ppt_w"/>
                                          </p:val>
                                        </p:tav>
                                        <p:tav>
                                          <p:val>
                                            <p:strVal val="#ppt_w"/>
                                          </p:val>
                                        </p:tav>
                                      </p:tavLst>
                                    </p:anim>
                                    <p:anim calcmode="lin" valueType="num">
                                      <p:cBhvr>
                                        <p:cTn id="61" dur="500" fill="hold"/>
                                        <p:tgtEl>
                                          <p:spTgt spid="45070"/>
                                        </p:tgtEl>
                                        <p:attrNameLst>
                                          <p:attrName>ppt_h</p:attrName>
                                        </p:attrNameLst>
                                      </p:cBhvr>
                                      <p:tavLst>
                                        <p:tav tm="100000">
                                          <p:val>
                                            <p:strVal val="(6*min(ma#ppt_x(#ppt_w*#ppt_h,.3),1)-7.4)/-.7*#ppt_h"/>
                                          </p:val>
                                        </p:tav>
                                        <p:tav>
                                          <p:val>
                                            <p:strVal val="#ppt_h"/>
                                          </p:val>
                                        </p:tav>
                                      </p:tavLst>
                                    </p:anim>
                                    <p:anim calcmode="lin" valueType="num">
                                      <p:cBhvr>
                                        <p:cTn id="62" dur="500" fill="hold"/>
                                        <p:tgtEl>
                                          <p:spTgt spid="45070"/>
                                        </p:tgtEl>
                                        <p:attrNameLst>
                                          <p:attrName>ppt_x</p:attrName>
                                        </p:attrNameLst>
                                      </p:cBhvr>
                                      <p:tavLst>
                                        <p:tav tm="100000">
                                          <p:val>
                                            <p:fltVal val="0.5"/>
                                          </p:val>
                                        </p:tav>
                                        <p:tav>
                                          <p:val>
                                            <p:strVal val="#ppt_x"/>
                                          </p:val>
                                        </p:tav>
                                      </p:tavLst>
                                    </p:anim>
                                    <p:anim calcmode="lin" valueType="num">
                                      <p:cBhvr>
                                        <p:cTn id="63" dur="500" fill="hold"/>
                                        <p:tgtEl>
                                          <p:spTgt spid="45070"/>
                                        </p:tgtEl>
                                        <p:attrNameLst>
                                          <p:attrName>ppt_y</p:attrName>
                                        </p:attrNameLst>
                                      </p:cBhvr>
                                      <p:tavLst>
                                        <p:tav tm="100000">
                                          <p:val>
                                            <p:strVal val="1+(6*min(ma#ppt_x(#ppt_w*#ppt_h,.3),1)-7.4)/-.7*#ppt_h/2"/>
                                          </p:val>
                                        </p:tav>
                                        <p:tav>
                                          <p:val>
                                            <p:strVal val="#ppt_y"/>
                                          </p:val>
                                        </p:tav>
                                      </p:tavLst>
                                    </p:anim>
                                  </p:childTnLst>
                                </p:cTn>
                              </p:par>
                            </p:childTnLst>
                          </p:cTn>
                        </p:par>
                      </p:childTnLst>
                    </p:cTn>
                  </p:par>
                  <p:par>
                    <p:cTn id="64" fill="hold" nodeType="clickPar">
                      <p:stCondLst>
                        <p:cond delay="indefinite"/>
                      </p:stCondLst>
                      <p:childTnLst>
                        <p:par>
                          <p:cTn id="65" fill="hold" nodeType="withGroup">
                            <p:stCondLst>
                              <p:cond delay="0"/>
                            </p:stCondLst>
                            <p:childTnLst>
                              <p:par>
                                <p:cTn id="66" presetID="23" presetClass="entr" presetSubtype="36" fill="hold" nodeType="clickEffect">
                                  <p:stCondLst>
                                    <p:cond delay="0"/>
                                  </p:stCondLst>
                                  <p:childTnLst>
                                    <p:set>
                                      <p:cBhvr>
                                        <p:cTn id="67" dur="1" fill="hold">
                                          <p:stCondLst>
                                            <p:cond delay="0"/>
                                          </p:stCondLst>
                                        </p:cTn>
                                        <p:tgtEl>
                                          <p:spTgt spid="45066"/>
                                        </p:tgtEl>
                                        <p:attrNameLst>
                                          <p:attrName>style.visibility</p:attrName>
                                        </p:attrNameLst>
                                      </p:cBhvr>
                                      <p:to>
                                        <p:strVal val="visible"/>
                                      </p:to>
                                    </p:set>
                                    <p:anim calcmode="lin" valueType="num">
                                      <p:cBhvr>
                                        <p:cTn id="68" dur="500" fill="hold"/>
                                        <p:tgtEl>
                                          <p:spTgt spid="45066"/>
                                        </p:tgtEl>
                                        <p:attrNameLst>
                                          <p:attrName>ppt_w</p:attrName>
                                        </p:attrNameLst>
                                      </p:cBhvr>
                                      <p:tavLst>
                                        <p:tav tm="100000">
                                          <p:val>
                                            <p:strVal val="(6*min(ma#ppt_x(#ppt_w*#ppt_h,.3),1)-7.4)/-.7*#ppt_w"/>
                                          </p:val>
                                        </p:tav>
                                        <p:tav>
                                          <p:val>
                                            <p:strVal val="#ppt_w"/>
                                          </p:val>
                                        </p:tav>
                                      </p:tavLst>
                                    </p:anim>
                                    <p:anim calcmode="lin" valueType="num">
                                      <p:cBhvr>
                                        <p:cTn id="69" dur="500" fill="hold"/>
                                        <p:tgtEl>
                                          <p:spTgt spid="45066"/>
                                        </p:tgtEl>
                                        <p:attrNameLst>
                                          <p:attrName>ppt_h</p:attrName>
                                        </p:attrNameLst>
                                      </p:cBhvr>
                                      <p:tavLst>
                                        <p:tav tm="100000">
                                          <p:val>
                                            <p:strVal val="(6*min(ma#ppt_x(#ppt_w*#ppt_h,.3),1)-7.4)/-.7*#ppt_h"/>
                                          </p:val>
                                        </p:tav>
                                        <p:tav>
                                          <p:val>
                                            <p:strVal val="#ppt_h"/>
                                          </p:val>
                                        </p:tav>
                                      </p:tavLst>
                                    </p:anim>
                                    <p:anim calcmode="lin" valueType="num">
                                      <p:cBhvr>
                                        <p:cTn id="70" dur="500" fill="hold"/>
                                        <p:tgtEl>
                                          <p:spTgt spid="45066"/>
                                        </p:tgtEl>
                                        <p:attrNameLst>
                                          <p:attrName>ppt_x</p:attrName>
                                        </p:attrNameLst>
                                      </p:cBhvr>
                                      <p:tavLst>
                                        <p:tav tm="100000">
                                          <p:val>
                                            <p:fltVal val="0.5"/>
                                          </p:val>
                                        </p:tav>
                                        <p:tav>
                                          <p:val>
                                            <p:strVal val="#ppt_x"/>
                                          </p:val>
                                        </p:tav>
                                      </p:tavLst>
                                    </p:anim>
                                    <p:anim calcmode="lin" valueType="num">
                                      <p:cBhvr>
                                        <p:cTn id="71" dur="500" fill="hold"/>
                                        <p:tgtEl>
                                          <p:spTgt spid="45066"/>
                                        </p:tgtEl>
                                        <p:attrNameLst>
                                          <p:attrName>ppt_y</p:attrName>
                                        </p:attrNameLst>
                                      </p:cBhvr>
                                      <p:tavLst>
                                        <p:tav tm="100000">
                                          <p:val>
                                            <p:strVal val="1+(6*min(ma#ppt_x(#ppt_w*#ppt_h,.3),1)-7.4)/-.7*#ppt_h/2"/>
                                          </p:val>
                                        </p:tav>
                                        <p:tav>
                                          <p:val>
                                            <p:strVal val="#ppt_y"/>
                                          </p:val>
                                        </p:tav>
                                      </p:tavLst>
                                    </p:anim>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fill="hold" nodeType="clickEffect">
                                  <p:stCondLst>
                                    <p:cond delay="0"/>
                                  </p:stCondLst>
                                  <p:childTnLst>
                                    <p:animEffect transition="out" filter="fade">
                                      <p:cBhvr>
                                        <p:cTn id="75" dur="2000"/>
                                        <p:tgtEl>
                                          <p:spTgt spid="45072"/>
                                        </p:tgtEl>
                                      </p:cBhvr>
                                    </p:animEffect>
                                    <p:set>
                                      <p:cBhvr>
                                        <p:cTn id="76" dur="1" fill="hold">
                                          <p:stCondLst>
                                            <p:cond delay="0"/>
                                          </p:stCondLst>
                                        </p:cTn>
                                        <p:tgtEl>
                                          <p:spTgt spid="45072"/>
                                        </p:tgtEl>
                                        <p:attrNameLst>
                                          <p:attrName>style.visibility</p:attrName>
                                        </p:attrNameLst>
                                      </p:cBhvr>
                                      <p:to>
                                        <p:strVal val="hidden"/>
                                      </p:to>
                                    </p:set>
                                  </p:childTnLst>
                                </p:cTn>
                              </p:par>
                              <p:par>
                                <p:cTn id="77" presetID="55" presetClass="entr" presetSubtype="0" fill="hold" grpId="0" nodeType="withEffect">
                                  <p:stCondLst>
                                    <p:cond delay="0"/>
                                  </p:stCondLst>
                                  <p:childTnLst>
                                    <p:set>
                                      <p:cBhvr>
                                        <p:cTn id="78" dur="1" fill="hold">
                                          <p:stCondLst>
                                            <p:cond delay="0"/>
                                          </p:stCondLst>
                                        </p:cTn>
                                        <p:tgtEl>
                                          <p:spTgt spid="87073"/>
                                        </p:tgtEl>
                                        <p:attrNameLst>
                                          <p:attrName>style.visibility</p:attrName>
                                        </p:attrNameLst>
                                      </p:cBhvr>
                                      <p:to>
                                        <p:strVal val="visible"/>
                                      </p:to>
                                    </p:set>
                                    <p:anim calcmode="lin" valueType="num">
                                      <p:cBhvr>
                                        <p:cTn id="79" dur="1000" fill="hold"/>
                                        <p:tgtEl>
                                          <p:spTgt spid="87073"/>
                                        </p:tgtEl>
                                        <p:attrNameLst>
                                          <p:attrName>ppt_w</p:attrName>
                                        </p:attrNameLst>
                                      </p:cBhvr>
                                      <p:tavLst>
                                        <p:tav tm="0">
                                          <p:val>
                                            <p:strVal val="#ppt_w*0.70"/>
                                          </p:val>
                                        </p:tav>
                                        <p:tav tm="100000">
                                          <p:val>
                                            <p:strVal val="#ppt_w"/>
                                          </p:val>
                                        </p:tav>
                                      </p:tavLst>
                                    </p:anim>
                                    <p:anim calcmode="lin" valueType="num">
                                      <p:cBhvr>
                                        <p:cTn id="80" dur="1000" fill="hold"/>
                                        <p:tgtEl>
                                          <p:spTgt spid="87073"/>
                                        </p:tgtEl>
                                        <p:attrNameLst>
                                          <p:attrName>ppt_h</p:attrName>
                                        </p:attrNameLst>
                                      </p:cBhvr>
                                      <p:tavLst>
                                        <p:tav tm="0">
                                          <p:val>
                                            <p:strVal val="#ppt_h"/>
                                          </p:val>
                                        </p:tav>
                                        <p:tav tm="100000">
                                          <p:val>
                                            <p:strVal val="#ppt_h"/>
                                          </p:val>
                                        </p:tav>
                                      </p:tavLst>
                                    </p:anim>
                                    <p:animEffect transition="in" filter="fade">
                                      <p:cBhvr>
                                        <p:cTn id="81" dur="1000"/>
                                        <p:tgtEl>
                                          <p:spTgt spid="87073"/>
                                        </p:tgtEl>
                                      </p:cBhvr>
                                    </p:animEffect>
                                  </p:childTnLst>
                                </p:cTn>
                              </p:par>
                              <p:par>
                                <p:cTn id="82" presetID="55" presetClass="entr" presetSubtype="0" fill="hold" grpId="0" nodeType="withEffect">
                                  <p:stCondLst>
                                    <p:cond delay="0"/>
                                  </p:stCondLst>
                                  <p:childTnLst>
                                    <p:set>
                                      <p:cBhvr>
                                        <p:cTn id="83" dur="1" fill="hold">
                                          <p:stCondLst>
                                            <p:cond delay="0"/>
                                          </p:stCondLst>
                                        </p:cTn>
                                        <p:tgtEl>
                                          <p:spTgt spid="45085"/>
                                        </p:tgtEl>
                                        <p:attrNameLst>
                                          <p:attrName>style.visibility</p:attrName>
                                        </p:attrNameLst>
                                      </p:cBhvr>
                                      <p:to>
                                        <p:strVal val="visible"/>
                                      </p:to>
                                    </p:set>
                                    <p:anim calcmode="lin" valueType="num">
                                      <p:cBhvr>
                                        <p:cTn id="84" dur="1000" fill="hold"/>
                                        <p:tgtEl>
                                          <p:spTgt spid="45085"/>
                                        </p:tgtEl>
                                        <p:attrNameLst>
                                          <p:attrName>ppt_w</p:attrName>
                                        </p:attrNameLst>
                                      </p:cBhvr>
                                      <p:tavLst>
                                        <p:tav tm="0">
                                          <p:val>
                                            <p:strVal val="#ppt_w*0.70"/>
                                          </p:val>
                                        </p:tav>
                                        <p:tav tm="100000">
                                          <p:val>
                                            <p:strVal val="#ppt_w"/>
                                          </p:val>
                                        </p:tav>
                                      </p:tavLst>
                                    </p:anim>
                                    <p:anim calcmode="lin" valueType="num">
                                      <p:cBhvr>
                                        <p:cTn id="85" dur="1000" fill="hold"/>
                                        <p:tgtEl>
                                          <p:spTgt spid="45085"/>
                                        </p:tgtEl>
                                        <p:attrNameLst>
                                          <p:attrName>ppt_h</p:attrName>
                                        </p:attrNameLst>
                                      </p:cBhvr>
                                      <p:tavLst>
                                        <p:tav tm="0">
                                          <p:val>
                                            <p:strVal val="#ppt_h"/>
                                          </p:val>
                                        </p:tav>
                                        <p:tav tm="100000">
                                          <p:val>
                                            <p:strVal val="#ppt_h"/>
                                          </p:val>
                                        </p:tav>
                                      </p:tavLst>
                                    </p:anim>
                                    <p:animEffect transition="in" filter="fade">
                                      <p:cBhvr>
                                        <p:cTn id="86" dur="1000"/>
                                        <p:tgtEl>
                                          <p:spTgt spid="4508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fill="hold" nodeType="clickEffect">
                                  <p:stCondLst>
                                    <p:cond delay="0"/>
                                  </p:stCondLst>
                                  <p:childTnLst>
                                    <p:set>
                                      <p:cBhvr>
                                        <p:cTn id="90" dur="1" fill="hold">
                                          <p:stCondLst>
                                            <p:cond delay="0"/>
                                          </p:stCondLst>
                                        </p:cTn>
                                        <p:tgtEl>
                                          <p:spTgt spid="45087"/>
                                        </p:tgtEl>
                                        <p:attrNameLst>
                                          <p:attrName>style.visibility</p:attrName>
                                        </p:attrNameLst>
                                      </p:cBhvr>
                                      <p:to>
                                        <p:strVal val="visible"/>
                                      </p:to>
                                    </p:set>
                                    <p:animEffect transition="in" filter="fade">
                                      <p:cBhvr>
                                        <p:cTn id="91" dur="1000"/>
                                        <p:tgtEl>
                                          <p:spTgt spid="45087"/>
                                        </p:tgtEl>
                                      </p:cBhvr>
                                    </p:animEffect>
                                  </p:childTnLst>
                                </p:cTn>
                              </p:par>
                            </p:childTnLst>
                          </p:cTn>
                        </p:par>
                      </p:childTnLst>
                    </p:cTn>
                  </p:par>
                  <p:par>
                    <p:cTn id="92" fill="hold" nodeType="clickPar">
                      <p:stCondLst>
                        <p:cond delay="indefinite"/>
                      </p:stCondLst>
                      <p:childTnLst>
                        <p:par>
                          <p:cTn id="93" fill="hold" nodeType="withGroup">
                            <p:stCondLst>
                              <p:cond delay="0"/>
                            </p:stCondLst>
                            <p:childTnLst>
                              <p:par>
                                <p:cTn id="94" presetID="10" presetClass="entr" fill="hold" nodeType="clickEffect">
                                  <p:stCondLst>
                                    <p:cond delay="0"/>
                                  </p:stCondLst>
                                  <p:childTnLst>
                                    <p:set>
                                      <p:cBhvr>
                                        <p:cTn id="95" dur="1" fill="hold">
                                          <p:stCondLst>
                                            <p:cond delay="0"/>
                                          </p:stCondLst>
                                        </p:cTn>
                                        <p:tgtEl>
                                          <p:spTgt spid="6"/>
                                        </p:tgtEl>
                                        <p:attrNameLst>
                                          <p:attrName>style.visibility</p:attrName>
                                        </p:attrNameLst>
                                      </p:cBhvr>
                                      <p:to>
                                        <p:strVal val="visible"/>
                                      </p:to>
                                    </p:set>
                                    <p:animEffect transition="in" filter="fade">
                                      <p:cBhvr>
                                        <p:cTn id="96" dur="1000"/>
                                        <p:tgtEl>
                                          <p:spTgt spid="6"/>
                                        </p:tgtEl>
                                      </p:cBhvr>
                                    </p:animEffect>
                                  </p:childTnLst>
                                </p:cTn>
                              </p:par>
                            </p:childTnLst>
                          </p:cTn>
                        </p:par>
                      </p:childTnLst>
                    </p:cTn>
                  </p:par>
                  <p:par>
                    <p:cTn id="97" fill="hold" nodeType="clickPar">
                      <p:stCondLst>
                        <p:cond delay="indefinite"/>
                      </p:stCondLst>
                      <p:childTnLst>
                        <p:par>
                          <p:cTn id="98" fill="hold" nodeType="withGroup">
                            <p:stCondLst>
                              <p:cond delay="0"/>
                            </p:stCondLst>
                            <p:childTnLst>
                              <p:par>
                                <p:cTn id="99" presetID="23" presetClass="entr" presetSubtype="36" fill="hold" nodeType="clickEffect">
                                  <p:stCondLst>
                                    <p:cond delay="0"/>
                                  </p:stCondLst>
                                  <p:childTnLst>
                                    <p:set>
                                      <p:cBhvr>
                                        <p:cTn id="100" dur="1" fill="hold">
                                          <p:stCondLst>
                                            <p:cond delay="0"/>
                                          </p:stCondLst>
                                        </p:cTn>
                                        <p:tgtEl>
                                          <p:spTgt spid="45099"/>
                                        </p:tgtEl>
                                        <p:attrNameLst>
                                          <p:attrName>style.visibility</p:attrName>
                                        </p:attrNameLst>
                                      </p:cBhvr>
                                      <p:to>
                                        <p:strVal val="visible"/>
                                      </p:to>
                                    </p:set>
                                    <p:anim calcmode="lin" valueType="num">
                                      <p:cBhvr>
                                        <p:cTn id="101" dur="2000" fill="hold"/>
                                        <p:tgtEl>
                                          <p:spTgt spid="45099"/>
                                        </p:tgtEl>
                                        <p:attrNameLst>
                                          <p:attrName>ppt_w</p:attrName>
                                        </p:attrNameLst>
                                      </p:cBhvr>
                                      <p:tavLst>
                                        <p:tav tm="100000">
                                          <p:val>
                                            <p:strVal val="(6*min(ma#ppt_x(#ppt_w*#ppt_h,.3),1)-7.4)/-.7*#ppt_w"/>
                                          </p:val>
                                        </p:tav>
                                        <p:tav>
                                          <p:val>
                                            <p:strVal val="#ppt_w"/>
                                          </p:val>
                                        </p:tav>
                                      </p:tavLst>
                                    </p:anim>
                                    <p:anim calcmode="lin" valueType="num">
                                      <p:cBhvr>
                                        <p:cTn id="102" dur="2000" fill="hold"/>
                                        <p:tgtEl>
                                          <p:spTgt spid="45099"/>
                                        </p:tgtEl>
                                        <p:attrNameLst>
                                          <p:attrName>ppt_h</p:attrName>
                                        </p:attrNameLst>
                                      </p:cBhvr>
                                      <p:tavLst>
                                        <p:tav tm="100000">
                                          <p:val>
                                            <p:strVal val="(6*min(ma#ppt_x(#ppt_w*#ppt_h,.3),1)-7.4)/-.7*#ppt_h"/>
                                          </p:val>
                                        </p:tav>
                                        <p:tav>
                                          <p:val>
                                            <p:strVal val="#ppt_h"/>
                                          </p:val>
                                        </p:tav>
                                      </p:tavLst>
                                    </p:anim>
                                    <p:anim calcmode="lin" valueType="num">
                                      <p:cBhvr>
                                        <p:cTn id="103" dur="2000" fill="hold"/>
                                        <p:tgtEl>
                                          <p:spTgt spid="45099"/>
                                        </p:tgtEl>
                                        <p:attrNameLst>
                                          <p:attrName>ppt_x</p:attrName>
                                        </p:attrNameLst>
                                      </p:cBhvr>
                                      <p:tavLst>
                                        <p:tav tm="100000">
                                          <p:val>
                                            <p:fltVal val="0.5"/>
                                          </p:val>
                                        </p:tav>
                                        <p:tav>
                                          <p:val>
                                            <p:strVal val="#ppt_x"/>
                                          </p:val>
                                        </p:tav>
                                      </p:tavLst>
                                    </p:anim>
                                    <p:anim calcmode="lin" valueType="num">
                                      <p:cBhvr>
                                        <p:cTn id="104" dur="2000" fill="hold"/>
                                        <p:tgtEl>
                                          <p:spTgt spid="45099"/>
                                        </p:tgtEl>
                                        <p:attrNameLst>
                                          <p:attrName>ppt_y</p:attrName>
                                        </p:attrNameLst>
                                      </p:cBhvr>
                                      <p:tavLst>
                                        <p:tav tm="100000">
                                          <p:val>
                                            <p:strVal val="1+(6*min(ma#ppt_x(#ppt_w*#ppt_h,.3),1)-7.4)/-.7*#ppt_h/2"/>
                                          </p:val>
                                        </p:tav>
                                        <p:tav>
                                          <p:val>
                                            <p:strVal val="#ppt_y"/>
                                          </p:val>
                                        </p:tav>
                                      </p:tavLst>
                                    </p:anim>
                                  </p:childTnLst>
                                </p:cTn>
                              </p:par>
                            </p:childTnLst>
                          </p:cTn>
                        </p:par>
                        <p:par>
                          <p:cTn id="105" fill="hold" nodeType="afterGroup">
                            <p:stCondLst>
                              <p:cond delay="2000"/>
                            </p:stCondLst>
                            <p:childTnLst>
                              <p:par>
                                <p:cTn id="106" presetID="23" presetClass="entr" presetSubtype="36" fill="hold" grpId="0" nodeType="afterEffect">
                                  <p:stCondLst>
                                    <p:cond delay="0"/>
                                  </p:stCondLst>
                                  <p:childTnLst>
                                    <p:set>
                                      <p:cBhvr>
                                        <p:cTn id="107" dur="1" fill="hold">
                                          <p:stCondLst>
                                            <p:cond delay="0"/>
                                          </p:stCondLst>
                                        </p:cTn>
                                        <p:tgtEl>
                                          <p:spTgt spid="45089"/>
                                        </p:tgtEl>
                                        <p:attrNameLst>
                                          <p:attrName>style.visibility</p:attrName>
                                        </p:attrNameLst>
                                      </p:cBhvr>
                                      <p:to>
                                        <p:strVal val="visible"/>
                                      </p:to>
                                    </p:set>
                                    <p:anim calcmode="lin" valueType="num">
                                      <p:cBhvr>
                                        <p:cTn id="108" dur="500" fill="hold"/>
                                        <p:tgtEl>
                                          <p:spTgt spid="45089"/>
                                        </p:tgtEl>
                                        <p:attrNameLst>
                                          <p:attrName>ppt_w</p:attrName>
                                        </p:attrNameLst>
                                      </p:cBhvr>
                                      <p:tavLst>
                                        <p:tav tm="100000">
                                          <p:val>
                                            <p:strVal val="(6*min(ma#ppt_x(#ppt_w*#ppt_h,.3),1)-7.4)/-.7*#ppt_w"/>
                                          </p:val>
                                        </p:tav>
                                        <p:tav>
                                          <p:val>
                                            <p:strVal val="#ppt_w"/>
                                          </p:val>
                                        </p:tav>
                                      </p:tavLst>
                                    </p:anim>
                                    <p:anim calcmode="lin" valueType="num">
                                      <p:cBhvr>
                                        <p:cTn id="109" dur="500" fill="hold"/>
                                        <p:tgtEl>
                                          <p:spTgt spid="45089"/>
                                        </p:tgtEl>
                                        <p:attrNameLst>
                                          <p:attrName>ppt_h</p:attrName>
                                        </p:attrNameLst>
                                      </p:cBhvr>
                                      <p:tavLst>
                                        <p:tav tm="100000">
                                          <p:val>
                                            <p:strVal val="(6*min(ma#ppt_x(#ppt_w*#ppt_h,.3),1)-7.4)/-.7*#ppt_h"/>
                                          </p:val>
                                        </p:tav>
                                        <p:tav>
                                          <p:val>
                                            <p:strVal val="#ppt_h"/>
                                          </p:val>
                                        </p:tav>
                                      </p:tavLst>
                                    </p:anim>
                                    <p:anim calcmode="lin" valueType="num">
                                      <p:cBhvr>
                                        <p:cTn id="110" dur="500" fill="hold"/>
                                        <p:tgtEl>
                                          <p:spTgt spid="45089"/>
                                        </p:tgtEl>
                                        <p:attrNameLst>
                                          <p:attrName>ppt_x</p:attrName>
                                        </p:attrNameLst>
                                      </p:cBhvr>
                                      <p:tavLst>
                                        <p:tav tm="100000">
                                          <p:val>
                                            <p:fltVal val="0.5"/>
                                          </p:val>
                                        </p:tav>
                                        <p:tav>
                                          <p:val>
                                            <p:strVal val="#ppt_x"/>
                                          </p:val>
                                        </p:tav>
                                      </p:tavLst>
                                    </p:anim>
                                    <p:anim calcmode="lin" valueType="num">
                                      <p:cBhvr>
                                        <p:cTn id="111" dur="500" fill="hold"/>
                                        <p:tgtEl>
                                          <p:spTgt spid="45089"/>
                                        </p:tgtEl>
                                        <p:attrNameLst>
                                          <p:attrName>ppt_y</p:attrName>
                                        </p:attrNameLst>
                                      </p:cBhvr>
                                      <p:tavLst>
                                        <p:tav tm="100000">
                                          <p:val>
                                            <p:strVal val="1+(6*min(ma#ppt_x(#ppt_w*#ppt_h,.3),1)-7.4)/-.7*#ppt_h/2"/>
                                          </p:val>
                                        </p:tav>
                                        <p:tav>
                                          <p:val>
                                            <p:strVal val="#ppt_y"/>
                                          </p:val>
                                        </p:tav>
                                      </p:tavLst>
                                    </p:anim>
                                  </p:childTnLst>
                                </p:cTn>
                              </p:par>
                            </p:childTnLst>
                          </p:cTn>
                        </p:par>
                      </p:childTnLst>
                    </p:cTn>
                  </p:par>
                  <p:par>
                    <p:cTn id="112" fill="hold" nodeType="clickPar">
                      <p:stCondLst>
                        <p:cond delay="indefinite"/>
                      </p:stCondLst>
                      <p:childTnLst>
                        <p:par>
                          <p:cTn id="113" fill="hold" nodeType="withGroup">
                            <p:stCondLst>
                              <p:cond delay="0"/>
                            </p:stCondLst>
                            <p:childTnLst>
                              <p:par>
                                <p:cTn id="114" presetID="10" presetClass="entr" fill="hold" nodeType="clickEffect">
                                  <p:stCondLst>
                                    <p:cond delay="0"/>
                                  </p:stCondLst>
                                  <p:childTnLst>
                                    <p:set>
                                      <p:cBhvr>
                                        <p:cTn id="115" dur="1" fill="hold">
                                          <p:stCondLst>
                                            <p:cond delay="0"/>
                                          </p:stCondLst>
                                        </p:cTn>
                                        <p:tgtEl>
                                          <p:spTgt spid="4"/>
                                        </p:tgtEl>
                                        <p:attrNameLst>
                                          <p:attrName>style.visibility</p:attrName>
                                        </p:attrNameLst>
                                      </p:cBhvr>
                                      <p:to>
                                        <p:strVal val="visible"/>
                                      </p:to>
                                    </p:set>
                                    <p:animEffect transition="in" filter="fade">
                                      <p:cBhvr>
                                        <p:cTn id="116" dur="1000"/>
                                        <p:tgtEl>
                                          <p:spTgt spid="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3" presetClass="entr" presetSubtype="36" fill="hold" grpId="0" nodeType="clickEffect">
                                  <p:stCondLst>
                                    <p:cond delay="0"/>
                                  </p:stCondLst>
                                  <p:childTnLst>
                                    <p:set>
                                      <p:cBhvr>
                                        <p:cTn id="120" dur="1" fill="hold">
                                          <p:stCondLst>
                                            <p:cond delay="0"/>
                                          </p:stCondLst>
                                        </p:cTn>
                                        <p:tgtEl>
                                          <p:spTgt spid="45100"/>
                                        </p:tgtEl>
                                        <p:attrNameLst>
                                          <p:attrName>style.visibility</p:attrName>
                                        </p:attrNameLst>
                                      </p:cBhvr>
                                      <p:to>
                                        <p:strVal val="visible"/>
                                      </p:to>
                                    </p:set>
                                    <p:anim calcmode="lin" valueType="num">
                                      <p:cBhvr>
                                        <p:cTn id="121" dur="500" fill="hold"/>
                                        <p:tgtEl>
                                          <p:spTgt spid="45100"/>
                                        </p:tgtEl>
                                        <p:attrNameLst>
                                          <p:attrName>ppt_w</p:attrName>
                                        </p:attrNameLst>
                                      </p:cBhvr>
                                      <p:tavLst>
                                        <p:tav tm="100000">
                                          <p:val>
                                            <p:strVal val="(6*min(ma#ppt_x(#ppt_w*#ppt_h,.3),1)-7.4)/-.7*#ppt_w"/>
                                          </p:val>
                                        </p:tav>
                                        <p:tav>
                                          <p:val>
                                            <p:strVal val="#ppt_w"/>
                                          </p:val>
                                        </p:tav>
                                      </p:tavLst>
                                    </p:anim>
                                    <p:anim calcmode="lin" valueType="num">
                                      <p:cBhvr>
                                        <p:cTn id="122" dur="500" fill="hold"/>
                                        <p:tgtEl>
                                          <p:spTgt spid="45100"/>
                                        </p:tgtEl>
                                        <p:attrNameLst>
                                          <p:attrName>ppt_h</p:attrName>
                                        </p:attrNameLst>
                                      </p:cBhvr>
                                      <p:tavLst>
                                        <p:tav tm="100000">
                                          <p:val>
                                            <p:strVal val="(6*min(ma#ppt_x(#ppt_w*#ppt_h,.3),1)-7.4)/-.7*#ppt_h"/>
                                          </p:val>
                                        </p:tav>
                                        <p:tav>
                                          <p:val>
                                            <p:strVal val="#ppt_h"/>
                                          </p:val>
                                        </p:tav>
                                      </p:tavLst>
                                    </p:anim>
                                    <p:anim calcmode="lin" valueType="num">
                                      <p:cBhvr>
                                        <p:cTn id="123" dur="500" fill="hold"/>
                                        <p:tgtEl>
                                          <p:spTgt spid="45100"/>
                                        </p:tgtEl>
                                        <p:attrNameLst>
                                          <p:attrName>ppt_x</p:attrName>
                                        </p:attrNameLst>
                                      </p:cBhvr>
                                      <p:tavLst>
                                        <p:tav tm="100000">
                                          <p:val>
                                            <p:fltVal val="0.5"/>
                                          </p:val>
                                        </p:tav>
                                        <p:tav>
                                          <p:val>
                                            <p:strVal val="#ppt_x"/>
                                          </p:val>
                                        </p:tav>
                                      </p:tavLst>
                                    </p:anim>
                                    <p:anim calcmode="lin" valueType="num">
                                      <p:cBhvr>
                                        <p:cTn id="124" dur="500" fill="hold"/>
                                        <p:tgtEl>
                                          <p:spTgt spid="45100"/>
                                        </p:tgtEl>
                                        <p:attrNameLst>
                                          <p:attrName>ppt_y</p:attrName>
                                        </p:attrNameLst>
                                      </p:cBhvr>
                                      <p:tavLst>
                                        <p:tav tm="100000">
                                          <p:val>
                                            <p:strVal val="1+(6*min(ma#ppt_x(#ppt_w*#ppt_h,.3),1)-7.4)/-.7*#ppt_h/2"/>
                                          </p:val>
                                        </p:tav>
                                        <p:tav>
                                          <p:val>
                                            <p:strVal val="#ppt_y"/>
                                          </p:val>
                                        </p:tav>
                                      </p:tavLst>
                                    </p:anim>
                                  </p:childTnLst>
                                </p:cTn>
                              </p:par>
                            </p:childTnLst>
                          </p:cTn>
                        </p:par>
                      </p:childTnLst>
                    </p:cTn>
                  </p:par>
                  <p:par>
                    <p:cTn id="125" fill="hold" nodeType="clickPar">
                      <p:stCondLst>
                        <p:cond delay="indefinite"/>
                      </p:stCondLst>
                      <p:childTnLst>
                        <p:par>
                          <p:cTn id="126" fill="hold" nodeType="withGroup">
                            <p:stCondLst>
                              <p:cond delay="0"/>
                            </p:stCondLst>
                            <p:childTnLst>
                              <p:par>
                                <p:cTn id="127" presetID="2" presetClass="entr" presetSubtype="4" fill="hold" nodeType="clickEffect">
                                  <p:stCondLst>
                                    <p:cond delay="0"/>
                                  </p:stCondLst>
                                  <p:childTnLst>
                                    <p:set>
                                      <p:cBhvr>
                                        <p:cTn id="128" dur="1" fill="hold">
                                          <p:stCondLst>
                                            <p:cond delay="0"/>
                                          </p:stCondLst>
                                        </p:cTn>
                                        <p:tgtEl>
                                          <p:spTgt spid="5"/>
                                        </p:tgtEl>
                                        <p:attrNameLst>
                                          <p:attrName>style.visibility</p:attrName>
                                        </p:attrNameLst>
                                      </p:cBhvr>
                                      <p:to>
                                        <p:strVal val="visible"/>
                                      </p:to>
                                    </p:set>
                                    <p:anim calcmode="lin" valueType="num">
                                      <p:cBhvr>
                                        <p:cTn id="129" dur="500" fill="hold"/>
                                        <p:tgtEl>
                                          <p:spTgt spid="5"/>
                                        </p:tgtEl>
                                        <p:attrNameLst>
                                          <p:attrName>ppt_x</p:attrName>
                                        </p:attrNameLst>
                                      </p:cBhvr>
                                      <p:tavLst>
                                        <p:tav tm="100000">
                                          <p:val>
                                            <p:strVal val="#ppt_x"/>
                                          </p:val>
                                        </p:tav>
                                        <p:tav>
                                          <p:val>
                                            <p:strVal val="#ppt_x"/>
                                          </p:val>
                                        </p:tav>
                                      </p:tavLst>
                                    </p:anim>
                                    <p:anim calcmode="lin" valueType="num">
                                      <p:cBhvr>
                                        <p:cTn id="130" dur="500" fill="hold"/>
                                        <p:tgtEl>
                                          <p:spTgt spid="5"/>
                                        </p:tgtEl>
                                        <p:attrNameLst>
                                          <p:attrName>ppt_y</p:attrName>
                                        </p:attrNameLst>
                                      </p:cBhvr>
                                      <p:tavLst>
                                        <p:tav tm="100000">
                                          <p:val>
                                            <p:strVal val="1+#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85" grpId="0" animBg="1"/>
      <p:bldP spid="45089" grpId="0" animBg="1"/>
      <p:bldP spid="45100" grpId="0" animBg="1"/>
      <p:bldP spid="8707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pic>
        <p:nvPicPr>
          <p:cNvPr id="9318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4" y="507067"/>
            <a:ext cx="7950489" cy="57794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3187" name="Text Box 2"/>
          <p:cNvSpPr txBox="1">
            <a:spLocks noChangeArrowheads="1"/>
          </p:cNvSpPr>
          <p:nvPr/>
        </p:nvSpPr>
        <p:spPr bwMode="auto">
          <a:xfrm>
            <a:off x="768436" y="6562087"/>
            <a:ext cx="861699" cy="2150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05"/>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a:t>
            </a:r>
            <a:r>
              <a:rPr kumimoji="0" lang="en-GB" sz="900" b="1" i="0" u="none" strike="noStrike" kern="1200" cap="none" spc="0" normalizeH="0" baseline="0" noProof="0">
                <a:ln>
                  <a:noFill/>
                </a:ln>
                <a:solidFill>
                  <a:srgbClr val="FFFFFF"/>
                </a:solidFill>
                <a:effectLst/>
                <a:uLnTx/>
                <a:uFillTx/>
                <a:latin typeface="Times New Roman" charset="0"/>
                <a:ea typeface="MS Gothic" charset="0"/>
                <a:cs typeface="MS Gothic" charset="0"/>
              </a:rPr>
              <a:t>2006</a:t>
            </a:r>
            <a:r>
              <a:rPr kumimoji="0" lang="en-GB" sz="800" b="1" i="0" u="none" strike="noStrike" kern="1200" cap="none" spc="0" normalizeH="0" baseline="0" noProof="0">
                <a:ln>
                  <a:noFill/>
                </a:ln>
                <a:solidFill>
                  <a:srgbClr val="FFFFFF"/>
                </a:solidFill>
                <a:effectLst/>
                <a:uLnTx/>
                <a:uFillTx/>
                <a:latin typeface="Times New Roman" charset="0"/>
                <a:ea typeface="MS Gothic" charset="0"/>
                <a:cs typeface="MS Gothic" charset="0"/>
              </a:rPr>
              <a:t> TBBMI</a:t>
            </a:r>
          </a:p>
        </p:txBody>
      </p:sp>
      <p:sp>
        <p:nvSpPr>
          <p:cNvPr id="93188" name="Rectangle 3"/>
          <p:cNvSpPr>
            <a:spLocks noChangeArrowheads="1"/>
          </p:cNvSpPr>
          <p:nvPr/>
        </p:nvSpPr>
        <p:spPr bwMode="auto">
          <a:xfrm>
            <a:off x="7905524" y="6540757"/>
            <a:ext cx="672999" cy="217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p>
            <a:pPr marL="0" marR="0" lvl="0" indent="0" algn="ctr" defTabSz="404279" rtl="0" eaLnBrk="0" fontAlgn="base" latinLnBrk="0" hangingPunct="0">
              <a:lnSpc>
                <a:spcPct val="93000"/>
              </a:lnSpc>
              <a:spcBef>
                <a:spcPct val="0"/>
              </a:spcBef>
              <a:spcAft>
                <a:spcPct val="0"/>
              </a:spcAft>
              <a:buClr>
                <a:srgbClr val="FFFFFF"/>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9.65.08.</a:t>
            </a:r>
          </a:p>
        </p:txBody>
      </p:sp>
      <p:sp>
        <p:nvSpPr>
          <p:cNvPr id="93189" name="Picture 4"/>
          <p:cNvSpPr>
            <a:spLocks noChangeAspect="1" noChangeArrowheads="1"/>
          </p:cNvSpPr>
          <p:nvPr/>
        </p:nvSpPr>
        <p:spPr bwMode="auto">
          <a:xfrm>
            <a:off x="571504" y="507069"/>
            <a:ext cx="7950489" cy="57808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81858" tIns="40928" rIns="81858" bIns="40928"/>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3190" name="Text Box 5"/>
          <p:cNvSpPr txBox="1">
            <a:spLocks noChangeArrowheads="1"/>
          </p:cNvSpPr>
          <p:nvPr/>
        </p:nvSpPr>
        <p:spPr bwMode="auto">
          <a:xfrm rot="1320000">
            <a:off x="3338081" y="4425772"/>
            <a:ext cx="2108488" cy="295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ko-KR" altLang="en-US" sz="1400" b="1" i="0" u="none" strike="noStrike" kern="1200" cap="none" spc="0" normalizeH="0" baseline="0" noProof="0" dirty="0">
                <a:ln>
                  <a:noFill/>
                </a:ln>
                <a:solidFill>
                  <a:srgbClr val="FFFFFF"/>
                </a:solidFill>
                <a:effectLst/>
                <a:uLnTx/>
                <a:uFillTx/>
                <a:latin typeface="Comic Sans MS" charset="0"/>
                <a:ea typeface="MS Gothic" charset="0"/>
                <a:cs typeface="MS Gothic" charset="0"/>
              </a:rPr>
              <a:t>지중해</a:t>
            </a:r>
            <a:endParaRPr kumimoji="0" lang="en-GB" sz="1400" b="1" i="0" u="none" strike="noStrike" kern="1200" cap="none" spc="0" normalizeH="0" baseline="0" noProof="0" dirty="0">
              <a:ln>
                <a:noFill/>
              </a:ln>
              <a:solidFill>
                <a:srgbClr val="FFFFFF"/>
              </a:solidFill>
              <a:effectLst/>
              <a:uLnTx/>
              <a:uFillTx/>
              <a:latin typeface="Comic Sans MS" charset="0"/>
              <a:ea typeface="MS Gothic" charset="0"/>
              <a:cs typeface="MS Gothic" charset="0"/>
            </a:endParaRPr>
          </a:p>
        </p:txBody>
      </p:sp>
      <p:sp>
        <p:nvSpPr>
          <p:cNvPr id="93191" name="Text Box 6"/>
          <p:cNvSpPr txBox="1">
            <a:spLocks noChangeArrowheads="1"/>
          </p:cNvSpPr>
          <p:nvPr/>
        </p:nvSpPr>
        <p:spPr bwMode="auto">
          <a:xfrm rot="1320000">
            <a:off x="584492" y="1392332"/>
            <a:ext cx="1363806" cy="49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ATLANTIC OCEAN</a:t>
            </a:r>
          </a:p>
        </p:txBody>
      </p:sp>
      <p:sp>
        <p:nvSpPr>
          <p:cNvPr id="93192" name="Freeform 7"/>
          <p:cNvSpPr>
            <a:spLocks noChangeArrowheads="1"/>
          </p:cNvSpPr>
          <p:nvPr/>
        </p:nvSpPr>
        <p:spPr bwMode="auto">
          <a:xfrm>
            <a:off x="6251876" y="5350810"/>
            <a:ext cx="913535" cy="998725"/>
          </a:xfrm>
          <a:custGeom>
            <a:avLst/>
            <a:gdLst>
              <a:gd name="T0" fmla="*/ 2147483647 w 576"/>
              <a:gd name="T1" fmla="*/ 2147483647 h 629"/>
              <a:gd name="T2" fmla="*/ 2147483647 w 576"/>
              <a:gd name="T3" fmla="*/ 2147483647 h 629"/>
              <a:gd name="T4" fmla="*/ 2147483647 w 576"/>
              <a:gd name="T5" fmla="*/ 2147483647 h 629"/>
              <a:gd name="T6" fmla="*/ 2147483647 w 576"/>
              <a:gd name="T7" fmla="*/ 2147483647 h 629"/>
              <a:gd name="T8" fmla="*/ 2147483647 w 576"/>
              <a:gd name="T9" fmla="*/ 2147483647 h 629"/>
              <a:gd name="T10" fmla="*/ 2147483647 w 576"/>
              <a:gd name="T11" fmla="*/ 2147483647 h 629"/>
              <a:gd name="T12" fmla="*/ 2147483647 w 576"/>
              <a:gd name="T13" fmla="*/ 2147483647 h 629"/>
              <a:gd name="T14" fmla="*/ 2147483647 w 576"/>
              <a:gd name="T15" fmla="*/ 2147483647 h 629"/>
              <a:gd name="T16" fmla="*/ 2147483647 w 576"/>
              <a:gd name="T17" fmla="*/ 2147483647 h 629"/>
              <a:gd name="T18" fmla="*/ 2147483647 w 576"/>
              <a:gd name="T19" fmla="*/ 2147483647 h 629"/>
              <a:gd name="T20" fmla="*/ 2147483647 w 576"/>
              <a:gd name="T21" fmla="*/ 2147483647 h 629"/>
              <a:gd name="T22" fmla="*/ 2147483647 w 576"/>
              <a:gd name="T23" fmla="*/ 2147483647 h 629"/>
              <a:gd name="T24" fmla="*/ 2147483647 w 576"/>
              <a:gd name="T25" fmla="*/ 2147483647 h 629"/>
              <a:gd name="T26" fmla="*/ 2147483647 w 576"/>
              <a:gd name="T27" fmla="*/ 2147483647 h 629"/>
              <a:gd name="T28" fmla="*/ 2147483647 w 576"/>
              <a:gd name="T29" fmla="*/ 2147483647 h 629"/>
              <a:gd name="T30" fmla="*/ 2147483647 w 576"/>
              <a:gd name="T31" fmla="*/ 2147483647 h 629"/>
              <a:gd name="T32" fmla="*/ 2147483647 w 576"/>
              <a:gd name="T33" fmla="*/ 2147483647 h 629"/>
              <a:gd name="T34" fmla="*/ 2147483647 w 576"/>
              <a:gd name="T35" fmla="*/ 2147483647 h 629"/>
              <a:gd name="T36" fmla="*/ 2147483647 w 576"/>
              <a:gd name="T37" fmla="*/ 2147483647 h 629"/>
              <a:gd name="T38" fmla="*/ 2147483647 w 576"/>
              <a:gd name="T39" fmla="*/ 2147483647 h 629"/>
              <a:gd name="T40" fmla="*/ 2147483647 w 576"/>
              <a:gd name="T41" fmla="*/ 2147483647 h 629"/>
              <a:gd name="T42" fmla="*/ 2147483647 w 576"/>
              <a:gd name="T43" fmla="*/ 2147483647 h 629"/>
              <a:gd name="T44" fmla="*/ 2147483647 w 576"/>
              <a:gd name="T45" fmla="*/ 2147483647 h 629"/>
              <a:gd name="T46" fmla="*/ 2147483647 w 576"/>
              <a:gd name="T47" fmla="*/ 2147483647 h 629"/>
              <a:gd name="T48" fmla="*/ 2147483647 w 576"/>
              <a:gd name="T49" fmla="*/ 2147483647 h 629"/>
              <a:gd name="T50" fmla="*/ 2147483647 w 576"/>
              <a:gd name="T51" fmla="*/ 2147483647 h 629"/>
              <a:gd name="T52" fmla="*/ 2147483647 w 576"/>
              <a:gd name="T53" fmla="*/ 2147483647 h 629"/>
              <a:gd name="T54" fmla="*/ 2147483647 w 576"/>
              <a:gd name="T55" fmla="*/ 2147483647 h 629"/>
              <a:gd name="T56" fmla="*/ 2147483647 w 576"/>
              <a:gd name="T57" fmla="*/ 214748364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4"/>
            <a:srcRect/>
            <a:tile tx="0" ty="0" sx="100000" sy="100000" flip="none" algn="tl"/>
          </a:blipFill>
          <a:ln w="12600">
            <a:solidFill>
              <a:srgbClr val="000000"/>
            </a:solidFill>
            <a:round/>
            <a:headEnd/>
            <a:tailEnd/>
          </a:ln>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93193" name="Rectangle 8"/>
          <p:cNvSpPr>
            <a:spLocks noChangeArrowheads="1"/>
          </p:cNvSpPr>
          <p:nvPr/>
        </p:nvSpPr>
        <p:spPr bwMode="auto">
          <a:xfrm>
            <a:off x="571504" y="495860"/>
            <a:ext cx="7950489" cy="582846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lIns="81828" tIns="40913" rIns="81828" bIns="40913"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194" name="Text Box 9"/>
          <p:cNvSpPr txBox="1">
            <a:spLocks noChangeArrowheads="1"/>
          </p:cNvSpPr>
          <p:nvPr/>
        </p:nvSpPr>
        <p:spPr bwMode="auto">
          <a:xfrm>
            <a:off x="8758209" y="97428"/>
            <a:ext cx="184210" cy="382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1161" tIns="45745" rIns="91161" bIns="45745"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234"/>
              </a:spcBef>
              <a:spcAft>
                <a:spcPct val="0"/>
              </a:spcAft>
              <a:buClr>
                <a:srgbClr val="FFA27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000" b="0" i="0" u="none" strike="noStrike" kern="1200" cap="none" spc="0" normalizeH="0" baseline="0" noProof="0">
                <a:ln>
                  <a:noFill/>
                </a:ln>
                <a:solidFill>
                  <a:srgbClr val="FFA27C"/>
                </a:solidFill>
                <a:effectLst/>
                <a:uLnTx/>
                <a:uFillTx/>
                <a:latin typeface="Comic Sans MS" charset="0"/>
                <a:ea typeface="MS Gothic" charset="0"/>
                <a:cs typeface="MS Gothic" charset="0"/>
              </a:rPr>
              <a:t> </a:t>
            </a:r>
          </a:p>
        </p:txBody>
      </p:sp>
      <p:sp>
        <p:nvSpPr>
          <p:cNvPr id="100363" name="Text Box 10"/>
          <p:cNvSpPr txBox="1">
            <a:spLocks noChangeArrowheads="1"/>
          </p:cNvSpPr>
          <p:nvPr/>
        </p:nvSpPr>
        <p:spPr bwMode="auto">
          <a:xfrm>
            <a:off x="2933991" y="3024199"/>
            <a:ext cx="134648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ko-KR" altLang="en-US" b="1">
                <a:solidFill>
                  <a:srgbClr val="FFFFFF"/>
                </a:solidFill>
                <a:effectLst>
                  <a:glow rad="177800">
                    <a:srgbClr val="000000"/>
                  </a:glow>
                </a:effectLst>
                <a:latin typeface="Comic Sans MS" charset="0"/>
                <a:ea typeface="MS Gothic" charset="0"/>
                <a:cs typeface="MS Gothic" charset="0"/>
              </a:rPr>
              <a:t>로마</a:t>
            </a:r>
            <a:r>
              <a:rPr kumimoji="0" lang="en-GB" sz="2500" b="1" i="0" u="none" strike="noStrike" kern="1200" cap="none" spc="0" normalizeH="0" baseline="0" noProof="0" dirty="0">
                <a:ln>
                  <a:noFill/>
                </a:ln>
                <a:solidFill>
                  <a:srgbClr val="FFFFFF"/>
                </a:solidFill>
                <a:effectLst>
                  <a:glow rad="177800">
                    <a:srgbClr val="000000"/>
                  </a:glow>
                </a:effectLst>
                <a:uLnTx/>
                <a:uFillTx/>
                <a:latin typeface="Comic Sans MS" charset="0"/>
                <a:ea typeface="MS Gothic" charset="0"/>
                <a:cs typeface="MS Gothic" charset="0"/>
              </a:rPr>
              <a:t>•</a:t>
            </a:r>
          </a:p>
        </p:txBody>
      </p:sp>
      <p:sp>
        <p:nvSpPr>
          <p:cNvPr id="100364" name="Text Box 11"/>
          <p:cNvSpPr txBox="1">
            <a:spLocks noChangeArrowheads="1"/>
          </p:cNvSpPr>
          <p:nvPr/>
        </p:nvSpPr>
        <p:spPr bwMode="auto">
          <a:xfrm>
            <a:off x="6459682" y="4150392"/>
            <a:ext cx="268431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a:t>
            </a:r>
            <a:r>
              <a:rPr kumimoji="0" lang="ko-KR" altLang="en-US"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수리아 안디옥</a:t>
            </a:r>
            <a:endPar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endParaRPr>
          </a:p>
        </p:txBody>
      </p:sp>
      <p:sp>
        <p:nvSpPr>
          <p:cNvPr id="100365" name="Text Box 12"/>
          <p:cNvSpPr txBox="1">
            <a:spLocks noChangeArrowheads="1"/>
          </p:cNvSpPr>
          <p:nvPr/>
        </p:nvSpPr>
        <p:spPr bwMode="auto">
          <a:xfrm>
            <a:off x="5964687" y="3501850"/>
            <a:ext cx="3179329"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a:t>
            </a:r>
            <a:r>
              <a:rPr kumimoji="0" lang="ko-KR" altLang="en-US"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비시디아 안디옥</a:t>
            </a:r>
            <a:endPar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endParaRPr>
          </a:p>
        </p:txBody>
      </p:sp>
      <p:sp>
        <p:nvSpPr>
          <p:cNvPr id="100366" name="Text Box 13"/>
          <p:cNvSpPr txBox="1">
            <a:spLocks noChangeArrowheads="1"/>
          </p:cNvSpPr>
          <p:nvPr/>
        </p:nvSpPr>
        <p:spPr bwMode="auto">
          <a:xfrm>
            <a:off x="5186797" y="3717563"/>
            <a:ext cx="173181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a:t>
            </a:r>
            <a:r>
              <a:rPr kumimoji="0" lang="ko-KR" altLang="en-US"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에베소</a:t>
            </a:r>
            <a:endPar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endParaRPr>
          </a:p>
        </p:txBody>
      </p:sp>
      <p:sp>
        <p:nvSpPr>
          <p:cNvPr id="100367" name="Text Box 14"/>
          <p:cNvSpPr txBox="1">
            <a:spLocks noChangeArrowheads="1"/>
          </p:cNvSpPr>
          <p:nvPr/>
        </p:nvSpPr>
        <p:spPr bwMode="auto">
          <a:xfrm>
            <a:off x="3899481" y="3787600"/>
            <a:ext cx="158898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ko-KR" altLang="en-US" sz="2500" b="1" i="0" u="none" strike="noStrike" kern="1200" cap="none" spc="0" normalizeH="0" baseline="0" noProof="0" dirty="0">
                <a:ln>
                  <a:noFill/>
                </a:ln>
                <a:solidFill>
                  <a:srgbClr val="FFFFFF"/>
                </a:solidFill>
                <a:effectLst>
                  <a:glow rad="177800">
                    <a:srgbClr val="000000"/>
                  </a:glow>
                </a:effectLst>
                <a:uLnTx/>
                <a:uFillTx/>
                <a:latin typeface="Comic Sans MS" charset="0"/>
                <a:ea typeface="MS Gothic" charset="0"/>
                <a:cs typeface="MS Gothic" charset="0"/>
              </a:rPr>
              <a:t>아테니</a:t>
            </a:r>
            <a:endParaRPr kumimoji="0" lang="en-GB" sz="2500" b="1" i="0" u="none" strike="noStrike" kern="1200" cap="none" spc="0" normalizeH="0" baseline="0" noProof="0" dirty="0">
              <a:ln>
                <a:noFill/>
              </a:ln>
              <a:solidFill>
                <a:srgbClr val="FFFFFF"/>
              </a:solidFill>
              <a:effectLst>
                <a:glow rad="177800">
                  <a:srgbClr val="000000"/>
                </a:glow>
              </a:effectLst>
              <a:uLnTx/>
              <a:uFillTx/>
              <a:latin typeface="Comic Sans MS" charset="0"/>
              <a:ea typeface="MS Gothic" charset="0"/>
              <a:cs typeface="MS Gothic" charset="0"/>
            </a:endParaRPr>
          </a:p>
        </p:txBody>
      </p:sp>
      <p:sp>
        <p:nvSpPr>
          <p:cNvPr id="100369" name="Text Box 16"/>
          <p:cNvSpPr txBox="1">
            <a:spLocks noChangeArrowheads="1"/>
          </p:cNvSpPr>
          <p:nvPr/>
        </p:nvSpPr>
        <p:spPr bwMode="auto">
          <a:xfrm>
            <a:off x="4625398" y="3076025"/>
            <a:ext cx="2106842"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a:t>
            </a:r>
            <a:r>
              <a:rPr kumimoji="0" lang="ko-KR" altLang="en-US"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마케도니아</a:t>
            </a:r>
            <a:endPar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endParaRPr>
          </a:p>
        </p:txBody>
      </p:sp>
      <p:pic>
        <p:nvPicPr>
          <p:cNvPr id="46097" name="Picture 17"/>
          <p:cNvPicPr>
            <a:picLocks noChangeAspect="1" noChangeArrowheads="1"/>
          </p:cNvPicPr>
          <p:nvPr/>
        </p:nvPicPr>
        <p:blipFill>
          <a:blip r:embed="rId5" cstate="screen">
            <a:lum contrast="18000"/>
            <a:extLst>
              <a:ext uri="{28A0092B-C50C-407E-A947-70E740481C1C}">
                <a14:useLocalDpi xmlns:a14="http://schemas.microsoft.com/office/drawing/2010/main"/>
              </a:ext>
            </a:extLst>
          </a:blip>
          <a:srcRect/>
          <a:stretch>
            <a:fillRect/>
          </a:stretch>
        </p:blipFill>
        <p:spPr bwMode="auto">
          <a:xfrm>
            <a:off x="3995936" y="1844824"/>
            <a:ext cx="2694421" cy="1808349"/>
          </a:xfrm>
          <a:prstGeom prst="rect">
            <a:avLst/>
          </a:prstGeom>
          <a:noFill/>
          <a:ln w="76320">
            <a:solidFill>
              <a:srgbClr val="00AE00"/>
            </a:solidFill>
            <a:miter lim="800000"/>
            <a:headEnd/>
            <a:tailEnd/>
          </a:ln>
          <a:effectLst>
            <a:outerShdw blurRad="63500" dist="89605" dir="2700000" algn="ctr" rotWithShape="0">
              <a:srgbClr val="000000"/>
            </a:outerShdw>
          </a:effectLst>
        </p:spPr>
      </p:pic>
      <p:sp>
        <p:nvSpPr>
          <p:cNvPr id="46098" name="Text Box 18"/>
          <p:cNvSpPr txBox="1">
            <a:spLocks noChangeArrowheads="1"/>
          </p:cNvSpPr>
          <p:nvPr/>
        </p:nvSpPr>
        <p:spPr bwMode="auto">
          <a:xfrm>
            <a:off x="4211960" y="2060848"/>
            <a:ext cx="2293216" cy="13597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2749"/>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ko-KR" altLang="en-US" sz="4400" b="1" i="0" u="none" strike="noStrike" kern="1200" cap="none" spc="0" normalizeH="0" baseline="0" noProof="0" dirty="0">
                <a:ln>
                  <a:noFill/>
                </a:ln>
                <a:solidFill>
                  <a:srgbClr val="FFEA18"/>
                </a:solidFill>
                <a:effectLst>
                  <a:glow rad="127000">
                    <a:srgbClr val="000000"/>
                  </a:glow>
                </a:effectLst>
                <a:uLnTx/>
                <a:uFillTx/>
                <a:latin typeface="Comic Sans MS" charset="0"/>
                <a:ea typeface="MS Gothic" charset="0"/>
                <a:cs typeface="MS Gothic" charset="0"/>
              </a:rPr>
              <a:t>오직</a:t>
            </a:r>
            <a:br>
              <a:rPr kumimoji="0" lang="en-US" altLang="ko-KR" sz="4400" b="1" i="0" u="none" strike="noStrike" kern="1200" cap="none" spc="0" normalizeH="0" baseline="0" noProof="0" dirty="0">
                <a:ln>
                  <a:noFill/>
                </a:ln>
                <a:solidFill>
                  <a:srgbClr val="FFEA18"/>
                </a:solidFill>
                <a:effectLst>
                  <a:glow rad="127000">
                    <a:srgbClr val="000000"/>
                  </a:glow>
                </a:effectLst>
                <a:uLnTx/>
                <a:uFillTx/>
                <a:latin typeface="Comic Sans MS" charset="0"/>
                <a:ea typeface="MS Gothic" charset="0"/>
                <a:cs typeface="MS Gothic" charset="0"/>
              </a:rPr>
            </a:br>
            <a:r>
              <a:rPr kumimoji="0" lang="ko-KR" altLang="en-US" sz="4400" b="1" i="0" u="none" strike="noStrike" kern="1200" cap="none" spc="0" normalizeH="0" baseline="0" noProof="0" dirty="0">
                <a:ln>
                  <a:noFill/>
                </a:ln>
                <a:solidFill>
                  <a:srgbClr val="FFEA18"/>
                </a:solidFill>
                <a:effectLst>
                  <a:glow rad="127000">
                    <a:srgbClr val="000000"/>
                  </a:glow>
                </a:effectLst>
                <a:uLnTx/>
                <a:uFillTx/>
                <a:latin typeface="Comic Sans MS" charset="0"/>
                <a:ea typeface="MS Gothic" charset="0"/>
                <a:cs typeface="MS Gothic" charset="0"/>
              </a:rPr>
              <a:t>은혜</a:t>
            </a:r>
            <a:endParaRPr kumimoji="0" lang="en-GB" sz="4400" b="1" i="0" u="none" strike="noStrike" kern="1200" cap="none" spc="0" normalizeH="0" baseline="0" noProof="0" dirty="0">
              <a:ln>
                <a:noFill/>
              </a:ln>
              <a:solidFill>
                <a:srgbClr val="FFEA18"/>
              </a:solidFill>
              <a:effectLst>
                <a:glow rad="127000">
                  <a:srgbClr val="000000"/>
                </a:glow>
              </a:effectLst>
              <a:uLnTx/>
              <a:uFillTx/>
              <a:latin typeface="Comic Sans MS" charset="0"/>
              <a:ea typeface="MS Gothic" charset="0"/>
              <a:cs typeface="MS Gothic" charset="0"/>
            </a:endParaRPr>
          </a:p>
        </p:txBody>
      </p:sp>
      <p:sp>
        <p:nvSpPr>
          <p:cNvPr id="46099" name="Oval 19"/>
          <p:cNvSpPr>
            <a:spLocks noChangeArrowheads="1"/>
          </p:cNvSpPr>
          <p:nvPr/>
        </p:nvSpPr>
        <p:spPr bwMode="auto">
          <a:xfrm>
            <a:off x="6342798" y="4511769"/>
            <a:ext cx="610465" cy="579904"/>
          </a:xfrm>
          <a:prstGeom prst="ellipse">
            <a:avLst/>
          </a:prstGeom>
          <a:noFill/>
          <a:ln w="76320">
            <a:solidFill>
              <a:srgbClr val="FFFF00"/>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grpSp>
        <p:nvGrpSpPr>
          <p:cNvPr id="93204" name="Group 20"/>
          <p:cNvGrpSpPr>
            <a:grpSpLocks/>
          </p:cNvGrpSpPr>
          <p:nvPr/>
        </p:nvGrpSpPr>
        <p:grpSpPr bwMode="auto">
          <a:xfrm>
            <a:off x="971264" y="2241179"/>
            <a:ext cx="7560830" cy="3760974"/>
            <a:chOff x="673" y="1600"/>
            <a:chExt cx="5239" cy="2685"/>
          </a:xfrm>
        </p:grpSpPr>
        <p:sp>
          <p:nvSpPr>
            <p:cNvPr id="100397" name="Text Box 21"/>
            <p:cNvSpPr txBox="1">
              <a:spLocks noChangeArrowheads="1"/>
            </p:cNvSpPr>
            <p:nvPr/>
          </p:nvSpPr>
          <p:spPr bwMode="auto">
            <a:xfrm>
              <a:off x="673" y="2759"/>
              <a:ext cx="1813"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ko-KR" altLang="en-US" sz="3600" b="1" i="0" u="none" strike="noStrike" kern="1200" cap="none" spc="0" normalizeH="0" baseline="0" noProof="0" dirty="0">
                  <a:ln>
                    <a:noFill/>
                  </a:ln>
                  <a:solidFill>
                    <a:srgbClr val="0033CC"/>
                  </a:solidFill>
                  <a:effectLst>
                    <a:glow rad="190500">
                      <a:srgbClr val="FFFFFF">
                        <a:alpha val="96000"/>
                      </a:srgbClr>
                    </a:glow>
                  </a:effectLst>
                  <a:uLnTx/>
                  <a:uFillTx/>
                  <a:latin typeface="Comic Sans MS" charset="0"/>
                  <a:ea typeface="MS Gothic" charset="0"/>
                  <a:cs typeface="MS Gothic" charset="0"/>
                </a:rPr>
                <a:t>아프리카</a:t>
              </a:r>
              <a:endParaRPr kumimoji="0" lang="en-GB" sz="3600" b="1" i="0" u="none" strike="noStrike" kern="1200" cap="none" spc="0" normalizeH="0" baseline="0" noProof="0" dirty="0">
                <a:ln>
                  <a:noFill/>
                </a:ln>
                <a:solidFill>
                  <a:srgbClr val="0033CC"/>
                </a:solidFill>
                <a:effectLst>
                  <a:glow rad="190500">
                    <a:srgbClr val="FFFFFF">
                      <a:alpha val="96000"/>
                    </a:srgbClr>
                  </a:glow>
                </a:effectLst>
                <a:uLnTx/>
                <a:uFillTx/>
                <a:latin typeface="Comic Sans MS" charset="0"/>
                <a:ea typeface="MS Gothic" charset="0"/>
                <a:cs typeface="MS Gothic" charset="0"/>
              </a:endParaRPr>
            </a:p>
          </p:txBody>
        </p:sp>
        <p:sp>
          <p:nvSpPr>
            <p:cNvPr id="100398" name="Text Box 22"/>
            <p:cNvSpPr txBox="1">
              <a:spLocks noChangeArrowheads="1"/>
            </p:cNvSpPr>
            <p:nvPr/>
          </p:nvSpPr>
          <p:spPr bwMode="auto">
            <a:xfrm>
              <a:off x="4656" y="1957"/>
              <a:ext cx="1256"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255"/>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ko-KR" altLang="en-US" sz="3600" b="1">
                  <a:solidFill>
                    <a:srgbClr val="0033CC"/>
                  </a:solidFill>
                  <a:effectLst>
                    <a:glow rad="190500">
                      <a:srgbClr val="FFFFFF">
                        <a:alpha val="96000"/>
                      </a:srgbClr>
                    </a:glow>
                  </a:effectLst>
                  <a:latin typeface="Comic Sans MS" charset="0"/>
                  <a:ea typeface="MS Gothic" charset="0"/>
                  <a:cs typeface="MS Gothic" charset="0"/>
                </a:rPr>
                <a:t>소아시아</a:t>
              </a:r>
              <a:endParaRPr kumimoji="0" lang="en-GB" sz="3600" b="1" i="0" u="none" strike="noStrike" kern="1200" cap="none" spc="0" normalizeH="0" baseline="0" noProof="0" dirty="0">
                <a:ln>
                  <a:noFill/>
                </a:ln>
                <a:solidFill>
                  <a:srgbClr val="0033CC"/>
                </a:solidFill>
                <a:effectLst>
                  <a:glow rad="190500">
                    <a:srgbClr val="FFFFFF">
                      <a:alpha val="96000"/>
                    </a:srgbClr>
                  </a:glow>
                </a:effectLst>
                <a:uLnTx/>
                <a:uFillTx/>
                <a:latin typeface="Comic Sans MS" charset="0"/>
                <a:ea typeface="MS Gothic" charset="0"/>
                <a:cs typeface="MS Gothic" charset="0"/>
              </a:endParaRPr>
            </a:p>
          </p:txBody>
        </p:sp>
        <p:sp>
          <p:nvSpPr>
            <p:cNvPr id="100399" name="Text Box 23"/>
            <p:cNvSpPr txBox="1">
              <a:spLocks noChangeArrowheads="1"/>
            </p:cNvSpPr>
            <p:nvPr/>
          </p:nvSpPr>
          <p:spPr bwMode="auto">
            <a:xfrm>
              <a:off x="803" y="1600"/>
              <a:ext cx="1998" cy="4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201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3200" b="1" i="0" u="none" strike="noStrike" kern="1200" cap="none" spc="0" normalizeH="0" baseline="0" noProof="0">
                  <a:ln>
                    <a:noFill/>
                  </a:ln>
                  <a:solidFill>
                    <a:srgbClr val="0033CC"/>
                  </a:solidFill>
                  <a:effectLst>
                    <a:glow rad="190500">
                      <a:srgbClr val="FFFFFF">
                        <a:alpha val="96000"/>
                      </a:srgbClr>
                    </a:glow>
                  </a:effectLst>
                  <a:uLnTx/>
                  <a:uFillTx/>
                  <a:latin typeface="Comic Sans MS" charset="0"/>
                  <a:ea typeface="MS Gothic" charset="0"/>
                  <a:cs typeface="MS Gothic" charset="0"/>
                </a:rPr>
                <a:t>EUROPE</a:t>
              </a:r>
            </a:p>
          </p:txBody>
        </p:sp>
        <p:sp>
          <p:nvSpPr>
            <p:cNvPr id="100400" name="Text Box 24"/>
            <p:cNvSpPr txBox="1">
              <a:spLocks noChangeArrowheads="1"/>
            </p:cNvSpPr>
            <p:nvPr/>
          </p:nvSpPr>
          <p:spPr bwMode="auto">
            <a:xfrm>
              <a:off x="4599" y="3922"/>
              <a:ext cx="1160" cy="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101880" tIns="51120" rIns="101880" bIns="51120">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739"/>
                </a:spcBef>
                <a:spcAft>
                  <a:spcPct val="0"/>
                </a:spcAft>
                <a:buClr>
                  <a:srgbClr val="0033CC"/>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ko-KR" altLang="en-US" sz="2800" b="1" i="0" u="none" strike="noStrike" kern="1200" cap="none" spc="0" normalizeH="0" baseline="0" noProof="0" dirty="0">
                  <a:ln>
                    <a:noFill/>
                  </a:ln>
                  <a:solidFill>
                    <a:srgbClr val="0033CC"/>
                  </a:solidFill>
                  <a:effectLst>
                    <a:glow rad="190500">
                      <a:srgbClr val="FFFFFF">
                        <a:alpha val="96000"/>
                      </a:srgbClr>
                    </a:glow>
                  </a:effectLst>
                  <a:uLnTx/>
                  <a:uFillTx/>
                  <a:latin typeface="Comic Sans MS" charset="0"/>
                  <a:ea typeface="MS Gothic" charset="0"/>
                  <a:cs typeface="MS Gothic" charset="0"/>
                </a:rPr>
                <a:t>아라비아</a:t>
              </a:r>
              <a:endParaRPr kumimoji="0" lang="en-GB" sz="2800" b="1" i="0" u="none" strike="noStrike" kern="1200" cap="none" spc="0" normalizeH="0" baseline="0" noProof="0" dirty="0">
                <a:ln>
                  <a:noFill/>
                </a:ln>
                <a:solidFill>
                  <a:srgbClr val="0033CC"/>
                </a:solidFill>
                <a:effectLst>
                  <a:glow rad="190500">
                    <a:srgbClr val="FFFFFF">
                      <a:alpha val="96000"/>
                    </a:srgbClr>
                  </a:glow>
                </a:effectLst>
                <a:uLnTx/>
                <a:uFillTx/>
                <a:latin typeface="Comic Sans MS" charset="0"/>
                <a:ea typeface="MS Gothic" charset="0"/>
                <a:cs typeface="MS Gothic" charset="0"/>
              </a:endParaRPr>
            </a:p>
          </p:txBody>
        </p:sp>
      </p:grpSp>
      <p:grpSp>
        <p:nvGrpSpPr>
          <p:cNvPr id="3" name="Group 25"/>
          <p:cNvGrpSpPr>
            <a:grpSpLocks/>
          </p:cNvGrpSpPr>
          <p:nvPr/>
        </p:nvGrpSpPr>
        <p:grpSpPr bwMode="auto">
          <a:xfrm>
            <a:off x="756241" y="5388630"/>
            <a:ext cx="6031057" cy="1196228"/>
            <a:chOff x="524" y="3847"/>
            <a:chExt cx="4179" cy="854"/>
          </a:xfrm>
        </p:grpSpPr>
        <p:sp>
          <p:nvSpPr>
            <p:cNvPr id="46106" name="Rectangle 26"/>
            <p:cNvSpPr>
              <a:spLocks noChangeArrowheads="1"/>
            </p:cNvSpPr>
            <p:nvPr/>
          </p:nvSpPr>
          <p:spPr bwMode="auto">
            <a:xfrm>
              <a:off x="524" y="3847"/>
              <a:ext cx="3740" cy="854"/>
            </a:xfrm>
            <a:prstGeom prst="rect">
              <a:avLst/>
            </a:prstGeom>
            <a:blipFill dpi="0" rotWithShape="0">
              <a:blip r:embed="rId6"/>
              <a:srcRect/>
              <a:tile tx="0" ty="0" sx="100000" sy="100000" flip="none" algn="tl"/>
            </a:blipFill>
            <a:ln w="76320">
              <a:solidFill>
                <a:srgbClr val="618FFD"/>
              </a:solidFill>
              <a:miter lim="800000"/>
              <a:headEnd/>
              <a:tailEnd/>
            </a:ln>
            <a:effectLst>
              <a:outerShdw blurRad="63500" dist="99193" dir="2381944"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27" name="Text Box 27"/>
            <p:cNvSpPr txBox="1">
              <a:spLocks noChangeArrowheads="1"/>
            </p:cNvSpPr>
            <p:nvPr/>
          </p:nvSpPr>
          <p:spPr bwMode="auto">
            <a:xfrm>
              <a:off x="667" y="3951"/>
              <a:ext cx="4036" cy="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80000"/>
                </a:lnSpc>
                <a:spcBef>
                  <a:spcPts val="1795"/>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ko-KR" altLang="en-US" sz="2900" b="1" dirty="0">
                  <a:solidFill>
                    <a:srgbClr val="000000"/>
                  </a:solidFill>
                  <a:latin typeface="Comic Sans MS" charset="0"/>
                  <a:ea typeface="MS Gothic" charset="0"/>
                  <a:cs typeface="MS Gothic" charset="0"/>
                </a:rPr>
                <a:t>원칙이 영구히 정해짐</a:t>
              </a:r>
              <a:br>
                <a:rPr lang="en-US" altLang="ko-KR" sz="2900" b="1" dirty="0">
                  <a:solidFill>
                    <a:srgbClr val="000000"/>
                  </a:solidFill>
                  <a:latin typeface="Comic Sans MS" charset="0"/>
                  <a:ea typeface="MS Gothic" charset="0"/>
                  <a:cs typeface="MS Gothic" charset="0"/>
                </a:rPr>
              </a:br>
              <a:r>
                <a:rPr kumimoji="0" lang="en-GB" sz="29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 </a:t>
              </a:r>
              <a:r>
                <a:rPr lang="ko-KR" altLang="en-US" sz="2900" b="1" u="sng" dirty="0">
                  <a:solidFill>
                    <a:srgbClr val="FF0000"/>
                  </a:solidFill>
                  <a:latin typeface="Comic Sans MS" charset="0"/>
                  <a:ea typeface="MS Gothic" charset="0"/>
                  <a:cs typeface="MS Gothic" charset="0"/>
                </a:rPr>
                <a:t>율법</a:t>
              </a:r>
              <a:r>
                <a:rPr lang="ko-KR" altLang="en-US" sz="2900" dirty="0">
                  <a:solidFill>
                    <a:srgbClr val="000000"/>
                  </a:solidFill>
                  <a:latin typeface="Comic Sans MS" charset="0"/>
                  <a:ea typeface="MS Gothic" charset="0"/>
                  <a:cs typeface="MS Gothic" charset="0"/>
                </a:rPr>
                <a:t>이</a:t>
              </a:r>
              <a:r>
                <a:rPr lang="ko-KR" altLang="en-US" sz="2900" b="1" dirty="0">
                  <a:solidFill>
                    <a:srgbClr val="000000"/>
                  </a:solidFill>
                  <a:latin typeface="Comic Sans MS" charset="0"/>
                  <a:ea typeface="MS Gothic" charset="0"/>
                  <a:cs typeface="MS Gothic" charset="0"/>
                </a:rPr>
                <a:t> 아니라</a:t>
              </a:r>
              <a:r>
                <a:rPr lang="en-US" altLang="ko-KR" sz="2900" b="1" dirty="0">
                  <a:solidFill>
                    <a:srgbClr val="000000"/>
                  </a:solidFill>
                  <a:latin typeface="Comic Sans MS" charset="0"/>
                  <a:ea typeface="MS Gothic" charset="0"/>
                  <a:cs typeface="MS Gothic" charset="0"/>
                </a:rPr>
                <a:t>,</a:t>
              </a:r>
              <a:r>
                <a:rPr lang="ko-KR" altLang="en-US" sz="2900" b="1" dirty="0">
                  <a:solidFill>
                    <a:srgbClr val="000000"/>
                  </a:solidFill>
                  <a:latin typeface="Comic Sans MS" charset="0"/>
                  <a:ea typeface="MS Gothic" charset="0"/>
                  <a:cs typeface="MS Gothic" charset="0"/>
                </a:rPr>
                <a:t> </a:t>
              </a:r>
              <a:r>
                <a:rPr lang="ko-KR" altLang="en-US" sz="2900" b="1" u="sng" dirty="0">
                  <a:solidFill>
                    <a:srgbClr val="FC0128"/>
                  </a:solidFill>
                  <a:latin typeface="Comic Sans MS" charset="0"/>
                  <a:ea typeface="MS Gothic" charset="0"/>
                  <a:cs typeface="MS Gothic" charset="0"/>
                </a:rPr>
                <a:t>은혜</a:t>
              </a:r>
              <a:r>
                <a:rPr lang="en-US" altLang="ko-KR" sz="2900" b="1" u="sng" dirty="0">
                  <a:solidFill>
                    <a:srgbClr val="FC0128"/>
                  </a:solidFill>
                  <a:latin typeface="Comic Sans MS" charset="0"/>
                  <a:ea typeface="MS Gothic" charset="0"/>
                  <a:cs typeface="MS Gothic" charset="0"/>
                </a:rPr>
                <a:t>!</a:t>
              </a:r>
              <a:endParaRPr kumimoji="0" lang="en-GB" sz="2900" b="1" i="0" u="none" strike="noStrike" kern="1200" cap="none" spc="0" normalizeH="0" baseline="0" noProof="0" dirty="0">
                <a:ln>
                  <a:noFill/>
                </a:ln>
                <a:solidFill>
                  <a:srgbClr val="000000"/>
                </a:solidFill>
                <a:effectLst/>
                <a:uLnTx/>
                <a:uFillTx/>
                <a:latin typeface="Comic Sans MS" charset="0"/>
                <a:ea typeface="MS Gothic" charset="0"/>
                <a:cs typeface="MS Gothic" charset="0"/>
              </a:endParaRPr>
            </a:p>
          </p:txBody>
        </p:sp>
      </p:grpSp>
      <p:sp>
        <p:nvSpPr>
          <p:cNvPr id="46108" name="Text Box 28"/>
          <p:cNvSpPr txBox="1">
            <a:spLocks noChangeArrowheads="1"/>
          </p:cNvSpPr>
          <p:nvPr/>
        </p:nvSpPr>
        <p:spPr bwMode="auto">
          <a:xfrm>
            <a:off x="827584" y="4005064"/>
            <a:ext cx="1718830" cy="326822"/>
          </a:xfrm>
          <a:prstGeom prst="rect">
            <a:avLst/>
          </a:prstGeom>
          <a:solidFill>
            <a:srgbClr val="A7FDFA"/>
          </a:solidFill>
          <a:ln w="9360">
            <a:solidFill>
              <a:srgbClr val="000000"/>
            </a:solidFill>
            <a:miter lim="800000"/>
            <a:headEnd/>
            <a:tailEnd/>
          </a:ln>
          <a:effectLst>
            <a:outerShdw blurRad="63500" dist="71785" dir="2700000" algn="ctr" rotWithShape="0">
              <a:srgbClr val="000000"/>
            </a:outerShdw>
          </a:effec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10" rtl="0" eaLnBrk="0" fontAlgn="base" latinLnBrk="0" hangingPunct="0">
              <a:lnSpc>
                <a:spcPct val="93000"/>
              </a:lnSpc>
              <a:spcBef>
                <a:spcPts val="1010"/>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ko-KR" altLang="en-US" sz="1600" b="1" dirty="0">
                <a:solidFill>
                  <a:srgbClr val="000000"/>
                </a:solidFill>
                <a:latin typeface="Comic Sans MS" charset="0"/>
                <a:ea typeface="MS Gothic" charset="0"/>
                <a:cs typeface="MS Gothic" charset="0"/>
              </a:rPr>
              <a:t>행</a:t>
            </a:r>
            <a:r>
              <a:rPr kumimoji="0" lang="en-GB" sz="16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 15</a:t>
            </a:r>
            <a:r>
              <a:rPr kumimoji="0" lang="ko-KR" altLang="en-US" sz="16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장</a:t>
            </a:r>
            <a:endParaRPr kumimoji="0" lang="en-GB" sz="1600" b="1" i="0" u="none" strike="noStrike" kern="1200" cap="none" spc="0" normalizeH="0" baseline="0" noProof="0" dirty="0">
              <a:ln>
                <a:noFill/>
              </a:ln>
              <a:solidFill>
                <a:srgbClr val="000000"/>
              </a:solidFill>
              <a:effectLst/>
              <a:uLnTx/>
              <a:uFillTx/>
              <a:latin typeface="Comic Sans MS" charset="0"/>
              <a:ea typeface="MS Gothic" charset="0"/>
              <a:cs typeface="MS Gothic" charset="0"/>
            </a:endParaRPr>
          </a:p>
        </p:txBody>
      </p:sp>
      <p:sp>
        <p:nvSpPr>
          <p:cNvPr id="100376" name="Text Box 29"/>
          <p:cNvSpPr txBox="1">
            <a:spLocks noChangeArrowheads="1"/>
          </p:cNvSpPr>
          <p:nvPr/>
        </p:nvSpPr>
        <p:spPr bwMode="auto">
          <a:xfrm>
            <a:off x="6459682" y="4668662"/>
            <a:ext cx="2684318" cy="45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161" tIns="45745" rIns="91161" bIns="45745">
            <a:spAutoFit/>
          </a:bodyPr>
          <a:lstStyle>
            <a:lvl1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37931725" indent="-37474525">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4572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9144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13716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1828800" eaLnBrk="0" fontAlgn="base" hangingPunct="0">
              <a:lnSpc>
                <a:spcPct val="93000"/>
              </a:lnSpc>
              <a:spcBef>
                <a:spcPct val="0"/>
              </a:spcBef>
              <a:spcAft>
                <a:spcPct val="0"/>
              </a:spcAft>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l" defTabSz="406410" rtl="0" eaLnBrk="0" fontAlgn="base" latinLnBrk="0" hangingPunct="0">
              <a:lnSpc>
                <a:spcPct val="93000"/>
              </a:lnSpc>
              <a:spcBef>
                <a:spcPts val="1122"/>
              </a:spcBef>
              <a:spcAft>
                <a:spcPct val="0"/>
              </a:spcAft>
              <a:buClr>
                <a:srgbClr val="000000"/>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a:t>
            </a:r>
            <a:r>
              <a:rPr kumimoji="0" lang="ko-KR" altLang="en-US"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rPr>
              <a:t>예루살렘</a:t>
            </a:r>
            <a:endParaRPr kumimoji="0" lang="en-GB" sz="2500" b="1" i="0" u="none" strike="noStrike" kern="1200" cap="none" spc="0" normalizeH="0" baseline="0" noProof="0" dirty="0">
              <a:ln>
                <a:noFill/>
              </a:ln>
              <a:solidFill>
                <a:srgbClr val="000000"/>
              </a:solidFill>
              <a:effectLst>
                <a:glow rad="190500">
                  <a:srgbClr val="FFFFFF">
                    <a:alpha val="96000"/>
                  </a:srgbClr>
                </a:glow>
              </a:effectLst>
              <a:uLnTx/>
              <a:uFillTx/>
              <a:latin typeface="Comic Sans MS" charset="0"/>
              <a:ea typeface="MS Gothic" charset="0"/>
              <a:cs typeface="MS Gothic" charset="0"/>
            </a:endParaRPr>
          </a:p>
        </p:txBody>
      </p:sp>
      <p:grpSp>
        <p:nvGrpSpPr>
          <p:cNvPr id="4" name="Group 30"/>
          <p:cNvGrpSpPr>
            <a:grpSpLocks/>
          </p:cNvGrpSpPr>
          <p:nvPr/>
        </p:nvGrpSpPr>
        <p:grpSpPr bwMode="auto">
          <a:xfrm>
            <a:off x="755576" y="4581128"/>
            <a:ext cx="5502852" cy="614923"/>
            <a:chOff x="519" y="3243"/>
            <a:chExt cx="3508" cy="438"/>
          </a:xfrm>
        </p:grpSpPr>
        <p:sp>
          <p:nvSpPr>
            <p:cNvPr id="46111" name="Rectangle 31"/>
            <p:cNvSpPr>
              <a:spLocks noChangeArrowheads="1"/>
            </p:cNvSpPr>
            <p:nvPr/>
          </p:nvSpPr>
          <p:spPr bwMode="auto">
            <a:xfrm>
              <a:off x="519" y="3243"/>
              <a:ext cx="3445" cy="438"/>
            </a:xfrm>
            <a:prstGeom prst="rect">
              <a:avLst/>
            </a:prstGeom>
            <a:blipFill dpi="0" rotWithShape="0">
              <a:blip r:embed="rId6"/>
              <a:srcRect/>
              <a:tile tx="0" ty="0" sx="100000" sy="100000" flip="none" algn="tl"/>
            </a:blipFill>
            <a:ln w="76320">
              <a:solidFill>
                <a:srgbClr val="0067C9"/>
              </a:solidFill>
              <a:miter lim="800000"/>
              <a:headEnd/>
              <a:tailEnd/>
            </a:ln>
            <a:effectLst>
              <a:outerShdw blurRad="63500" dist="89605"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25" name="Rectangle 32"/>
            <p:cNvSpPr>
              <a:spLocks noChangeArrowheads="1"/>
            </p:cNvSpPr>
            <p:nvPr/>
          </p:nvSpPr>
          <p:spPr bwMode="auto">
            <a:xfrm>
              <a:off x="567" y="3290"/>
              <a:ext cx="3460" cy="2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p>
              <a:pPr marL="0" marR="0" lvl="0" indent="0" algn="ctr" defTabSz="404279" rtl="0" eaLnBrk="0" fontAlgn="base" latinLnBrk="0" hangingPunct="0">
                <a:lnSpc>
                  <a:spcPct val="93000"/>
                </a:lnSpc>
                <a:spcBef>
                  <a:spcPct val="0"/>
                </a:spcBef>
                <a:spcAft>
                  <a:spcPct val="0"/>
                </a:spcAft>
                <a:buClr>
                  <a:srgbClr val="000000"/>
                </a:buClr>
                <a:buSzPct val="100000"/>
                <a:buFontTx/>
                <a:buNone/>
                <a:tabLst>
                  <a:tab pos="0" algn="l"/>
                  <a:tab pos="812827" algn="l"/>
                  <a:tab pos="1629920" algn="l"/>
                  <a:tab pos="2448445" algn="l"/>
                  <a:tab pos="3266963" algn="l"/>
                  <a:tab pos="4085479" algn="l"/>
                  <a:tab pos="4906847" algn="l"/>
                  <a:tab pos="5722519" algn="l"/>
                  <a:tab pos="6541038" algn="l"/>
                  <a:tab pos="7359561" algn="l"/>
                  <a:tab pos="8178077" algn="l"/>
                  <a:tab pos="8998023" algn="l"/>
                </a:tabLst>
                <a:defRPr/>
              </a:pPr>
              <a:r>
                <a:rPr kumimoji="0" lang="en-GB" sz="22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1(--)2 </a:t>
              </a:r>
              <a:r>
                <a:rPr kumimoji="0" lang="ru-RU" altLang="ja-JP" sz="22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a:t>
              </a:r>
              <a:r>
                <a:rPr kumimoji="0" lang="ko-KR" altLang="en-US" sz="22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예루살렘 공의회</a:t>
              </a:r>
              <a:r>
                <a:rPr kumimoji="0" lang="ru-RU" altLang="ja-JP" sz="2200" b="1" i="0" u="none" strike="noStrike" kern="1200" cap="none" spc="0" normalizeH="0" baseline="0" noProof="0" dirty="0">
                  <a:ln>
                    <a:noFill/>
                  </a:ln>
                  <a:solidFill>
                    <a:srgbClr val="000000"/>
                  </a:solidFill>
                  <a:effectLst/>
                  <a:uLnTx/>
                  <a:uFillTx/>
                  <a:latin typeface="Comic Sans MS" charset="0"/>
                  <a:ea typeface="MS Gothic" charset="0"/>
                  <a:cs typeface="MS Gothic" charset="0"/>
                </a:rPr>
                <a:t>"</a:t>
              </a:r>
              <a:endParaRPr kumimoji="0" lang="en-GB" sz="2200" b="1" i="0" u="none" strike="noStrike" kern="1200" cap="none" spc="0" normalizeH="0" baseline="0" noProof="0" dirty="0">
                <a:ln>
                  <a:noFill/>
                </a:ln>
                <a:solidFill>
                  <a:srgbClr val="000000"/>
                </a:solidFill>
                <a:effectLst/>
                <a:uLnTx/>
                <a:uFillTx/>
                <a:latin typeface="Comic Sans MS" charset="0"/>
                <a:ea typeface="MS Gothic" charset="0"/>
                <a:cs typeface="MS Gothic" charset="0"/>
              </a:endParaRPr>
            </a:p>
          </p:txBody>
        </p:sp>
      </p:grpSp>
      <p:grpSp>
        <p:nvGrpSpPr>
          <p:cNvPr id="5" name="Group 33"/>
          <p:cNvGrpSpPr>
            <a:grpSpLocks/>
          </p:cNvGrpSpPr>
          <p:nvPr/>
        </p:nvGrpSpPr>
        <p:grpSpPr bwMode="auto">
          <a:xfrm>
            <a:off x="760560" y="1092576"/>
            <a:ext cx="2174875" cy="1896596"/>
            <a:chOff x="527" y="780"/>
            <a:chExt cx="1507" cy="1354"/>
          </a:xfrm>
        </p:grpSpPr>
        <p:sp>
          <p:nvSpPr>
            <p:cNvPr id="46114" name="Rectangle 34"/>
            <p:cNvSpPr>
              <a:spLocks noChangeArrowheads="1"/>
            </p:cNvSpPr>
            <p:nvPr/>
          </p:nvSpPr>
          <p:spPr bwMode="auto">
            <a:xfrm>
              <a:off x="527" y="780"/>
              <a:ext cx="1500" cy="1354"/>
            </a:xfrm>
            <a:prstGeom prst="rect">
              <a:avLst/>
            </a:prstGeom>
            <a:solidFill>
              <a:srgbClr val="22228B"/>
            </a:solidFill>
            <a:ln w="12600">
              <a:solidFill>
                <a:srgbClr val="000000"/>
              </a:solidFill>
              <a:miter lim="800000"/>
              <a:headEnd/>
              <a:tailEnd/>
            </a:ln>
            <a:effectLst>
              <a:outerShdw blurRad="63500" dist="125752" dir="2700000" algn="ctr" rotWithShape="0">
                <a:srgbClr val="000000"/>
              </a:outerShdw>
            </a:effectLst>
          </p:spPr>
          <p:txBody>
            <a:bodyPr wrap="none"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23" name="Text Box 35"/>
            <p:cNvSpPr txBox="1">
              <a:spLocks noChangeArrowheads="1"/>
            </p:cNvSpPr>
            <p:nvPr/>
          </p:nvSpPr>
          <p:spPr bwMode="auto">
            <a:xfrm>
              <a:off x="551" y="828"/>
              <a:ext cx="1483" cy="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1010"/>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lang="ko-KR" altLang="en-US" sz="1600" b="1" dirty="0">
                  <a:solidFill>
                    <a:srgbClr val="FFFFFF"/>
                  </a:solidFill>
                  <a:latin typeface="Comic Sans MS" charset="0"/>
                  <a:ea typeface="MS Gothic" charset="0"/>
                  <a:cs typeface="MS Gothic" charset="0"/>
                </a:rPr>
                <a:t>행 </a:t>
              </a:r>
              <a:r>
                <a:rPr kumimoji="0" lang="en-GB" sz="1600" b="1" i="0" u="none" strike="noStrike" kern="1200" cap="none" spc="0" normalizeH="0" baseline="0" noProof="0" dirty="0">
                  <a:ln>
                    <a:noFill/>
                  </a:ln>
                  <a:solidFill>
                    <a:srgbClr val="FFFFFF"/>
                  </a:solidFill>
                  <a:effectLst/>
                  <a:uLnTx/>
                  <a:uFillTx/>
                  <a:latin typeface="Comic Sans MS" charset="0"/>
                  <a:ea typeface="MS Gothic" charset="0"/>
                  <a:cs typeface="MS Gothic" charset="0"/>
                </a:rPr>
                <a:t>15:1—</a:t>
              </a:r>
              <a:r>
                <a:rPr kumimoji="0" lang="ko-KR" altLang="en-US" sz="1600" b="1" i="0" u="none" strike="noStrike" kern="1200" cap="none" spc="0" normalizeH="0" baseline="0" noProof="0" dirty="0">
                  <a:ln>
                    <a:noFill/>
                  </a:ln>
                  <a:solidFill>
                    <a:srgbClr val="FFFFFF"/>
                  </a:solidFill>
                  <a:effectLst/>
                  <a:uLnTx/>
                  <a:uFillTx/>
                  <a:latin typeface="Comic Sans MS" charset="0"/>
                  <a:ea typeface="MS Gothic" charset="0"/>
                  <a:cs typeface="MS Gothic" charset="0"/>
                </a:rPr>
                <a:t>이방인은 그리스도인이 되기 전에</a:t>
              </a:r>
              <a:r>
                <a:rPr kumimoji="0" lang="en-US" altLang="ko-KR" sz="1600" b="1" i="0" u="none" strike="noStrike" kern="1200" cap="none" spc="0" normalizeH="0" baseline="0" noProof="0" dirty="0">
                  <a:ln>
                    <a:noFill/>
                  </a:ln>
                  <a:solidFill>
                    <a:srgbClr val="FFFFFF"/>
                  </a:solidFill>
                  <a:effectLst/>
                  <a:uLnTx/>
                  <a:uFillTx/>
                  <a:latin typeface="Comic Sans MS" charset="0"/>
                  <a:ea typeface="MS Gothic" charset="0"/>
                  <a:cs typeface="MS Gothic" charset="0"/>
                </a:rPr>
                <a:t>,</a:t>
              </a:r>
              <a:r>
                <a:rPr kumimoji="0" lang="ko-KR" altLang="en-US" sz="1600" b="1" i="0" u="none" strike="noStrike" kern="1200" cap="none" spc="0" normalizeH="0" baseline="0" noProof="0" dirty="0">
                  <a:ln>
                    <a:noFill/>
                  </a:ln>
                  <a:solidFill>
                    <a:srgbClr val="FFFFFF"/>
                  </a:solidFill>
                  <a:effectLst/>
                  <a:uLnTx/>
                  <a:uFillTx/>
                  <a:latin typeface="Comic Sans MS" charset="0"/>
                  <a:ea typeface="MS Gothic" charset="0"/>
                  <a:cs typeface="MS Gothic" charset="0"/>
                </a:rPr>
                <a:t> 율법과 의례를 받아들이고 유대인이 되어야만 하는가</a:t>
              </a:r>
              <a:r>
                <a:rPr kumimoji="0" lang="en-US" altLang="ko-KR" sz="1600" b="1" i="0" u="none" strike="noStrike" kern="1200" cap="none" spc="0" normalizeH="0" baseline="0" noProof="0" dirty="0">
                  <a:ln>
                    <a:noFill/>
                  </a:ln>
                  <a:solidFill>
                    <a:srgbClr val="FFFFFF"/>
                  </a:solidFill>
                  <a:effectLst/>
                  <a:uLnTx/>
                  <a:uFillTx/>
                  <a:latin typeface="Comic Sans MS" charset="0"/>
                  <a:ea typeface="MS Gothic" charset="0"/>
                  <a:cs typeface="MS Gothic" charset="0"/>
                </a:rPr>
                <a:t>?</a:t>
              </a:r>
              <a:endParaRPr kumimoji="0" lang="en-GB" sz="1600" b="1" i="0" u="none" strike="noStrike" kern="1200" cap="none" spc="0" normalizeH="0" baseline="0" noProof="0" dirty="0">
                <a:ln>
                  <a:noFill/>
                </a:ln>
                <a:solidFill>
                  <a:srgbClr val="FFFFFF"/>
                </a:solidFill>
                <a:effectLst/>
                <a:uLnTx/>
                <a:uFillTx/>
                <a:latin typeface="Comic Sans MS" charset="0"/>
                <a:ea typeface="MS Gothic" charset="0"/>
                <a:cs typeface="MS Gothic" charset="0"/>
              </a:endParaRPr>
            </a:p>
          </p:txBody>
        </p:sp>
      </p:grpSp>
      <p:sp>
        <p:nvSpPr>
          <p:cNvPr id="93210" name="Text Box 36"/>
          <p:cNvSpPr txBox="1">
            <a:spLocks noChangeArrowheads="1"/>
          </p:cNvSpPr>
          <p:nvPr/>
        </p:nvSpPr>
        <p:spPr bwMode="auto">
          <a:xfrm>
            <a:off x="8019764" y="6538637"/>
            <a:ext cx="167409" cy="21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11" name="Text Box 37"/>
          <p:cNvSpPr txBox="1">
            <a:spLocks noChangeArrowheads="1"/>
          </p:cNvSpPr>
          <p:nvPr/>
        </p:nvSpPr>
        <p:spPr bwMode="auto">
          <a:xfrm>
            <a:off x="8620126" y="6261287"/>
            <a:ext cx="167409" cy="323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1828" tIns="40913" rIns="81828" bIns="40913" anchor="ctr"/>
          <a:lstStyle>
            <a:lvl1pPr defTabSz="406400">
              <a:defRPr sz="2500">
                <a:solidFill>
                  <a:schemeClr val="bg1"/>
                </a:solidFill>
                <a:latin typeface="Times New Roman" charset="0"/>
                <a:ea typeface="ＭＳ Ｐゴシック" charset="0"/>
                <a:cs typeface="ＭＳ Ｐゴシック" charset="0"/>
              </a:defRPr>
            </a:lvl1pPr>
            <a:lvl2pPr marL="742950" indent="-285750" defTabSz="406400">
              <a:defRPr sz="2500">
                <a:solidFill>
                  <a:schemeClr val="bg1"/>
                </a:solidFill>
                <a:latin typeface="Times New Roman" charset="0"/>
                <a:ea typeface="ＭＳ Ｐゴシック" charset="0"/>
              </a:defRPr>
            </a:lvl2pPr>
            <a:lvl3pPr marL="1143000" indent="-228600" defTabSz="406400">
              <a:defRPr sz="2500">
                <a:solidFill>
                  <a:schemeClr val="bg1"/>
                </a:solidFill>
                <a:latin typeface="Times New Roman" charset="0"/>
                <a:ea typeface="ＭＳ Ｐゴシック" charset="0"/>
              </a:defRPr>
            </a:lvl3pPr>
            <a:lvl4pPr marL="1600200" indent="-228600" defTabSz="406400">
              <a:defRPr sz="2500">
                <a:solidFill>
                  <a:schemeClr val="bg1"/>
                </a:solidFill>
                <a:latin typeface="Times New Roman" charset="0"/>
                <a:ea typeface="ＭＳ Ｐゴシック" charset="0"/>
              </a:defRPr>
            </a:lvl4pPr>
            <a:lvl5pPr marL="2057400" indent="-228600" defTabSz="406400">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defRPr sz="2500">
                <a:solidFill>
                  <a:schemeClr val="bg1"/>
                </a:solidFill>
                <a:latin typeface="Times New Roman" charset="0"/>
                <a:ea typeface="ＭＳ Ｐゴシック" charset="0"/>
              </a:defRPr>
            </a:lvl9pPr>
          </a:lstStyle>
          <a:p>
            <a:pPr marL="0" marR="0" lvl="0" indent="0" algn="l" defTabSz="406400" rtl="0" eaLnBrk="0" fontAlgn="base" latinLnBrk="0" hangingPunct="0">
              <a:lnSpc>
                <a:spcPct val="93000"/>
              </a:lnSpc>
              <a:spcBef>
                <a:spcPct val="0"/>
              </a:spcBef>
              <a:spcAft>
                <a:spcPct val="0"/>
              </a:spcAft>
              <a:buClr>
                <a:srgbClr val="000000"/>
              </a:buClr>
              <a:buSzPct val="100000"/>
              <a:buFontTx/>
              <a:buNone/>
              <a:tabLst/>
              <a:defRPr/>
            </a:pPr>
            <a:endParaRPr kumimoji="0" lang="en-US" sz="25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12" name="Text Box 38"/>
          <p:cNvSpPr txBox="1">
            <a:spLocks noChangeArrowheads="1"/>
          </p:cNvSpPr>
          <p:nvPr/>
        </p:nvSpPr>
        <p:spPr bwMode="auto">
          <a:xfrm>
            <a:off x="8435411" y="6538637"/>
            <a:ext cx="305955" cy="215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561"/>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900" b="1" i="0" u="none" strike="noStrike" kern="1200" cap="none" spc="0" normalizeH="0" baseline="0" noProof="0">
                <a:ln>
                  <a:noFill/>
                </a:ln>
                <a:solidFill>
                  <a:srgbClr val="FFFFFF"/>
                </a:solidFill>
                <a:effectLst/>
                <a:uLnTx/>
                <a:uFillTx/>
                <a:latin typeface="Comic Sans MS" charset="0"/>
                <a:ea typeface="MS Gothic" charset="0"/>
                <a:cs typeface="MS Gothic" charset="0"/>
              </a:rPr>
              <a:t>43</a:t>
            </a:r>
          </a:p>
        </p:txBody>
      </p:sp>
      <p:sp>
        <p:nvSpPr>
          <p:cNvPr id="93213" name="Text Box 39"/>
          <p:cNvSpPr txBox="1">
            <a:spLocks noChangeArrowheads="1"/>
          </p:cNvSpPr>
          <p:nvPr/>
        </p:nvSpPr>
        <p:spPr bwMode="auto">
          <a:xfrm>
            <a:off x="8699500" y="6486817"/>
            <a:ext cx="282864" cy="288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80539" tIns="41876" rIns="80539" bIns="41876" anchor="ctr">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897"/>
              </a:spcBef>
              <a:spcAft>
                <a:spcPct val="0"/>
              </a:spcAft>
              <a:buClr>
                <a:srgbClr val="FFFFFF"/>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en-GB" sz="1400" b="1" i="0" u="none" strike="noStrike" kern="1200" cap="none" spc="0" normalizeH="0" baseline="0" noProof="0">
                <a:ln>
                  <a:noFill/>
                </a:ln>
                <a:solidFill>
                  <a:srgbClr val="FFFFFF"/>
                </a:solidFill>
                <a:effectLst/>
                <a:uLnTx/>
                <a:uFillTx/>
                <a:latin typeface="Comic Sans MS" charset="0"/>
                <a:ea typeface="MS Gothic" charset="0"/>
                <a:cs typeface="MS Gothic" charset="0"/>
              </a:rPr>
              <a:t>4</a:t>
            </a:r>
          </a:p>
        </p:txBody>
      </p:sp>
      <p:grpSp>
        <p:nvGrpSpPr>
          <p:cNvPr id="6" name="Group 40"/>
          <p:cNvGrpSpPr>
            <a:grpSpLocks/>
          </p:cNvGrpSpPr>
          <p:nvPr/>
        </p:nvGrpSpPr>
        <p:grpSpPr bwMode="auto">
          <a:xfrm>
            <a:off x="4137616" y="655545"/>
            <a:ext cx="4636943" cy="1404938"/>
            <a:chOff x="2867" y="468"/>
            <a:chExt cx="3213" cy="1003"/>
          </a:xfrm>
        </p:grpSpPr>
        <p:sp>
          <p:nvSpPr>
            <p:cNvPr id="93220" name="AutoShape 41"/>
            <p:cNvSpPr>
              <a:spLocks noChangeArrowheads="1"/>
            </p:cNvSpPr>
            <p:nvPr/>
          </p:nvSpPr>
          <p:spPr bwMode="auto">
            <a:xfrm flipH="1">
              <a:off x="3242" y="468"/>
              <a:ext cx="2459" cy="1003"/>
            </a:xfrm>
            <a:prstGeom prst="roundRect">
              <a:avLst>
                <a:gd name="adj" fmla="val 16667"/>
              </a:avLst>
            </a:prstGeom>
            <a:gradFill rotWithShape="0">
              <a:gsLst>
                <a:gs pos="0">
                  <a:srgbClr val="000000"/>
                </a:gs>
                <a:gs pos="50000">
                  <a:srgbClr val="2828FF"/>
                </a:gs>
                <a:gs pos="100000">
                  <a:srgbClr val="000000"/>
                </a:gs>
              </a:gsLst>
              <a:lin ang="5400000" scaled="1"/>
            </a:gradFill>
            <a:ln w="76320">
              <a:solidFill>
                <a:srgbClr val="FC0128"/>
              </a:solidFill>
              <a:miter lim="800000"/>
              <a:headEnd/>
              <a:tailEnd/>
            </a:ln>
          </p:spPr>
          <p:txBody>
            <a:bodyPr wrap="none" anchor="ctr"/>
            <a:lstStyle/>
            <a:p>
              <a:pPr marL="0" marR="0" lvl="0" indent="0" algn="l" defTabSz="404279"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a:ln>
                  <a:noFill/>
                </a:ln>
                <a:solidFill>
                  <a:srgbClr val="FFFFFF"/>
                </a:solidFill>
                <a:effectLst/>
                <a:uLnTx/>
                <a:uFillTx/>
                <a:latin typeface="Times New Roman" charset="0"/>
                <a:ea typeface="MS Gothic" charset="0"/>
                <a:cs typeface="MS Gothic" charset="0"/>
              </a:endParaRPr>
            </a:p>
          </p:txBody>
        </p:sp>
        <p:sp>
          <p:nvSpPr>
            <p:cNvPr id="93221" name="Text Box 42"/>
            <p:cNvSpPr txBox="1">
              <a:spLocks noChangeArrowheads="1"/>
            </p:cNvSpPr>
            <p:nvPr/>
          </p:nvSpPr>
          <p:spPr bwMode="auto">
            <a:xfrm>
              <a:off x="2867" y="612"/>
              <a:ext cx="3213" cy="6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cs typeface="ＭＳ Ｐゴシック" charset="0"/>
                </a:defRPr>
              </a:lvl1pPr>
              <a:lvl2pPr marL="742950" indent="-28575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2pPr>
              <a:lvl3pPr marL="11430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3pPr>
              <a:lvl4pPr marL="16002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4pPr>
              <a:lvl5pPr marL="2057400" indent="-228600" defTabSz="40640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5pPr>
              <a:lvl6pPr marL="25146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6pPr>
              <a:lvl7pPr marL="29718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7pPr>
              <a:lvl8pPr marL="34290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8pPr>
              <a:lvl9pPr marL="3886200" indent="-228600" defTabSz="406400" eaLnBrk="0" fontAlgn="base" hangingPunct="0">
                <a:lnSpc>
                  <a:spcPct val="93000"/>
                </a:lnSpc>
                <a:spcBef>
                  <a:spcPct val="0"/>
                </a:spcBef>
                <a:spcAft>
                  <a:spcPct val="0"/>
                </a:spcAft>
                <a:buClr>
                  <a:srgbClr val="000000"/>
                </a:buClr>
                <a:buSzPct val="100000"/>
                <a:buFont typeface="Times New Roman" charset="0"/>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sz="2500">
                  <a:solidFill>
                    <a:schemeClr val="bg1"/>
                  </a:solidFill>
                  <a:latin typeface="Times New Roman" charset="0"/>
                  <a:ea typeface="ＭＳ Ｐゴシック" charset="0"/>
                </a:defRPr>
              </a:lvl9pPr>
            </a:lstStyle>
            <a:p>
              <a:pPr marL="0" marR="0" lvl="0" indent="0" algn="ctr" defTabSz="406400" rtl="0" eaLnBrk="0" fontAlgn="base" latinLnBrk="0" hangingPunct="0">
                <a:lnSpc>
                  <a:spcPct val="93000"/>
                </a:lnSpc>
                <a:spcBef>
                  <a:spcPts val="3702"/>
                </a:spcBef>
                <a:spcAft>
                  <a:spcPct val="0"/>
                </a:spcAft>
                <a:buClr>
                  <a:srgbClr val="FFEA18"/>
                </a:buClr>
                <a:buSzPct val="100000"/>
                <a:buFontTx/>
                <a:buNone/>
                <a:tabLst>
                  <a:tab pos="0" algn="l"/>
                  <a:tab pos="1016000" algn="l"/>
                  <a:tab pos="2035175" algn="l"/>
                  <a:tab pos="3054350" algn="l"/>
                  <a:tab pos="4073525" algn="l"/>
                  <a:tab pos="5091113" algn="l"/>
                  <a:tab pos="6110288" algn="l"/>
                  <a:tab pos="7129463" algn="l"/>
                  <a:tab pos="8148638" algn="l"/>
                  <a:tab pos="9166225" algn="l"/>
                  <a:tab pos="10185400" algn="l"/>
                  <a:tab pos="11204575" algn="l"/>
                </a:tabLst>
                <a:defRPr/>
              </a:pPr>
              <a:r>
                <a:rPr kumimoji="0" lang="ko-KR" altLang="en-US"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주후 </a:t>
              </a:r>
              <a:r>
                <a:rPr kumimoji="0" lang="en-GB" sz="5900" b="1" i="0" u="none" strike="noStrike" kern="1200" cap="none" spc="0" normalizeH="0" baseline="0" noProof="0" dirty="0">
                  <a:ln>
                    <a:noFill/>
                  </a:ln>
                  <a:solidFill>
                    <a:srgbClr val="FFEA18"/>
                  </a:solidFill>
                  <a:effectLst/>
                  <a:uLnTx/>
                  <a:uFillTx/>
                  <a:latin typeface="Comic Sans MS" charset="0"/>
                  <a:ea typeface="MS Gothic" charset="0"/>
                  <a:cs typeface="MS Gothic" charset="0"/>
                </a:rPr>
                <a:t>49</a:t>
              </a:r>
            </a:p>
          </p:txBody>
        </p:sp>
      </p:grpSp>
      <p:sp>
        <p:nvSpPr>
          <p:cNvPr id="46123" name="AutoShape 43"/>
          <p:cNvSpPr>
            <a:spLocks noChangeArrowheads="1"/>
          </p:cNvSpPr>
          <p:nvPr/>
        </p:nvSpPr>
        <p:spPr bwMode="auto">
          <a:xfrm>
            <a:off x="1524000" y="4445934"/>
            <a:ext cx="495012" cy="825034"/>
          </a:xfrm>
          <a:prstGeom prst="lightningBolt">
            <a:avLst/>
          </a:prstGeom>
          <a:solidFill>
            <a:srgbClr val="ED181E"/>
          </a:solidFill>
          <a:ln w="38160">
            <a:solidFill>
              <a:srgbClr val="FFEA18"/>
            </a:solidFill>
            <a:miter lim="800000"/>
            <a:headEnd/>
            <a:tailEnd/>
          </a:ln>
          <a:effectLst>
            <a:outerShdw blurRad="63500" dist="91659" dir="3382341"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6124" name="Freeform 44"/>
          <p:cNvSpPr>
            <a:spLocks noChangeArrowheads="1"/>
          </p:cNvSpPr>
          <p:nvPr/>
        </p:nvSpPr>
        <p:spPr bwMode="auto">
          <a:xfrm>
            <a:off x="6612673" y="4269443"/>
            <a:ext cx="79375" cy="532279"/>
          </a:xfrm>
          <a:custGeom>
            <a:avLst/>
            <a:gdLst/>
            <a:ahLst/>
            <a:cxnLst>
              <a:cxn ang="0">
                <a:pos x="19" y="381"/>
              </a:cxn>
              <a:cxn ang="0">
                <a:pos x="38" y="257"/>
              </a:cxn>
              <a:cxn ang="0">
                <a:pos x="19" y="86"/>
              </a:cxn>
              <a:cxn ang="0">
                <a:pos x="0" y="0"/>
              </a:cxn>
            </a:cxnLst>
            <a:rect l="0" t="0" r="r" b="b"/>
            <a:pathLst>
              <a:path w="56" h="381">
                <a:moveTo>
                  <a:pt x="19" y="381"/>
                </a:moveTo>
                <a:cubicBezTo>
                  <a:pt x="4" y="335"/>
                  <a:pt x="24" y="300"/>
                  <a:pt x="38" y="257"/>
                </a:cubicBezTo>
                <a:cubicBezTo>
                  <a:pt x="47" y="194"/>
                  <a:pt x="56" y="141"/>
                  <a:pt x="19" y="86"/>
                </a:cubicBezTo>
                <a:cubicBezTo>
                  <a:pt x="10" y="57"/>
                  <a:pt x="0" y="30"/>
                  <a:pt x="0" y="0"/>
                </a:cubicBezTo>
              </a:path>
            </a:pathLst>
          </a:custGeom>
          <a:noFill/>
          <a:ln w="76320">
            <a:solidFill>
              <a:srgbClr val="FFEA18"/>
            </a:solidFill>
            <a:round/>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6125" name="AutoShape 45"/>
          <p:cNvSpPr>
            <a:spLocks noChangeArrowheads="1"/>
          </p:cNvSpPr>
          <p:nvPr/>
        </p:nvSpPr>
        <p:spPr bwMode="auto">
          <a:xfrm rot="10080000">
            <a:off x="6843568" y="4120965"/>
            <a:ext cx="526762" cy="719978"/>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46126" name="AutoShape 46"/>
          <p:cNvSpPr>
            <a:spLocks noChangeArrowheads="1"/>
          </p:cNvSpPr>
          <p:nvPr/>
        </p:nvSpPr>
        <p:spPr bwMode="auto">
          <a:xfrm rot="20700000">
            <a:off x="7342909" y="3945873"/>
            <a:ext cx="526762" cy="721378"/>
          </a:xfrm>
          <a:prstGeom prst="upArrow">
            <a:avLst>
              <a:gd name="adj1" fmla="val 50000"/>
              <a:gd name="adj2" fmla="val 35205"/>
            </a:avLst>
          </a:prstGeom>
          <a:solidFill>
            <a:srgbClr val="FFEA18"/>
          </a:solidFill>
          <a:ln w="38160">
            <a:solidFill>
              <a:srgbClr val="FC0128"/>
            </a:solidFill>
            <a:miter lim="800000"/>
            <a:headEnd/>
            <a:tailEnd/>
          </a:ln>
          <a:effectLst>
            <a:outerShdw blurRad="63500" dist="71785" dir="2700000" algn="ctr" rotWithShape="0">
              <a:srgbClr val="000000"/>
            </a:outerShdw>
          </a:effectLst>
        </p:spPr>
        <p:txBody>
          <a:bodyPr wrap="none" lIns="81828" tIns="40913" rIns="81828" bIns="40913" anchor="ctr"/>
          <a:lstStyle/>
          <a:p>
            <a:pPr marL="0" marR="0" lvl="0" indent="0" algn="l" defTabSz="409108" rtl="0" eaLnBrk="0" fontAlgn="base" latinLnBrk="0" hangingPunct="0">
              <a:lnSpc>
                <a:spcPct val="93000"/>
              </a:lnSpc>
              <a:spcBef>
                <a:spcPct val="0"/>
              </a:spcBef>
              <a:spcAft>
                <a:spcPct val="0"/>
              </a:spcAft>
              <a:buClr>
                <a:srgbClr val="000000"/>
              </a:buClr>
              <a:buSzPct val="100000"/>
              <a:buFontTx/>
              <a:buNone/>
              <a:tabLst/>
              <a:defRPr/>
            </a:pPr>
            <a:endParaRPr kumimoji="0" lang="en-US" sz="2200" b="0" i="0" u="none" strike="noStrike" kern="1200" cap="none" spc="0" normalizeH="0" baseline="0" noProof="0" dirty="0">
              <a:ln>
                <a:noFill/>
              </a:ln>
              <a:solidFill>
                <a:srgbClr val="FFFFFF"/>
              </a:solidFill>
              <a:effectLst/>
              <a:uLnTx/>
              <a:uFillTx/>
              <a:latin typeface="Times New Roman"/>
              <a:ea typeface="MS Gothic"/>
              <a:cs typeface="MS Gothic"/>
            </a:endParaRPr>
          </a:p>
        </p:txBody>
      </p:sp>
      <p:sp>
        <p:nvSpPr>
          <p:cNvPr id="93219" name="Title 1"/>
          <p:cNvSpPr>
            <a:spLocks noGrp="1"/>
          </p:cNvSpPr>
          <p:nvPr>
            <p:ph type="title" idx="4294967295"/>
          </p:nvPr>
        </p:nvSpPr>
        <p:spPr bwMode="auto">
          <a:xfrm>
            <a:off x="457502" y="-603718"/>
            <a:ext cx="8229023" cy="634534"/>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197" tIns="45600" rIns="91197" bIns="45600"/>
          <a:lstStyle/>
          <a:p>
            <a:r>
              <a:rPr lang="en-GB" sz="2500" b="1">
                <a:latin typeface="Comic Sans MS" charset="0"/>
              </a:rPr>
              <a:t>1(--)2</a:t>
            </a:r>
            <a:r>
              <a:rPr lang="ru-RU" altLang="ja-JP" sz="2500" b="1">
                <a:latin typeface="Comic Sans MS" charset="0"/>
                <a:cs typeface="Comic Sans MS" charset="0"/>
              </a:rPr>
              <a:t>"</a:t>
            </a:r>
            <a:r>
              <a:rPr lang="en-GB" altLang="ja-JP" sz="2500" b="1">
                <a:latin typeface="Comic Sans MS" charset="0"/>
              </a:rPr>
              <a:t>The Jerusalem Council</a:t>
            </a:r>
            <a:r>
              <a:rPr lang="ru-RU" altLang="ja-JP" sz="2500" b="1">
                <a:latin typeface="Comic Sans MS" charset="0"/>
                <a:cs typeface="Comic Sans MS" charset="0"/>
              </a:rPr>
              <a:t>"</a:t>
            </a:r>
            <a:endParaRPr lang="en-US">
              <a:latin typeface="Times New Roman" charset="0"/>
            </a:endParaRPr>
          </a:p>
        </p:txBody>
      </p:sp>
    </p:spTree>
    <p:extLst>
      <p:ext uri="{BB962C8B-B14F-4D97-AF65-F5344CB8AC3E}">
        <p14:creationId xmlns:p14="http://schemas.microsoft.com/office/powerpoint/2010/main" val="170469935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100000">
                                          <p:val>
                                            <p:strVal val="#ppt_x"/>
                                          </p:val>
                                        </p:tav>
                                        <p:tav>
                                          <p:val>
                                            <p:strVal val="#ppt_x"/>
                                          </p:val>
                                        </p:tav>
                                      </p:tavLst>
                                    </p:anim>
                                    <p:anim calcmode="lin" valueType="num">
                                      <p:cBhvr>
                                        <p:cTn id="8" dur="1000" fill="hold"/>
                                        <p:tgtEl>
                                          <p:spTgt spid="6"/>
                                        </p:tgtEl>
                                        <p:attrNameLst>
                                          <p:attrName>ppt_y</p:attrName>
                                        </p:attrNameLst>
                                      </p:cBhvr>
                                      <p:tavLst>
                                        <p:tav tm="100000">
                                          <p:val>
                                            <p:strVal val="1+#ppt_h/2"/>
                                          </p:val>
                                        </p:tav>
                                        <p:tav>
                                          <p:val>
                                            <p:strVal val="#ppt_y"/>
                                          </p:val>
                                        </p:tav>
                                      </p:tavLst>
                                    </p:anim>
                                  </p:childTnLst>
                                </p:cTn>
                              </p:par>
                            </p:childTnLst>
                          </p:cTn>
                        </p:par>
                        <p:par>
                          <p:cTn id="9" fill="hold" nodeType="afterGroup">
                            <p:stCondLst>
                              <p:cond delay="0"/>
                            </p:stCondLst>
                            <p:childTnLst>
                              <p:par>
                                <p:cTn id="10" presetID="10" presetClass="entr"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childTnLst>
                          </p:cTn>
                        </p:par>
                        <p:par>
                          <p:cTn id="13" fill="hold" nodeType="afterGroup">
                            <p:stCondLst>
                              <p:cond delay="0"/>
                            </p:stCondLst>
                            <p:childTnLst>
                              <p:par>
                                <p:cTn id="14" presetID="2" presetClass="entr" presetSubtype="1" fill="hold" grpId="0" nodeType="afterEffect">
                                  <p:stCondLst>
                                    <p:cond delay="0"/>
                                  </p:stCondLst>
                                  <p:childTnLst>
                                    <p:set>
                                      <p:cBhvr>
                                        <p:cTn id="15" dur="1" fill="hold">
                                          <p:stCondLst>
                                            <p:cond delay="0"/>
                                          </p:stCondLst>
                                        </p:cTn>
                                        <p:tgtEl>
                                          <p:spTgt spid="46123"/>
                                        </p:tgtEl>
                                        <p:attrNameLst>
                                          <p:attrName>style.visibility</p:attrName>
                                        </p:attrNameLst>
                                      </p:cBhvr>
                                      <p:to>
                                        <p:strVal val="visible"/>
                                      </p:to>
                                    </p:set>
                                    <p:anim calcmode="lin" valueType="num">
                                      <p:cBhvr>
                                        <p:cTn id="16" dur="500" fill="hold"/>
                                        <p:tgtEl>
                                          <p:spTgt spid="46123"/>
                                        </p:tgtEl>
                                        <p:attrNameLst>
                                          <p:attrName>ppt_x</p:attrName>
                                        </p:attrNameLst>
                                      </p:cBhvr>
                                      <p:tavLst>
                                        <p:tav tm="100000">
                                          <p:val>
                                            <p:strVal val="#ppt_x"/>
                                          </p:val>
                                        </p:tav>
                                        <p:tav>
                                          <p:val>
                                            <p:strVal val="#ppt_x"/>
                                          </p:val>
                                        </p:tav>
                                      </p:tavLst>
                                    </p:anim>
                                    <p:anim calcmode="lin" valueType="num">
                                      <p:cBhvr>
                                        <p:cTn id="17" dur="500" fill="hold"/>
                                        <p:tgtEl>
                                          <p:spTgt spid="46123"/>
                                        </p:tgtEl>
                                        <p:attrNameLst>
                                          <p:attrName>ppt_y</p:attrName>
                                        </p:attrNameLst>
                                      </p:cBhvr>
                                      <p:tavLst>
                                        <p:tav tm="100000">
                                          <p:val>
                                            <p:strVal val="0-#ppt_h/2"/>
                                          </p:val>
                                        </p:tav>
                                        <p:tav>
                                          <p:val>
                                            <p:strVal val="#ppt_y"/>
                                          </p:val>
                                        </p:tav>
                                      </p:tavLst>
                                    </p:anim>
                                  </p:childTnLst>
                                </p:cTn>
                              </p:par>
                            </p:childTnLst>
                          </p:cTn>
                        </p:par>
                        <p:par>
                          <p:cTn id="18" fill="hold" nodeType="afterGroup">
                            <p:stCondLst>
                              <p:cond delay="0"/>
                            </p:stCondLst>
                            <p:childTnLst>
                              <p:par>
                                <p:cTn id="19" presetID="23" presetClass="entr" presetSubtype="36" fill="hold" nodeType="afterEffect">
                                  <p:stCondLst>
                                    <p:cond delay="0"/>
                                  </p:stCondLst>
                                  <p:childTnLst>
                                    <p:set>
                                      <p:cBhvr>
                                        <p:cTn id="20" dur="1" fill="hold">
                                          <p:stCondLst>
                                            <p:cond delay="0"/>
                                          </p:stCondLst>
                                        </p:cTn>
                                        <p:tgtEl>
                                          <p:spTgt spid="46124"/>
                                        </p:tgtEl>
                                        <p:attrNameLst>
                                          <p:attrName>style.visibility</p:attrName>
                                        </p:attrNameLst>
                                      </p:cBhvr>
                                      <p:to>
                                        <p:strVal val="visible"/>
                                      </p:to>
                                    </p:set>
                                    <p:anim calcmode="lin" valueType="num">
                                      <p:cBhvr>
                                        <p:cTn id="21" dur="2000" fill="hold"/>
                                        <p:tgtEl>
                                          <p:spTgt spid="46124"/>
                                        </p:tgtEl>
                                        <p:attrNameLst>
                                          <p:attrName>ppt_w</p:attrName>
                                        </p:attrNameLst>
                                      </p:cBhvr>
                                      <p:tavLst>
                                        <p:tav tm="100000">
                                          <p:val>
                                            <p:strVal val="(6*min(ma#ppt_x(#ppt_w*#ppt_h,.3),1)-7.4)/-.7*#ppt_w"/>
                                          </p:val>
                                        </p:tav>
                                        <p:tav>
                                          <p:val>
                                            <p:strVal val="#ppt_w"/>
                                          </p:val>
                                        </p:tav>
                                      </p:tavLst>
                                    </p:anim>
                                    <p:anim calcmode="lin" valueType="num">
                                      <p:cBhvr>
                                        <p:cTn id="22" dur="2000" fill="hold"/>
                                        <p:tgtEl>
                                          <p:spTgt spid="46124"/>
                                        </p:tgtEl>
                                        <p:attrNameLst>
                                          <p:attrName>ppt_h</p:attrName>
                                        </p:attrNameLst>
                                      </p:cBhvr>
                                      <p:tavLst>
                                        <p:tav tm="100000">
                                          <p:val>
                                            <p:strVal val="(6*min(ma#ppt_x(#ppt_w*#ppt_h,.3),1)-7.4)/-.7*#ppt_h"/>
                                          </p:val>
                                        </p:tav>
                                        <p:tav>
                                          <p:val>
                                            <p:strVal val="#ppt_h"/>
                                          </p:val>
                                        </p:tav>
                                      </p:tavLst>
                                    </p:anim>
                                    <p:anim calcmode="lin" valueType="num">
                                      <p:cBhvr>
                                        <p:cTn id="23" dur="2000" fill="hold"/>
                                        <p:tgtEl>
                                          <p:spTgt spid="46124"/>
                                        </p:tgtEl>
                                        <p:attrNameLst>
                                          <p:attrName>ppt_x</p:attrName>
                                        </p:attrNameLst>
                                      </p:cBhvr>
                                      <p:tavLst>
                                        <p:tav tm="100000">
                                          <p:val>
                                            <p:fltVal val="0.5"/>
                                          </p:val>
                                        </p:tav>
                                        <p:tav>
                                          <p:val>
                                            <p:strVal val="#ppt_x"/>
                                          </p:val>
                                        </p:tav>
                                      </p:tavLst>
                                    </p:anim>
                                    <p:anim calcmode="lin" valueType="num">
                                      <p:cBhvr>
                                        <p:cTn id="24" dur="2000" fill="hold"/>
                                        <p:tgtEl>
                                          <p:spTgt spid="46124"/>
                                        </p:tgtEl>
                                        <p:attrNameLst>
                                          <p:attrName>ppt_y</p:attrName>
                                        </p:attrNameLst>
                                      </p:cBhvr>
                                      <p:tavLst>
                                        <p:tav tm="100000">
                                          <p:val>
                                            <p:strVal val="1+(6*min(ma#ppt_x(#ppt_w*#ppt_h,.3),1)-7.4)/-.7*#ppt_h/2"/>
                                          </p:val>
                                        </p:tav>
                                        <p:tav>
                                          <p:val>
                                            <p:strVal val="#ppt_y"/>
                                          </p:val>
                                        </p:tav>
                                      </p:tavLst>
                                    </p:anim>
                                  </p:childTnLst>
                                </p:cTn>
                              </p:par>
                            </p:childTnLst>
                          </p:cTn>
                        </p:par>
                        <p:par>
                          <p:cTn id="25" fill="hold" nodeType="afterGroup">
                            <p:stCondLst>
                              <p:cond delay="0"/>
                            </p:stCondLst>
                            <p:childTnLst>
                              <p:par>
                                <p:cTn id="26" presetID="10" presetClass="entr" fill="hold" nodeType="afterEffect">
                                  <p:stCondLst>
                                    <p:cond delay="0"/>
                                  </p:stCondLst>
                                  <p:childTnLst>
                                    <p:set>
                                      <p:cBhvr>
                                        <p:cTn id="27" dur="1" fill="hold">
                                          <p:stCondLst>
                                            <p:cond delay="0"/>
                                          </p:stCondLst>
                                        </p:cTn>
                                        <p:tgtEl>
                                          <p:spTgt spid="46108"/>
                                        </p:tgtEl>
                                        <p:attrNameLst>
                                          <p:attrName>style.visibility</p:attrName>
                                        </p:attrNameLst>
                                      </p:cBhvr>
                                      <p:to>
                                        <p:strVal val="visible"/>
                                      </p:to>
                                    </p:set>
                                    <p:animEffect transition="in" filter="fade">
                                      <p:cBhvr>
                                        <p:cTn id="28" dur="1000"/>
                                        <p:tgtEl>
                                          <p:spTgt spid="46108"/>
                                        </p:tgtEl>
                                      </p:cBhvr>
                                    </p:animEffect>
                                  </p:childTnLst>
                                </p:cTn>
                              </p:par>
                            </p:childTnLst>
                          </p:cTn>
                        </p:par>
                        <p:par>
                          <p:cTn id="29" fill="hold" nodeType="afterGroup">
                            <p:stCondLst>
                              <p:cond delay="0"/>
                            </p:stCondLst>
                            <p:childTnLst>
                              <p:par>
                                <p:cTn id="30" presetID="23" presetClass="entr" presetSubtype="36" fill="hold" grpId="0" nodeType="afterEffect">
                                  <p:stCondLst>
                                    <p:cond delay="0"/>
                                  </p:stCondLst>
                                  <p:childTnLst>
                                    <p:set>
                                      <p:cBhvr>
                                        <p:cTn id="31" dur="1" fill="hold">
                                          <p:stCondLst>
                                            <p:cond delay="0"/>
                                          </p:stCondLst>
                                        </p:cTn>
                                        <p:tgtEl>
                                          <p:spTgt spid="46125"/>
                                        </p:tgtEl>
                                        <p:attrNameLst>
                                          <p:attrName>style.visibility</p:attrName>
                                        </p:attrNameLst>
                                      </p:cBhvr>
                                      <p:to>
                                        <p:strVal val="visible"/>
                                      </p:to>
                                    </p:set>
                                    <p:anim calcmode="lin" valueType="num">
                                      <p:cBhvr>
                                        <p:cTn id="32" dur="500" fill="hold"/>
                                        <p:tgtEl>
                                          <p:spTgt spid="46125"/>
                                        </p:tgtEl>
                                        <p:attrNameLst>
                                          <p:attrName>ppt_w</p:attrName>
                                        </p:attrNameLst>
                                      </p:cBhvr>
                                      <p:tavLst>
                                        <p:tav tm="100000">
                                          <p:val>
                                            <p:strVal val="(6*min(ma#ppt_x(#ppt_w*#ppt_h,.3),1)-7.4)/-.7*#ppt_w"/>
                                          </p:val>
                                        </p:tav>
                                        <p:tav>
                                          <p:val>
                                            <p:strVal val="#ppt_w"/>
                                          </p:val>
                                        </p:tav>
                                      </p:tavLst>
                                    </p:anim>
                                    <p:anim calcmode="lin" valueType="num">
                                      <p:cBhvr>
                                        <p:cTn id="33" dur="500" fill="hold"/>
                                        <p:tgtEl>
                                          <p:spTgt spid="46125"/>
                                        </p:tgtEl>
                                        <p:attrNameLst>
                                          <p:attrName>ppt_h</p:attrName>
                                        </p:attrNameLst>
                                      </p:cBhvr>
                                      <p:tavLst>
                                        <p:tav tm="100000">
                                          <p:val>
                                            <p:strVal val="(6*min(ma#ppt_x(#ppt_w*#ppt_h,.3),1)-7.4)/-.7*#ppt_h"/>
                                          </p:val>
                                        </p:tav>
                                        <p:tav>
                                          <p:val>
                                            <p:strVal val="#ppt_h"/>
                                          </p:val>
                                        </p:tav>
                                      </p:tavLst>
                                    </p:anim>
                                    <p:anim calcmode="lin" valueType="num">
                                      <p:cBhvr>
                                        <p:cTn id="34" dur="500" fill="hold"/>
                                        <p:tgtEl>
                                          <p:spTgt spid="46125"/>
                                        </p:tgtEl>
                                        <p:attrNameLst>
                                          <p:attrName>ppt_x</p:attrName>
                                        </p:attrNameLst>
                                      </p:cBhvr>
                                      <p:tavLst>
                                        <p:tav tm="100000">
                                          <p:val>
                                            <p:fltVal val="0.5"/>
                                          </p:val>
                                        </p:tav>
                                        <p:tav>
                                          <p:val>
                                            <p:strVal val="#ppt_x"/>
                                          </p:val>
                                        </p:tav>
                                      </p:tavLst>
                                    </p:anim>
                                    <p:anim calcmode="lin" valueType="num">
                                      <p:cBhvr>
                                        <p:cTn id="35" dur="500" fill="hold"/>
                                        <p:tgtEl>
                                          <p:spTgt spid="46125"/>
                                        </p:tgtEl>
                                        <p:attrNameLst>
                                          <p:attrName>ppt_y</p:attrName>
                                        </p:attrNameLst>
                                      </p:cBhvr>
                                      <p:tavLst>
                                        <p:tav tm="100000">
                                          <p:val>
                                            <p:strVal val="1+(6*min(ma#ppt_x(#ppt_w*#ppt_h,.3),1)-7.4)/-.7*#ppt_h/2"/>
                                          </p:val>
                                        </p:tav>
                                        <p:tav>
                                          <p:val>
                                            <p:strVal val="#ppt_y"/>
                                          </p:val>
                                        </p:tav>
                                      </p:tavLst>
                                    </p:anim>
                                  </p:childTnLst>
                                </p:cTn>
                              </p:par>
                            </p:childTnLst>
                          </p:cTn>
                        </p:par>
                        <p:par>
                          <p:cTn id="36" fill="hold" nodeType="afterGroup">
                            <p:stCondLst>
                              <p:cond delay="0"/>
                            </p:stCondLst>
                            <p:childTnLst>
                              <p:par>
                                <p:cTn id="37" presetID="10" presetClass="entr" fill="hold" grpId="0" nodeType="afterEffect">
                                  <p:stCondLst>
                                    <p:cond delay="0"/>
                                  </p:stCondLst>
                                  <p:childTnLst>
                                    <p:set>
                                      <p:cBhvr>
                                        <p:cTn id="38" dur="1" fill="hold">
                                          <p:stCondLst>
                                            <p:cond delay="0"/>
                                          </p:stCondLst>
                                        </p:cTn>
                                        <p:tgtEl>
                                          <p:spTgt spid="46099"/>
                                        </p:tgtEl>
                                        <p:attrNameLst>
                                          <p:attrName>style.visibility</p:attrName>
                                        </p:attrNameLst>
                                      </p:cBhvr>
                                      <p:to>
                                        <p:strVal val="visible"/>
                                      </p:to>
                                    </p:set>
                                    <p:animEffect transition="in" filter="fade">
                                      <p:cBhvr>
                                        <p:cTn id="39" dur="1000"/>
                                        <p:tgtEl>
                                          <p:spTgt spid="4609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528"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1000" fill="hold"/>
                                        <p:tgtEl>
                                          <p:spTgt spid="5"/>
                                        </p:tgtEl>
                                        <p:attrNameLst>
                                          <p:attrName>ppt_w</p:attrName>
                                        </p:attrNameLst>
                                      </p:cBhvr>
                                      <p:tavLst>
                                        <p:tav tm="100000">
                                          <p:val>
                                            <p:fltVal val="0"/>
                                          </p:val>
                                        </p:tav>
                                        <p:tav>
                                          <p:val>
                                            <p:strVal val="#ppt_w"/>
                                          </p:val>
                                        </p:tav>
                                      </p:tavLst>
                                    </p:anim>
                                    <p:anim calcmode="lin" valueType="num">
                                      <p:cBhvr>
                                        <p:cTn id="45" dur="1000" fill="hold"/>
                                        <p:tgtEl>
                                          <p:spTgt spid="5"/>
                                        </p:tgtEl>
                                        <p:attrNameLst>
                                          <p:attrName>ppt_h</p:attrName>
                                        </p:attrNameLst>
                                      </p:cBhvr>
                                      <p:tavLst>
                                        <p:tav tm="100000">
                                          <p:val>
                                            <p:fltVal val="0"/>
                                          </p:val>
                                        </p:tav>
                                        <p:tav>
                                          <p:val>
                                            <p:strVal val="#ppt_h"/>
                                          </p:val>
                                        </p:tav>
                                      </p:tavLst>
                                    </p:anim>
                                    <p:anim calcmode="lin" valueType="num">
                                      <p:cBhvr>
                                        <p:cTn id="46" dur="1000" fill="hold"/>
                                        <p:tgtEl>
                                          <p:spTgt spid="5"/>
                                        </p:tgtEl>
                                        <p:attrNameLst>
                                          <p:attrName>ppt_x</p:attrName>
                                        </p:attrNameLst>
                                      </p:cBhvr>
                                      <p:tavLst>
                                        <p:tav tm="100000">
                                          <p:val>
                                            <p:fltVal val="0.5"/>
                                          </p:val>
                                        </p:tav>
                                        <p:tav>
                                          <p:val>
                                            <p:strVal val="#ppt_x"/>
                                          </p:val>
                                        </p:tav>
                                      </p:tavLst>
                                    </p:anim>
                                    <p:anim calcmode="lin" valueType="num">
                                      <p:cBhvr>
                                        <p:cTn id="47" dur="1000" fill="hold"/>
                                        <p:tgtEl>
                                          <p:spTgt spid="5"/>
                                        </p:tgtEl>
                                        <p:attrNameLst>
                                          <p:attrName>ppt_y</p:attrName>
                                        </p:attrNameLst>
                                      </p:cBhvr>
                                      <p:tavLst>
                                        <p:tav tm="100000">
                                          <p:val>
                                            <p:fltVal val="0.5"/>
                                          </p:val>
                                        </p:tav>
                                        <p:tav>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childTnLst>
                                </p:cTn>
                              </p:par>
                            </p:childTnLst>
                          </p:cTn>
                        </p:par>
                        <p:par>
                          <p:cTn id="53" fill="hold" nodeType="afterGroup">
                            <p:stCondLst>
                              <p:cond delay="0"/>
                            </p:stCondLst>
                            <p:childTnLst>
                              <p:par>
                                <p:cTn id="54" presetID="10" presetClass="entr" fill="hold" nodeType="afterEffect">
                                  <p:stCondLst>
                                    <p:cond delay="0"/>
                                  </p:stCondLst>
                                  <p:childTnLst>
                                    <p:set>
                                      <p:cBhvr>
                                        <p:cTn id="55" dur="1" fill="hold">
                                          <p:stCondLst>
                                            <p:cond delay="0"/>
                                          </p:stCondLst>
                                        </p:cTn>
                                        <p:tgtEl>
                                          <p:spTgt spid="46098"/>
                                        </p:tgtEl>
                                        <p:attrNameLst>
                                          <p:attrName>style.visibility</p:attrName>
                                        </p:attrNameLst>
                                      </p:cBhvr>
                                      <p:to>
                                        <p:strVal val="visible"/>
                                      </p:to>
                                    </p:set>
                                    <p:animEffect transition="in" filter="fade">
                                      <p:cBhvr>
                                        <p:cTn id="56" dur="1000"/>
                                        <p:tgtEl>
                                          <p:spTgt spid="46098"/>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36" fill="hold" grpId="0" nodeType="clickEffect">
                                  <p:stCondLst>
                                    <p:cond delay="0"/>
                                  </p:stCondLst>
                                  <p:childTnLst>
                                    <p:set>
                                      <p:cBhvr>
                                        <p:cTn id="60" dur="1" fill="hold">
                                          <p:stCondLst>
                                            <p:cond delay="0"/>
                                          </p:stCondLst>
                                        </p:cTn>
                                        <p:tgtEl>
                                          <p:spTgt spid="46126"/>
                                        </p:tgtEl>
                                        <p:attrNameLst>
                                          <p:attrName>style.visibility</p:attrName>
                                        </p:attrNameLst>
                                      </p:cBhvr>
                                      <p:to>
                                        <p:strVal val="visible"/>
                                      </p:to>
                                    </p:set>
                                    <p:anim calcmode="lin" valueType="num">
                                      <p:cBhvr>
                                        <p:cTn id="61" dur="500" fill="hold"/>
                                        <p:tgtEl>
                                          <p:spTgt spid="46126"/>
                                        </p:tgtEl>
                                        <p:attrNameLst>
                                          <p:attrName>ppt_w</p:attrName>
                                        </p:attrNameLst>
                                      </p:cBhvr>
                                      <p:tavLst>
                                        <p:tav tm="100000">
                                          <p:val>
                                            <p:strVal val="(6*min(ma#ppt_x(#ppt_w*#ppt_h,.3),1)-7.4)/-.7*#ppt_w"/>
                                          </p:val>
                                        </p:tav>
                                        <p:tav>
                                          <p:val>
                                            <p:strVal val="#ppt_w"/>
                                          </p:val>
                                        </p:tav>
                                      </p:tavLst>
                                    </p:anim>
                                    <p:anim calcmode="lin" valueType="num">
                                      <p:cBhvr>
                                        <p:cTn id="62" dur="500" fill="hold"/>
                                        <p:tgtEl>
                                          <p:spTgt spid="46126"/>
                                        </p:tgtEl>
                                        <p:attrNameLst>
                                          <p:attrName>ppt_h</p:attrName>
                                        </p:attrNameLst>
                                      </p:cBhvr>
                                      <p:tavLst>
                                        <p:tav tm="100000">
                                          <p:val>
                                            <p:strVal val="(6*min(ma#ppt_x(#ppt_w*#ppt_h,.3),1)-7.4)/-.7*#ppt_h"/>
                                          </p:val>
                                        </p:tav>
                                        <p:tav>
                                          <p:val>
                                            <p:strVal val="#ppt_h"/>
                                          </p:val>
                                        </p:tav>
                                      </p:tavLst>
                                    </p:anim>
                                    <p:anim calcmode="lin" valueType="num">
                                      <p:cBhvr>
                                        <p:cTn id="63" dur="500" fill="hold"/>
                                        <p:tgtEl>
                                          <p:spTgt spid="46126"/>
                                        </p:tgtEl>
                                        <p:attrNameLst>
                                          <p:attrName>ppt_x</p:attrName>
                                        </p:attrNameLst>
                                      </p:cBhvr>
                                      <p:tavLst>
                                        <p:tav tm="100000">
                                          <p:val>
                                            <p:fltVal val="0.5"/>
                                          </p:val>
                                        </p:tav>
                                        <p:tav>
                                          <p:val>
                                            <p:strVal val="#ppt_x"/>
                                          </p:val>
                                        </p:tav>
                                      </p:tavLst>
                                    </p:anim>
                                    <p:anim calcmode="lin" valueType="num">
                                      <p:cBhvr>
                                        <p:cTn id="64" dur="500" fill="hold"/>
                                        <p:tgtEl>
                                          <p:spTgt spid="46126"/>
                                        </p:tgtEl>
                                        <p:attrNameLst>
                                          <p:attrName>ppt_y</p:attrName>
                                        </p:attrNameLst>
                                      </p:cBhvr>
                                      <p:tavLst>
                                        <p:tav tm="100000">
                                          <p:val>
                                            <p:strVal val="1+(6*min(ma#ppt_x(#ppt_w*#ppt_h,.3),1)-7.4)/-.7*#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99" grpId="0" animBg="1"/>
      <p:bldP spid="46123" grpId="0" animBg="1"/>
      <p:bldP spid="46125" grpId="0" animBg="1"/>
      <p:bldP spid="4612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ko-KR" altLang="en-US" sz="3600" b="1" dirty="0">
                <a:solidFill>
                  <a:schemeClr val="bg1"/>
                </a:solidFill>
                <a:effectLst>
                  <a:glow rad="101600">
                    <a:schemeClr val="tx1">
                      <a:alpha val="99000"/>
                    </a:schemeClr>
                  </a:glow>
                </a:effectLst>
                <a:latin typeface="Arial"/>
                <a:cs typeface="Arial"/>
              </a:rPr>
              <a:t>속죄</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ko-KR" altLang="en-US" sz="2800" b="1" dirty="0">
                <a:solidFill>
                  <a:srgbClr val="FFFFFF"/>
                </a:solidFill>
                <a:effectLst>
                  <a:glow rad="127000">
                    <a:srgbClr val="000000"/>
                  </a:glow>
                </a:effectLst>
                <a:latin typeface="Arial" charset="0"/>
                <a:ea typeface="ＭＳ Ｐゴシック" charset="0"/>
                <a:cs typeface="ＭＳ Ｐゴシック" charset="0"/>
              </a:rPr>
              <a:t>구원은</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항상</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믿음에</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의해</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주어진다</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심지어</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구약에서도</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그렇다</a:t>
            </a:r>
            <a:r>
              <a:rPr lang="en-US" sz="2800" b="1" dirty="0">
                <a:solidFill>
                  <a:srgbClr val="FFFFFF"/>
                </a:solidFill>
                <a:effectLst>
                  <a:glow rad="127000">
                    <a:srgbClr val="000000"/>
                  </a:glow>
                </a:effectLst>
                <a:latin typeface="Arial" charset="0"/>
                <a:ea typeface="ＭＳ Ｐゴシック" charset="0"/>
                <a:cs typeface="ＭＳ Ｐゴシック" charset="0"/>
              </a:rPr>
              <a:t> (2:16; 3:6-9)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율법이</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구원할</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수도</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없고</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또한</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오늘날</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교회에</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적용되지도</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않기</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때문이다</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따라서</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이</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사실을</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받아들이는</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유대인</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기독교인은</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진정한</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하나님의</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이스라엘</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이다</a:t>
            </a:r>
            <a:r>
              <a:rPr lang="en-US" sz="2800" b="1" dirty="0">
                <a:solidFill>
                  <a:srgbClr val="FFFFFF"/>
                </a:solidFill>
                <a:effectLst>
                  <a:glow rad="127000">
                    <a:srgbClr val="000000"/>
                  </a:glow>
                </a:effectLst>
                <a:latin typeface="Arial" charset="0"/>
                <a:ea typeface="ＭＳ Ｐゴシック" charset="0"/>
                <a:cs typeface="ＭＳ Ｐゴシック" charset="0"/>
              </a:rPr>
              <a:t>(6:16).</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7" name="Rectangle 2">
            <a:extLst>
              <a:ext uri="{FF2B5EF4-FFF2-40B4-BE49-F238E27FC236}">
                <a16:creationId xmlns:a16="http://schemas.microsoft.com/office/drawing/2014/main" id="{430E49C9-7EE3-144A-8D04-C05DA702256F}"/>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ko-KR" altLang="en-US" sz="4800" b="1" dirty="0">
                <a:solidFill>
                  <a:srgbClr val="FFFFFF"/>
                </a:solidFill>
                <a:effectLst>
                  <a:glow rad="127000">
                    <a:srgbClr val="000000"/>
                  </a:glow>
                </a:effectLst>
                <a:latin typeface="Arial" charset="0"/>
                <a:ea typeface="ＭＳ Ｐゴシック" charset="0"/>
                <a:cs typeface="ＭＳ Ｐゴシック" charset="0"/>
              </a:rPr>
              <a:t>갈라디아서</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5432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790" y="0"/>
            <a:ext cx="9214792" cy="2043658"/>
          </a:xfrm>
          <a:solidFill>
            <a:schemeClr val="tx1"/>
          </a:solidFill>
        </p:spPr>
        <p:txBody>
          <a:bodyPr/>
          <a:lstStyle/>
          <a:p>
            <a:r>
              <a:rPr lang="ko-KR" altLang="en-US" sz="6600" b="1" dirty="0">
                <a:solidFill>
                  <a:srgbClr val="008000"/>
                </a:solidFill>
              </a:rPr>
              <a:t>교회를 세운 방법</a:t>
            </a:r>
            <a:br>
              <a:rPr lang="en-US" altLang="ko-KR" sz="6600" b="1" dirty="0">
                <a:solidFill>
                  <a:srgbClr val="008000"/>
                </a:solidFill>
              </a:rPr>
            </a:br>
            <a:r>
              <a:rPr lang="en-US" dirty="0">
                <a:solidFill>
                  <a:srgbClr val="008000"/>
                </a:solidFill>
              </a:rPr>
              <a:t>(</a:t>
            </a:r>
            <a:r>
              <a:rPr lang="ko-KR" altLang="en-US" dirty="0">
                <a:solidFill>
                  <a:srgbClr val="008000"/>
                </a:solidFill>
              </a:rPr>
              <a:t>바울에 의한 복음</a:t>
            </a:r>
            <a:r>
              <a:rPr lang="en-US" dirty="0">
                <a:solidFill>
                  <a:srgbClr val="008000"/>
                </a:solidFill>
              </a:rPr>
              <a:t>)</a:t>
            </a:r>
          </a:p>
        </p:txBody>
      </p:sp>
      <p:sp>
        <p:nvSpPr>
          <p:cNvPr id="3" name="Subtitle 2"/>
          <p:cNvSpPr>
            <a:spLocks noGrp="1"/>
          </p:cNvSpPr>
          <p:nvPr>
            <p:ph type="subTitle" idx="1"/>
          </p:nvPr>
        </p:nvSpPr>
        <p:spPr>
          <a:xfrm>
            <a:off x="539552" y="2564904"/>
            <a:ext cx="7992888" cy="3456384"/>
          </a:xfrm>
        </p:spPr>
        <p:txBody>
          <a:bodyPr/>
          <a:lstStyle/>
          <a:p>
            <a:pPr marL="742108" indent="-742108" algn="l">
              <a:buFont typeface="+mj-lt"/>
              <a:buAutoNum type="arabicPeriod"/>
            </a:pPr>
            <a:r>
              <a:rPr lang="ko-KR" altLang="en-US" sz="4000" b="1" dirty="0"/>
              <a:t>회방에서 가르침</a:t>
            </a:r>
            <a:r>
              <a:rPr lang="en-US" altLang="ko-KR" sz="4000" b="1" dirty="0"/>
              <a:t>.</a:t>
            </a:r>
          </a:p>
          <a:p>
            <a:pPr marL="742108" indent="-742108" algn="l">
              <a:buFont typeface="+mj-lt"/>
              <a:buAutoNum type="arabicPeriod"/>
            </a:pPr>
            <a:r>
              <a:rPr lang="ko-KR" altLang="en-US" sz="4000" b="1" dirty="0"/>
              <a:t>쫓겨남</a:t>
            </a:r>
            <a:r>
              <a:rPr lang="en-US" altLang="ko-KR" sz="4000" b="1" dirty="0"/>
              <a:t>.</a:t>
            </a:r>
            <a:endParaRPr lang="ko-KR" altLang="en-US" sz="4000" b="1" dirty="0"/>
          </a:p>
          <a:p>
            <a:pPr marL="742108" indent="-742108" algn="l">
              <a:buFont typeface="+mj-lt"/>
              <a:buAutoNum type="arabicPeriod"/>
            </a:pPr>
            <a:r>
              <a:rPr lang="ko-KR" altLang="en-US" sz="4000" b="1" dirty="0"/>
              <a:t>이방인들을 찾아감</a:t>
            </a:r>
            <a:r>
              <a:rPr lang="en-US" altLang="ko-KR" sz="4000" b="1" dirty="0"/>
              <a:t>.</a:t>
            </a:r>
          </a:p>
        </p:txBody>
      </p:sp>
    </p:spTree>
    <p:extLst>
      <p:ext uri="{BB962C8B-B14F-4D97-AF65-F5344CB8AC3E}">
        <p14:creationId xmlns:p14="http://schemas.microsoft.com/office/powerpoint/2010/main" val="27186504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1026" descr="rabb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7746" name="Rectangle 1027"/>
          <p:cNvSpPr>
            <a:spLocks noGrp="1" noChangeArrowheads="1"/>
          </p:cNvSpPr>
          <p:nvPr>
            <p:ph type="title"/>
          </p:nvPr>
        </p:nvSpPr>
        <p:spPr>
          <a:xfrm>
            <a:off x="685800" y="76200"/>
            <a:ext cx="7772400" cy="914400"/>
          </a:xfrm>
          <a:solidFill>
            <a:srgbClr val="000000"/>
          </a:solidFill>
        </p:spPr>
        <p:txBody>
          <a:bodyPr/>
          <a:lstStyle/>
          <a:p>
            <a:pPr eaLnBrk="1" hangingPunct="1"/>
            <a:r>
              <a:rPr lang="ko-KR" altLang="en-US" dirty="0">
                <a:solidFill>
                  <a:srgbClr val="FFFFFF"/>
                </a:solidFill>
                <a:effectLst/>
                <a:latin typeface="Verdana" charset="0"/>
                <a:ea typeface="ＭＳ Ｐゴシック" charset="0"/>
                <a:cs typeface="ＭＳ Ｐゴシック" charset="0"/>
              </a:rPr>
              <a:t>깎을</a:t>
            </a:r>
            <a:r>
              <a:rPr lang="en-US" altLang="ko-KR" dirty="0">
                <a:solidFill>
                  <a:srgbClr val="FFFFFF"/>
                </a:solidFill>
                <a:effectLst/>
                <a:latin typeface="Verdana" charset="0"/>
                <a:ea typeface="ＭＳ Ｐゴシック" charset="0"/>
                <a:cs typeface="ＭＳ Ｐゴシック" charset="0"/>
              </a:rPr>
              <a:t> </a:t>
            </a:r>
            <a:r>
              <a:rPr lang="ko-KR" altLang="en-US" dirty="0">
                <a:solidFill>
                  <a:srgbClr val="FFFFFF"/>
                </a:solidFill>
                <a:effectLst/>
                <a:latin typeface="Verdana" charset="0"/>
                <a:ea typeface="ＭＳ Ｐゴシック" charset="0"/>
                <a:cs typeface="ＭＳ Ｐゴシック" charset="0"/>
              </a:rPr>
              <a:t>것인가</a:t>
            </a:r>
            <a:r>
              <a:rPr lang="en-US" altLang="ko-KR" dirty="0">
                <a:solidFill>
                  <a:srgbClr val="FFFFFF"/>
                </a:solidFill>
                <a:effectLst/>
                <a:latin typeface="Verdana" charset="0"/>
                <a:ea typeface="ＭＳ Ｐゴシック" charset="0"/>
                <a:cs typeface="ＭＳ Ｐゴシック" charset="0"/>
              </a:rPr>
              <a:t>? </a:t>
            </a:r>
            <a:r>
              <a:rPr lang="ko-KR" altLang="en-US" dirty="0">
                <a:solidFill>
                  <a:srgbClr val="FFFFFF"/>
                </a:solidFill>
                <a:effectLst/>
                <a:latin typeface="Verdana" charset="0"/>
                <a:ea typeface="ＭＳ Ｐゴシック" charset="0"/>
                <a:cs typeface="ＭＳ Ｐゴシック" charset="0"/>
              </a:rPr>
              <a:t>안</a:t>
            </a:r>
            <a:r>
              <a:rPr lang="en-US" altLang="ko-KR" dirty="0">
                <a:solidFill>
                  <a:srgbClr val="FFFFFF"/>
                </a:solidFill>
                <a:effectLst/>
                <a:latin typeface="Verdana" charset="0"/>
                <a:ea typeface="ＭＳ Ｐゴシック" charset="0"/>
                <a:cs typeface="ＭＳ Ｐゴシック" charset="0"/>
              </a:rPr>
              <a:t> </a:t>
            </a:r>
            <a:r>
              <a:rPr lang="ko-KR" altLang="en-US" dirty="0">
                <a:solidFill>
                  <a:srgbClr val="FFFFFF"/>
                </a:solidFill>
                <a:effectLst/>
                <a:latin typeface="Verdana" charset="0"/>
                <a:ea typeface="ＭＳ Ｐゴシック" charset="0"/>
                <a:cs typeface="ＭＳ Ｐゴシック" charset="0"/>
              </a:rPr>
              <a:t>깎을</a:t>
            </a:r>
            <a:r>
              <a:rPr lang="en-US" altLang="ko-KR" dirty="0">
                <a:solidFill>
                  <a:srgbClr val="FFFFFF"/>
                </a:solidFill>
                <a:effectLst/>
                <a:latin typeface="Verdana" charset="0"/>
                <a:ea typeface="ＭＳ Ｐゴシック" charset="0"/>
                <a:cs typeface="ＭＳ Ｐゴシック" charset="0"/>
              </a:rPr>
              <a:t> </a:t>
            </a:r>
            <a:r>
              <a:rPr lang="ko-KR" altLang="en-US" dirty="0">
                <a:solidFill>
                  <a:srgbClr val="FFFFFF"/>
                </a:solidFill>
                <a:effectLst/>
                <a:latin typeface="Verdana" charset="0"/>
                <a:ea typeface="ＭＳ Ｐゴシック" charset="0"/>
                <a:cs typeface="ＭＳ Ｐゴシック" charset="0"/>
              </a:rPr>
              <a:t>것인가</a:t>
            </a:r>
            <a:r>
              <a:rPr lang="en-US" altLang="ko-KR" dirty="0">
                <a:solidFill>
                  <a:srgbClr val="FFFFFF"/>
                </a:solidFill>
                <a:effectLst/>
                <a:latin typeface="Verdana" charset="0"/>
                <a:ea typeface="ＭＳ Ｐゴシック" charset="0"/>
                <a:cs typeface="ＭＳ Ｐゴシック" charset="0"/>
              </a:rPr>
              <a:t>?</a:t>
            </a:r>
            <a:endParaRPr lang="en-US" dirty="0">
              <a:solidFill>
                <a:srgbClr val="FFFFFF"/>
              </a:solidFill>
              <a:effectLst/>
              <a:latin typeface="Verdana" charset="0"/>
              <a:ea typeface="ＭＳ Ｐゴシック" charset="0"/>
              <a:cs typeface="ＭＳ Ｐゴシック" charset="0"/>
            </a:endParaRPr>
          </a:p>
        </p:txBody>
      </p:sp>
      <p:sp>
        <p:nvSpPr>
          <p:cNvPr id="99333" name="Text Box 1029"/>
          <p:cNvSpPr txBox="1">
            <a:spLocks noChangeArrowheads="1"/>
          </p:cNvSpPr>
          <p:nvPr/>
        </p:nvSpPr>
        <p:spPr bwMode="auto">
          <a:xfrm>
            <a:off x="0" y="6381328"/>
            <a:ext cx="9144000" cy="461665"/>
          </a:xfrm>
          <a:prstGeom prst="rect">
            <a:avLst/>
          </a:prstGeom>
          <a:solidFill>
            <a:srgbClr val="000000"/>
          </a:solidFill>
          <a:ln w="28575">
            <a:solidFill>
              <a:srgbClr val="FFFFFF"/>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dirty="0">
                <a:solidFill>
                  <a:schemeClr val="bg1"/>
                </a:solidFill>
                <a:latin typeface="Verdana" charset="0"/>
                <a:cs typeface="Times New Roman" charset="0"/>
              </a:rPr>
              <a:t>레위기</a:t>
            </a:r>
            <a:r>
              <a:rPr lang="en-US" dirty="0">
                <a:solidFill>
                  <a:schemeClr val="bg1"/>
                </a:solidFill>
                <a:latin typeface="Verdana" charset="0"/>
                <a:cs typeface="Times New Roman" charset="0"/>
              </a:rPr>
              <a:t> 19:27 </a:t>
            </a:r>
            <a:r>
              <a:rPr lang="en-US" altLang="ja-JP" dirty="0">
                <a:solidFill>
                  <a:schemeClr val="bg1"/>
                </a:solidFill>
                <a:latin typeface="Verdana" charset="0"/>
                <a:cs typeface="Times New Roman" charset="0"/>
              </a:rPr>
              <a:t>“</a:t>
            </a:r>
            <a:r>
              <a:rPr lang="ko-KR" altLang="en-US" dirty="0">
                <a:solidFill>
                  <a:schemeClr val="bg1"/>
                </a:solidFill>
                <a:latin typeface="Verdana" charset="0"/>
                <a:cs typeface="Times New Roman" charset="0"/>
              </a:rPr>
              <a:t>머리</a:t>
            </a:r>
            <a:r>
              <a:rPr lang="en-US" altLang="ko-KR" dirty="0">
                <a:solidFill>
                  <a:schemeClr val="bg1"/>
                </a:solidFill>
                <a:latin typeface="Verdana" charset="0"/>
                <a:cs typeface="Times New Roman" charset="0"/>
              </a:rPr>
              <a:t> </a:t>
            </a:r>
            <a:r>
              <a:rPr lang="ko-KR" altLang="en-US" dirty="0">
                <a:solidFill>
                  <a:schemeClr val="bg1"/>
                </a:solidFill>
                <a:latin typeface="Verdana" charset="0"/>
                <a:cs typeface="Times New Roman" charset="0"/>
              </a:rPr>
              <a:t>가를</a:t>
            </a:r>
            <a:r>
              <a:rPr lang="en-US" altLang="ko-KR" dirty="0">
                <a:solidFill>
                  <a:schemeClr val="bg1"/>
                </a:solidFill>
                <a:latin typeface="Verdana" charset="0"/>
                <a:cs typeface="Times New Roman" charset="0"/>
              </a:rPr>
              <a:t> </a:t>
            </a:r>
            <a:r>
              <a:rPr lang="ko-KR" altLang="en-US" dirty="0">
                <a:solidFill>
                  <a:schemeClr val="bg1"/>
                </a:solidFill>
                <a:latin typeface="Verdana" charset="0"/>
                <a:cs typeface="Times New Roman" charset="0"/>
              </a:rPr>
              <a:t>둥글게</a:t>
            </a:r>
            <a:r>
              <a:rPr lang="en-US" altLang="ko-KR" dirty="0">
                <a:solidFill>
                  <a:schemeClr val="bg1"/>
                </a:solidFill>
                <a:latin typeface="Verdana" charset="0"/>
                <a:cs typeface="Times New Roman" charset="0"/>
              </a:rPr>
              <a:t> </a:t>
            </a:r>
            <a:r>
              <a:rPr lang="ko-KR" altLang="en-US" dirty="0">
                <a:solidFill>
                  <a:schemeClr val="bg1"/>
                </a:solidFill>
                <a:latin typeface="Verdana" charset="0"/>
                <a:cs typeface="Times New Roman" charset="0"/>
              </a:rPr>
              <a:t>깎지</a:t>
            </a:r>
            <a:r>
              <a:rPr lang="en-US" altLang="ko-KR" dirty="0">
                <a:solidFill>
                  <a:schemeClr val="bg1"/>
                </a:solidFill>
                <a:latin typeface="Verdana" charset="0"/>
                <a:cs typeface="Times New Roman" charset="0"/>
              </a:rPr>
              <a:t> </a:t>
            </a:r>
            <a:r>
              <a:rPr lang="ko-KR" altLang="en-US" dirty="0">
                <a:solidFill>
                  <a:schemeClr val="bg1"/>
                </a:solidFill>
                <a:latin typeface="Verdana" charset="0"/>
                <a:cs typeface="Times New Roman" charset="0"/>
              </a:rPr>
              <a:t>말며</a:t>
            </a:r>
            <a:r>
              <a:rPr lang="en-US" altLang="ko-KR" dirty="0">
                <a:solidFill>
                  <a:schemeClr val="bg1"/>
                </a:solidFill>
                <a:latin typeface="Verdana" charset="0"/>
                <a:cs typeface="Times New Roman" charset="0"/>
              </a:rPr>
              <a:t> </a:t>
            </a:r>
            <a:r>
              <a:rPr lang="ko-KR" altLang="en-US" dirty="0">
                <a:solidFill>
                  <a:schemeClr val="bg1"/>
                </a:solidFill>
                <a:latin typeface="Verdana" charset="0"/>
                <a:cs typeface="Times New Roman" charset="0"/>
              </a:rPr>
              <a:t>수염</a:t>
            </a:r>
            <a:r>
              <a:rPr lang="en-US" altLang="ko-KR" dirty="0">
                <a:solidFill>
                  <a:schemeClr val="bg1"/>
                </a:solidFill>
                <a:latin typeface="Verdana" charset="0"/>
                <a:cs typeface="Times New Roman" charset="0"/>
              </a:rPr>
              <a:t> </a:t>
            </a:r>
            <a:r>
              <a:rPr lang="ko-KR" altLang="en-US" dirty="0">
                <a:solidFill>
                  <a:schemeClr val="bg1"/>
                </a:solidFill>
                <a:latin typeface="Verdana" charset="0"/>
                <a:cs typeface="Times New Roman" charset="0"/>
              </a:rPr>
              <a:t>끝을</a:t>
            </a:r>
            <a:r>
              <a:rPr lang="en-US" altLang="ko-KR" dirty="0">
                <a:solidFill>
                  <a:schemeClr val="bg1"/>
                </a:solidFill>
                <a:latin typeface="Verdana" charset="0"/>
                <a:cs typeface="Times New Roman" charset="0"/>
              </a:rPr>
              <a:t> </a:t>
            </a:r>
            <a:r>
              <a:rPr lang="ko-KR" altLang="en-US" dirty="0">
                <a:solidFill>
                  <a:schemeClr val="bg1"/>
                </a:solidFill>
                <a:latin typeface="Verdana" charset="0"/>
                <a:cs typeface="Times New Roman" charset="0"/>
              </a:rPr>
              <a:t>손상하지</a:t>
            </a:r>
            <a:r>
              <a:rPr lang="en-US" altLang="ko-KR" dirty="0">
                <a:solidFill>
                  <a:schemeClr val="bg1"/>
                </a:solidFill>
                <a:latin typeface="Verdana" charset="0"/>
                <a:cs typeface="Times New Roman" charset="0"/>
              </a:rPr>
              <a:t> </a:t>
            </a:r>
            <a:r>
              <a:rPr lang="ko-KR" altLang="en-US" dirty="0">
                <a:solidFill>
                  <a:schemeClr val="bg1"/>
                </a:solidFill>
                <a:latin typeface="Verdana" charset="0"/>
                <a:cs typeface="Times New Roman" charset="0"/>
              </a:rPr>
              <a:t>말며</a:t>
            </a:r>
            <a:r>
              <a:rPr lang="en-US" altLang="ko-KR" dirty="0">
                <a:solidFill>
                  <a:schemeClr val="bg1"/>
                </a:solidFill>
                <a:latin typeface="Verdana" charset="0"/>
                <a:cs typeface="Times New Roman" charset="0"/>
              </a:rPr>
              <a:t>"</a:t>
            </a:r>
            <a:endParaRPr lang="en-US" dirty="0">
              <a:solidFill>
                <a:schemeClr val="bg1"/>
              </a:solidFill>
              <a:latin typeface="Verdana" charset="0"/>
              <a:cs typeface="Times New Roman" charset="0"/>
            </a:endParaRPr>
          </a:p>
        </p:txBody>
      </p:sp>
    </p:spTree>
    <p:extLst>
      <p:ext uri="{BB962C8B-B14F-4D97-AF65-F5344CB8AC3E}">
        <p14:creationId xmlns:p14="http://schemas.microsoft.com/office/powerpoint/2010/main" val="33699212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9333"/>
                                        </p:tgtEl>
                                        <p:attrNameLst>
                                          <p:attrName>style.visibility</p:attrName>
                                        </p:attrNameLst>
                                      </p:cBhvr>
                                      <p:to>
                                        <p:strVal val="visible"/>
                                      </p:to>
                                    </p:set>
                                    <p:anim calcmode="lin" valueType="num">
                                      <p:cBhvr additive="base">
                                        <p:cTn id="7" dur="500" fill="hold"/>
                                        <p:tgtEl>
                                          <p:spTgt spid="99333"/>
                                        </p:tgtEl>
                                        <p:attrNameLst>
                                          <p:attrName>ppt_x</p:attrName>
                                        </p:attrNameLst>
                                      </p:cBhvr>
                                      <p:tavLst>
                                        <p:tav tm="0">
                                          <p:val>
                                            <p:strVal val="0-#ppt_w/2"/>
                                          </p:val>
                                        </p:tav>
                                        <p:tav tm="100000">
                                          <p:val>
                                            <p:strVal val="#ppt_x"/>
                                          </p:val>
                                        </p:tav>
                                      </p:tavLst>
                                    </p:anim>
                                    <p:anim calcmode="lin" valueType="num">
                                      <p:cBhvr additive="base">
                                        <p:cTn id="8" dur="500" fill="hold"/>
                                        <p:tgtEl>
                                          <p:spTgt spid="993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animBg="1"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96900" y="0"/>
            <a:ext cx="7932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538" name="Title 1"/>
          <p:cNvSpPr>
            <a:spLocks noGrp="1"/>
          </p:cNvSpPr>
          <p:nvPr>
            <p:ph type="title"/>
          </p:nvPr>
        </p:nvSpPr>
        <p:spPr>
          <a:xfrm>
            <a:off x="25400" y="5229225"/>
            <a:ext cx="9144000" cy="1655763"/>
          </a:xfrm>
          <a:solidFill>
            <a:srgbClr val="000000"/>
          </a:solidFill>
        </p:spPr>
        <p:txBody>
          <a:bodyPr/>
          <a:lstStyle/>
          <a:p>
            <a:r>
              <a:rPr lang="ko-KR" altLang="en-US" b="1" dirty="0">
                <a:solidFill>
                  <a:srgbClr val="FFFFFF"/>
                </a:solidFill>
                <a:latin typeface="Arial" charset="0"/>
                <a:ea typeface="ＭＳ Ｐゴシック" charset="0"/>
              </a:rPr>
              <a:t>레위기</a:t>
            </a:r>
            <a:r>
              <a:rPr lang="en-US" b="1" dirty="0">
                <a:solidFill>
                  <a:srgbClr val="FFFFFF"/>
                </a:solidFill>
                <a:latin typeface="Arial" charset="0"/>
                <a:ea typeface="ＭＳ Ｐゴシック" charset="0"/>
              </a:rPr>
              <a:t> 19:28</a:t>
            </a:r>
            <a:br>
              <a:rPr lang="en-US" b="1" dirty="0">
                <a:solidFill>
                  <a:srgbClr val="FFFFFF"/>
                </a:solidFill>
                <a:latin typeface="Arial" charset="0"/>
                <a:ea typeface="ＭＳ Ｐゴシック" charset="0"/>
              </a:rPr>
            </a:br>
            <a:r>
              <a:rPr lang="en-US" sz="2800" b="1" dirty="0">
                <a:solidFill>
                  <a:srgbClr val="FFFFFF"/>
                </a:solidFill>
                <a:latin typeface="Arial" charset="0"/>
                <a:ea typeface="ＭＳ Ｐゴシック" charset="0"/>
              </a:rPr>
              <a:t>“</a:t>
            </a:r>
            <a:r>
              <a:rPr lang="ko-KR" altLang="en-US" sz="2800" b="1" dirty="0">
                <a:solidFill>
                  <a:srgbClr val="FFFFFF"/>
                </a:solidFill>
                <a:latin typeface="Arial" charset="0"/>
                <a:ea typeface="ＭＳ Ｐゴシック" charset="0"/>
              </a:rPr>
              <a:t>죽은 자 때문에 너희의 살에 문신을 하지 말며 </a:t>
            </a:r>
            <a:br>
              <a:rPr lang="en-US" altLang="ko-KR" sz="2800" b="1" dirty="0">
                <a:solidFill>
                  <a:srgbClr val="FFFFFF"/>
                </a:solidFill>
                <a:latin typeface="Arial" charset="0"/>
                <a:ea typeface="ＭＳ Ｐゴシック" charset="0"/>
              </a:rPr>
            </a:br>
            <a:r>
              <a:rPr lang="ko-KR" altLang="en-US" sz="2800" b="1" dirty="0">
                <a:solidFill>
                  <a:srgbClr val="FFFFFF"/>
                </a:solidFill>
                <a:latin typeface="Arial" charset="0"/>
                <a:ea typeface="ＭＳ Ｐゴシック" charset="0"/>
              </a:rPr>
              <a:t>무늬를 놓지 말라</a:t>
            </a:r>
            <a:r>
              <a:rPr lang="en-US" altLang="ko-KR" sz="2800" b="1" dirty="0">
                <a:solidFill>
                  <a:srgbClr val="FFFFFF"/>
                </a:solidFill>
                <a:latin typeface="Arial" charset="0"/>
                <a:ea typeface="ＭＳ Ｐゴシック" charset="0"/>
              </a:rPr>
              <a:t>.</a:t>
            </a:r>
            <a:r>
              <a:rPr lang="ko-KR" altLang="en-US" sz="2800" b="1" dirty="0">
                <a:solidFill>
                  <a:srgbClr val="FFFFFF"/>
                </a:solidFill>
                <a:latin typeface="Arial" charset="0"/>
                <a:ea typeface="ＭＳ Ｐゴシック" charset="0"/>
              </a:rPr>
              <a:t> 나는 여호와이니라</a:t>
            </a:r>
            <a:r>
              <a:rPr lang="en-US" altLang="ko-KR" sz="2800" b="1" dirty="0">
                <a:solidFill>
                  <a:srgbClr val="FFFFFF"/>
                </a:solidFill>
                <a:latin typeface="Arial" charset="0"/>
                <a:ea typeface="ＭＳ Ｐゴシック" charset="0"/>
              </a:rPr>
              <a:t>.”</a:t>
            </a:r>
            <a:endParaRPr lang="en-US" sz="2800" b="1" dirty="0">
              <a:solidFill>
                <a:srgbClr val="FFFFFF"/>
              </a:solidFill>
              <a:latin typeface="Arial" charset="0"/>
              <a:ea typeface="ＭＳ Ｐゴシック" charset="0"/>
            </a:endParaRPr>
          </a:p>
        </p:txBody>
      </p:sp>
    </p:spTree>
  </p:cSld>
  <p:clrMapOvr>
    <a:masterClrMapping/>
  </p:clrMapOvr>
  <p:transition spd="med">
    <p:randomBar dir="vert"/>
  </p:transition>
</p:sld>
</file>

<file path=ppt/slides/slide8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8200"/>
            </a:gs>
            <a:gs pos="10001">
              <a:srgbClr val="FF0000"/>
            </a:gs>
            <a:gs pos="35001">
              <a:srgbClr val="BA0066"/>
            </a:gs>
            <a:gs pos="70000">
              <a:srgbClr val="66008F"/>
            </a:gs>
            <a:gs pos="100000">
              <a:srgbClr val="000082"/>
            </a:gs>
          </a:gsLst>
          <a:lin ang="2700000" scaled="1"/>
        </a:gradFill>
        <a:effectLst/>
      </p:bgPr>
    </p:bg>
    <p:spTree>
      <p:nvGrpSpPr>
        <p:cNvPr id="1" name=""/>
        <p:cNvGrpSpPr/>
        <p:nvPr/>
      </p:nvGrpSpPr>
      <p:grpSpPr>
        <a:xfrm>
          <a:off x="0" y="0"/>
          <a:ext cx="0" cy="0"/>
          <a:chOff x="0" y="0"/>
          <a:chExt cx="0" cy="0"/>
        </a:xfrm>
      </p:grpSpPr>
      <p:sp>
        <p:nvSpPr>
          <p:cNvPr id="289794" name="WordArt 2" descr="Sand"/>
          <p:cNvSpPr>
            <a:spLocks noChangeArrowheads="1" noChangeShapeType="1" noTextEdit="1"/>
          </p:cNvSpPr>
          <p:nvPr/>
        </p:nvSpPr>
        <p:spPr bwMode="auto">
          <a:xfrm>
            <a:off x="2971800" y="2534022"/>
            <a:ext cx="3219450" cy="154305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7200" b="1" i="0" u="none" strike="noStrike" kern="10" cap="none" spc="0" normalizeH="0" baseline="0" noProof="0" dirty="0">
                <a:ln>
                  <a:noFill/>
                </a:ln>
                <a:blipFill dpi="0" rotWithShape="0">
                  <a:blip r:embed="rId3"/>
                  <a:srcRect/>
                  <a:tile tx="0" ty="0" sx="100000" sy="100000" flip="none" algn="tl"/>
                </a:blipFill>
                <a:effectLst>
                  <a:outerShdw blurRad="63500" dist="38099" dir="2700000" algn="ctr" rotWithShape="0">
                    <a:srgbClr val="C0C0C0">
                      <a:alpha val="74997"/>
                    </a:srgbClr>
                  </a:outerShdw>
                </a:effectLst>
                <a:uLnTx/>
                <a:uFillTx/>
                <a:latin typeface="Verdana"/>
                <a:ea typeface="Verdana"/>
                <a:cs typeface="Verdana"/>
              </a:rPr>
              <a:t>율법</a:t>
            </a:r>
            <a:endParaRPr kumimoji="0" lang="en-US" sz="7200" b="1" i="0" u="none" strike="noStrike" kern="10" cap="none" spc="0" normalizeH="0" baseline="0" noProof="0" dirty="0">
              <a:ln>
                <a:noFill/>
              </a:ln>
              <a:blipFill dpi="0" rotWithShape="0">
                <a:blip r:embed="rId3"/>
                <a:srcRect/>
                <a:tile tx="0" ty="0" sx="100000" sy="100000" flip="none" algn="tl"/>
              </a:blipFill>
              <a:effectLst>
                <a:outerShdw blurRad="63500" dist="38099" dir="2700000" algn="ctr" rotWithShape="0">
                  <a:srgbClr val="C0C0C0">
                    <a:alpha val="74997"/>
                  </a:srgbClr>
                </a:outerShdw>
              </a:effectLst>
              <a:uLnTx/>
              <a:uFillTx/>
              <a:latin typeface="Verdana"/>
              <a:ea typeface="Verdana"/>
              <a:cs typeface="Verdana"/>
            </a:endParaRPr>
          </a:p>
        </p:txBody>
      </p:sp>
      <p:sp>
        <p:nvSpPr>
          <p:cNvPr id="101379" name="Text Box 3"/>
          <p:cNvSpPr txBox="1">
            <a:spLocks noChangeArrowheads="1"/>
          </p:cNvSpPr>
          <p:nvPr/>
        </p:nvSpPr>
        <p:spPr bwMode="auto">
          <a:xfrm>
            <a:off x="381000" y="304800"/>
            <a:ext cx="1905000" cy="2246769"/>
          </a:xfrm>
          <a:prstGeom prst="rect">
            <a:avLst/>
          </a:prstGeom>
          <a:solidFill>
            <a:srgbClr val="000000"/>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ko-KR"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당신은</a:t>
            </a: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ko-KR"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율법</a:t>
            </a: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ko-KR"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아래에</a:t>
            </a: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ko-KR"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살고</a:t>
            </a: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ko-KR"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있는가</a:t>
            </a: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1380" name="Text Box 4"/>
          <p:cNvSpPr txBox="1">
            <a:spLocks noChangeArrowheads="1"/>
          </p:cNvSpPr>
          <p:nvPr/>
        </p:nvSpPr>
        <p:spPr bwMode="auto">
          <a:xfrm>
            <a:off x="3275856" y="304800"/>
            <a:ext cx="2286744" cy="1384995"/>
          </a:xfrm>
          <a:prstGeom prst="rect">
            <a:avLst/>
          </a:prstGeom>
          <a:solidFill>
            <a:srgbClr val="800000"/>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ko-KR"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돼지고기를</a:t>
            </a: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b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ko-KR"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먹어도</a:t>
            </a: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b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ko-KR"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되는가</a:t>
            </a: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1381" name="Text Box 5"/>
          <p:cNvSpPr txBox="1">
            <a:spLocks noChangeArrowheads="1"/>
          </p:cNvSpPr>
          <p:nvPr/>
        </p:nvSpPr>
        <p:spPr bwMode="auto">
          <a:xfrm>
            <a:off x="6324600" y="304800"/>
            <a:ext cx="2362200" cy="1384995"/>
          </a:xfrm>
          <a:prstGeom prst="rect">
            <a:avLst/>
          </a:prstGeom>
          <a:solidFill>
            <a:srgbClr val="660066"/>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ko-KR"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charset="0"/>
              </a:rPr>
              <a:t>안식일을</a:t>
            </a:r>
            <a:r>
              <a:rPr kumimoji="0" lang="en-US" altLang="ko-KR"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charset="0"/>
                <a:ea typeface="ＭＳ Ｐゴシック" charset="0"/>
              </a:rPr>
              <a:t> </a:t>
            </a:r>
            <a:br>
              <a:rPr kumimoji="0" lang="en-US" altLang="ko-KR"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charset="0"/>
                <a:ea typeface="ＭＳ Ｐゴシック" charset="0"/>
              </a:rPr>
            </a:br>
            <a:r>
              <a:rPr kumimoji="0" lang="ko-KR"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charset="0"/>
              </a:rPr>
              <a:t>지켜야</a:t>
            </a:r>
            <a:r>
              <a:rPr kumimoji="0" lang="en-US" altLang="ko-KR"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charset="0"/>
                <a:ea typeface="ＭＳ Ｐゴシック" charset="0"/>
              </a:rPr>
              <a:t> </a:t>
            </a:r>
            <a:r>
              <a:rPr kumimoji="0" lang="ko-KR" alt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charset="0"/>
              </a:rPr>
              <a:t>하는가</a:t>
            </a:r>
            <a:r>
              <a:rPr kumimoji="0" lang="en-US" altLang="ko-KR"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charset="0"/>
                <a:ea typeface="ＭＳ Ｐゴシック" charset="0"/>
              </a:rPr>
              <a:t>?</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Verdana" charset="0"/>
              <a:ea typeface="ＭＳ Ｐゴシック" charset="0"/>
            </a:endParaRPr>
          </a:p>
        </p:txBody>
      </p:sp>
      <p:sp>
        <p:nvSpPr>
          <p:cNvPr id="101382" name="Text Box 6"/>
          <p:cNvSpPr txBox="1">
            <a:spLocks noChangeArrowheads="1"/>
          </p:cNvSpPr>
          <p:nvPr/>
        </p:nvSpPr>
        <p:spPr bwMode="auto">
          <a:xfrm>
            <a:off x="381000" y="3792538"/>
            <a:ext cx="2590800" cy="1384995"/>
          </a:xfrm>
          <a:prstGeom prst="rect">
            <a:avLst/>
          </a:prstGeom>
          <a:solidFill>
            <a:srgbClr val="0000FF"/>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ko-KR"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율법은</a:t>
            </a: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ko-KR"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우리와</a:t>
            </a: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b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ko-KR"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어떤</a:t>
            </a: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ko-KR"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관련이</a:t>
            </a: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b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ko-KR"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있는가</a:t>
            </a: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1383" name="Text Box 7"/>
          <p:cNvSpPr txBox="1">
            <a:spLocks noChangeArrowheads="1"/>
          </p:cNvSpPr>
          <p:nvPr/>
        </p:nvSpPr>
        <p:spPr bwMode="auto">
          <a:xfrm>
            <a:off x="6553200" y="3124200"/>
            <a:ext cx="2286000" cy="2246769"/>
          </a:xfrm>
          <a:prstGeom prst="rect">
            <a:avLst/>
          </a:prstGeom>
          <a:solidFill>
            <a:srgbClr val="000090"/>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ko-KR" altLang="en-US" sz="28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그리스도인이</a:t>
            </a: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ko-KR" altLang="en-US" sz="28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고기를</a:t>
            </a: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ko-KR" altLang="en-US" sz="28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피채로</a:t>
            </a: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r>
              <a:rPr kumimoji="0" lang="ko-KR" altLang="en-US" sz="28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먹어도</a:t>
            </a: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 </a:t>
            </a:r>
            <a:b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br>
            <a:r>
              <a:rPr kumimoji="0" lang="ko-KR" altLang="en-US" sz="28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되는가</a:t>
            </a: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rPr>
              <a:t>?</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宋体" charset="0"/>
              <a:cs typeface="Arial" panose="020B0604020202020204" pitchFamily="34" charset="0"/>
            </a:endParaRPr>
          </a:p>
        </p:txBody>
      </p:sp>
      <p:sp>
        <p:nvSpPr>
          <p:cNvPr id="101384" name="Text Box 8"/>
          <p:cNvSpPr txBox="1">
            <a:spLocks noChangeArrowheads="1"/>
          </p:cNvSpPr>
          <p:nvPr/>
        </p:nvSpPr>
        <p:spPr bwMode="auto">
          <a:xfrm>
            <a:off x="3419872" y="4419600"/>
            <a:ext cx="2868386" cy="1815882"/>
          </a:xfrm>
          <a:prstGeom prst="rect">
            <a:avLst/>
          </a:prstGeom>
          <a:solidFill>
            <a:schemeClr val="tx2">
              <a:lumMod val="85000"/>
              <a:lumOff val="15000"/>
            </a:schemeClr>
          </a:solidFill>
          <a:ln w="19050" cap="flat" cmpd="sng" algn="ctr">
            <a:solidFill>
              <a:srgbClr val="FFFFFF"/>
            </a:solidFill>
            <a:prstDash val="solid"/>
            <a:miter lim="800000"/>
            <a:headEnd type="none" w="med" len="med"/>
            <a:tailEnd type="none" w="med" len="me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ko-KR"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하나님은</a:t>
            </a: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ko-KR"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우리에게</a:t>
            </a: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ko-KR"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십일조를</a:t>
            </a: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b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br>
            <a:r>
              <a:rPr kumimoji="0" lang="ko-KR" alt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요구하시는가</a:t>
            </a:r>
            <a:r>
              <a:rPr kumimoji="0" lang="en-US" altLang="ko-KR"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01385" name="Rectangle 9"/>
          <p:cNvSpPr>
            <a:spLocks noGrp="1" noChangeArrowheads="1"/>
          </p:cNvSpPr>
          <p:nvPr>
            <p:ph type="title"/>
          </p:nvPr>
        </p:nvSpPr>
        <p:spPr>
          <a:xfrm>
            <a:off x="1031826" y="1561937"/>
            <a:ext cx="7772400" cy="989632"/>
          </a:xfrm>
        </p:spPr>
        <p:txBody>
          <a:bodyPr/>
          <a:lstStyle/>
          <a:p>
            <a:pPr eaLnBrk="1" hangingPunct="1">
              <a:defRPr/>
            </a:pPr>
            <a:r>
              <a:rPr lang="ko-KR" altLang="en-US" dirty="0">
                <a:solidFill>
                  <a:schemeClr val="bg1"/>
                </a:solidFill>
                <a:effectLst>
                  <a:glow rad="63500">
                    <a:schemeClr val="accent4">
                      <a:satMod val="175000"/>
                      <a:alpha val="40000"/>
                    </a:schemeClr>
                  </a:glow>
                </a:effectLst>
                <a:latin typeface="Verdana" charset="0"/>
                <a:ea typeface="ＭＳ Ｐゴシック" charset="0"/>
                <a:cs typeface="ＭＳ Ｐゴシック" charset="0"/>
              </a:rPr>
              <a:t>어떻게</a:t>
            </a:r>
            <a:r>
              <a:rPr lang="en-US" altLang="ko-KR" dirty="0">
                <a:solidFill>
                  <a:schemeClr val="bg1"/>
                </a:solidFill>
                <a:effectLst>
                  <a:glow rad="63500">
                    <a:schemeClr val="accent4">
                      <a:satMod val="175000"/>
                      <a:alpha val="40000"/>
                    </a:schemeClr>
                  </a:glow>
                </a:effectLst>
                <a:latin typeface="Verdana" charset="0"/>
                <a:ea typeface="ＭＳ Ｐゴシック" charset="0"/>
                <a:cs typeface="ＭＳ Ｐゴシック" charset="0"/>
              </a:rPr>
              <a:t> </a:t>
            </a:r>
            <a:r>
              <a:rPr lang="ko-KR" altLang="en-US" dirty="0">
                <a:solidFill>
                  <a:schemeClr val="bg1"/>
                </a:solidFill>
                <a:effectLst>
                  <a:glow rad="63500">
                    <a:schemeClr val="accent4">
                      <a:satMod val="175000"/>
                      <a:alpha val="40000"/>
                    </a:schemeClr>
                  </a:glow>
                </a:effectLst>
                <a:latin typeface="Verdana" charset="0"/>
                <a:ea typeface="ＭＳ Ｐゴシック" charset="0"/>
                <a:cs typeface="ＭＳ Ｐゴシック" charset="0"/>
              </a:rPr>
              <a:t>생각하는가</a:t>
            </a:r>
            <a:r>
              <a:rPr lang="en-US" altLang="ko-KR" dirty="0">
                <a:solidFill>
                  <a:schemeClr val="bg1"/>
                </a:solidFill>
                <a:effectLst>
                  <a:glow rad="63500">
                    <a:schemeClr val="accent4">
                      <a:satMod val="175000"/>
                      <a:alpha val="40000"/>
                    </a:schemeClr>
                  </a:glow>
                </a:effectLst>
                <a:latin typeface="Verdana" charset="0"/>
                <a:ea typeface="ＭＳ Ｐゴシック" charset="0"/>
                <a:cs typeface="ＭＳ Ｐゴシック" charset="0"/>
              </a:rPr>
              <a:t>?</a:t>
            </a:r>
            <a:endParaRPr lang="en-US" dirty="0">
              <a:solidFill>
                <a:schemeClr val="bg1"/>
              </a:solidFill>
              <a:effectLst>
                <a:glow rad="63500">
                  <a:schemeClr val="accent4">
                    <a:satMod val="175000"/>
                    <a:alpha val="40000"/>
                  </a:schemeClr>
                </a:glow>
              </a:effectLst>
              <a:latin typeface="Verdana" charset="0"/>
              <a:ea typeface="ＭＳ Ｐゴシック" charset="0"/>
              <a:cs typeface="ＭＳ Ｐゴシック" charset="0"/>
            </a:endParaRPr>
          </a:p>
        </p:txBody>
      </p:sp>
    </p:spTree>
    <p:extLst>
      <p:ext uri="{BB962C8B-B14F-4D97-AF65-F5344CB8AC3E}">
        <p14:creationId xmlns:p14="http://schemas.microsoft.com/office/powerpoint/2010/main" val="2168500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afterEffect">
                                  <p:stCondLst>
                                    <p:cond delay="3000"/>
                                  </p:stCondLst>
                                  <p:childTnLst>
                                    <p:set>
                                      <p:cBhvr>
                                        <p:cTn id="6" dur="1" fill="hold">
                                          <p:stCondLst>
                                            <p:cond delay="0"/>
                                          </p:stCondLst>
                                        </p:cTn>
                                        <p:tgtEl>
                                          <p:spTgt spid="101379"/>
                                        </p:tgtEl>
                                        <p:attrNameLst>
                                          <p:attrName>style.visibility</p:attrName>
                                        </p:attrNameLst>
                                      </p:cBhvr>
                                      <p:to>
                                        <p:strVal val="visible"/>
                                      </p:to>
                                    </p:set>
                                    <p:anim calcmode="lin" valueType="num">
                                      <p:cBhvr additive="base">
                                        <p:cTn id="7" dur="5000" fill="hold"/>
                                        <p:tgtEl>
                                          <p:spTgt spid="101379"/>
                                        </p:tgtEl>
                                        <p:attrNameLst>
                                          <p:attrName>ppt_x</p:attrName>
                                        </p:attrNameLst>
                                      </p:cBhvr>
                                      <p:tavLst>
                                        <p:tav tm="0">
                                          <p:val>
                                            <p:strVal val="0-#ppt_w/2"/>
                                          </p:val>
                                        </p:tav>
                                        <p:tav tm="100000">
                                          <p:val>
                                            <p:strVal val="#ppt_x"/>
                                          </p:val>
                                        </p:tav>
                                      </p:tavLst>
                                    </p:anim>
                                    <p:anim calcmode="lin" valueType="num">
                                      <p:cBhvr additive="base">
                                        <p:cTn id="8" dur="5000" fill="hold"/>
                                        <p:tgtEl>
                                          <p:spTgt spid="10137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8000"/>
                            </p:stCondLst>
                            <p:childTnLst>
                              <p:par>
                                <p:cTn id="10" presetID="7" presetClass="entr" presetSubtype="1" fill="hold" grpId="0" nodeType="afterEffect">
                                  <p:stCondLst>
                                    <p:cond delay="0"/>
                                  </p:stCondLst>
                                  <p:childTnLst>
                                    <p:set>
                                      <p:cBhvr>
                                        <p:cTn id="11" dur="1" fill="hold">
                                          <p:stCondLst>
                                            <p:cond delay="0"/>
                                          </p:stCondLst>
                                        </p:cTn>
                                        <p:tgtEl>
                                          <p:spTgt spid="101380"/>
                                        </p:tgtEl>
                                        <p:attrNameLst>
                                          <p:attrName>style.visibility</p:attrName>
                                        </p:attrNameLst>
                                      </p:cBhvr>
                                      <p:to>
                                        <p:strVal val="visible"/>
                                      </p:to>
                                    </p:set>
                                    <p:anim calcmode="lin" valueType="num">
                                      <p:cBhvr additive="base">
                                        <p:cTn id="12" dur="5000" fill="hold"/>
                                        <p:tgtEl>
                                          <p:spTgt spid="101380"/>
                                        </p:tgtEl>
                                        <p:attrNameLst>
                                          <p:attrName>ppt_x</p:attrName>
                                        </p:attrNameLst>
                                      </p:cBhvr>
                                      <p:tavLst>
                                        <p:tav tm="0">
                                          <p:val>
                                            <p:strVal val="#ppt_x"/>
                                          </p:val>
                                        </p:tav>
                                        <p:tav tm="100000">
                                          <p:val>
                                            <p:strVal val="#ppt_x"/>
                                          </p:val>
                                        </p:tav>
                                      </p:tavLst>
                                    </p:anim>
                                    <p:anim calcmode="lin" valueType="num">
                                      <p:cBhvr additive="base">
                                        <p:cTn id="13" dur="5000" fill="hold"/>
                                        <p:tgtEl>
                                          <p:spTgt spid="101380"/>
                                        </p:tgtEl>
                                        <p:attrNameLst>
                                          <p:attrName>ppt_y</p:attrName>
                                        </p:attrNameLst>
                                      </p:cBhvr>
                                      <p:tavLst>
                                        <p:tav tm="0">
                                          <p:val>
                                            <p:strVal val="0-#ppt_h/2"/>
                                          </p:val>
                                        </p:tav>
                                        <p:tav tm="100000">
                                          <p:val>
                                            <p:strVal val="#ppt_y"/>
                                          </p:val>
                                        </p:tav>
                                      </p:tavLst>
                                    </p:anim>
                                  </p:childTnLst>
                                </p:cTn>
                              </p:par>
                            </p:childTnLst>
                          </p:cTn>
                        </p:par>
                        <p:par>
                          <p:cTn id="14" fill="hold" nodeType="afterGroup">
                            <p:stCondLst>
                              <p:cond delay="13000"/>
                            </p:stCondLst>
                            <p:childTnLst>
                              <p:par>
                                <p:cTn id="15" presetID="7" presetClass="entr" presetSubtype="2" fill="hold" grpId="0" nodeType="afterEffect">
                                  <p:stCondLst>
                                    <p:cond delay="0"/>
                                  </p:stCondLst>
                                  <p:childTnLst>
                                    <p:set>
                                      <p:cBhvr>
                                        <p:cTn id="16" dur="1" fill="hold">
                                          <p:stCondLst>
                                            <p:cond delay="0"/>
                                          </p:stCondLst>
                                        </p:cTn>
                                        <p:tgtEl>
                                          <p:spTgt spid="101381"/>
                                        </p:tgtEl>
                                        <p:attrNameLst>
                                          <p:attrName>style.visibility</p:attrName>
                                        </p:attrNameLst>
                                      </p:cBhvr>
                                      <p:to>
                                        <p:strVal val="visible"/>
                                      </p:to>
                                    </p:set>
                                    <p:anim calcmode="lin" valueType="num">
                                      <p:cBhvr additive="base">
                                        <p:cTn id="17" dur="5000" fill="hold"/>
                                        <p:tgtEl>
                                          <p:spTgt spid="101381"/>
                                        </p:tgtEl>
                                        <p:attrNameLst>
                                          <p:attrName>ppt_x</p:attrName>
                                        </p:attrNameLst>
                                      </p:cBhvr>
                                      <p:tavLst>
                                        <p:tav tm="0">
                                          <p:val>
                                            <p:strVal val="1+#ppt_w/2"/>
                                          </p:val>
                                        </p:tav>
                                        <p:tav tm="100000">
                                          <p:val>
                                            <p:strVal val="#ppt_x"/>
                                          </p:val>
                                        </p:tav>
                                      </p:tavLst>
                                    </p:anim>
                                    <p:anim calcmode="lin" valueType="num">
                                      <p:cBhvr additive="base">
                                        <p:cTn id="18" dur="5000" fill="hold"/>
                                        <p:tgtEl>
                                          <p:spTgt spid="101381"/>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8000"/>
                            </p:stCondLst>
                            <p:childTnLst>
                              <p:par>
                                <p:cTn id="20" presetID="7" presetClass="entr" presetSubtype="8" fill="hold" grpId="0" nodeType="afterEffect">
                                  <p:stCondLst>
                                    <p:cond delay="0"/>
                                  </p:stCondLst>
                                  <p:childTnLst>
                                    <p:set>
                                      <p:cBhvr>
                                        <p:cTn id="21" dur="1" fill="hold">
                                          <p:stCondLst>
                                            <p:cond delay="0"/>
                                          </p:stCondLst>
                                        </p:cTn>
                                        <p:tgtEl>
                                          <p:spTgt spid="101382"/>
                                        </p:tgtEl>
                                        <p:attrNameLst>
                                          <p:attrName>style.visibility</p:attrName>
                                        </p:attrNameLst>
                                      </p:cBhvr>
                                      <p:to>
                                        <p:strVal val="visible"/>
                                      </p:to>
                                    </p:set>
                                    <p:anim calcmode="lin" valueType="num">
                                      <p:cBhvr additive="base">
                                        <p:cTn id="22" dur="5000" fill="hold"/>
                                        <p:tgtEl>
                                          <p:spTgt spid="101382"/>
                                        </p:tgtEl>
                                        <p:attrNameLst>
                                          <p:attrName>ppt_x</p:attrName>
                                        </p:attrNameLst>
                                      </p:cBhvr>
                                      <p:tavLst>
                                        <p:tav tm="0">
                                          <p:val>
                                            <p:strVal val="0-#ppt_w/2"/>
                                          </p:val>
                                        </p:tav>
                                        <p:tav tm="100000">
                                          <p:val>
                                            <p:strVal val="#ppt_x"/>
                                          </p:val>
                                        </p:tav>
                                      </p:tavLst>
                                    </p:anim>
                                    <p:anim calcmode="lin" valueType="num">
                                      <p:cBhvr additive="base">
                                        <p:cTn id="23" dur="5000" fill="hold"/>
                                        <p:tgtEl>
                                          <p:spTgt spid="101382"/>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3000"/>
                            </p:stCondLst>
                            <p:childTnLst>
                              <p:par>
                                <p:cTn id="25" presetID="7" presetClass="entr" presetSubtype="4" fill="hold" grpId="0" nodeType="afterEffect">
                                  <p:stCondLst>
                                    <p:cond delay="0"/>
                                  </p:stCondLst>
                                  <p:childTnLst>
                                    <p:set>
                                      <p:cBhvr>
                                        <p:cTn id="26" dur="1" fill="hold">
                                          <p:stCondLst>
                                            <p:cond delay="0"/>
                                          </p:stCondLst>
                                        </p:cTn>
                                        <p:tgtEl>
                                          <p:spTgt spid="101384"/>
                                        </p:tgtEl>
                                        <p:attrNameLst>
                                          <p:attrName>style.visibility</p:attrName>
                                        </p:attrNameLst>
                                      </p:cBhvr>
                                      <p:to>
                                        <p:strVal val="visible"/>
                                      </p:to>
                                    </p:set>
                                    <p:anim calcmode="lin" valueType="num">
                                      <p:cBhvr additive="base">
                                        <p:cTn id="27" dur="5000" fill="hold"/>
                                        <p:tgtEl>
                                          <p:spTgt spid="101384"/>
                                        </p:tgtEl>
                                        <p:attrNameLst>
                                          <p:attrName>ppt_x</p:attrName>
                                        </p:attrNameLst>
                                      </p:cBhvr>
                                      <p:tavLst>
                                        <p:tav tm="0">
                                          <p:val>
                                            <p:strVal val="#ppt_x"/>
                                          </p:val>
                                        </p:tav>
                                        <p:tav tm="100000">
                                          <p:val>
                                            <p:strVal val="#ppt_x"/>
                                          </p:val>
                                        </p:tav>
                                      </p:tavLst>
                                    </p:anim>
                                    <p:anim calcmode="lin" valueType="num">
                                      <p:cBhvr additive="base">
                                        <p:cTn id="28" dur="5000" fill="hold"/>
                                        <p:tgtEl>
                                          <p:spTgt spid="101384"/>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8000"/>
                            </p:stCondLst>
                            <p:childTnLst>
                              <p:par>
                                <p:cTn id="30" presetID="7" presetClass="entr" presetSubtype="2" fill="hold" grpId="0" nodeType="afterEffect">
                                  <p:stCondLst>
                                    <p:cond delay="0"/>
                                  </p:stCondLst>
                                  <p:childTnLst>
                                    <p:set>
                                      <p:cBhvr>
                                        <p:cTn id="31" dur="1" fill="hold">
                                          <p:stCondLst>
                                            <p:cond delay="0"/>
                                          </p:stCondLst>
                                        </p:cTn>
                                        <p:tgtEl>
                                          <p:spTgt spid="101383"/>
                                        </p:tgtEl>
                                        <p:attrNameLst>
                                          <p:attrName>style.visibility</p:attrName>
                                        </p:attrNameLst>
                                      </p:cBhvr>
                                      <p:to>
                                        <p:strVal val="visible"/>
                                      </p:to>
                                    </p:set>
                                    <p:anim calcmode="lin" valueType="num">
                                      <p:cBhvr additive="base">
                                        <p:cTn id="32" dur="5000" fill="hold"/>
                                        <p:tgtEl>
                                          <p:spTgt spid="101383"/>
                                        </p:tgtEl>
                                        <p:attrNameLst>
                                          <p:attrName>ppt_x</p:attrName>
                                        </p:attrNameLst>
                                      </p:cBhvr>
                                      <p:tavLst>
                                        <p:tav tm="0">
                                          <p:val>
                                            <p:strVal val="1+#ppt_w/2"/>
                                          </p:val>
                                        </p:tav>
                                        <p:tav tm="100000">
                                          <p:val>
                                            <p:strVal val="#ppt_x"/>
                                          </p:val>
                                        </p:tav>
                                      </p:tavLst>
                                    </p:anim>
                                    <p:anim calcmode="lin" valueType="num">
                                      <p:cBhvr additive="base">
                                        <p:cTn id="33" dur="5000" fill="hold"/>
                                        <p:tgtEl>
                                          <p:spTgt spid="1013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animBg="1" autoUpdateAnimBg="0"/>
      <p:bldP spid="101380" grpId="0" animBg="1" autoUpdateAnimBg="0"/>
      <p:bldP spid="101381" grpId="0" animBg="1" autoUpdateAnimBg="0"/>
      <p:bldP spid="101382" grpId="0" animBg="1" autoUpdateAnimBg="0"/>
      <p:bldP spid="101383" grpId="0" animBg="1" autoUpdateAnimBg="0"/>
      <p:bldP spid="101384" grpId="0" animBg="1" autoUpdateAnimBg="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Text Box 5"/>
          <p:cNvSpPr txBox="1">
            <a:spLocks noChangeArrowheads="1"/>
          </p:cNvSpPr>
          <p:nvPr/>
        </p:nvSpPr>
        <p:spPr bwMode="auto">
          <a:xfrm>
            <a:off x="228600" y="304800"/>
            <a:ext cx="8534400" cy="769938"/>
          </a:xfrm>
          <a:prstGeom prst="rect">
            <a:avLst/>
          </a:prstGeom>
          <a:solidFill>
            <a:srgbClr val="000000"/>
          </a:solidFill>
          <a:ln w="9525">
            <a:noFill/>
            <a:miter lim="800000"/>
            <a:headEnd/>
            <a:tailEnd/>
          </a:ln>
          <a:effectLst>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4400" b="1">
                <a:effectLst>
                  <a:outerShdw blurRad="38100" dist="38100" dir="2700000" algn="tl">
                    <a:srgbClr val="000066"/>
                  </a:outerShdw>
                </a:effectLst>
                <a:latin typeface="Arial" charset="0"/>
              </a:rPr>
              <a:t>Chapters in Galatians</a:t>
            </a:r>
            <a:endParaRPr lang="en-GB" sz="6000" b="1">
              <a:effectLst>
                <a:outerShdw blurRad="38100" dist="38100" dir="2700000" algn="tl">
                  <a:srgbClr val="000066"/>
                </a:outerShdw>
              </a:effectLst>
              <a:latin typeface="Arial" charset="0"/>
            </a:endParaRPr>
          </a:p>
        </p:txBody>
      </p:sp>
      <p:sp>
        <p:nvSpPr>
          <p:cNvPr id="1030" name="Text Box 6"/>
          <p:cNvSpPr txBox="1">
            <a:spLocks noChangeArrowheads="1"/>
          </p:cNvSpPr>
          <p:nvPr/>
        </p:nvSpPr>
        <p:spPr bwMode="auto">
          <a:xfrm>
            <a:off x="3886200" y="1447800"/>
            <a:ext cx="5257800" cy="3231654"/>
          </a:xfrm>
          <a:prstGeom prst="rect">
            <a:avLst/>
          </a:prstGeom>
          <a:noFill/>
          <a:ln w="9525">
            <a:noFill/>
            <a:miter lim="800000"/>
            <a:headEnd/>
            <a:tailEnd/>
          </a:ln>
          <a:effec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indent="0" eaLnBrk="1" hangingPunct="1">
              <a:spcBef>
                <a:spcPct val="50000"/>
              </a:spcBef>
              <a:defRPr/>
            </a:pPr>
            <a:r>
              <a:rPr lang="en-US" altLang="ko-KR" b="1" dirty="0">
                <a:latin typeface="나눔고딕"/>
                <a:ea typeface="나눔고딕"/>
                <a:cs typeface="나눔고딕"/>
              </a:rPr>
              <a:t>1.</a:t>
            </a:r>
            <a:r>
              <a:rPr lang="ko-KR" altLang="en-US" b="1" dirty="0">
                <a:latin typeface="나눔고딕"/>
                <a:ea typeface="나눔고딕"/>
                <a:cs typeface="나눔고딕"/>
              </a:rPr>
              <a:t> 참된 복음으로부터 돌아섬 </a:t>
            </a:r>
            <a:endParaRPr lang="en-US" altLang="ko-KR" b="1" dirty="0">
              <a:latin typeface="나눔고딕"/>
              <a:ea typeface="나눔고딕"/>
              <a:cs typeface="나눔고딕"/>
            </a:endParaRPr>
          </a:p>
          <a:p>
            <a:pPr marL="0" indent="0" eaLnBrk="1" hangingPunct="1">
              <a:spcBef>
                <a:spcPct val="50000"/>
              </a:spcBef>
              <a:defRPr/>
            </a:pPr>
            <a:r>
              <a:rPr lang="en-US" b="1" dirty="0">
                <a:latin typeface="나눔고딕"/>
                <a:ea typeface="나눔고딕"/>
                <a:cs typeface="나눔고딕"/>
              </a:rPr>
              <a:t>2. </a:t>
            </a:r>
            <a:r>
              <a:rPr lang="ko-KR" altLang="en-US" b="1" dirty="0">
                <a:latin typeface="나눔고딕"/>
                <a:ea typeface="나눔고딕"/>
                <a:cs typeface="나눔고딕"/>
              </a:rPr>
              <a:t>베드로에게서 찾은 가식과 위선</a:t>
            </a:r>
            <a:endParaRPr lang="en-US" altLang="ko-KR" b="1" dirty="0">
              <a:latin typeface="나눔고딕"/>
              <a:ea typeface="나눔고딕"/>
              <a:cs typeface="나눔고딕"/>
            </a:endParaRPr>
          </a:p>
          <a:p>
            <a:pPr marL="0" indent="0" eaLnBrk="1" hangingPunct="1">
              <a:spcBef>
                <a:spcPct val="50000"/>
              </a:spcBef>
              <a:defRPr/>
            </a:pPr>
            <a:r>
              <a:rPr lang="en-US" b="1" dirty="0">
                <a:latin typeface="나눔고딕"/>
                <a:ea typeface="나눔고딕"/>
                <a:cs typeface="나눔고딕"/>
              </a:rPr>
              <a:t>3. </a:t>
            </a:r>
            <a:r>
              <a:rPr lang="ko-KR" altLang="en-US" b="1" dirty="0">
                <a:latin typeface="나눔고딕"/>
                <a:ea typeface="나눔고딕"/>
                <a:cs typeface="나눔고딕"/>
              </a:rPr>
              <a:t>아브라함의 믿음의 예</a:t>
            </a:r>
            <a:endParaRPr lang="en-US" sz="1600" b="1" dirty="0">
              <a:latin typeface="나눔고딕"/>
              <a:ea typeface="나눔고딕"/>
              <a:cs typeface="나눔고딕"/>
            </a:endParaRPr>
          </a:p>
          <a:p>
            <a:pPr eaLnBrk="1" hangingPunct="1">
              <a:spcBef>
                <a:spcPct val="50000"/>
              </a:spcBef>
              <a:defRPr/>
            </a:pPr>
            <a:r>
              <a:rPr lang="en-US" b="1" dirty="0">
                <a:latin typeface="나눔고딕"/>
                <a:ea typeface="나눔고딕"/>
                <a:cs typeface="나눔고딕"/>
              </a:rPr>
              <a:t>4. </a:t>
            </a:r>
            <a:r>
              <a:rPr lang="ko-KR" altLang="en-US" b="1" dirty="0">
                <a:latin typeface="나눔고딕"/>
                <a:ea typeface="나눔고딕"/>
                <a:cs typeface="나눔고딕"/>
              </a:rPr>
              <a:t>율법 대 참된 자유</a:t>
            </a:r>
            <a:endParaRPr lang="en-US" altLang="ko-KR" b="1" dirty="0">
              <a:latin typeface="나눔고딕"/>
              <a:ea typeface="나눔고딕"/>
              <a:cs typeface="나눔고딕"/>
            </a:endParaRPr>
          </a:p>
          <a:p>
            <a:pPr eaLnBrk="1" hangingPunct="1">
              <a:spcBef>
                <a:spcPct val="50000"/>
              </a:spcBef>
              <a:defRPr/>
            </a:pPr>
            <a:r>
              <a:rPr lang="en-US" b="1" dirty="0">
                <a:latin typeface="나눔고딕"/>
                <a:ea typeface="나눔고딕"/>
                <a:cs typeface="나눔고딕"/>
              </a:rPr>
              <a:t>5. </a:t>
            </a:r>
            <a:r>
              <a:rPr lang="ko-KR" altLang="en-US" b="1" dirty="0">
                <a:latin typeface="나눔고딕"/>
                <a:ea typeface="나눔고딕"/>
                <a:cs typeface="나눔고딕"/>
              </a:rPr>
              <a:t>성령의 인도에 따른 태도</a:t>
            </a:r>
            <a:endParaRPr lang="en-US" altLang="ja-JP" b="1" dirty="0">
              <a:latin typeface="나눔고딕"/>
              <a:ea typeface="나눔고딕"/>
              <a:cs typeface="나눔고딕"/>
            </a:endParaRPr>
          </a:p>
          <a:p>
            <a:pPr eaLnBrk="1" hangingPunct="1">
              <a:spcBef>
                <a:spcPct val="50000"/>
              </a:spcBef>
              <a:defRPr/>
            </a:pPr>
            <a:r>
              <a:rPr lang="en-US" b="1" dirty="0">
                <a:latin typeface="나눔고딕"/>
                <a:ea typeface="나눔고딕"/>
                <a:cs typeface="나눔고딕"/>
              </a:rPr>
              <a:t>6.</a:t>
            </a:r>
            <a:r>
              <a:rPr lang="ko-KR" altLang="en-US" b="1" dirty="0">
                <a:latin typeface="나눔고딕"/>
                <a:ea typeface="나눔고딕"/>
                <a:cs typeface="나눔고딕"/>
              </a:rPr>
              <a:t> 잘못된 성도를 되찾음</a:t>
            </a:r>
            <a:endParaRPr lang="en-GB" b="1" dirty="0">
              <a:latin typeface="나눔고딕"/>
              <a:ea typeface="나눔고딕"/>
              <a:cs typeface="나눔고딕"/>
            </a:endParaRPr>
          </a:p>
        </p:txBody>
      </p:sp>
      <p:sp>
        <p:nvSpPr>
          <p:cNvPr id="279556" name="TextBox 4"/>
          <p:cNvSpPr txBox="1">
            <a:spLocks noChangeArrowheads="1"/>
          </p:cNvSpPr>
          <p:nvPr/>
        </p:nvSpPr>
        <p:spPr bwMode="auto">
          <a:xfrm>
            <a:off x="4495800" y="6477000"/>
            <a:ext cx="4513263"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1400" b="1">
                <a:latin typeface="Arial" charset="0"/>
                <a:cs typeface="Arial" charset="0"/>
              </a:rPr>
              <a:t>Barry Huddleston, </a:t>
            </a:r>
            <a:r>
              <a:rPr lang="en-US" sz="1400" b="1" i="1">
                <a:latin typeface="Arial" charset="0"/>
                <a:cs typeface="Arial" charset="0"/>
              </a:rPr>
              <a:t>The Acrostic Summarized Bible</a:t>
            </a:r>
          </a:p>
        </p:txBody>
      </p:sp>
      <p:grpSp>
        <p:nvGrpSpPr>
          <p:cNvPr id="6" name="Group 5"/>
          <p:cNvGrpSpPr/>
          <p:nvPr/>
        </p:nvGrpSpPr>
        <p:grpSpPr>
          <a:xfrm>
            <a:off x="228600" y="1483568"/>
            <a:ext cx="3505200" cy="5257800"/>
            <a:chOff x="228600" y="1371600"/>
            <a:chExt cx="3505200" cy="5257800"/>
          </a:xfrm>
        </p:grpSpPr>
        <p:grpSp>
          <p:nvGrpSpPr>
            <p:cNvPr id="7" name="Group 6"/>
            <p:cNvGrpSpPr/>
            <p:nvPr/>
          </p:nvGrpSpPr>
          <p:grpSpPr>
            <a:xfrm>
              <a:off x="228600" y="1371600"/>
              <a:ext cx="3505200" cy="5257800"/>
              <a:chOff x="228600" y="1371600"/>
              <a:chExt cx="3505200" cy="5257800"/>
            </a:xfrm>
          </p:grpSpPr>
          <p:pic>
            <p:nvPicPr>
              <p:cNvPr id="9"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l="16029" r="8197"/>
              <a:stretch>
                <a:fillRect/>
              </a:stretch>
            </p:blipFill>
            <p:spPr bwMode="auto">
              <a:xfrm>
                <a:off x="228600" y="1371600"/>
                <a:ext cx="3505200" cy="5257800"/>
              </a:xfrm>
              <a:prstGeom prst="rect">
                <a:avLst/>
              </a:prstGeom>
              <a:noFill/>
              <a:ln w="57150" cmpd="thickThin">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 name="Rectangle 9"/>
              <p:cNvSpPr/>
              <p:nvPr/>
            </p:nvSpPr>
            <p:spPr bwMode="auto">
              <a:xfrm rot="20420084">
                <a:off x="920826" y="3318987"/>
                <a:ext cx="865719" cy="870101"/>
              </a:xfrm>
              <a:prstGeom prst="rect">
                <a:avLst/>
              </a:prstGeom>
              <a:solidFill>
                <a:srgbClr val="FFFFFF"/>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2" charset="0"/>
                </a:endParaRPr>
              </a:p>
            </p:txBody>
          </p:sp>
        </p:grpSp>
        <p:sp>
          <p:nvSpPr>
            <p:cNvPr id="8" name="Title 5"/>
            <p:cNvSpPr txBox="1">
              <a:spLocks/>
            </p:cNvSpPr>
            <p:nvPr/>
          </p:nvSpPr>
          <p:spPr bwMode="auto">
            <a:xfrm rot="20662300">
              <a:off x="755576" y="3356992"/>
              <a:ext cx="1152128" cy="864096"/>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charset="-128"/>
                  <a:cs typeface="ＭＳ Ｐゴシック"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a:lstStyle>
            <a:p>
              <a:pPr algn="ctr">
                <a:defRPr/>
              </a:pPr>
              <a:r>
                <a:rPr lang="en-US" sz="2800" b="1" dirty="0">
                  <a:solidFill>
                    <a:srgbClr val="000000"/>
                  </a:solidFill>
                  <a:effectLst/>
                  <a:latin typeface="Arial" charset="0"/>
                  <a:ea typeface="ＭＳ Ｐゴシック" charset="0"/>
                  <a:cs typeface="ＭＳ Ｐゴシック" charset="0"/>
                </a:rPr>
                <a:t>The Law</a:t>
              </a:r>
              <a:endParaRPr lang="en-GB" sz="2800" b="1" dirty="0">
                <a:solidFill>
                  <a:srgbClr val="000000"/>
                </a:solidFill>
                <a:effectLst/>
                <a:latin typeface="Arial" charset="0"/>
                <a:ea typeface="ＭＳ Ｐゴシック" charset="0"/>
                <a:cs typeface="ＭＳ Ｐゴシック"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0">
                                            <p:txEl>
                                              <p:pRg st="0" end="0"/>
                                            </p:txEl>
                                          </p:spTgt>
                                        </p:tgtEl>
                                        <p:attrNameLst>
                                          <p:attrName>style.visibility</p:attrName>
                                        </p:attrNameLst>
                                      </p:cBhvr>
                                      <p:to>
                                        <p:strVal val="visible"/>
                                      </p:to>
                                    </p:set>
                                    <p:anim calcmode="lin" valueType="num">
                                      <p:cBhvr additive="base">
                                        <p:cTn id="7" dur="500" fill="hold"/>
                                        <p:tgtEl>
                                          <p:spTgt spid="10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30">
                                            <p:txEl>
                                              <p:pRg st="1" end="1"/>
                                            </p:txEl>
                                          </p:spTgt>
                                        </p:tgtEl>
                                        <p:attrNameLst>
                                          <p:attrName>style.visibility</p:attrName>
                                        </p:attrNameLst>
                                      </p:cBhvr>
                                      <p:to>
                                        <p:strVal val="visible"/>
                                      </p:to>
                                    </p:set>
                                    <p:anim calcmode="lin" valueType="num">
                                      <p:cBhvr additive="base">
                                        <p:cTn id="13" dur="500" fill="hold"/>
                                        <p:tgtEl>
                                          <p:spTgt spid="103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3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30">
                                            <p:txEl>
                                              <p:pRg st="2" end="2"/>
                                            </p:txEl>
                                          </p:spTgt>
                                        </p:tgtEl>
                                        <p:attrNameLst>
                                          <p:attrName>style.visibility</p:attrName>
                                        </p:attrNameLst>
                                      </p:cBhvr>
                                      <p:to>
                                        <p:strVal val="visible"/>
                                      </p:to>
                                    </p:set>
                                    <p:anim calcmode="lin" valueType="num">
                                      <p:cBhvr additive="base">
                                        <p:cTn id="19" dur="500" fill="hold"/>
                                        <p:tgtEl>
                                          <p:spTgt spid="103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3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30">
                                            <p:txEl>
                                              <p:pRg st="3" end="3"/>
                                            </p:txEl>
                                          </p:spTgt>
                                        </p:tgtEl>
                                        <p:attrNameLst>
                                          <p:attrName>style.visibility</p:attrName>
                                        </p:attrNameLst>
                                      </p:cBhvr>
                                      <p:to>
                                        <p:strVal val="visible"/>
                                      </p:to>
                                    </p:set>
                                    <p:anim calcmode="lin" valueType="num">
                                      <p:cBhvr additive="base">
                                        <p:cTn id="25" dur="500" fill="hold"/>
                                        <p:tgtEl>
                                          <p:spTgt spid="103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3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30">
                                            <p:txEl>
                                              <p:pRg st="4" end="4"/>
                                            </p:txEl>
                                          </p:spTgt>
                                        </p:tgtEl>
                                        <p:attrNameLst>
                                          <p:attrName>style.visibility</p:attrName>
                                        </p:attrNameLst>
                                      </p:cBhvr>
                                      <p:to>
                                        <p:strVal val="visible"/>
                                      </p:to>
                                    </p:set>
                                    <p:anim calcmode="lin" valueType="num">
                                      <p:cBhvr additive="base">
                                        <p:cTn id="31" dur="500" fill="hold"/>
                                        <p:tgtEl>
                                          <p:spTgt spid="1030">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3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030">
                                            <p:txEl>
                                              <p:pRg st="5" end="5"/>
                                            </p:txEl>
                                          </p:spTgt>
                                        </p:tgtEl>
                                        <p:attrNameLst>
                                          <p:attrName>style.visibility</p:attrName>
                                        </p:attrNameLst>
                                      </p:cBhvr>
                                      <p:to>
                                        <p:strVal val="visible"/>
                                      </p:to>
                                    </p:set>
                                    <p:anim calcmode="lin" valueType="num">
                                      <p:cBhvr additive="base">
                                        <p:cTn id="37" dur="500" fill="hold"/>
                                        <p:tgtEl>
                                          <p:spTgt spid="1030">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030">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3" descr="EXPTEXTB"/>
          <p:cNvSpPr>
            <a:spLocks noChangeArrowheads="1"/>
          </p:cNvSpPr>
          <p:nvPr/>
        </p:nvSpPr>
        <p:spPr bwMode="auto">
          <a:xfrm>
            <a:off x="-36512"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dirty="0">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en-US" altLang="ko-KR" sz="2000" b="1" dirty="0">
                <a:solidFill>
                  <a:srgbClr val="000000"/>
                </a:solidFill>
                <a:latin typeface="Arial" charset="0"/>
                <a:ea typeface="+mn-ea"/>
                <a:cs typeface="+mn-cs"/>
              </a:rPr>
              <a:t>“</a:t>
            </a:r>
            <a:r>
              <a:rPr lang="ko-KR" altLang="en-US" sz="2000" b="1" dirty="0">
                <a:solidFill>
                  <a:srgbClr val="000000"/>
                </a:solidFill>
                <a:latin typeface="나눔고딕"/>
                <a:ea typeface="나눔고딕"/>
                <a:cs typeface="나눔고딕"/>
              </a:rPr>
              <a:t>땅</a:t>
            </a:r>
            <a:r>
              <a:rPr lang="en-US" altLang="ko-KR" sz="2000" b="1" dirty="0">
                <a:solidFill>
                  <a:srgbClr val="000000"/>
                </a:solidFill>
                <a:latin typeface="나눔고딕"/>
                <a:ea typeface="나눔고딕"/>
                <a:cs typeface="나눔고딕"/>
              </a:rPr>
              <a:t> </a:t>
            </a:r>
            <a:r>
              <a:rPr lang="ko-KR" altLang="en-US" sz="2000" b="1" dirty="0">
                <a:solidFill>
                  <a:srgbClr val="000000"/>
                </a:solidFill>
                <a:latin typeface="나눔고딕"/>
                <a:ea typeface="나눔고딕"/>
                <a:cs typeface="나눔고딕"/>
              </a:rPr>
              <a:t>끝까지</a:t>
            </a:r>
            <a:r>
              <a:rPr lang="en-US" altLang="ko-KR" sz="2000" b="1" dirty="0">
                <a:solidFill>
                  <a:srgbClr val="000000"/>
                </a:solidFill>
                <a:latin typeface="나눔고딕"/>
                <a:ea typeface="나눔고딕"/>
                <a:cs typeface="나눔고딕"/>
              </a:rPr>
              <a:t> </a:t>
            </a:r>
            <a:r>
              <a:rPr lang="ko-KR" altLang="en-US" sz="2000" b="1" dirty="0">
                <a:solidFill>
                  <a:srgbClr val="000000"/>
                </a:solidFill>
                <a:latin typeface="나눔고딕"/>
                <a:ea typeface="나눔고딕"/>
                <a:cs typeface="나눔고딕"/>
              </a:rPr>
              <a:t>이르러</a:t>
            </a:r>
            <a:r>
              <a:rPr lang="en-US" altLang="ko-KR" sz="2000" b="1" dirty="0">
                <a:solidFill>
                  <a:srgbClr val="000000"/>
                </a:solidFill>
                <a:latin typeface="Arial" charset="0"/>
                <a:ea typeface="+mn-ea"/>
                <a:cs typeface="+mn-cs"/>
              </a:rPr>
              <a:t>”</a:t>
            </a:r>
            <a:r>
              <a:rPr lang="en-US" sz="2000" b="1" dirty="0">
                <a:solidFill>
                  <a:srgbClr val="000000"/>
                </a:solidFill>
                <a:latin typeface="Arial" charset="0"/>
                <a:ea typeface="+mn-ea"/>
                <a:cs typeface="+mn-cs"/>
              </a:rPr>
              <a:t> (</a:t>
            </a:r>
            <a:r>
              <a:rPr lang="ko-KR" altLang="en-US" sz="2000" b="1" dirty="0">
                <a:solidFill>
                  <a:srgbClr val="000000"/>
                </a:solidFill>
                <a:latin typeface="나눔고딕"/>
                <a:ea typeface="나눔고딕"/>
                <a:cs typeface="나눔고딕"/>
              </a:rPr>
              <a:t>행</a:t>
            </a:r>
            <a:r>
              <a:rPr lang="en-US" sz="2000" b="1" dirty="0">
                <a:solidFill>
                  <a:srgbClr val="000000"/>
                </a:solidFill>
                <a:latin typeface="Arial" charset="0"/>
                <a:ea typeface="+mn-ea"/>
                <a:cs typeface="+mn-cs"/>
              </a:rPr>
              <a:t> 1:8)</a:t>
            </a:r>
          </a:p>
          <a:p>
            <a:pPr>
              <a:defRPr/>
            </a:pPr>
            <a:r>
              <a:rPr lang="en-US" altLang="ko-KR" sz="1600" b="1" dirty="0">
                <a:solidFill>
                  <a:srgbClr val="000000"/>
                </a:solidFill>
                <a:latin typeface="Arial" charset="0"/>
                <a:ea typeface="+mn-ea"/>
                <a:cs typeface="+mn-cs"/>
              </a:rPr>
              <a:t>  </a:t>
            </a:r>
            <a:r>
              <a:rPr lang="ko-KR" altLang="en-US" sz="1600" b="1" dirty="0">
                <a:solidFill>
                  <a:srgbClr val="000000"/>
                </a:solidFill>
                <a:latin typeface="나눔고딕"/>
                <a:ea typeface="나눔고딕"/>
                <a:cs typeface="나눔고딕"/>
              </a:rPr>
              <a:t>행</a:t>
            </a:r>
            <a:r>
              <a:rPr lang="en-US" sz="1600" b="1" dirty="0">
                <a:solidFill>
                  <a:srgbClr val="000000"/>
                </a:solidFill>
                <a:latin typeface="Arial" charset="0"/>
                <a:ea typeface="+mn-ea"/>
                <a:cs typeface="+mn-cs"/>
              </a:rPr>
              <a:t>  </a:t>
            </a:r>
            <a:r>
              <a:rPr lang="en-US" sz="2000" b="1" dirty="0">
                <a:solidFill>
                  <a:srgbClr val="000000"/>
                </a:solidFill>
                <a:latin typeface="Arial" charset="0"/>
                <a:ea typeface="+mn-ea"/>
                <a:cs typeface="+mn-cs"/>
              </a:rPr>
              <a:t>9  13       14    15  16          18           21     27     28</a:t>
            </a:r>
          </a:p>
        </p:txBody>
      </p:sp>
      <p:sp>
        <p:nvSpPr>
          <p:cNvPr id="280579"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1200" b="1" dirty="0">
                <a:solidFill>
                  <a:srgbClr val="FFFFFF"/>
                </a:solidFill>
                <a:latin typeface="Arial Narrow" charset="0"/>
                <a:cs typeface="Times New Roman" charset="0"/>
              </a:rPr>
              <a:t>가을</a:t>
            </a:r>
            <a:r>
              <a:rPr lang="en-US" sz="1200" b="1" dirty="0">
                <a:solidFill>
                  <a:srgbClr val="FFFFFF"/>
                </a:solidFill>
                <a:latin typeface="Arial Narrow" charset="0"/>
                <a:cs typeface="Times New Roman" charset="0"/>
              </a:rPr>
              <a:t> 49</a:t>
            </a:r>
          </a:p>
          <a:p>
            <a:pPr algn="ctr" eaLnBrk="1" hangingPunct="1">
              <a:spcBef>
                <a:spcPct val="50000"/>
              </a:spcBef>
            </a:pPr>
            <a:r>
              <a:rPr lang="ko-KR" altLang="en-US" sz="1600" b="1" dirty="0">
                <a:solidFill>
                  <a:srgbClr val="FFFFFF"/>
                </a:solidFill>
                <a:latin typeface="Arial Narrow" charset="0"/>
                <a:cs typeface="Times New Roman" charset="0"/>
              </a:rPr>
              <a:t>총회</a:t>
            </a:r>
            <a:endParaRPr lang="en-US" sz="1600" b="1" dirty="0">
              <a:solidFill>
                <a:srgbClr val="FFFFFF"/>
              </a:solidFill>
              <a:latin typeface="Arial Narrow" charset="0"/>
              <a:cs typeface="Times New Roman" charset="0"/>
            </a:endParaRPr>
          </a:p>
        </p:txBody>
      </p:sp>
      <p:sp>
        <p:nvSpPr>
          <p:cNvPr id="280580" name="Text Box 17"/>
          <p:cNvSpPr txBox="1">
            <a:spLocks noChangeArrowheads="1"/>
          </p:cNvSpPr>
          <p:nvPr/>
        </p:nvSpPr>
        <p:spPr bwMode="auto">
          <a:xfrm>
            <a:off x="4724400" y="2133600"/>
            <a:ext cx="685800" cy="784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FFFFFF"/>
                </a:solidFill>
                <a:latin typeface="Arial Narrow" charset="0"/>
                <a:cs typeface="Times New Roman" charset="0"/>
              </a:rPr>
              <a:t>5</a:t>
            </a:r>
            <a:r>
              <a:rPr lang="ko-KR" altLang="en-US" sz="1200" b="1" dirty="0">
                <a:solidFill>
                  <a:srgbClr val="FFFFFF"/>
                </a:solidFill>
                <a:latin typeface="Arial Narrow" charset="0"/>
                <a:cs typeface="Times New Roman" charset="0"/>
              </a:rPr>
              <a:t>월</a:t>
            </a:r>
            <a:r>
              <a:rPr lang="en-US" sz="1200" b="1" dirty="0">
                <a:solidFill>
                  <a:srgbClr val="FFFFFF"/>
                </a:solidFill>
                <a:latin typeface="Arial Narrow" charset="0"/>
                <a:cs typeface="Times New Roman" charset="0"/>
              </a:rPr>
              <a:t> 57-</a:t>
            </a:r>
            <a:br>
              <a:rPr lang="en-US" sz="1200" b="1" dirty="0">
                <a:solidFill>
                  <a:srgbClr val="FFFFFF"/>
                </a:solidFill>
                <a:latin typeface="Arial Narrow" charset="0"/>
                <a:cs typeface="Times New Roman" charset="0"/>
              </a:rPr>
            </a:br>
            <a:r>
              <a:rPr lang="en-US" sz="1200" b="1" dirty="0">
                <a:solidFill>
                  <a:srgbClr val="FFFFFF"/>
                </a:solidFill>
                <a:latin typeface="Arial Narrow" charset="0"/>
                <a:cs typeface="Times New Roman" charset="0"/>
              </a:rPr>
              <a:t>8</a:t>
            </a:r>
            <a:r>
              <a:rPr lang="ko-KR" altLang="en-US" sz="1200" b="1" dirty="0">
                <a:solidFill>
                  <a:srgbClr val="FFFFFF"/>
                </a:solidFill>
                <a:latin typeface="Arial Narrow" charset="0"/>
                <a:cs typeface="Times New Roman" charset="0"/>
              </a:rPr>
              <a:t>월</a:t>
            </a:r>
            <a:r>
              <a:rPr lang="en-US" sz="1200" b="1" dirty="0">
                <a:solidFill>
                  <a:srgbClr val="FFFFFF"/>
                </a:solidFill>
                <a:latin typeface="Arial Narrow" charset="0"/>
                <a:cs typeface="Times New Roman" charset="0"/>
              </a:rPr>
              <a:t> 59</a:t>
            </a:r>
          </a:p>
          <a:p>
            <a:pPr algn="ctr" eaLnBrk="1" hangingPunct="1">
              <a:spcBef>
                <a:spcPct val="50000"/>
              </a:spcBef>
            </a:pPr>
            <a:r>
              <a:rPr lang="ko-KR" altLang="en-US" sz="1800" b="1" dirty="0">
                <a:solidFill>
                  <a:srgbClr val="FFFFFF"/>
                </a:solidFill>
                <a:latin typeface="Arial Narrow" charset="0"/>
                <a:cs typeface="Times New Roman" charset="0"/>
              </a:rPr>
              <a:t>재판</a:t>
            </a:r>
            <a:endParaRPr lang="en-US" sz="1800" b="1" dirty="0">
              <a:solidFill>
                <a:srgbClr val="FFFFFF"/>
              </a:solidFill>
              <a:latin typeface="Arial Narrow" charset="0"/>
              <a:cs typeface="Times New Roman" charset="0"/>
            </a:endParaRPr>
          </a:p>
        </p:txBody>
      </p:sp>
      <p:sp>
        <p:nvSpPr>
          <p:cNvPr id="28058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280582" name="Text Box 20"/>
          <p:cNvSpPr txBox="1">
            <a:spLocks noChangeArrowheads="1"/>
          </p:cNvSpPr>
          <p:nvPr/>
        </p:nvSpPr>
        <p:spPr bwMode="auto">
          <a:xfrm>
            <a:off x="8193829" y="2341329"/>
            <a:ext cx="770659"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1200" b="1" dirty="0">
                <a:solidFill>
                  <a:srgbClr val="FFFFFF"/>
                </a:solidFill>
                <a:latin typeface="Arial Narrow" charset="0"/>
                <a:cs typeface="Times New Roman" charset="0"/>
              </a:rPr>
              <a:t>봄</a:t>
            </a:r>
            <a:r>
              <a:rPr lang="en-US" sz="1200" b="1" dirty="0">
                <a:solidFill>
                  <a:srgbClr val="FFFFFF"/>
                </a:solidFill>
                <a:latin typeface="Arial Narrow" charset="0"/>
                <a:cs typeface="Times New Roman" charset="0"/>
              </a:rPr>
              <a:t> 68</a:t>
            </a:r>
          </a:p>
          <a:p>
            <a:pPr algn="ctr" eaLnBrk="1" hangingPunct="1">
              <a:spcBef>
                <a:spcPct val="50000"/>
              </a:spcBef>
            </a:pPr>
            <a:r>
              <a:rPr lang="ko-KR" altLang="en-US" sz="1600" b="1" dirty="0">
                <a:solidFill>
                  <a:srgbClr val="FFFFFF"/>
                </a:solidFill>
                <a:latin typeface="Arial Narrow" charset="0"/>
                <a:cs typeface="Times New Roman" charset="0"/>
              </a:rPr>
              <a:t>교회의</a:t>
            </a:r>
            <a:r>
              <a:rPr lang="en-US" altLang="ko-KR" sz="1600" b="1" dirty="0">
                <a:solidFill>
                  <a:srgbClr val="FFFFFF"/>
                </a:solidFill>
                <a:latin typeface="Arial Narrow" charset="0"/>
                <a:cs typeface="Times New Roman" charset="0"/>
              </a:rPr>
              <a:t> </a:t>
            </a:r>
          </a:p>
          <a:p>
            <a:pPr algn="ctr" eaLnBrk="1" hangingPunct="1">
              <a:spcBef>
                <a:spcPct val="50000"/>
              </a:spcBef>
            </a:pPr>
            <a:r>
              <a:rPr lang="ko-KR" altLang="en-US" sz="1600" b="1" dirty="0">
                <a:solidFill>
                  <a:srgbClr val="FFFFFF"/>
                </a:solidFill>
                <a:latin typeface="Arial Narrow" charset="0"/>
                <a:cs typeface="Times New Roman" charset="0"/>
              </a:rPr>
              <a:t>확장</a:t>
            </a:r>
            <a:endParaRPr lang="en-US" sz="1600" b="1" dirty="0">
              <a:solidFill>
                <a:srgbClr val="FFFFFF"/>
              </a:solidFill>
              <a:latin typeface="Arial Narrow" charset="0"/>
              <a:cs typeface="Times New Roman" charset="0"/>
            </a:endParaRPr>
          </a:p>
        </p:txBody>
      </p:sp>
      <p:sp>
        <p:nvSpPr>
          <p:cNvPr id="28058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80584" name="Text Box 7"/>
          <p:cNvSpPr txBox="1">
            <a:spLocks noChangeArrowheads="1"/>
          </p:cNvSpPr>
          <p:nvPr/>
        </p:nvSpPr>
        <p:spPr bwMode="auto">
          <a:xfrm>
            <a:off x="899592" y="2059688"/>
            <a:ext cx="990600" cy="1254189"/>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000000"/>
                </a:solidFill>
                <a:latin typeface="Arial Narrow" charset="0"/>
                <a:cs typeface="Times New Roman" charset="0"/>
              </a:rPr>
              <a:t>4</a:t>
            </a:r>
            <a:r>
              <a:rPr lang="ko-KR" altLang="en-US" sz="1200" b="1" dirty="0">
                <a:solidFill>
                  <a:srgbClr val="000000"/>
                </a:solidFill>
                <a:latin typeface="Arial Narrow" charset="0"/>
                <a:cs typeface="Times New Roman" charset="0"/>
              </a:rPr>
              <a:t>월</a:t>
            </a:r>
            <a:r>
              <a:rPr lang="en-US" sz="1200" b="1" dirty="0">
                <a:solidFill>
                  <a:srgbClr val="000000"/>
                </a:solidFill>
                <a:latin typeface="Arial Narrow" charset="0"/>
                <a:cs typeface="Times New Roman" charset="0"/>
              </a:rPr>
              <a:t> 48-</a:t>
            </a:r>
            <a:br>
              <a:rPr lang="en-US" sz="1200" b="1" dirty="0">
                <a:solidFill>
                  <a:srgbClr val="000000"/>
                </a:solidFill>
                <a:latin typeface="Arial Narrow" charset="0"/>
                <a:cs typeface="Times New Roman" charset="0"/>
              </a:rPr>
            </a:br>
            <a:r>
              <a:rPr lang="en-US" sz="1200" b="1" dirty="0">
                <a:solidFill>
                  <a:srgbClr val="000000"/>
                </a:solidFill>
                <a:latin typeface="Arial Narrow" charset="0"/>
                <a:cs typeface="Times New Roman" charset="0"/>
              </a:rPr>
              <a:t>9</a:t>
            </a:r>
            <a:r>
              <a:rPr lang="ko-KR" altLang="en-US" sz="1200" b="1" dirty="0">
                <a:solidFill>
                  <a:srgbClr val="000000"/>
                </a:solidFill>
                <a:latin typeface="Arial Narrow" charset="0"/>
                <a:cs typeface="Times New Roman" charset="0"/>
              </a:rPr>
              <a:t>월</a:t>
            </a:r>
            <a:r>
              <a:rPr lang="en-US" sz="1200" b="1" dirty="0">
                <a:solidFill>
                  <a:srgbClr val="000000"/>
                </a:solidFill>
                <a:latin typeface="Arial Narrow" charset="0"/>
                <a:cs typeface="Times New Roman" charset="0"/>
              </a:rPr>
              <a:t> 49</a:t>
            </a:r>
          </a:p>
          <a:p>
            <a:pPr algn="ctr" eaLnBrk="1" hangingPunct="1"/>
            <a:r>
              <a:rPr lang="en-US" b="1" dirty="0">
                <a:solidFill>
                  <a:srgbClr val="000000"/>
                </a:solidFill>
                <a:latin typeface="Arial Narrow" charset="0"/>
                <a:cs typeface="Times New Roman" charset="0"/>
              </a:rPr>
              <a:t>1</a:t>
            </a:r>
            <a:br>
              <a:rPr lang="en-US" b="1" dirty="0">
                <a:solidFill>
                  <a:srgbClr val="000000"/>
                </a:solidFill>
                <a:latin typeface="Arial Narrow" charset="0"/>
                <a:cs typeface="Times New Roman" charset="0"/>
              </a:rPr>
            </a:br>
            <a:r>
              <a:rPr lang="ko-KR" altLang="en-US" sz="1800" b="1" dirty="0">
                <a:solidFill>
                  <a:srgbClr val="000000"/>
                </a:solidFill>
                <a:latin typeface="Arial Narrow" charset="0"/>
                <a:cs typeface="Times New Roman" charset="0"/>
              </a:rPr>
              <a:t>갈라디아</a:t>
            </a:r>
            <a:endParaRPr lang="en-US" sz="2000"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80585"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1200" b="1" dirty="0">
                <a:solidFill>
                  <a:srgbClr val="000000"/>
                </a:solidFill>
                <a:latin typeface="Arial Narrow" charset="0"/>
                <a:cs typeface="Times New Roman" charset="0"/>
              </a:rPr>
              <a:t>봄</a:t>
            </a:r>
            <a:r>
              <a:rPr lang="en-US" sz="1200" b="1" dirty="0">
                <a:solidFill>
                  <a:srgbClr val="000000"/>
                </a:solidFill>
                <a:latin typeface="Arial Narrow" charset="0"/>
                <a:cs typeface="Times New Roman" charset="0"/>
              </a:rPr>
              <a:t> 53-</a:t>
            </a:r>
            <a:br>
              <a:rPr lang="en-US" sz="1200" b="1" dirty="0">
                <a:solidFill>
                  <a:srgbClr val="000000"/>
                </a:solidFill>
                <a:latin typeface="Arial Narrow" charset="0"/>
                <a:cs typeface="Times New Roman" charset="0"/>
              </a:rPr>
            </a:br>
            <a:r>
              <a:rPr lang="en-US" sz="1200" b="1" dirty="0">
                <a:solidFill>
                  <a:srgbClr val="000000"/>
                </a:solidFill>
                <a:latin typeface="Arial Narrow" charset="0"/>
                <a:cs typeface="Times New Roman" charset="0"/>
              </a:rPr>
              <a:t>5</a:t>
            </a:r>
            <a:r>
              <a:rPr lang="ko-KR" altLang="en-US" sz="1200" b="1" dirty="0">
                <a:solidFill>
                  <a:srgbClr val="000000"/>
                </a:solidFill>
                <a:latin typeface="Arial Narrow" charset="0"/>
                <a:cs typeface="Times New Roman" charset="0"/>
              </a:rPr>
              <a:t>월</a:t>
            </a:r>
            <a:r>
              <a:rPr lang="en-US" sz="1200" b="1" dirty="0">
                <a:solidFill>
                  <a:srgbClr val="000000"/>
                </a:solidFill>
                <a:latin typeface="Arial Narrow" charset="0"/>
                <a:cs typeface="Times New Roman" charset="0"/>
              </a:rPr>
              <a:t> 57</a:t>
            </a:r>
          </a:p>
          <a:p>
            <a:pPr algn="ctr" eaLnBrk="1" hangingPunct="1"/>
            <a:r>
              <a:rPr lang="en-US" b="1" dirty="0">
                <a:solidFill>
                  <a:srgbClr val="000000"/>
                </a:solidFill>
                <a:latin typeface="Arial Narrow" charset="0"/>
                <a:cs typeface="Times New Roman" charset="0"/>
              </a:rPr>
              <a:t>3</a:t>
            </a:r>
            <a:br>
              <a:rPr lang="en-US" b="1" dirty="0">
                <a:solidFill>
                  <a:srgbClr val="000000"/>
                </a:solidFill>
                <a:latin typeface="Arial Narrow" charset="0"/>
                <a:cs typeface="Times New Roman" charset="0"/>
              </a:rPr>
            </a:br>
            <a:r>
              <a:rPr lang="ko-KR" altLang="en-US" b="1" dirty="0">
                <a:solidFill>
                  <a:srgbClr val="000000"/>
                </a:solidFill>
                <a:latin typeface="Arial Narrow" charset="0"/>
                <a:cs typeface="Times New Roman" charset="0"/>
              </a:rPr>
              <a:t>아시아</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dirty="0">
                <a:solidFill>
                  <a:srgbClr val="FFFFFF"/>
                </a:solidFill>
                <a:latin typeface="Arial Narrow" charset="0"/>
                <a:cs typeface="Times New Roman" charset="0"/>
              </a:rPr>
              <a:t>2</a:t>
            </a:r>
            <a:r>
              <a:rPr lang="ko-KR" altLang="en-US" sz="1200" b="1" dirty="0">
                <a:solidFill>
                  <a:srgbClr val="FFFFFF"/>
                </a:solidFill>
                <a:latin typeface="Arial Narrow" charset="0"/>
                <a:cs typeface="Times New Roman" charset="0"/>
              </a:rPr>
              <a:t>월</a:t>
            </a:r>
            <a:r>
              <a:rPr lang="en-US" sz="1200" b="1" dirty="0">
                <a:solidFill>
                  <a:srgbClr val="FFFFFF"/>
                </a:solidFill>
                <a:latin typeface="Arial Narrow" charset="0"/>
                <a:cs typeface="Times New Roman" charset="0"/>
              </a:rPr>
              <a:t> 60-</a:t>
            </a:r>
            <a:br>
              <a:rPr lang="en-US" sz="1200" b="1" dirty="0">
                <a:solidFill>
                  <a:srgbClr val="FFFFFF"/>
                </a:solidFill>
                <a:latin typeface="Arial Narrow" charset="0"/>
                <a:cs typeface="Times New Roman" charset="0"/>
              </a:rPr>
            </a:br>
            <a:r>
              <a:rPr lang="en-US" sz="1200" b="1" dirty="0">
                <a:solidFill>
                  <a:srgbClr val="FFFFFF"/>
                </a:solidFill>
                <a:latin typeface="Arial Narrow" charset="0"/>
                <a:cs typeface="Times New Roman" charset="0"/>
              </a:rPr>
              <a:t>3</a:t>
            </a:r>
            <a:r>
              <a:rPr lang="ko-KR" altLang="en-US" sz="1200" b="1" dirty="0">
                <a:solidFill>
                  <a:srgbClr val="FFFFFF"/>
                </a:solidFill>
                <a:latin typeface="Arial Narrow" charset="0"/>
                <a:cs typeface="Times New Roman" charset="0"/>
              </a:rPr>
              <a:t>월</a:t>
            </a:r>
            <a:r>
              <a:rPr lang="en-US" sz="1200" b="1" dirty="0">
                <a:solidFill>
                  <a:srgbClr val="FFFFFF"/>
                </a:solidFill>
                <a:latin typeface="Arial Narrow" charset="0"/>
                <a:cs typeface="Times New Roman" charset="0"/>
              </a:rPr>
              <a:t> 62</a:t>
            </a:r>
          </a:p>
          <a:p>
            <a:pPr algn="ctr" eaLnBrk="1" hangingPunct="1">
              <a:defRPr/>
            </a:pPr>
            <a:r>
              <a:rPr lang="en-US" b="1" dirty="0">
                <a:solidFill>
                  <a:srgbClr val="FFFFFF"/>
                </a:solidFill>
                <a:latin typeface="Arial Narrow" charset="0"/>
                <a:cs typeface="Times New Roman" charset="0"/>
              </a:rPr>
              <a:t>1</a:t>
            </a:r>
            <a:br>
              <a:rPr lang="en-US" b="1" dirty="0">
                <a:solidFill>
                  <a:srgbClr val="FFFFFF"/>
                </a:solidFill>
                <a:latin typeface="Arial Narrow" charset="0"/>
                <a:cs typeface="Times New Roman" charset="0"/>
              </a:rPr>
            </a:br>
            <a:r>
              <a:rPr lang="ko-KR" altLang="en-US" b="1" dirty="0">
                <a:solidFill>
                  <a:srgbClr val="FFFFFF"/>
                </a:solidFill>
                <a:latin typeface="Arial Narrow" charset="0"/>
                <a:cs typeface="Times New Roman" charset="0"/>
              </a:rPr>
              <a:t>로마</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1200" b="1" dirty="0">
                <a:solidFill>
                  <a:srgbClr val="FFFFFF"/>
                </a:solidFill>
                <a:latin typeface="Arial Narrow" charset="0"/>
                <a:cs typeface="Times New Roman" charset="0"/>
              </a:rPr>
              <a:t>가을</a:t>
            </a:r>
            <a:r>
              <a:rPr lang="en-US" sz="1200" b="1" dirty="0">
                <a:solidFill>
                  <a:srgbClr val="FFFFFF"/>
                </a:solidFill>
                <a:latin typeface="Arial Narrow" charset="0"/>
                <a:cs typeface="Times New Roman" charset="0"/>
              </a:rPr>
              <a:t> 67-</a:t>
            </a:r>
            <a:br>
              <a:rPr lang="en-US" sz="1200" b="1" dirty="0">
                <a:solidFill>
                  <a:srgbClr val="FFFFFF"/>
                </a:solidFill>
                <a:latin typeface="Arial Narrow" charset="0"/>
                <a:cs typeface="Times New Roman" charset="0"/>
              </a:rPr>
            </a:br>
            <a:r>
              <a:rPr lang="ko-KR" altLang="en-US" sz="1200" b="1" dirty="0">
                <a:solidFill>
                  <a:srgbClr val="FFFFFF"/>
                </a:solidFill>
                <a:latin typeface="Arial Narrow" charset="0"/>
                <a:cs typeface="Times New Roman" charset="0"/>
              </a:rPr>
              <a:t>봄</a:t>
            </a:r>
            <a:r>
              <a:rPr lang="en-US" sz="1200" b="1" dirty="0">
                <a:solidFill>
                  <a:srgbClr val="FFFFFF"/>
                </a:solidFill>
                <a:latin typeface="Arial Narrow" charset="0"/>
                <a:cs typeface="Times New Roman" charset="0"/>
              </a:rPr>
              <a:t> 68</a:t>
            </a:r>
          </a:p>
          <a:p>
            <a:pPr algn="ctr" eaLnBrk="1" hangingPunct="1">
              <a:defRPr/>
            </a:pPr>
            <a:r>
              <a:rPr lang="en-US" b="1" dirty="0">
                <a:solidFill>
                  <a:srgbClr val="FFFFFF"/>
                </a:solidFill>
                <a:latin typeface="Arial Narrow" charset="0"/>
                <a:cs typeface="Times New Roman" charset="0"/>
              </a:rPr>
              <a:t>2</a:t>
            </a:r>
            <a:br>
              <a:rPr lang="en-US" b="1" dirty="0">
                <a:solidFill>
                  <a:srgbClr val="FFFFFF"/>
                </a:solidFill>
                <a:latin typeface="Arial Narrow" charset="0"/>
                <a:cs typeface="Times New Roman" charset="0"/>
              </a:rPr>
            </a:br>
            <a:r>
              <a:rPr lang="ko-KR" altLang="en-US" b="1" dirty="0">
                <a:solidFill>
                  <a:srgbClr val="FFFFFF"/>
                </a:solidFill>
                <a:latin typeface="Arial Narrow" charset="0"/>
                <a:cs typeface="Times New Roman" charset="0"/>
              </a:rPr>
              <a:t>로마</a:t>
            </a:r>
            <a:endParaRPr lang="en-US" b="1" dirty="0">
              <a:solidFill>
                <a:srgbClr val="FFFFFF"/>
              </a:solidFill>
              <a:latin typeface="Arial Narrow" charset="0"/>
              <a:cs typeface="Times New Roman" charset="0"/>
            </a:endParaRPr>
          </a:p>
          <a:p>
            <a:pPr algn="ctr" eaLnBrk="1" hangingPunct="1">
              <a:spcBef>
                <a:spcPct val="50000"/>
              </a:spcBef>
              <a:defRPr/>
            </a:pPr>
            <a:endParaRPr lang="en-US" sz="1000" b="1" dirty="0">
              <a:solidFill>
                <a:srgbClr val="FFFFFF"/>
              </a:solidFill>
              <a:latin typeface="Arial Narrow" charset="0"/>
              <a:cs typeface="Times New Roman" charset="0"/>
            </a:endParaRPr>
          </a:p>
        </p:txBody>
      </p:sp>
      <p:sp>
        <p:nvSpPr>
          <p:cNvPr id="280588"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280589"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1200" b="1" dirty="0">
                <a:solidFill>
                  <a:srgbClr val="000000"/>
                </a:solidFill>
                <a:latin typeface="Arial Narrow" charset="0"/>
                <a:cs typeface="Times New Roman" charset="0"/>
              </a:rPr>
              <a:t>봄</a:t>
            </a:r>
            <a:r>
              <a:rPr lang="en-US" sz="1200" b="1" dirty="0">
                <a:solidFill>
                  <a:srgbClr val="000000"/>
                </a:solidFill>
                <a:latin typeface="Arial Narrow" charset="0"/>
                <a:cs typeface="Times New Roman" charset="0"/>
              </a:rPr>
              <a:t> 62-</a:t>
            </a:r>
            <a:br>
              <a:rPr lang="en-US" sz="1200" b="1" dirty="0">
                <a:solidFill>
                  <a:srgbClr val="000000"/>
                </a:solidFill>
                <a:latin typeface="Arial Narrow" charset="0"/>
                <a:cs typeface="Times New Roman" charset="0"/>
              </a:rPr>
            </a:br>
            <a:r>
              <a:rPr lang="ko-KR" altLang="en-US" sz="1200" b="1" dirty="0">
                <a:solidFill>
                  <a:srgbClr val="000000"/>
                </a:solidFill>
                <a:latin typeface="Arial Narrow" charset="0"/>
                <a:cs typeface="Times New Roman" charset="0"/>
              </a:rPr>
              <a:t>가을</a:t>
            </a:r>
            <a:r>
              <a:rPr lang="en-US" sz="1200" b="1" dirty="0">
                <a:solidFill>
                  <a:srgbClr val="000000"/>
                </a:solidFill>
                <a:latin typeface="Arial Narrow" charset="0"/>
                <a:cs typeface="Times New Roman" charset="0"/>
              </a:rPr>
              <a:t> 67</a:t>
            </a:r>
          </a:p>
          <a:p>
            <a:pPr algn="ctr" eaLnBrk="1" hangingPunct="1"/>
            <a:r>
              <a:rPr lang="en-US" b="1" dirty="0">
                <a:solidFill>
                  <a:srgbClr val="000000"/>
                </a:solidFill>
                <a:latin typeface="Arial Narrow" charset="0"/>
                <a:cs typeface="Times New Roman" charset="0"/>
              </a:rPr>
              <a:t>4</a:t>
            </a:r>
            <a:br>
              <a:rPr lang="en-US" b="1" dirty="0">
                <a:solidFill>
                  <a:srgbClr val="000000"/>
                </a:solidFill>
                <a:latin typeface="Arial Narrow" charset="0"/>
                <a:cs typeface="Times New Roman" charset="0"/>
              </a:rPr>
            </a:br>
            <a:r>
              <a:rPr lang="ko-KR" altLang="en-US" b="1" dirty="0">
                <a:solidFill>
                  <a:srgbClr val="000000"/>
                </a:solidFill>
                <a:latin typeface="Arial Narrow" charset="0"/>
                <a:cs typeface="Times New Roman" charset="0"/>
              </a:rPr>
              <a:t>스페인</a:t>
            </a:r>
            <a:endParaRPr lang="en-US" b="1" dirty="0">
              <a:solidFill>
                <a:srgbClr val="000000"/>
              </a:solidFill>
              <a:latin typeface="Arial Narrow" charset="0"/>
              <a:cs typeface="Times New Roman" charset="0"/>
            </a:endParaRPr>
          </a:p>
          <a:p>
            <a:pPr algn="ctr" eaLnBrk="1" hangingPunct="1">
              <a:spcBef>
                <a:spcPct val="50000"/>
              </a:spcBef>
            </a:pPr>
            <a:endParaRPr lang="en-US" sz="1000" b="1" dirty="0">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ko-KR" altLang="en-US" sz="4000" b="1" dirty="0">
                <a:solidFill>
                  <a:srgbClr val="FFFFFF"/>
                </a:solidFill>
                <a:latin typeface="Arial" charset="0"/>
                <a:cs typeface="Times New Roman" charset="0"/>
              </a:rPr>
              <a:t>신약</a:t>
            </a:r>
            <a:r>
              <a:rPr lang="en-US" altLang="ko-KR" sz="4000" b="1" dirty="0">
                <a:solidFill>
                  <a:srgbClr val="FFFFFF"/>
                </a:solidFill>
                <a:latin typeface="Arial" charset="0"/>
                <a:cs typeface="Times New Roman" charset="0"/>
              </a:rPr>
              <a:t> </a:t>
            </a:r>
            <a:r>
              <a:rPr lang="ko-KR" altLang="en-US" sz="4000" b="1" dirty="0">
                <a:solidFill>
                  <a:srgbClr val="FFFFFF"/>
                </a:solidFill>
                <a:latin typeface="Arial" charset="0"/>
                <a:cs typeface="Times New Roman" charset="0"/>
              </a:rPr>
              <a:t>조망</a:t>
            </a:r>
            <a:r>
              <a:rPr lang="en-US" altLang="ko-KR" sz="4000" b="1" dirty="0">
                <a:solidFill>
                  <a:srgbClr val="FFFFFF"/>
                </a:solidFill>
                <a:latin typeface="Arial" charset="0"/>
                <a:cs typeface="Times New Roman" charset="0"/>
              </a:rPr>
              <a:t> </a:t>
            </a:r>
            <a:r>
              <a:rPr lang="en-US" sz="4000" b="1" dirty="0">
                <a:solidFill>
                  <a:srgbClr val="FFFFFF"/>
                </a:solidFill>
                <a:latin typeface="Arial" charset="0"/>
                <a:cs typeface="Times New Roman" charset="0"/>
              </a:rPr>
              <a:t>(</a:t>
            </a:r>
            <a:r>
              <a:rPr lang="ko-KR" altLang="en-US" sz="4000" b="1" dirty="0">
                <a:solidFill>
                  <a:srgbClr val="FFFFFF"/>
                </a:solidFill>
                <a:latin typeface="Arial" charset="0"/>
                <a:cs typeface="Times New Roman" charset="0"/>
              </a:rPr>
              <a:t>바울</a:t>
            </a:r>
            <a:r>
              <a:rPr lang="en-US" altLang="ko-KR" sz="4000" b="1" dirty="0">
                <a:solidFill>
                  <a:srgbClr val="FFFFFF"/>
                </a:solidFill>
                <a:latin typeface="Arial" charset="0"/>
                <a:cs typeface="Times New Roman" charset="0"/>
              </a:rPr>
              <a:t> </a:t>
            </a:r>
            <a:r>
              <a:rPr lang="ko-KR" altLang="en-US" sz="4000" b="1" dirty="0">
                <a:solidFill>
                  <a:srgbClr val="FFFFFF"/>
                </a:solidFill>
                <a:latin typeface="Arial" charset="0"/>
                <a:cs typeface="Times New Roman" charset="0"/>
              </a:rPr>
              <a:t>서신</a:t>
            </a:r>
            <a:r>
              <a:rPr lang="en-US" altLang="ja-JP" sz="4000" b="1" dirty="0">
                <a:solidFill>
                  <a:srgbClr val="FFFFFF"/>
                </a:solidFill>
                <a:latin typeface="Arial" charset="0"/>
                <a:cs typeface="Times New Roman" charset="0"/>
              </a:rPr>
              <a:t>)</a:t>
            </a:r>
            <a:endParaRPr lang="en-US" sz="4000" b="1" dirty="0">
              <a:solidFill>
                <a:srgbClr val="FFFFFF"/>
              </a:solidFill>
              <a:latin typeface="Arial" charset="0"/>
              <a:cs typeface="Times New Roman" charset="0"/>
            </a:endParaRPr>
          </a:p>
        </p:txBody>
      </p:sp>
      <p:sp>
        <p:nvSpPr>
          <p:cNvPr id="280601"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Pauline</a:t>
            </a:r>
            <a:endParaRPr lang="en-US" sz="1600" b="1">
              <a:solidFill>
                <a:srgbClr val="FFFFFF"/>
              </a:solidFill>
              <a:latin typeface="Arial Narrow" charset="0"/>
              <a:cs typeface="Times New Roman" charset="0"/>
            </a:endParaRPr>
          </a:p>
        </p:txBody>
      </p:sp>
      <p:sp>
        <p:nvSpPr>
          <p:cNvPr id="280602"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dirty="0">
                <a:solidFill>
                  <a:srgbClr val="000000"/>
                </a:solidFill>
                <a:latin typeface="Arial Narrow" charset="0"/>
                <a:cs typeface="Times New Roman" charset="0"/>
              </a:rPr>
              <a:t>4</a:t>
            </a:r>
            <a:r>
              <a:rPr lang="ko-KR" altLang="en-US" sz="1200" b="1" dirty="0">
                <a:solidFill>
                  <a:srgbClr val="000000"/>
                </a:solidFill>
                <a:latin typeface="Arial Narrow" charset="0"/>
                <a:cs typeface="Times New Roman" charset="0"/>
              </a:rPr>
              <a:t>월</a:t>
            </a:r>
            <a:r>
              <a:rPr lang="en-US" sz="1200" b="1" dirty="0">
                <a:solidFill>
                  <a:srgbClr val="000000"/>
                </a:solidFill>
                <a:latin typeface="Arial Narrow" charset="0"/>
                <a:cs typeface="Times New Roman" charset="0"/>
              </a:rPr>
              <a:t> 50-</a:t>
            </a:r>
            <a:br>
              <a:rPr lang="en-US" sz="1200" b="1" dirty="0">
                <a:solidFill>
                  <a:srgbClr val="000000"/>
                </a:solidFill>
                <a:latin typeface="Arial Narrow" charset="0"/>
                <a:cs typeface="Times New Roman" charset="0"/>
              </a:rPr>
            </a:br>
            <a:r>
              <a:rPr lang="en-US" sz="1200" b="1" dirty="0">
                <a:solidFill>
                  <a:srgbClr val="000000"/>
                </a:solidFill>
                <a:latin typeface="Arial Narrow" charset="0"/>
                <a:cs typeface="Times New Roman" charset="0"/>
              </a:rPr>
              <a:t>9</a:t>
            </a:r>
            <a:r>
              <a:rPr lang="ko-KR" altLang="en-US" sz="1200" b="1" dirty="0">
                <a:solidFill>
                  <a:srgbClr val="000000"/>
                </a:solidFill>
                <a:latin typeface="Arial Narrow" charset="0"/>
                <a:cs typeface="Times New Roman" charset="0"/>
              </a:rPr>
              <a:t>월</a:t>
            </a:r>
            <a:r>
              <a:rPr lang="en-US" sz="1200" b="1" dirty="0">
                <a:solidFill>
                  <a:srgbClr val="000000"/>
                </a:solidFill>
                <a:latin typeface="Arial Narrow" charset="0"/>
                <a:cs typeface="Times New Roman" charset="0"/>
              </a:rPr>
              <a:t> 52</a:t>
            </a:r>
          </a:p>
          <a:p>
            <a:pPr algn="ctr" eaLnBrk="1" hangingPunct="1"/>
            <a:r>
              <a:rPr lang="en-US" b="1" dirty="0">
                <a:solidFill>
                  <a:srgbClr val="000000"/>
                </a:solidFill>
                <a:latin typeface="Arial Narrow" charset="0"/>
                <a:cs typeface="Times New Roman" charset="0"/>
              </a:rPr>
              <a:t>2</a:t>
            </a:r>
            <a:br>
              <a:rPr lang="en-US" b="1" dirty="0">
                <a:solidFill>
                  <a:srgbClr val="000000"/>
                </a:solidFill>
                <a:latin typeface="Arial Narrow" charset="0"/>
                <a:cs typeface="Times New Roman" charset="0"/>
              </a:rPr>
            </a:br>
            <a:r>
              <a:rPr lang="ko-KR" altLang="en-US" b="1" dirty="0">
                <a:solidFill>
                  <a:srgbClr val="000000"/>
                </a:solidFill>
                <a:latin typeface="Arial Narrow" charset="0"/>
                <a:cs typeface="Times New Roman" charset="0"/>
              </a:rPr>
              <a:t>에게해</a:t>
            </a:r>
            <a:endParaRPr lang="en-US" b="1" dirty="0">
              <a:solidFill>
                <a:srgbClr val="000000"/>
              </a:solidFill>
              <a:latin typeface="Arial Narrow" charset="0"/>
              <a:cs typeface="Times New Roman" charset="0"/>
            </a:endParaRPr>
          </a:p>
          <a:p>
            <a:pPr algn="ctr" eaLnBrk="1" hangingPunct="1">
              <a:spcBef>
                <a:spcPct val="50000"/>
              </a:spcBef>
            </a:pPr>
            <a:endParaRPr lang="en-US" sz="900" b="1" dirty="0">
              <a:solidFill>
                <a:srgbClr val="000000"/>
              </a:solidFill>
              <a:latin typeface="Arial Narrow" charset="0"/>
              <a:cs typeface="Times New Roman" charset="0"/>
            </a:endParaRPr>
          </a:p>
        </p:txBody>
      </p:sp>
      <p:sp>
        <p:nvSpPr>
          <p:cNvPr id="280603" name="Text Box 17"/>
          <p:cNvSpPr txBox="1">
            <a:spLocks noChangeArrowheads="1"/>
          </p:cNvSpPr>
          <p:nvPr/>
        </p:nvSpPr>
        <p:spPr bwMode="auto">
          <a:xfrm>
            <a:off x="-76200" y="2107014"/>
            <a:ext cx="9906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1200" b="1" dirty="0">
                <a:solidFill>
                  <a:srgbClr val="FFFFFF"/>
                </a:solidFill>
                <a:latin typeface="Arial Narrow" charset="0"/>
                <a:cs typeface="Times New Roman" charset="0"/>
              </a:rPr>
              <a:t>여름</a:t>
            </a:r>
            <a:r>
              <a:rPr lang="en-US" sz="1200" b="1" dirty="0">
                <a:solidFill>
                  <a:srgbClr val="FFFFFF"/>
                </a:solidFill>
                <a:latin typeface="Arial Narrow" charset="0"/>
                <a:cs typeface="Times New Roman" charset="0"/>
              </a:rPr>
              <a:t> 35-</a:t>
            </a:r>
          </a:p>
          <a:p>
            <a:pPr algn="ctr" eaLnBrk="1" hangingPunct="1">
              <a:spcBef>
                <a:spcPct val="50000"/>
              </a:spcBef>
            </a:pPr>
            <a:r>
              <a:rPr lang="en-US" sz="1200" b="1" dirty="0">
                <a:solidFill>
                  <a:srgbClr val="FFFFFF"/>
                </a:solidFill>
                <a:latin typeface="Arial Narrow" charset="0"/>
                <a:cs typeface="Times New Roman" charset="0"/>
              </a:rPr>
              <a:t>37</a:t>
            </a:r>
          </a:p>
          <a:p>
            <a:pPr algn="ctr" eaLnBrk="1" hangingPunct="1">
              <a:spcBef>
                <a:spcPct val="50000"/>
              </a:spcBef>
            </a:pPr>
            <a:r>
              <a:rPr lang="ko-KR" altLang="en-US" sz="1200" b="1" dirty="0">
                <a:solidFill>
                  <a:srgbClr val="FFFFFF"/>
                </a:solidFill>
                <a:latin typeface="Arial Narrow" charset="0"/>
                <a:cs typeface="Times New Roman" charset="0"/>
              </a:rPr>
              <a:t>다메섹</a:t>
            </a:r>
            <a:endParaRPr lang="en-US" altLang="ko-KR" sz="1200" b="1" dirty="0">
              <a:solidFill>
                <a:srgbClr val="FFFFFF"/>
              </a:solidFill>
              <a:latin typeface="Arial Narrow" charset="0"/>
              <a:cs typeface="Times New Roman" charset="0"/>
            </a:endParaRPr>
          </a:p>
          <a:p>
            <a:pPr algn="ctr" eaLnBrk="1" hangingPunct="1">
              <a:spcBef>
                <a:spcPct val="50000"/>
              </a:spcBef>
            </a:pPr>
            <a:r>
              <a:rPr lang="ko-KR" altLang="en-US" sz="1200" b="1" dirty="0">
                <a:solidFill>
                  <a:srgbClr val="FFFFFF"/>
                </a:solidFill>
                <a:latin typeface="Arial Narrow" charset="0"/>
                <a:cs typeface="Times New Roman" charset="0"/>
              </a:rPr>
              <a:t>안디옥</a:t>
            </a:r>
            <a:endParaRPr lang="en-US" sz="1200" b="1" dirty="0">
              <a:solidFill>
                <a:srgbClr val="FFFFFF"/>
              </a:solidFill>
              <a:latin typeface="Arial Narrow" charset="0"/>
              <a:cs typeface="Times New Roman" charset="0"/>
            </a:endParaRPr>
          </a:p>
        </p:txBody>
      </p:sp>
      <p:sp>
        <p:nvSpPr>
          <p:cNvPr id="31" name="Text Box 22"/>
          <p:cNvSpPr txBox="1">
            <a:spLocks noChangeArrowheads="1"/>
          </p:cNvSpPr>
          <p:nvPr/>
        </p:nvSpPr>
        <p:spPr bwMode="auto">
          <a:xfrm>
            <a:off x="914400" y="3810000"/>
            <a:ext cx="990600" cy="1169551"/>
          </a:xfrm>
          <a:prstGeom prst="rect">
            <a:avLst/>
          </a:prstGeom>
          <a:solidFill>
            <a:schemeClr val="bg1"/>
          </a:solidFill>
          <a:ln w="12700">
            <a:solidFill>
              <a:schemeClr val="tx1"/>
            </a:solidFill>
            <a:miter lim="800000"/>
            <a:headEnd/>
            <a:tailEnd/>
          </a:ln>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ko-KR" altLang="en-US" sz="1400" dirty="0">
                <a:solidFill>
                  <a:srgbClr val="000000"/>
                </a:solidFill>
                <a:latin typeface="Arial Narrow" charset="0"/>
                <a:cs typeface="Times New Roman" charset="0"/>
              </a:rPr>
              <a:t>갈라디아서</a:t>
            </a:r>
            <a:endParaRPr lang="en-US" altLang="ko-KR" sz="1400" dirty="0">
              <a:solidFill>
                <a:srgbClr val="000000"/>
              </a:solidFill>
              <a:latin typeface="Arial Narrow" charset="0"/>
              <a:cs typeface="Times New Roman" charset="0"/>
            </a:endParaRPr>
          </a:p>
          <a:p>
            <a:pPr algn="ctr" eaLnBrk="1" hangingPunct="1">
              <a:spcBef>
                <a:spcPct val="50000"/>
              </a:spcBef>
            </a:pPr>
            <a:r>
              <a:rPr lang="ko-KR" altLang="en-US" sz="1400" dirty="0">
                <a:solidFill>
                  <a:srgbClr val="000000"/>
                </a:solidFill>
                <a:latin typeface="Arial Narrow" charset="0"/>
                <a:cs typeface="Times New Roman" charset="0"/>
              </a:rPr>
              <a:t>안디옥으로부터</a:t>
            </a:r>
            <a:endParaRPr lang="en-US" altLang="ko-KR" sz="1400" dirty="0">
              <a:solidFill>
                <a:srgbClr val="000000"/>
              </a:solidFill>
              <a:latin typeface="Arial Narrow" charset="0"/>
              <a:cs typeface="Times New Roman" charset="0"/>
            </a:endParaRPr>
          </a:p>
          <a:p>
            <a:pPr algn="ctr" eaLnBrk="1" hangingPunct="1">
              <a:spcBef>
                <a:spcPct val="50000"/>
              </a:spcBef>
            </a:pPr>
            <a:r>
              <a:rPr lang="ko-KR" altLang="en-US" sz="1400" dirty="0">
                <a:solidFill>
                  <a:srgbClr val="000000"/>
                </a:solidFill>
                <a:latin typeface="Arial Narrow" charset="0"/>
                <a:cs typeface="Times New Roman" charset="0"/>
              </a:rPr>
              <a:t>주후 </a:t>
            </a:r>
            <a:r>
              <a:rPr lang="en-US" altLang="ko-KR" sz="1400" dirty="0">
                <a:solidFill>
                  <a:srgbClr val="000000"/>
                </a:solidFill>
                <a:latin typeface="Arial Narrow" charset="0"/>
                <a:cs typeface="Times New Roman" charset="0"/>
              </a:rPr>
              <a:t>49</a:t>
            </a:r>
            <a:r>
              <a:rPr lang="ko-KR" altLang="en-US" sz="1400" dirty="0">
                <a:solidFill>
                  <a:srgbClr val="000000"/>
                </a:solidFill>
                <a:latin typeface="Arial Narrow" charset="0"/>
                <a:cs typeface="Times New Roman" charset="0"/>
              </a:rPr>
              <a:t>년</a:t>
            </a:r>
            <a:endParaRPr lang="en-US" sz="1400" dirty="0">
              <a:solidFill>
                <a:srgbClr val="000000"/>
              </a:solidFill>
              <a:latin typeface="Arial Narrow" charset="0"/>
              <a:cs typeface="Times New Roman" charset="0"/>
            </a:endParaRPr>
          </a:p>
        </p:txBody>
      </p:sp>
    </p:spTree>
    <p:extLst>
      <p:ext uri="{BB962C8B-B14F-4D97-AF65-F5344CB8AC3E}">
        <p14:creationId xmlns:p14="http://schemas.microsoft.com/office/powerpoint/2010/main" val="416131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Text Box 2"/>
          <p:cNvSpPr txBox="1">
            <a:spLocks noChangeArrowheads="1"/>
          </p:cNvSpPr>
          <p:nvPr/>
        </p:nvSpPr>
        <p:spPr bwMode="auto">
          <a:xfrm>
            <a:off x="8274050" y="22860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latin typeface="Arial" charset="0"/>
                <a:cs typeface="Arial" charset="0"/>
              </a:rPr>
              <a:t>167</a:t>
            </a:r>
          </a:p>
        </p:txBody>
      </p:sp>
      <p:sp>
        <p:nvSpPr>
          <p:cNvPr id="14405" name="Text Box 69"/>
          <p:cNvSpPr txBox="1">
            <a:spLocks noChangeArrowheads="1"/>
          </p:cNvSpPr>
          <p:nvPr/>
        </p:nvSpPr>
        <p:spPr bwMode="auto">
          <a:xfrm>
            <a:off x="2123728" y="1566863"/>
            <a:ext cx="4124620" cy="584775"/>
          </a:xfrm>
          <a:prstGeom prst="rect">
            <a:avLst/>
          </a:prstGeom>
          <a:solidFill>
            <a:srgbClr val="000000"/>
          </a:solidFill>
          <a:ln w="12700">
            <a:solidFill>
              <a:srgbClr val="000000"/>
            </a:solid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sz="3200" b="1" dirty="0">
                <a:latin typeface="Arial" charset="0"/>
                <a:cs typeface="Arial" charset="0"/>
              </a:rPr>
              <a:t>핵심단어</a:t>
            </a:r>
            <a:r>
              <a:rPr lang="en-US" altLang="zh-CN" sz="3200" b="1" dirty="0">
                <a:latin typeface="Arial" charset="0"/>
                <a:cs typeface="Arial" charset="0"/>
              </a:rPr>
              <a:t>:</a:t>
            </a:r>
            <a:r>
              <a:rPr lang="ko-KR" altLang="en-US" sz="3200" b="1" dirty="0">
                <a:latin typeface="Arial" charset="0"/>
                <a:cs typeface="Arial" charset="0"/>
              </a:rPr>
              <a:t> 의롭다 함</a:t>
            </a:r>
            <a:endParaRPr lang="en-US" sz="3200" b="1" dirty="0">
              <a:latin typeface="Arial" charset="0"/>
              <a:cs typeface="Arial" charset="0"/>
            </a:endParaRPr>
          </a:p>
        </p:txBody>
      </p:sp>
      <p:sp>
        <p:nvSpPr>
          <p:cNvPr id="14406" name="Text Box 70"/>
          <p:cNvSpPr txBox="1">
            <a:spLocks noChangeArrowheads="1"/>
          </p:cNvSpPr>
          <p:nvPr/>
        </p:nvSpPr>
        <p:spPr bwMode="auto">
          <a:xfrm>
            <a:off x="0" y="2438400"/>
            <a:ext cx="9144000" cy="3970318"/>
          </a:xfrm>
          <a:prstGeom prst="rect">
            <a:avLst/>
          </a:prstGeom>
          <a:solidFill>
            <a:schemeClr val="bg2"/>
          </a:solidFill>
          <a:ln w="12700">
            <a:solidFill>
              <a:srgbClr val="000000"/>
            </a:solid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a:defRPr/>
            </a:pPr>
            <a:r>
              <a:rPr lang="ko-KR" altLang="en-US" sz="2800" b="1" u="sng" dirty="0">
                <a:latin typeface="Arial" charset="0"/>
                <a:cs typeface="Arial" charset="0"/>
              </a:rPr>
              <a:t>핵심구절</a:t>
            </a:r>
            <a:r>
              <a:rPr lang="en-US" altLang="zh-CN" sz="2800" b="1" dirty="0">
                <a:latin typeface="Arial" charset="0"/>
                <a:cs typeface="Arial" charset="0"/>
              </a:rPr>
              <a:t> </a:t>
            </a:r>
          </a:p>
          <a:p>
            <a:pPr algn="ctr" defTabSz="457200">
              <a:defRPr/>
            </a:pPr>
            <a:r>
              <a:rPr lang="en-US" altLang="zh-CN" sz="2800" b="1" dirty="0">
                <a:latin typeface="Arial" charset="0"/>
                <a:cs typeface="Arial" charset="0"/>
              </a:rPr>
              <a:t>	</a:t>
            </a:r>
            <a:r>
              <a:rPr lang="en-US" altLang="zh-CN" sz="2800" b="1" dirty="0">
                <a:solidFill>
                  <a:srgbClr val="FFFFFF"/>
                </a:solidFill>
                <a:effectLst>
                  <a:outerShdw blurRad="38100" dist="38100" dir="2700000" algn="tl">
                    <a:srgbClr val="000000"/>
                  </a:outerShdw>
                </a:effectLst>
                <a:latin typeface="Arial" charset="0"/>
                <a:cs typeface="Arial" charset="0"/>
              </a:rPr>
              <a:t>“</a:t>
            </a:r>
            <a:r>
              <a:rPr lang="ko-KR" altLang="en-US" sz="2800" b="1" dirty="0">
                <a:solidFill>
                  <a:srgbClr val="FFFFFF"/>
                </a:solidFill>
                <a:effectLst>
                  <a:outerShdw blurRad="38100" dist="38100" dir="2700000" algn="tl">
                    <a:srgbClr val="000000"/>
                  </a:outerShdw>
                </a:effectLst>
                <a:latin typeface="Arial" charset="0"/>
                <a:cs typeface="Arial" charset="0"/>
              </a:rPr>
              <a:t>사람이</a:t>
            </a:r>
            <a:r>
              <a:rPr lang="en-US" altLang="ko-KR" sz="2800" b="1" dirty="0">
                <a:solidFill>
                  <a:srgbClr val="FFFFFF"/>
                </a:solidFill>
                <a:effectLst>
                  <a:outerShdw blurRad="38100" dist="38100" dir="2700000" algn="tl">
                    <a:srgbClr val="000000"/>
                  </a:outerShdw>
                </a:effectLst>
                <a:latin typeface="Arial" charset="0"/>
                <a:cs typeface="Arial" charset="0"/>
              </a:rPr>
              <a:t> </a:t>
            </a:r>
            <a:r>
              <a:rPr lang="ko-KR" altLang="en-US" sz="2800" b="1" dirty="0">
                <a:solidFill>
                  <a:srgbClr val="FFFFFF"/>
                </a:solidFill>
                <a:effectLst>
                  <a:outerShdw blurRad="38100" dist="38100" dir="2700000" algn="tl">
                    <a:srgbClr val="000000"/>
                  </a:outerShdw>
                </a:effectLst>
                <a:latin typeface="Arial" charset="0"/>
                <a:cs typeface="Arial" charset="0"/>
              </a:rPr>
              <a:t>의롭게</a:t>
            </a:r>
            <a:r>
              <a:rPr lang="en-US" altLang="ko-KR" sz="2800" b="1" dirty="0">
                <a:solidFill>
                  <a:srgbClr val="FFFFFF"/>
                </a:solidFill>
                <a:effectLst>
                  <a:outerShdw blurRad="38100" dist="38100" dir="2700000" algn="tl">
                    <a:srgbClr val="000000"/>
                  </a:outerShdw>
                </a:effectLst>
                <a:latin typeface="Arial" charset="0"/>
                <a:cs typeface="Arial" charset="0"/>
              </a:rPr>
              <a:t> </a:t>
            </a:r>
            <a:r>
              <a:rPr lang="ko-KR" altLang="en-US" sz="2800" b="1" dirty="0">
                <a:solidFill>
                  <a:srgbClr val="FFFFFF"/>
                </a:solidFill>
                <a:effectLst>
                  <a:outerShdw blurRad="38100" dist="38100" dir="2700000" algn="tl">
                    <a:srgbClr val="000000"/>
                  </a:outerShdw>
                </a:effectLst>
                <a:latin typeface="Arial" charset="0"/>
                <a:cs typeface="Arial" charset="0"/>
              </a:rPr>
              <a:t>되는</a:t>
            </a:r>
            <a:r>
              <a:rPr lang="en-US" altLang="ko-KR" sz="2800" b="1" dirty="0">
                <a:solidFill>
                  <a:srgbClr val="FFFFFF"/>
                </a:solidFill>
                <a:effectLst>
                  <a:outerShdw blurRad="38100" dist="38100" dir="2700000" algn="tl">
                    <a:srgbClr val="000000"/>
                  </a:outerShdw>
                </a:effectLst>
                <a:latin typeface="Arial" charset="0"/>
                <a:cs typeface="Arial" charset="0"/>
              </a:rPr>
              <a:t> </a:t>
            </a:r>
            <a:r>
              <a:rPr lang="ko-KR" altLang="en-US" sz="2800" b="1" dirty="0">
                <a:solidFill>
                  <a:srgbClr val="FFFFFF"/>
                </a:solidFill>
                <a:effectLst>
                  <a:outerShdw blurRad="38100" dist="38100" dir="2700000" algn="tl">
                    <a:srgbClr val="000000"/>
                  </a:outerShdw>
                </a:effectLst>
                <a:latin typeface="Arial" charset="0"/>
                <a:cs typeface="Arial" charset="0"/>
              </a:rPr>
              <a:t>것은</a:t>
            </a:r>
            <a:r>
              <a:rPr lang="en-US" altLang="ko-KR" sz="2800" b="1" dirty="0">
                <a:solidFill>
                  <a:srgbClr val="FFFFFF"/>
                </a:solidFill>
                <a:effectLst>
                  <a:outerShdw blurRad="38100" dist="38100" dir="2700000" algn="tl">
                    <a:srgbClr val="000000"/>
                  </a:outerShdw>
                </a:effectLst>
                <a:latin typeface="Arial" charset="0"/>
                <a:cs typeface="Arial" charset="0"/>
              </a:rPr>
              <a:t> </a:t>
            </a:r>
            <a:r>
              <a:rPr lang="ko-KR" altLang="en-US" sz="2800" b="1" dirty="0">
                <a:solidFill>
                  <a:srgbClr val="FFFFFF"/>
                </a:solidFill>
                <a:effectLst>
                  <a:outerShdw blurRad="38100" dist="38100" dir="2700000" algn="tl">
                    <a:srgbClr val="000000"/>
                  </a:outerShdw>
                </a:effectLst>
                <a:latin typeface="Arial" charset="0"/>
                <a:cs typeface="Arial" charset="0"/>
              </a:rPr>
              <a:t>율법의</a:t>
            </a:r>
            <a:r>
              <a:rPr lang="en-US" altLang="ko-KR" sz="2800" b="1" dirty="0">
                <a:solidFill>
                  <a:srgbClr val="FFFFFF"/>
                </a:solidFill>
                <a:effectLst>
                  <a:outerShdw blurRad="38100" dist="38100" dir="2700000" algn="tl">
                    <a:srgbClr val="000000"/>
                  </a:outerShdw>
                </a:effectLst>
                <a:latin typeface="Arial" charset="0"/>
                <a:cs typeface="Arial" charset="0"/>
              </a:rPr>
              <a:t> </a:t>
            </a:r>
            <a:r>
              <a:rPr lang="ko-KR" altLang="en-US" sz="2800" b="1" dirty="0">
                <a:solidFill>
                  <a:srgbClr val="FFFFFF"/>
                </a:solidFill>
                <a:effectLst>
                  <a:outerShdw blurRad="38100" dist="38100" dir="2700000" algn="tl">
                    <a:srgbClr val="000000"/>
                  </a:outerShdw>
                </a:effectLst>
                <a:latin typeface="Arial" charset="0"/>
                <a:cs typeface="Arial" charset="0"/>
              </a:rPr>
              <a:t>행위로</a:t>
            </a:r>
            <a:r>
              <a:rPr lang="en-US" altLang="ko-KR" sz="2800" b="1" dirty="0">
                <a:solidFill>
                  <a:srgbClr val="FFFFFF"/>
                </a:solidFill>
                <a:effectLst>
                  <a:outerShdw blurRad="38100" dist="38100" dir="2700000" algn="tl">
                    <a:srgbClr val="000000"/>
                  </a:outerShdw>
                </a:effectLst>
                <a:latin typeface="Arial" charset="0"/>
                <a:cs typeface="Arial" charset="0"/>
              </a:rPr>
              <a:t> </a:t>
            </a:r>
            <a:r>
              <a:rPr lang="ko-KR" altLang="en-US" sz="2800" b="1" dirty="0">
                <a:solidFill>
                  <a:srgbClr val="FFFFFF"/>
                </a:solidFill>
                <a:effectLst>
                  <a:outerShdw blurRad="38100" dist="38100" dir="2700000" algn="tl">
                    <a:srgbClr val="000000"/>
                  </a:outerShdw>
                </a:effectLst>
                <a:latin typeface="Arial" charset="0"/>
                <a:cs typeface="Arial" charset="0"/>
              </a:rPr>
              <a:t>말미암음이</a:t>
            </a:r>
            <a:r>
              <a:rPr lang="en-US" altLang="ko-KR" sz="2800" b="1" dirty="0">
                <a:solidFill>
                  <a:srgbClr val="FFFFFF"/>
                </a:solidFill>
                <a:effectLst>
                  <a:outerShdw blurRad="38100" dist="38100" dir="2700000" algn="tl">
                    <a:srgbClr val="000000"/>
                  </a:outerShdw>
                </a:effectLst>
                <a:latin typeface="Arial" charset="0"/>
                <a:cs typeface="Arial" charset="0"/>
              </a:rPr>
              <a:t> </a:t>
            </a:r>
            <a:r>
              <a:rPr lang="ko-KR" altLang="en-US" sz="2800" b="1" dirty="0">
                <a:solidFill>
                  <a:srgbClr val="FFFFFF"/>
                </a:solidFill>
                <a:effectLst>
                  <a:outerShdw blurRad="38100" dist="38100" dir="2700000" algn="tl">
                    <a:srgbClr val="000000"/>
                  </a:outerShdw>
                </a:effectLst>
                <a:latin typeface="Arial" charset="0"/>
                <a:cs typeface="Arial" charset="0"/>
              </a:rPr>
              <a:t>아니요</a:t>
            </a:r>
            <a:r>
              <a:rPr lang="en-US" altLang="ko-KR" sz="2800" b="1" dirty="0">
                <a:solidFill>
                  <a:srgbClr val="FFFFFF"/>
                </a:solidFill>
                <a:effectLst>
                  <a:outerShdw blurRad="38100" dist="38100" dir="2700000" algn="tl">
                    <a:srgbClr val="000000"/>
                  </a:outerShdw>
                </a:effectLst>
                <a:latin typeface="Arial" charset="0"/>
                <a:cs typeface="Arial" charset="0"/>
              </a:rPr>
              <a:t>, </a:t>
            </a:r>
            <a:r>
              <a:rPr lang="ko-KR" altLang="en-US" sz="2800" b="1" dirty="0">
                <a:solidFill>
                  <a:srgbClr val="FFFFFF"/>
                </a:solidFill>
                <a:effectLst>
                  <a:outerShdw blurRad="38100" dist="38100" dir="2700000" algn="tl">
                    <a:srgbClr val="000000"/>
                  </a:outerShdw>
                </a:effectLst>
                <a:latin typeface="Arial" charset="0"/>
                <a:cs typeface="Arial" charset="0"/>
              </a:rPr>
              <a:t>오직</a:t>
            </a:r>
            <a:r>
              <a:rPr lang="en-US" altLang="ko-KR" sz="2800" b="1" dirty="0">
                <a:solidFill>
                  <a:srgbClr val="FFFFFF"/>
                </a:solidFill>
                <a:effectLst>
                  <a:outerShdw blurRad="38100" dist="38100" dir="2700000" algn="tl">
                    <a:srgbClr val="000000"/>
                  </a:outerShdw>
                </a:effectLst>
                <a:latin typeface="Arial" charset="0"/>
                <a:cs typeface="Arial" charset="0"/>
              </a:rPr>
              <a:t> </a:t>
            </a:r>
            <a:r>
              <a:rPr lang="ko-KR" altLang="en-US" sz="2800" b="1" dirty="0">
                <a:solidFill>
                  <a:srgbClr val="FFFFFF"/>
                </a:solidFill>
                <a:effectLst>
                  <a:outerShdw blurRad="38100" dist="38100" dir="2700000" algn="tl">
                    <a:srgbClr val="000000"/>
                  </a:outerShdw>
                </a:effectLst>
                <a:latin typeface="Arial" charset="0"/>
                <a:cs typeface="Arial" charset="0"/>
              </a:rPr>
              <a:t>예수</a:t>
            </a:r>
            <a:r>
              <a:rPr lang="en-US" altLang="ko-KR" sz="2800" b="1" dirty="0">
                <a:solidFill>
                  <a:srgbClr val="FFFFFF"/>
                </a:solidFill>
                <a:effectLst>
                  <a:outerShdw blurRad="38100" dist="38100" dir="2700000" algn="tl">
                    <a:srgbClr val="000000"/>
                  </a:outerShdw>
                </a:effectLst>
                <a:latin typeface="Arial" charset="0"/>
                <a:cs typeface="Arial" charset="0"/>
              </a:rPr>
              <a:t> </a:t>
            </a:r>
            <a:r>
              <a:rPr lang="ko-KR" altLang="en-US" sz="2800" b="1" dirty="0">
                <a:solidFill>
                  <a:srgbClr val="FFFFFF"/>
                </a:solidFill>
                <a:effectLst>
                  <a:outerShdw blurRad="38100" dist="38100" dir="2700000" algn="tl">
                    <a:srgbClr val="000000"/>
                  </a:outerShdw>
                </a:effectLst>
                <a:latin typeface="Arial" charset="0"/>
                <a:cs typeface="Arial" charset="0"/>
              </a:rPr>
              <a:t>그리스도를</a:t>
            </a:r>
            <a:r>
              <a:rPr lang="en-US" altLang="ko-KR" sz="2800" b="1" dirty="0">
                <a:solidFill>
                  <a:srgbClr val="FFFFFF"/>
                </a:solidFill>
                <a:effectLst>
                  <a:outerShdw blurRad="38100" dist="38100" dir="2700000" algn="tl">
                    <a:srgbClr val="000000"/>
                  </a:outerShdw>
                </a:effectLst>
                <a:latin typeface="Arial" charset="0"/>
                <a:cs typeface="Arial" charset="0"/>
              </a:rPr>
              <a:t> </a:t>
            </a:r>
            <a:r>
              <a:rPr lang="ko-KR" altLang="en-US" sz="2800" b="1" dirty="0">
                <a:solidFill>
                  <a:srgbClr val="FFFFFF"/>
                </a:solidFill>
                <a:effectLst>
                  <a:outerShdw blurRad="38100" dist="38100" dir="2700000" algn="tl">
                    <a:srgbClr val="000000"/>
                  </a:outerShdw>
                </a:effectLst>
                <a:latin typeface="Arial" charset="0"/>
                <a:cs typeface="Arial" charset="0"/>
              </a:rPr>
              <a:t>믿음으로</a:t>
            </a:r>
            <a:r>
              <a:rPr lang="en-US" altLang="ko-KR" sz="2800" b="1" dirty="0">
                <a:solidFill>
                  <a:srgbClr val="FFFFFF"/>
                </a:solidFill>
                <a:effectLst>
                  <a:outerShdw blurRad="38100" dist="38100" dir="2700000" algn="tl">
                    <a:srgbClr val="000000"/>
                  </a:outerShdw>
                </a:effectLst>
                <a:latin typeface="Arial" charset="0"/>
                <a:cs typeface="Arial" charset="0"/>
              </a:rPr>
              <a:t> </a:t>
            </a:r>
          </a:p>
          <a:p>
            <a:pPr algn="ctr" defTabSz="457200">
              <a:defRPr/>
            </a:pPr>
            <a:r>
              <a:rPr lang="ko-KR" altLang="en-US" sz="2800" b="1" dirty="0">
                <a:solidFill>
                  <a:srgbClr val="FFFFFF"/>
                </a:solidFill>
                <a:effectLst>
                  <a:outerShdw blurRad="38100" dist="38100" dir="2700000" algn="tl">
                    <a:srgbClr val="000000"/>
                  </a:outerShdw>
                </a:effectLst>
                <a:latin typeface="Arial" charset="0"/>
                <a:cs typeface="Arial" charset="0"/>
              </a:rPr>
              <a:t>말미암는</a:t>
            </a:r>
            <a:r>
              <a:rPr lang="en-US" altLang="ko-KR" sz="2800" b="1" dirty="0">
                <a:solidFill>
                  <a:srgbClr val="FFFFFF"/>
                </a:solidFill>
                <a:effectLst>
                  <a:outerShdw blurRad="38100" dist="38100" dir="2700000" algn="tl">
                    <a:srgbClr val="000000"/>
                  </a:outerShdw>
                </a:effectLst>
                <a:latin typeface="Arial" charset="0"/>
                <a:cs typeface="Arial" charset="0"/>
              </a:rPr>
              <a:t> </a:t>
            </a:r>
            <a:r>
              <a:rPr lang="ko-KR" altLang="en-US" sz="2800" b="1" dirty="0">
                <a:solidFill>
                  <a:srgbClr val="FFFFFF"/>
                </a:solidFill>
                <a:effectLst>
                  <a:outerShdw blurRad="38100" dist="38100" dir="2700000" algn="tl">
                    <a:srgbClr val="000000"/>
                  </a:outerShdw>
                </a:effectLst>
                <a:latin typeface="Arial" charset="0"/>
                <a:cs typeface="Arial" charset="0"/>
              </a:rPr>
              <a:t>줄</a:t>
            </a:r>
            <a:r>
              <a:rPr lang="en-US" altLang="ko-KR" sz="2800" b="1" dirty="0">
                <a:solidFill>
                  <a:srgbClr val="FFFFFF"/>
                </a:solidFill>
                <a:effectLst>
                  <a:outerShdw blurRad="38100" dist="38100" dir="2700000" algn="tl">
                    <a:srgbClr val="000000"/>
                  </a:outerShdw>
                </a:effectLst>
                <a:latin typeface="Arial" charset="0"/>
                <a:cs typeface="Arial" charset="0"/>
              </a:rPr>
              <a:t> </a:t>
            </a:r>
            <a:r>
              <a:rPr lang="ko-KR" altLang="en-US" sz="2800" b="1" dirty="0">
                <a:solidFill>
                  <a:srgbClr val="FFFFFF"/>
                </a:solidFill>
                <a:effectLst>
                  <a:outerShdw blurRad="38100" dist="38100" dir="2700000" algn="tl">
                    <a:srgbClr val="000000"/>
                  </a:outerShdw>
                </a:effectLst>
                <a:latin typeface="Arial" charset="0"/>
                <a:cs typeface="Arial" charset="0"/>
              </a:rPr>
              <a:t>알므로</a:t>
            </a:r>
            <a:r>
              <a:rPr lang="en-US" altLang="ko-KR" sz="2800" b="1" dirty="0">
                <a:solidFill>
                  <a:srgbClr val="FFFFFF"/>
                </a:solidFill>
                <a:effectLst>
                  <a:outerShdw blurRad="38100" dist="38100" dir="2700000" algn="tl">
                    <a:srgbClr val="000000"/>
                  </a:outerShdw>
                </a:effectLst>
                <a:latin typeface="Arial" charset="0"/>
                <a:cs typeface="Arial" charset="0"/>
              </a:rPr>
              <a:t>, </a:t>
            </a:r>
            <a:r>
              <a:rPr lang="ko-KR" altLang="en-US" sz="2800" b="1" dirty="0">
                <a:solidFill>
                  <a:srgbClr val="FFFFFF"/>
                </a:solidFill>
                <a:effectLst>
                  <a:outerShdw blurRad="38100" dist="38100" dir="2700000" algn="tl">
                    <a:srgbClr val="000000"/>
                  </a:outerShdw>
                </a:effectLst>
                <a:latin typeface="Arial" charset="0"/>
                <a:cs typeface="Arial" charset="0"/>
              </a:rPr>
              <a:t>우리</a:t>
            </a:r>
            <a:r>
              <a:rPr lang="en-US" altLang="ko-KR" sz="2800" b="1" dirty="0">
                <a:solidFill>
                  <a:srgbClr val="FFFFFF"/>
                </a:solidFill>
                <a:effectLst>
                  <a:outerShdw blurRad="38100" dist="38100" dir="2700000" algn="tl">
                    <a:srgbClr val="000000"/>
                  </a:outerShdw>
                </a:effectLst>
                <a:latin typeface="Arial" charset="0"/>
                <a:cs typeface="Arial" charset="0"/>
              </a:rPr>
              <a:t>(</a:t>
            </a:r>
            <a:r>
              <a:rPr lang="ko-KR" altLang="en-US" sz="2800" b="1" dirty="0">
                <a:solidFill>
                  <a:srgbClr val="FFFFFF"/>
                </a:solidFill>
                <a:effectLst>
                  <a:outerShdw blurRad="38100" dist="38100" dir="2700000" algn="tl">
                    <a:srgbClr val="000000"/>
                  </a:outerShdw>
                </a:effectLst>
                <a:latin typeface="Arial" charset="0"/>
                <a:cs typeface="Arial" charset="0"/>
              </a:rPr>
              <a:t>유대인들</a:t>
            </a:r>
            <a:r>
              <a:rPr lang="en-US" altLang="ko-KR" sz="2800" b="1" dirty="0">
                <a:solidFill>
                  <a:srgbClr val="FFFFFF"/>
                </a:solidFill>
                <a:effectLst>
                  <a:outerShdw blurRad="38100" dist="38100" dir="2700000" algn="tl">
                    <a:srgbClr val="000000"/>
                  </a:outerShdw>
                </a:effectLst>
                <a:latin typeface="Arial" charset="0"/>
                <a:cs typeface="Arial" charset="0"/>
              </a:rPr>
              <a:t>)</a:t>
            </a:r>
            <a:r>
              <a:rPr lang="ko-KR" altLang="en-US" sz="2800" b="1" dirty="0">
                <a:solidFill>
                  <a:srgbClr val="FFFFFF"/>
                </a:solidFill>
                <a:effectLst>
                  <a:outerShdw blurRad="38100" dist="38100" dir="2700000" algn="tl">
                    <a:srgbClr val="000000"/>
                  </a:outerShdw>
                </a:effectLst>
                <a:latin typeface="Arial" charset="0"/>
                <a:cs typeface="Arial" charset="0"/>
              </a:rPr>
              <a:t>도</a:t>
            </a:r>
            <a:r>
              <a:rPr lang="en-US" altLang="ko-KR" sz="2800" b="1" dirty="0">
                <a:solidFill>
                  <a:srgbClr val="FFFFFF"/>
                </a:solidFill>
                <a:effectLst>
                  <a:outerShdw blurRad="38100" dist="38100" dir="2700000" algn="tl">
                    <a:srgbClr val="000000"/>
                  </a:outerShdw>
                </a:effectLst>
                <a:latin typeface="Arial" charset="0"/>
                <a:cs typeface="Arial" charset="0"/>
              </a:rPr>
              <a:t> </a:t>
            </a:r>
          </a:p>
          <a:p>
            <a:pPr algn="ctr" defTabSz="457200">
              <a:defRPr/>
            </a:pPr>
            <a:r>
              <a:rPr lang="ko-KR" altLang="en-US" sz="2800" b="1" dirty="0">
                <a:solidFill>
                  <a:srgbClr val="FFFFFF"/>
                </a:solidFill>
                <a:effectLst>
                  <a:outerShdw blurRad="38100" dist="38100" dir="2700000" algn="tl">
                    <a:srgbClr val="000000"/>
                  </a:outerShdw>
                </a:effectLst>
                <a:latin typeface="Arial" charset="0"/>
                <a:cs typeface="Arial" charset="0"/>
              </a:rPr>
              <a:t>그리스도</a:t>
            </a:r>
            <a:r>
              <a:rPr lang="en-US" altLang="ko-KR" sz="2800" b="1" dirty="0">
                <a:solidFill>
                  <a:srgbClr val="FFFFFF"/>
                </a:solidFill>
                <a:effectLst>
                  <a:outerShdw blurRad="38100" dist="38100" dir="2700000" algn="tl">
                    <a:srgbClr val="000000"/>
                  </a:outerShdw>
                </a:effectLst>
                <a:latin typeface="Arial" charset="0"/>
                <a:cs typeface="Arial" charset="0"/>
              </a:rPr>
              <a:t> </a:t>
            </a:r>
            <a:r>
              <a:rPr lang="ko-KR" altLang="en-US" sz="2800" b="1" dirty="0">
                <a:solidFill>
                  <a:srgbClr val="FFFFFF"/>
                </a:solidFill>
                <a:effectLst>
                  <a:outerShdw blurRad="38100" dist="38100" dir="2700000" algn="tl">
                    <a:srgbClr val="000000"/>
                  </a:outerShdw>
                </a:effectLst>
                <a:latin typeface="Arial" charset="0"/>
                <a:cs typeface="Arial" charset="0"/>
              </a:rPr>
              <a:t>예수를</a:t>
            </a:r>
            <a:r>
              <a:rPr lang="en-US" altLang="ko-KR" sz="2800" b="1" dirty="0">
                <a:solidFill>
                  <a:srgbClr val="FFFFFF"/>
                </a:solidFill>
                <a:effectLst>
                  <a:outerShdw blurRad="38100" dist="38100" dir="2700000" algn="tl">
                    <a:srgbClr val="000000"/>
                  </a:outerShdw>
                </a:effectLst>
                <a:latin typeface="Arial" charset="0"/>
                <a:cs typeface="Arial" charset="0"/>
              </a:rPr>
              <a:t> </a:t>
            </a:r>
            <a:r>
              <a:rPr lang="ko-KR" altLang="en-US" sz="2800" b="1" dirty="0">
                <a:solidFill>
                  <a:srgbClr val="FFFFFF"/>
                </a:solidFill>
                <a:effectLst>
                  <a:outerShdw blurRad="38100" dist="38100" dir="2700000" algn="tl">
                    <a:srgbClr val="000000"/>
                  </a:outerShdw>
                </a:effectLst>
                <a:latin typeface="Arial" charset="0"/>
                <a:cs typeface="Arial" charset="0"/>
              </a:rPr>
              <a:t>믿나니</a:t>
            </a:r>
            <a:r>
              <a:rPr lang="en-US" altLang="ko-KR" sz="2800" b="1" dirty="0">
                <a:solidFill>
                  <a:srgbClr val="FFFFFF"/>
                </a:solidFill>
                <a:effectLst>
                  <a:outerShdw blurRad="38100" dist="38100" dir="2700000" algn="tl">
                    <a:srgbClr val="000000"/>
                  </a:outerShdw>
                </a:effectLst>
                <a:latin typeface="Arial" charset="0"/>
                <a:cs typeface="Arial" charset="0"/>
              </a:rPr>
              <a:t> </a:t>
            </a:r>
            <a:r>
              <a:rPr lang="ko-KR" altLang="en-US" sz="2800" b="1" dirty="0">
                <a:solidFill>
                  <a:srgbClr val="FFFFFF"/>
                </a:solidFill>
                <a:effectLst>
                  <a:outerShdw blurRad="38100" dist="38100" dir="2700000" algn="tl">
                    <a:srgbClr val="000000"/>
                  </a:outerShdw>
                </a:effectLst>
                <a:latin typeface="Arial" charset="0"/>
                <a:cs typeface="Arial" charset="0"/>
              </a:rPr>
              <a:t>이는</a:t>
            </a:r>
            <a:r>
              <a:rPr lang="en-US" altLang="ko-KR" sz="2800" b="1" dirty="0">
                <a:solidFill>
                  <a:srgbClr val="FFFFFF"/>
                </a:solidFill>
                <a:effectLst>
                  <a:outerShdw blurRad="38100" dist="38100" dir="2700000" algn="tl">
                    <a:srgbClr val="000000"/>
                  </a:outerShdw>
                </a:effectLst>
                <a:latin typeface="Arial" charset="0"/>
                <a:cs typeface="Arial" charset="0"/>
              </a:rPr>
              <a:t> </a:t>
            </a:r>
            <a:r>
              <a:rPr lang="ko-KR" altLang="en-US" sz="2800" b="1" dirty="0">
                <a:solidFill>
                  <a:srgbClr val="FFFFFF"/>
                </a:solidFill>
                <a:effectLst>
                  <a:outerShdw blurRad="38100" dist="38100" dir="2700000" algn="tl">
                    <a:srgbClr val="000000"/>
                  </a:outerShdw>
                </a:effectLst>
                <a:latin typeface="Arial" charset="0"/>
                <a:cs typeface="Arial" charset="0"/>
              </a:rPr>
              <a:t>우리가</a:t>
            </a:r>
            <a:r>
              <a:rPr lang="en-US" altLang="ko-KR" sz="2800" b="1" dirty="0">
                <a:solidFill>
                  <a:srgbClr val="FFFFFF"/>
                </a:solidFill>
                <a:effectLst>
                  <a:outerShdw blurRad="38100" dist="38100" dir="2700000" algn="tl">
                    <a:srgbClr val="000000"/>
                  </a:outerShdw>
                </a:effectLst>
                <a:latin typeface="Arial" charset="0"/>
                <a:cs typeface="Arial" charset="0"/>
              </a:rPr>
              <a:t> </a:t>
            </a:r>
          </a:p>
          <a:p>
            <a:pPr algn="ctr" defTabSz="457200">
              <a:defRPr/>
            </a:pPr>
            <a:r>
              <a:rPr lang="ko-KR" altLang="en-US" sz="2800" b="1" dirty="0">
                <a:solidFill>
                  <a:srgbClr val="FFFFFF"/>
                </a:solidFill>
                <a:effectLst>
                  <a:outerShdw blurRad="38100" dist="38100" dir="2700000" algn="tl">
                    <a:srgbClr val="000000"/>
                  </a:outerShdw>
                </a:effectLst>
                <a:latin typeface="Arial" charset="0"/>
                <a:cs typeface="Arial" charset="0"/>
              </a:rPr>
              <a:t>율법의</a:t>
            </a:r>
            <a:r>
              <a:rPr lang="en-US" altLang="ko-KR" sz="2800" b="1" dirty="0">
                <a:solidFill>
                  <a:srgbClr val="FFFFFF"/>
                </a:solidFill>
                <a:effectLst>
                  <a:outerShdw blurRad="38100" dist="38100" dir="2700000" algn="tl">
                    <a:srgbClr val="000000"/>
                  </a:outerShdw>
                </a:effectLst>
                <a:latin typeface="Arial" charset="0"/>
                <a:cs typeface="Arial" charset="0"/>
              </a:rPr>
              <a:t> </a:t>
            </a:r>
            <a:r>
              <a:rPr lang="ko-KR" altLang="en-US" sz="2800" b="1" dirty="0">
                <a:solidFill>
                  <a:srgbClr val="FFFFFF"/>
                </a:solidFill>
                <a:effectLst>
                  <a:outerShdw blurRad="38100" dist="38100" dir="2700000" algn="tl">
                    <a:srgbClr val="000000"/>
                  </a:outerShdw>
                </a:effectLst>
                <a:latin typeface="Arial" charset="0"/>
                <a:cs typeface="Arial" charset="0"/>
              </a:rPr>
              <a:t>행위로써가</a:t>
            </a:r>
            <a:r>
              <a:rPr lang="en-US" altLang="ko-KR" sz="2800" b="1" dirty="0">
                <a:solidFill>
                  <a:srgbClr val="FFFFFF"/>
                </a:solidFill>
                <a:effectLst>
                  <a:outerShdw blurRad="38100" dist="38100" dir="2700000" algn="tl">
                    <a:srgbClr val="000000"/>
                  </a:outerShdw>
                </a:effectLst>
                <a:latin typeface="Arial" charset="0"/>
                <a:cs typeface="Arial" charset="0"/>
              </a:rPr>
              <a:t> </a:t>
            </a:r>
            <a:r>
              <a:rPr lang="ko-KR" altLang="en-US" sz="2800" b="1" dirty="0">
                <a:solidFill>
                  <a:srgbClr val="FFFFFF"/>
                </a:solidFill>
                <a:effectLst>
                  <a:outerShdw blurRad="38100" dist="38100" dir="2700000" algn="tl">
                    <a:srgbClr val="000000"/>
                  </a:outerShdw>
                </a:effectLst>
                <a:latin typeface="Arial" charset="0"/>
                <a:cs typeface="Arial" charset="0"/>
              </a:rPr>
              <a:t>아니고</a:t>
            </a:r>
            <a:r>
              <a:rPr lang="en-US" altLang="ko-KR" sz="2800" b="1" dirty="0">
                <a:solidFill>
                  <a:srgbClr val="FFFFFF"/>
                </a:solidFill>
                <a:effectLst>
                  <a:outerShdw blurRad="38100" dist="38100" dir="2700000" algn="tl">
                    <a:srgbClr val="000000"/>
                  </a:outerShdw>
                </a:effectLst>
                <a:latin typeface="Arial" charset="0"/>
                <a:cs typeface="Arial" charset="0"/>
              </a:rPr>
              <a:t> </a:t>
            </a:r>
            <a:r>
              <a:rPr lang="ko-KR" altLang="en-US" sz="2800" b="1" dirty="0">
                <a:solidFill>
                  <a:srgbClr val="FFFFFF"/>
                </a:solidFill>
                <a:effectLst>
                  <a:outerShdw blurRad="38100" dist="38100" dir="2700000" algn="tl">
                    <a:srgbClr val="000000"/>
                  </a:outerShdw>
                </a:effectLst>
                <a:latin typeface="Arial" charset="0"/>
                <a:cs typeface="Arial" charset="0"/>
              </a:rPr>
              <a:t>그리스도를</a:t>
            </a:r>
            <a:r>
              <a:rPr lang="en-US" altLang="ko-KR" sz="2800" b="1" dirty="0">
                <a:solidFill>
                  <a:srgbClr val="FFFFFF"/>
                </a:solidFill>
                <a:effectLst>
                  <a:outerShdw blurRad="38100" dist="38100" dir="2700000" algn="tl">
                    <a:srgbClr val="000000"/>
                  </a:outerShdw>
                </a:effectLst>
                <a:latin typeface="Arial" charset="0"/>
                <a:cs typeface="Arial" charset="0"/>
              </a:rPr>
              <a:t> </a:t>
            </a:r>
            <a:r>
              <a:rPr lang="ko-KR" altLang="en-US" sz="2800" b="1" dirty="0">
                <a:solidFill>
                  <a:srgbClr val="FFFFFF"/>
                </a:solidFill>
                <a:effectLst>
                  <a:outerShdw blurRad="38100" dist="38100" dir="2700000" algn="tl">
                    <a:srgbClr val="000000"/>
                  </a:outerShdw>
                </a:effectLst>
                <a:latin typeface="Arial" charset="0"/>
                <a:cs typeface="Arial" charset="0"/>
              </a:rPr>
              <a:t>믿음으로써</a:t>
            </a:r>
            <a:r>
              <a:rPr lang="en-US" altLang="ko-KR" sz="2800" b="1" dirty="0">
                <a:solidFill>
                  <a:srgbClr val="FFFFFF"/>
                </a:solidFill>
                <a:effectLst>
                  <a:outerShdw blurRad="38100" dist="38100" dir="2700000" algn="tl">
                    <a:srgbClr val="000000"/>
                  </a:outerShdw>
                </a:effectLst>
                <a:latin typeface="Arial" charset="0"/>
                <a:cs typeface="Arial" charset="0"/>
              </a:rPr>
              <a:t> </a:t>
            </a:r>
          </a:p>
          <a:p>
            <a:pPr algn="ctr" defTabSz="457200">
              <a:defRPr/>
            </a:pPr>
            <a:r>
              <a:rPr lang="ko-KR" altLang="en-US" sz="2800" b="1" dirty="0">
                <a:solidFill>
                  <a:srgbClr val="FFFFFF"/>
                </a:solidFill>
                <a:effectLst>
                  <a:outerShdw blurRad="38100" dist="38100" dir="2700000" algn="tl">
                    <a:srgbClr val="000000"/>
                  </a:outerShdw>
                </a:effectLst>
                <a:latin typeface="Arial" charset="0"/>
                <a:cs typeface="Arial" charset="0"/>
              </a:rPr>
              <a:t>의롭다</a:t>
            </a:r>
            <a:r>
              <a:rPr lang="en-US" altLang="ko-KR" sz="2800" b="1" dirty="0">
                <a:solidFill>
                  <a:srgbClr val="FFFFFF"/>
                </a:solidFill>
                <a:effectLst>
                  <a:outerShdw blurRad="38100" dist="38100" dir="2700000" algn="tl">
                    <a:srgbClr val="000000"/>
                  </a:outerShdw>
                </a:effectLst>
                <a:latin typeface="Arial" charset="0"/>
                <a:cs typeface="Arial" charset="0"/>
              </a:rPr>
              <a:t> </a:t>
            </a:r>
            <a:r>
              <a:rPr lang="ko-KR" altLang="en-US" sz="2800" b="1" dirty="0">
                <a:solidFill>
                  <a:srgbClr val="FFFFFF"/>
                </a:solidFill>
                <a:effectLst>
                  <a:outerShdw blurRad="38100" dist="38100" dir="2700000" algn="tl">
                    <a:srgbClr val="000000"/>
                  </a:outerShdw>
                </a:effectLst>
                <a:latin typeface="Arial" charset="0"/>
                <a:cs typeface="Arial" charset="0"/>
              </a:rPr>
              <a:t>함을</a:t>
            </a:r>
            <a:r>
              <a:rPr lang="en-US" altLang="ko-KR" sz="2800" b="1" dirty="0">
                <a:solidFill>
                  <a:srgbClr val="FFFFFF"/>
                </a:solidFill>
                <a:effectLst>
                  <a:outerShdw blurRad="38100" dist="38100" dir="2700000" algn="tl">
                    <a:srgbClr val="000000"/>
                  </a:outerShdw>
                </a:effectLst>
                <a:latin typeface="Arial" charset="0"/>
                <a:cs typeface="Arial" charset="0"/>
              </a:rPr>
              <a:t> </a:t>
            </a:r>
            <a:r>
              <a:rPr lang="ko-KR" altLang="en-US" sz="2800" b="1" dirty="0">
                <a:solidFill>
                  <a:srgbClr val="FFFFFF"/>
                </a:solidFill>
                <a:effectLst>
                  <a:outerShdw blurRad="38100" dist="38100" dir="2700000" algn="tl">
                    <a:srgbClr val="000000"/>
                  </a:outerShdw>
                </a:effectLst>
                <a:latin typeface="Arial" charset="0"/>
                <a:cs typeface="Arial" charset="0"/>
              </a:rPr>
              <a:t>얻으려</a:t>
            </a:r>
            <a:r>
              <a:rPr lang="en-US" altLang="ko-KR" sz="2800" b="1" dirty="0">
                <a:solidFill>
                  <a:srgbClr val="FFFFFF"/>
                </a:solidFill>
                <a:effectLst>
                  <a:outerShdw blurRad="38100" dist="38100" dir="2700000" algn="tl">
                    <a:srgbClr val="000000"/>
                  </a:outerShdw>
                </a:effectLst>
                <a:latin typeface="Arial" charset="0"/>
                <a:cs typeface="Arial" charset="0"/>
              </a:rPr>
              <a:t> </a:t>
            </a:r>
            <a:r>
              <a:rPr lang="ko-KR" altLang="en-US" sz="2800" b="1" dirty="0">
                <a:solidFill>
                  <a:srgbClr val="FFFFFF"/>
                </a:solidFill>
                <a:effectLst>
                  <a:outerShdw blurRad="38100" dist="38100" dir="2700000" algn="tl">
                    <a:srgbClr val="000000"/>
                  </a:outerShdw>
                </a:effectLst>
                <a:latin typeface="Arial" charset="0"/>
                <a:cs typeface="Arial" charset="0"/>
              </a:rPr>
              <a:t>함이라</a:t>
            </a:r>
            <a:r>
              <a:rPr lang="en-US" altLang="ko-KR" sz="2800" b="1" dirty="0">
                <a:solidFill>
                  <a:srgbClr val="FFFFFF"/>
                </a:solidFill>
                <a:effectLst>
                  <a:outerShdw blurRad="38100" dist="38100" dir="2700000" algn="tl">
                    <a:srgbClr val="000000"/>
                  </a:outerShdw>
                </a:effectLst>
                <a:latin typeface="Arial" charset="0"/>
                <a:cs typeface="Arial" charset="0"/>
              </a:rPr>
              <a:t>. </a:t>
            </a:r>
            <a:r>
              <a:rPr lang="ko-KR" altLang="en-US" sz="2800" b="1" dirty="0">
                <a:solidFill>
                  <a:srgbClr val="FFFFFF"/>
                </a:solidFill>
                <a:effectLst>
                  <a:outerShdw blurRad="38100" dist="38100" dir="2700000" algn="tl">
                    <a:srgbClr val="000000"/>
                  </a:outerShdw>
                </a:effectLst>
                <a:latin typeface="Arial" charset="0"/>
                <a:cs typeface="Arial" charset="0"/>
              </a:rPr>
              <a:t>율법의</a:t>
            </a:r>
            <a:r>
              <a:rPr lang="en-US" altLang="ko-KR" sz="2800" b="1" dirty="0">
                <a:solidFill>
                  <a:srgbClr val="FFFFFF"/>
                </a:solidFill>
                <a:effectLst>
                  <a:outerShdw blurRad="38100" dist="38100" dir="2700000" algn="tl">
                    <a:srgbClr val="000000"/>
                  </a:outerShdw>
                </a:effectLst>
                <a:latin typeface="Arial" charset="0"/>
                <a:cs typeface="Arial" charset="0"/>
              </a:rPr>
              <a:t> </a:t>
            </a:r>
            <a:r>
              <a:rPr lang="ko-KR" altLang="en-US" sz="2800" b="1" dirty="0">
                <a:solidFill>
                  <a:srgbClr val="FFFFFF"/>
                </a:solidFill>
                <a:effectLst>
                  <a:outerShdw blurRad="38100" dist="38100" dir="2700000" algn="tl">
                    <a:srgbClr val="000000"/>
                  </a:outerShdw>
                </a:effectLst>
                <a:latin typeface="Arial" charset="0"/>
                <a:cs typeface="Arial" charset="0"/>
              </a:rPr>
              <a:t>행위로써는</a:t>
            </a:r>
            <a:r>
              <a:rPr lang="en-US" altLang="ko-KR" sz="2800" b="1" dirty="0">
                <a:solidFill>
                  <a:srgbClr val="FFFFFF"/>
                </a:solidFill>
                <a:effectLst>
                  <a:outerShdw blurRad="38100" dist="38100" dir="2700000" algn="tl">
                    <a:srgbClr val="000000"/>
                  </a:outerShdw>
                </a:effectLst>
                <a:latin typeface="Arial" charset="0"/>
                <a:cs typeface="Arial" charset="0"/>
              </a:rPr>
              <a:t> </a:t>
            </a:r>
          </a:p>
          <a:p>
            <a:pPr algn="ctr" defTabSz="457200">
              <a:defRPr/>
            </a:pPr>
            <a:r>
              <a:rPr lang="ko-KR" altLang="en-US" sz="2800" b="1" dirty="0">
                <a:solidFill>
                  <a:srgbClr val="FFFFFF"/>
                </a:solidFill>
                <a:effectLst>
                  <a:outerShdw blurRad="38100" dist="38100" dir="2700000" algn="tl">
                    <a:srgbClr val="000000"/>
                  </a:outerShdw>
                </a:effectLst>
                <a:latin typeface="Arial" charset="0"/>
                <a:cs typeface="Arial" charset="0"/>
              </a:rPr>
              <a:t>의롭다</a:t>
            </a:r>
            <a:r>
              <a:rPr lang="en-US" altLang="ko-KR" sz="2800" b="1" dirty="0">
                <a:solidFill>
                  <a:srgbClr val="FFFFFF"/>
                </a:solidFill>
                <a:effectLst>
                  <a:outerShdw blurRad="38100" dist="38100" dir="2700000" algn="tl">
                    <a:srgbClr val="000000"/>
                  </a:outerShdw>
                </a:effectLst>
                <a:latin typeface="Arial" charset="0"/>
                <a:cs typeface="Arial" charset="0"/>
              </a:rPr>
              <a:t> </a:t>
            </a:r>
            <a:r>
              <a:rPr lang="ko-KR" altLang="en-US" sz="2800" b="1" dirty="0">
                <a:solidFill>
                  <a:srgbClr val="FFFFFF"/>
                </a:solidFill>
                <a:effectLst>
                  <a:outerShdw blurRad="38100" dist="38100" dir="2700000" algn="tl">
                    <a:srgbClr val="000000"/>
                  </a:outerShdw>
                </a:effectLst>
                <a:latin typeface="Arial" charset="0"/>
                <a:cs typeface="Arial" charset="0"/>
              </a:rPr>
              <a:t>함을</a:t>
            </a:r>
            <a:r>
              <a:rPr lang="en-US" altLang="ko-KR" sz="2800" b="1" dirty="0">
                <a:solidFill>
                  <a:srgbClr val="FFFFFF"/>
                </a:solidFill>
                <a:effectLst>
                  <a:outerShdw blurRad="38100" dist="38100" dir="2700000" algn="tl">
                    <a:srgbClr val="000000"/>
                  </a:outerShdw>
                </a:effectLst>
                <a:latin typeface="Arial" charset="0"/>
                <a:cs typeface="Arial" charset="0"/>
              </a:rPr>
              <a:t> </a:t>
            </a:r>
            <a:r>
              <a:rPr lang="ko-KR" altLang="en-US" sz="2800" b="1" dirty="0">
                <a:solidFill>
                  <a:srgbClr val="FFFFFF"/>
                </a:solidFill>
                <a:effectLst>
                  <a:outerShdw blurRad="38100" dist="38100" dir="2700000" algn="tl">
                    <a:srgbClr val="000000"/>
                  </a:outerShdw>
                </a:effectLst>
                <a:latin typeface="Arial" charset="0"/>
                <a:cs typeface="Arial" charset="0"/>
              </a:rPr>
              <a:t>얻을</a:t>
            </a:r>
            <a:r>
              <a:rPr lang="en-US" altLang="ko-KR" sz="2800" b="1" dirty="0">
                <a:solidFill>
                  <a:srgbClr val="FFFFFF"/>
                </a:solidFill>
                <a:effectLst>
                  <a:outerShdw blurRad="38100" dist="38100" dir="2700000" algn="tl">
                    <a:srgbClr val="000000"/>
                  </a:outerShdw>
                </a:effectLst>
                <a:latin typeface="Arial" charset="0"/>
                <a:cs typeface="Arial" charset="0"/>
              </a:rPr>
              <a:t> </a:t>
            </a:r>
            <a:r>
              <a:rPr lang="ko-KR" altLang="en-US" sz="2800" b="1" dirty="0">
                <a:solidFill>
                  <a:srgbClr val="FFFFFF"/>
                </a:solidFill>
                <a:effectLst>
                  <a:outerShdw blurRad="38100" dist="38100" dir="2700000" algn="tl">
                    <a:srgbClr val="000000"/>
                  </a:outerShdw>
                </a:effectLst>
                <a:latin typeface="Arial" charset="0"/>
                <a:cs typeface="Arial" charset="0"/>
              </a:rPr>
              <a:t>육체가</a:t>
            </a:r>
            <a:r>
              <a:rPr lang="en-US" altLang="ko-KR" sz="2800" b="1" dirty="0">
                <a:solidFill>
                  <a:srgbClr val="FFFFFF"/>
                </a:solidFill>
                <a:effectLst>
                  <a:outerShdw blurRad="38100" dist="38100" dir="2700000" algn="tl">
                    <a:srgbClr val="000000"/>
                  </a:outerShdw>
                </a:effectLst>
                <a:latin typeface="Arial" charset="0"/>
                <a:cs typeface="Arial" charset="0"/>
              </a:rPr>
              <a:t> </a:t>
            </a:r>
            <a:r>
              <a:rPr lang="ko-KR" altLang="en-US" sz="2800" b="1" dirty="0">
                <a:solidFill>
                  <a:srgbClr val="FFFFFF"/>
                </a:solidFill>
                <a:effectLst>
                  <a:outerShdw blurRad="38100" dist="38100" dir="2700000" algn="tl">
                    <a:srgbClr val="000000"/>
                  </a:outerShdw>
                </a:effectLst>
                <a:latin typeface="Arial" charset="0"/>
                <a:cs typeface="Arial" charset="0"/>
              </a:rPr>
              <a:t>없느니라</a:t>
            </a:r>
            <a:r>
              <a:rPr lang="en-US" altLang="ko-KR" sz="2800" b="1" dirty="0">
                <a:solidFill>
                  <a:srgbClr val="FFFFFF"/>
                </a:solidFill>
                <a:effectLst>
                  <a:outerShdw blurRad="38100" dist="38100" dir="2700000" algn="tl">
                    <a:srgbClr val="000000"/>
                  </a:outerShdw>
                </a:effectLst>
                <a:latin typeface="Arial" charset="0"/>
                <a:cs typeface="Arial" charset="0"/>
              </a:rPr>
              <a:t>.”</a:t>
            </a:r>
            <a:endParaRPr lang="en-US" altLang="zh-CN" sz="2800" b="1" dirty="0">
              <a:latin typeface="Arial" charset="0"/>
              <a:cs typeface="Arial" charset="0"/>
            </a:endParaRPr>
          </a:p>
          <a:p>
            <a:pPr algn="ctr" eaLnBrk="1" hangingPunct="1"/>
            <a:r>
              <a:rPr lang="en-US" altLang="zh-CN" sz="2800" b="1" dirty="0">
                <a:latin typeface="Arial" charset="0"/>
                <a:cs typeface="Arial" charset="0"/>
              </a:rPr>
              <a:t>(</a:t>
            </a:r>
            <a:r>
              <a:rPr lang="ko-KR" altLang="en-US" sz="2800" b="1" dirty="0">
                <a:latin typeface="Arial" charset="0"/>
                <a:cs typeface="Arial" charset="0"/>
              </a:rPr>
              <a:t>갈라디아서</a:t>
            </a:r>
            <a:r>
              <a:rPr lang="en-US" altLang="zh-CN" sz="2800" b="1" dirty="0">
                <a:latin typeface="Arial" charset="0"/>
                <a:cs typeface="Arial" charset="0"/>
              </a:rPr>
              <a:t> 2:16).</a:t>
            </a:r>
            <a:endParaRPr lang="en-US" sz="2800" b="1" dirty="0">
              <a:latin typeface="Arial" charset="0"/>
              <a:cs typeface="Arial" charset="0"/>
            </a:endParaRPr>
          </a:p>
        </p:txBody>
      </p:sp>
      <p:sp>
        <p:nvSpPr>
          <p:cNvPr id="14407" name="Text Box 71"/>
          <p:cNvSpPr txBox="1">
            <a:spLocks noChangeArrowheads="1"/>
          </p:cNvSpPr>
          <p:nvPr/>
        </p:nvSpPr>
        <p:spPr bwMode="auto">
          <a:xfrm>
            <a:off x="3829183" y="152400"/>
            <a:ext cx="1515799" cy="461665"/>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none">
            <a:spAutoFit/>
          </a:bodyPr>
          <a:lstStyle/>
          <a:p>
            <a:pPr algn="ctr">
              <a:defRPr/>
            </a:pPr>
            <a:r>
              <a:rPr lang="ko-KR" altLang="en-US" b="1" dirty="0">
                <a:latin typeface="Arial"/>
                <a:ea typeface="+mn-ea"/>
                <a:cs typeface="Arial"/>
              </a:rPr>
              <a:t>갈라디아서</a:t>
            </a:r>
            <a:endParaRPr lang="en-US" b="1" dirty="0">
              <a:latin typeface="Arial"/>
              <a:ea typeface="+mn-ea"/>
              <a:cs typeface="Arial"/>
            </a:endParaRPr>
          </a:p>
        </p:txBody>
      </p:sp>
      <p:sp>
        <p:nvSpPr>
          <p:cNvPr id="6" name="Title 5"/>
          <p:cNvSpPr>
            <a:spLocks noGrp="1"/>
          </p:cNvSpPr>
          <p:nvPr>
            <p:ph type="title" idx="4294967295"/>
          </p:nvPr>
        </p:nvSpPr>
        <p:spPr>
          <a:xfrm>
            <a:off x="0" y="0"/>
            <a:ext cx="3657600" cy="457200"/>
          </a:xfrm>
        </p:spPr>
        <p:txBody>
          <a:bodyPr/>
          <a:lstStyle/>
          <a:p>
            <a:pPr>
              <a:defRPr/>
            </a:pPr>
            <a:r>
              <a:rPr lang="ko-KR" altLang="en-US" sz="2000" dirty="0">
                <a:latin typeface="Tahoma" charset="0"/>
                <a:ea typeface="ＭＳ Ｐゴシック" charset="0"/>
                <a:cs typeface="ＭＳ Ｐゴシック" charset="0"/>
              </a:rPr>
              <a:t>핵심단어 및 구절</a:t>
            </a:r>
            <a:endParaRPr lang="en-US" sz="2000" dirty="0">
              <a:latin typeface="Tahoma" charset="0"/>
              <a:ea typeface="ＭＳ Ｐゴシック" charset="0"/>
              <a:cs typeface="ＭＳ Ｐゴシック"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405"/>
                                        </p:tgtEl>
                                        <p:attrNameLst>
                                          <p:attrName>style.visibility</p:attrName>
                                        </p:attrNameLst>
                                      </p:cBhvr>
                                      <p:to>
                                        <p:strVal val="visible"/>
                                      </p:to>
                                    </p:set>
                                    <p:anim calcmode="lin" valueType="num">
                                      <p:cBhvr additive="base">
                                        <p:cTn id="7" dur="500" fill="hold"/>
                                        <p:tgtEl>
                                          <p:spTgt spid="14405"/>
                                        </p:tgtEl>
                                        <p:attrNameLst>
                                          <p:attrName>ppt_x</p:attrName>
                                        </p:attrNameLst>
                                      </p:cBhvr>
                                      <p:tavLst>
                                        <p:tav tm="0">
                                          <p:val>
                                            <p:strVal val="0-#ppt_w/2"/>
                                          </p:val>
                                        </p:tav>
                                        <p:tav tm="100000">
                                          <p:val>
                                            <p:strVal val="#ppt_x"/>
                                          </p:val>
                                        </p:tav>
                                      </p:tavLst>
                                    </p:anim>
                                    <p:anim calcmode="lin" valueType="num">
                                      <p:cBhvr additive="base">
                                        <p:cTn id="8" dur="500" fill="hold"/>
                                        <p:tgtEl>
                                          <p:spTgt spid="1440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4406"/>
                                        </p:tgtEl>
                                        <p:attrNameLst>
                                          <p:attrName>style.visibility</p:attrName>
                                        </p:attrNameLst>
                                      </p:cBhvr>
                                      <p:to>
                                        <p:strVal val="visible"/>
                                      </p:to>
                                    </p:set>
                                    <p:anim calcmode="lin" valueType="num">
                                      <p:cBhvr additive="base">
                                        <p:cTn id="13" dur="500" fill="hold"/>
                                        <p:tgtEl>
                                          <p:spTgt spid="14406"/>
                                        </p:tgtEl>
                                        <p:attrNameLst>
                                          <p:attrName>ppt_x</p:attrName>
                                        </p:attrNameLst>
                                      </p:cBhvr>
                                      <p:tavLst>
                                        <p:tav tm="0">
                                          <p:val>
                                            <p:strVal val="1+#ppt_w/2"/>
                                          </p:val>
                                        </p:tav>
                                        <p:tav tm="100000">
                                          <p:val>
                                            <p:strVal val="#ppt_x"/>
                                          </p:val>
                                        </p:tav>
                                      </p:tavLst>
                                    </p:anim>
                                    <p:anim calcmode="lin" valueType="num">
                                      <p:cBhvr additive="base">
                                        <p:cTn id="14" dur="500" fill="hold"/>
                                        <p:tgtEl>
                                          <p:spTgt spid="144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05" grpId="0" animBg="1" autoUpdateAnimBg="0"/>
      <p:bldP spid="14406" grpId="0" animBg="1"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8953" name="Group 281"/>
          <p:cNvGraphicFramePr>
            <a:graphicFrameLocks noGrp="1"/>
          </p:cNvGraphicFramePr>
          <p:nvPr>
            <p:extLst>
              <p:ext uri="{D42A27DB-BD31-4B8C-83A1-F6EECF244321}">
                <p14:modId xmlns:p14="http://schemas.microsoft.com/office/powerpoint/2010/main" val="1603268773"/>
              </p:ext>
            </p:extLst>
          </p:nvPr>
        </p:nvGraphicFramePr>
        <p:xfrm>
          <a:off x="0" y="61111"/>
          <a:ext cx="9108504" cy="6796888"/>
        </p:xfrm>
        <a:graphic>
          <a:graphicData uri="http://schemas.openxmlformats.org/drawingml/2006/table">
            <a:tbl>
              <a:tblPr/>
              <a:tblGrid>
                <a:gridCol w="1563963">
                  <a:extLst>
                    <a:ext uri="{9D8B030D-6E8A-4147-A177-3AD203B41FA5}">
                      <a16:colId xmlns:a16="http://schemas.microsoft.com/office/drawing/2014/main" val="20000"/>
                    </a:ext>
                  </a:extLst>
                </a:gridCol>
                <a:gridCol w="3760690">
                  <a:extLst>
                    <a:ext uri="{9D8B030D-6E8A-4147-A177-3AD203B41FA5}">
                      <a16:colId xmlns:a16="http://schemas.microsoft.com/office/drawing/2014/main" val="20001"/>
                    </a:ext>
                  </a:extLst>
                </a:gridCol>
                <a:gridCol w="3783851">
                  <a:extLst>
                    <a:ext uri="{9D8B030D-6E8A-4147-A177-3AD203B41FA5}">
                      <a16:colId xmlns:a16="http://schemas.microsoft.com/office/drawing/2014/main" val="20002"/>
                    </a:ext>
                  </a:extLst>
                </a:gridCol>
              </a:tblGrid>
              <a:tr h="62697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0000"/>
                        <a:buFont typeface="Wingdings" charset="0"/>
                        <a:buNone/>
                        <a:tabLst/>
                      </a:pPr>
                      <a:endParaRPr kumimoji="0" lang="en-GB" sz="3200" b="1" i="0" u="none" strike="noStrike" cap="none" normalizeH="0" baseline="0" dirty="0">
                        <a:ln>
                          <a:noFill/>
                        </a:ln>
                        <a:solidFill>
                          <a:srgbClr val="000000"/>
                        </a:solidFill>
                        <a:effectLst/>
                        <a:latin typeface="Arial" charset="0"/>
                        <a:ea typeface="ＭＳ Ｐゴシック" charset="0"/>
                        <a:cs typeface="Arial" charset="0"/>
                      </a:endParaRPr>
                    </a:p>
                  </a:txBody>
                  <a:tcPr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ko-KR" sz="1600" b="1" i="0" u="none" strike="noStrike" cap="none" normalizeH="0" baseline="0" dirty="0">
                          <a:ln>
                            <a:noFill/>
                          </a:ln>
                          <a:solidFill>
                            <a:srgbClr val="000000"/>
                          </a:solidFill>
                          <a:effectLst/>
                          <a:latin typeface="Arial" charset="0"/>
                          <a:ea typeface="ＭＳ Ｐゴシック" charset="0"/>
                          <a:cs typeface="Times New Roman" charset="0"/>
                        </a:rPr>
                        <a:t>New Living Translation</a:t>
                      </a:r>
                      <a:endParaRPr kumimoji="0" lang="en-US" sz="16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ko-KR" sz="1600" b="1" i="0" u="none" strike="noStrike" cap="none" normalizeH="0" baseline="0" dirty="0">
                          <a:ln>
                            <a:noFill/>
                          </a:ln>
                          <a:solidFill>
                            <a:srgbClr val="000000"/>
                          </a:solidFill>
                          <a:effectLst/>
                          <a:latin typeface="Arial" charset="0"/>
                          <a:ea typeface="ＭＳ Ｐゴシック" charset="0"/>
                          <a:cs typeface="Times New Roman" charset="0"/>
                        </a:rPr>
                        <a:t>New American Standard</a:t>
                      </a:r>
                      <a:endParaRPr kumimoji="0" lang="en-US" sz="1600" b="1" i="0" u="none" strike="noStrike" cap="none" normalizeH="0" baseline="0" dirty="0">
                        <a:ln>
                          <a:noFill/>
                        </a:ln>
                        <a:solidFill>
                          <a:srgbClr val="000000"/>
                        </a:solidFill>
                        <a:effectLst/>
                        <a:latin typeface="Arial" charset="0"/>
                        <a:ea typeface="ＭＳ Ｐゴシック" charset="0"/>
                        <a:cs typeface="Times New Roman"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rotWithShape="1">
                      <a:gsLst>
                        <a:gs pos="0">
                          <a:srgbClr val="59FFFF"/>
                        </a:gs>
                        <a:gs pos="100000">
                          <a:srgbClr val="FFFFFF"/>
                        </a:gs>
                      </a:gsLst>
                      <a:path path="rect">
                        <a:fillToRect l="100000" t="100000"/>
                      </a:path>
                    </a:gradFill>
                  </a:tcPr>
                </a:tc>
                <a:extLst>
                  <a:ext uri="{0D108BD9-81ED-4DB2-BD59-A6C34878D82A}">
                    <a16:rowId xmlns:a16="http://schemas.microsoft.com/office/drawing/2014/main" val="10000"/>
                  </a:ext>
                </a:extLst>
              </a:tr>
              <a:tr h="1440703">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600" b="1" i="1" u="none" strike="noStrike" cap="none" normalizeH="0" baseline="0" dirty="0">
                        <a:ln>
                          <a:noFill/>
                        </a:ln>
                        <a:solidFill>
                          <a:schemeClr val="tx1"/>
                        </a:solidFill>
                        <a:effectLst/>
                        <a:latin typeface="Arial" charset="0"/>
                        <a:ea typeface="ＭＳ Ｐゴシック" charset="0"/>
                        <a:cs typeface="Times New Roman" charset="0"/>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chemeClr val="tx1"/>
                          </a:solidFill>
                          <a:effectLst/>
                          <a:latin typeface="Arial" charset="0"/>
                          <a:ea typeface="ＭＳ Ｐゴシック" charset="0"/>
                          <a:cs typeface="Times New Roman" charset="0"/>
                        </a:rPr>
                        <a:t>Romans 4:25</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r>
                        <a:rPr lang="ko-KR" altLang="en-US" sz="1800" b="1" kern="1200" dirty="0">
                          <a:solidFill>
                            <a:schemeClr val="tx1"/>
                          </a:solidFill>
                          <a:effectLst/>
                          <a:latin typeface="Arial" panose="020B0604020202020204" pitchFamily="34" charset="0"/>
                          <a:ea typeface="+mn-ea"/>
                          <a:cs typeface="Arial" panose="020B0604020202020204" pitchFamily="34" charset="0"/>
                        </a:rPr>
                        <a:t>그는 우리의 죄 때문에 죽기 위하여 내어졌고</a:t>
                      </a:r>
                      <a:r>
                        <a:rPr lang="en-US" altLang="ko-KR" sz="1800" b="1" kern="1200" dirty="0">
                          <a:solidFill>
                            <a:schemeClr val="tx1"/>
                          </a:solidFill>
                          <a:effectLst/>
                          <a:latin typeface="Arial" panose="020B0604020202020204" pitchFamily="34" charset="0"/>
                          <a:ea typeface="+mn-ea"/>
                          <a:cs typeface="Arial" panose="020B0604020202020204" pitchFamily="34" charset="0"/>
                        </a:rPr>
                        <a:t>,</a:t>
                      </a:r>
                      <a:r>
                        <a:rPr lang="ko-KR" altLang="en-US" sz="1800" b="1" kern="1200" dirty="0">
                          <a:solidFill>
                            <a:schemeClr val="tx1"/>
                          </a:solidFill>
                          <a:effectLst/>
                          <a:latin typeface="Arial" panose="020B0604020202020204" pitchFamily="34" charset="0"/>
                          <a:ea typeface="+mn-ea"/>
                          <a:cs typeface="Arial" panose="020B0604020202020204" pitchFamily="34" charset="0"/>
                        </a:rPr>
                        <a:t> 우리로 하여금 </a:t>
                      </a:r>
                      <a:r>
                        <a:rPr lang="ko-KR" altLang="en-US" sz="1800" b="1" kern="1200" dirty="0">
                          <a:solidFill>
                            <a:srgbClr val="FFFF00"/>
                          </a:solidFill>
                          <a:effectLst/>
                          <a:latin typeface="Arial" panose="020B0604020202020204" pitchFamily="34" charset="0"/>
                          <a:ea typeface="+mn-ea"/>
                          <a:cs typeface="Arial" panose="020B0604020202020204" pitchFamily="34" charset="0"/>
                        </a:rPr>
                        <a:t>하나님과 바른 관계를 갖게 하고자</a:t>
                      </a:r>
                      <a:r>
                        <a:rPr lang="ko-KR" altLang="en-US" sz="1800" b="1" kern="1200" dirty="0">
                          <a:solidFill>
                            <a:schemeClr val="tx1"/>
                          </a:solidFill>
                          <a:effectLst/>
                          <a:latin typeface="Arial" panose="020B0604020202020204" pitchFamily="34" charset="0"/>
                          <a:ea typeface="+mn-ea"/>
                          <a:cs typeface="Arial" panose="020B0604020202020204" pitchFamily="34" charset="0"/>
                        </a:rPr>
                        <a:t> 다시 살아나셨다</a:t>
                      </a:r>
                      <a:r>
                        <a:rPr lang="en-US" altLang="ko-KR" sz="1800" b="1" kern="1200" dirty="0">
                          <a:solidFill>
                            <a:schemeClr val="tx1"/>
                          </a:solidFill>
                          <a:effectLst/>
                          <a:latin typeface="Arial" panose="020B0604020202020204" pitchFamily="34" charset="0"/>
                          <a:ea typeface="+mn-ea"/>
                          <a:cs typeface="Arial" panose="020B0604020202020204" pitchFamily="34" charset="0"/>
                        </a:rPr>
                        <a:t>.</a:t>
                      </a:r>
                      <a:r>
                        <a:rPr lang="ko-KR" altLang="en-US" sz="1800" b="1" kern="1200" dirty="0">
                          <a:solidFill>
                            <a:schemeClr val="tx1"/>
                          </a:solidFill>
                          <a:effectLst/>
                          <a:latin typeface="Arial" panose="020B0604020202020204" pitchFamily="34" charset="0"/>
                          <a:ea typeface="+mn-ea"/>
                          <a:cs typeface="Arial" panose="020B0604020202020204" pitchFamily="34" charset="0"/>
                        </a:rPr>
                        <a:t> </a:t>
                      </a:r>
                      <a:endParaRPr lang="en-SG" sz="18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tc>
                  <a:txBody>
                    <a:bodyPr/>
                    <a:lstStyle/>
                    <a:p>
                      <a:r>
                        <a:rPr lang="ko-KR" altLang="en-US" sz="1800" b="1" kern="1200" dirty="0">
                          <a:solidFill>
                            <a:schemeClr val="tx1"/>
                          </a:solidFill>
                          <a:effectLst/>
                          <a:latin typeface="Arial" panose="020B0604020202020204" pitchFamily="34" charset="0"/>
                          <a:ea typeface="+mn-ea"/>
                          <a:cs typeface="Arial" panose="020B0604020202020204" pitchFamily="34" charset="0"/>
                        </a:rPr>
                        <a:t>예수는 우리가 범죄한 것 때문에 내줌이 되고 또한 우리를 </a:t>
                      </a:r>
                      <a:r>
                        <a:rPr lang="ko-KR" altLang="en-US" sz="1800" b="1" kern="1200" dirty="0">
                          <a:solidFill>
                            <a:srgbClr val="FFFF00"/>
                          </a:solidFill>
                          <a:effectLst/>
                          <a:latin typeface="Arial" panose="020B0604020202020204" pitchFamily="34" charset="0"/>
                          <a:ea typeface="+mn-ea"/>
                          <a:cs typeface="Arial" panose="020B0604020202020204" pitchFamily="34" charset="0"/>
                        </a:rPr>
                        <a:t>의롭다 하시기 위하여</a:t>
                      </a:r>
                      <a:r>
                        <a:rPr lang="ko-KR" altLang="en-US" sz="1800" b="1" kern="1200" dirty="0">
                          <a:solidFill>
                            <a:schemeClr val="tx1"/>
                          </a:solidFill>
                          <a:effectLst/>
                          <a:latin typeface="Arial" panose="020B0604020202020204" pitchFamily="34" charset="0"/>
                          <a:ea typeface="+mn-ea"/>
                          <a:cs typeface="Arial" panose="020B0604020202020204" pitchFamily="34" charset="0"/>
                        </a:rPr>
                        <a:t> 살아나셨느니라</a:t>
                      </a:r>
                      <a:r>
                        <a:rPr lang="en-US" altLang="ko-KR" sz="1800" b="1" kern="1200" dirty="0">
                          <a:solidFill>
                            <a:schemeClr val="tx1"/>
                          </a:solidFill>
                          <a:effectLst/>
                          <a:latin typeface="Arial" panose="020B0604020202020204" pitchFamily="34" charset="0"/>
                          <a:ea typeface="+mn-ea"/>
                          <a:cs typeface="Arial" panose="020B0604020202020204" pitchFamily="34" charset="0"/>
                        </a:rPr>
                        <a:t>.</a:t>
                      </a:r>
                      <a:endParaRPr lang="en-SG" sz="18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extLst>
                  <a:ext uri="{0D108BD9-81ED-4DB2-BD59-A6C34878D82A}">
                    <a16:rowId xmlns:a16="http://schemas.microsoft.com/office/drawing/2014/main" val="10001"/>
                  </a:ext>
                </a:extLst>
              </a:tr>
              <a:tr h="2712229">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i="1" u="none" strike="noStrike" cap="none" normalizeH="0" baseline="0" dirty="0">
                          <a:ln>
                            <a:noFill/>
                          </a:ln>
                          <a:solidFill>
                            <a:schemeClr val="tx1"/>
                          </a:solidFill>
                          <a:effectLst/>
                          <a:latin typeface="Arial" charset="0"/>
                          <a:ea typeface="ＭＳ Ｐゴシック" charset="0"/>
                          <a:cs typeface="Times New Roman" charset="0"/>
                        </a:rPr>
                        <a:t>Romans 5:16</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r>
                        <a:rPr lang="ko-KR" altLang="en-US" sz="1800" b="1" kern="1200" dirty="0">
                          <a:solidFill>
                            <a:schemeClr val="tx1"/>
                          </a:solidFill>
                          <a:effectLst/>
                          <a:latin typeface="Arial" panose="020B0604020202020204" pitchFamily="34" charset="0"/>
                          <a:ea typeface="+mn-ea"/>
                          <a:cs typeface="Arial" panose="020B0604020202020204" pitchFamily="34" charset="0"/>
                        </a:rPr>
                        <a:t>하나님의 은혜로우신 선물의 결과는</a:t>
                      </a:r>
                      <a:r>
                        <a:rPr lang="en-US" altLang="ko-KR" sz="1800" b="1" kern="1200" dirty="0">
                          <a:solidFill>
                            <a:schemeClr val="tx1"/>
                          </a:solidFill>
                          <a:effectLst/>
                          <a:latin typeface="Arial" panose="020B0604020202020204" pitchFamily="34" charset="0"/>
                          <a:ea typeface="+mn-ea"/>
                          <a:cs typeface="Arial" panose="020B0604020202020204" pitchFamily="34" charset="0"/>
                        </a:rPr>
                        <a:t>,</a:t>
                      </a:r>
                      <a:r>
                        <a:rPr lang="ko-KR" altLang="en-US" sz="1800" b="1" kern="1200" dirty="0">
                          <a:solidFill>
                            <a:schemeClr val="tx1"/>
                          </a:solidFill>
                          <a:effectLst/>
                          <a:latin typeface="Arial" panose="020B0604020202020204" pitchFamily="34" charset="0"/>
                          <a:ea typeface="+mn-ea"/>
                          <a:cs typeface="Arial" panose="020B0604020202020204" pitchFamily="34" charset="0"/>
                        </a:rPr>
                        <a:t> 한 사람의 죄의 결과와 완전히 다르다</a:t>
                      </a:r>
                      <a:r>
                        <a:rPr lang="en-US" altLang="ko-KR" sz="1800" b="1" kern="1200" dirty="0">
                          <a:solidFill>
                            <a:schemeClr val="tx1"/>
                          </a:solidFill>
                          <a:effectLst/>
                          <a:latin typeface="Arial" panose="020B0604020202020204" pitchFamily="34" charset="0"/>
                          <a:ea typeface="+mn-ea"/>
                          <a:cs typeface="Arial" panose="020B0604020202020204" pitchFamily="34" charset="0"/>
                        </a:rPr>
                        <a:t>.</a:t>
                      </a:r>
                      <a:r>
                        <a:rPr lang="ko-KR" altLang="en-US" sz="1800" b="1" kern="1200" dirty="0">
                          <a:solidFill>
                            <a:schemeClr val="tx1"/>
                          </a:solidFill>
                          <a:effectLst/>
                          <a:latin typeface="Arial" panose="020B0604020202020204" pitchFamily="34" charset="0"/>
                          <a:ea typeface="+mn-ea"/>
                          <a:cs typeface="Arial" panose="020B0604020202020204" pitchFamily="34" charset="0"/>
                        </a:rPr>
                        <a:t> 아담의 죄가 정죄로 우리를 이끌었다면</a:t>
                      </a:r>
                      <a:r>
                        <a:rPr lang="en-US" altLang="ko-KR" sz="1800" b="1" kern="1200" dirty="0">
                          <a:solidFill>
                            <a:schemeClr val="tx1"/>
                          </a:solidFill>
                          <a:effectLst/>
                          <a:latin typeface="Arial" panose="020B0604020202020204" pitchFamily="34" charset="0"/>
                          <a:ea typeface="+mn-ea"/>
                          <a:cs typeface="Arial" panose="020B0604020202020204" pitchFamily="34" charset="0"/>
                        </a:rPr>
                        <a:t>,</a:t>
                      </a:r>
                      <a:r>
                        <a:rPr lang="ko-KR" altLang="en-US" sz="1800" b="1" kern="1200" dirty="0">
                          <a:solidFill>
                            <a:schemeClr val="tx1"/>
                          </a:solidFill>
                          <a:effectLst/>
                          <a:latin typeface="Arial" panose="020B0604020202020204" pitchFamily="34" charset="0"/>
                          <a:ea typeface="+mn-ea"/>
                          <a:cs typeface="Arial" panose="020B0604020202020204" pitchFamily="34" charset="0"/>
                        </a:rPr>
                        <a:t> 하나님의 자유로운 선물은 많은 죄로 인한 죄책에도 불구하고</a:t>
                      </a:r>
                      <a:r>
                        <a:rPr lang="en-US" altLang="ko-KR" sz="1800" b="1" kern="1200" dirty="0">
                          <a:solidFill>
                            <a:schemeClr val="tx1"/>
                          </a:solidFill>
                          <a:effectLst/>
                          <a:latin typeface="Arial" panose="020B0604020202020204" pitchFamily="34" charset="0"/>
                          <a:ea typeface="+mn-ea"/>
                          <a:cs typeface="Arial" panose="020B0604020202020204" pitchFamily="34" charset="0"/>
                        </a:rPr>
                        <a:t>,</a:t>
                      </a:r>
                      <a:r>
                        <a:rPr lang="ko-KR" altLang="en-US" sz="1800" b="1" kern="1200" dirty="0">
                          <a:solidFill>
                            <a:schemeClr val="tx1"/>
                          </a:solidFill>
                          <a:effectLst/>
                          <a:latin typeface="Arial" panose="020B0604020202020204" pitchFamily="34" charset="0"/>
                          <a:ea typeface="+mn-ea"/>
                          <a:cs typeface="Arial" panose="020B0604020202020204" pitchFamily="34" charset="0"/>
                        </a:rPr>
                        <a:t> 우리로 하여금 </a:t>
                      </a:r>
                      <a:r>
                        <a:rPr lang="ko-KR" altLang="en-US" sz="1800" b="1" kern="1200" dirty="0">
                          <a:solidFill>
                            <a:srgbClr val="FFFF00"/>
                          </a:solidFill>
                          <a:effectLst/>
                          <a:latin typeface="Arial" panose="020B0604020202020204" pitchFamily="34" charset="0"/>
                          <a:ea typeface="+mn-ea"/>
                          <a:cs typeface="Arial" panose="020B0604020202020204" pitchFamily="34" charset="0"/>
                        </a:rPr>
                        <a:t>하나님과 바른 관계를 맺게 하였다</a:t>
                      </a:r>
                      <a:r>
                        <a:rPr lang="en-US" altLang="ko-KR" sz="1800" b="1" kern="1200" dirty="0">
                          <a:solidFill>
                            <a:schemeClr val="tx1"/>
                          </a:solidFill>
                          <a:effectLst/>
                          <a:latin typeface="Arial" panose="020B0604020202020204" pitchFamily="34" charset="0"/>
                          <a:ea typeface="+mn-ea"/>
                          <a:cs typeface="Arial" panose="020B0604020202020204" pitchFamily="34" charset="0"/>
                        </a:rPr>
                        <a:t>.</a:t>
                      </a:r>
                      <a:r>
                        <a:rPr lang="ko-KR" altLang="en-US" sz="1800" b="1" kern="1200" dirty="0">
                          <a:solidFill>
                            <a:schemeClr val="tx1"/>
                          </a:solidFill>
                          <a:effectLst/>
                          <a:latin typeface="Arial" panose="020B0604020202020204" pitchFamily="34" charset="0"/>
                          <a:ea typeface="+mn-ea"/>
                          <a:cs typeface="Arial" panose="020B0604020202020204" pitchFamily="34" charset="0"/>
                        </a:rPr>
                        <a:t> </a:t>
                      </a:r>
                      <a:endParaRPr lang="en-SG" sz="18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tc>
                  <a:txBody>
                    <a:bodyPr/>
                    <a:lstStyle/>
                    <a:p>
                      <a:r>
                        <a:rPr lang="ko-KR" altLang="en-US" sz="1800" b="1" kern="1200" dirty="0">
                          <a:solidFill>
                            <a:schemeClr val="tx1"/>
                          </a:solidFill>
                          <a:effectLst/>
                          <a:latin typeface="Arial" panose="020B0604020202020204" pitchFamily="34" charset="0"/>
                          <a:ea typeface="+mn-ea"/>
                          <a:cs typeface="Arial" panose="020B0604020202020204" pitchFamily="34" charset="0"/>
                        </a:rPr>
                        <a:t>죄를 범한 한 사람을 통해서 모든 이가 정죄와 함께 심판을 받게 되었으나</a:t>
                      </a:r>
                      <a:r>
                        <a:rPr lang="en-US" altLang="ko-KR" sz="1800" b="1" kern="1200" dirty="0">
                          <a:solidFill>
                            <a:schemeClr val="tx1"/>
                          </a:solidFill>
                          <a:effectLst/>
                          <a:latin typeface="Arial" panose="020B0604020202020204" pitchFamily="34" charset="0"/>
                          <a:ea typeface="+mn-ea"/>
                          <a:cs typeface="Arial" panose="020B0604020202020204" pitchFamily="34" charset="0"/>
                        </a:rPr>
                        <a:t>,</a:t>
                      </a:r>
                      <a:r>
                        <a:rPr lang="ko-KR" altLang="en-US" sz="1800" b="1" kern="1200" dirty="0">
                          <a:solidFill>
                            <a:schemeClr val="tx1"/>
                          </a:solidFill>
                          <a:effectLst/>
                          <a:latin typeface="Arial" panose="020B0604020202020204" pitchFamily="34" charset="0"/>
                          <a:ea typeface="+mn-ea"/>
                          <a:cs typeface="Arial" panose="020B0604020202020204" pitchFamily="34" charset="0"/>
                        </a:rPr>
                        <a:t> 선물은 많은 이들의 정죄와 죄책으로부터 </a:t>
                      </a:r>
                      <a:r>
                        <a:rPr lang="ko-KR" altLang="en-US" sz="1800" b="1" kern="1200" dirty="0">
                          <a:solidFill>
                            <a:srgbClr val="FFFF00"/>
                          </a:solidFill>
                          <a:effectLst/>
                          <a:latin typeface="Arial" panose="020B0604020202020204" pitchFamily="34" charset="0"/>
                          <a:ea typeface="+mn-ea"/>
                          <a:cs typeface="Arial" panose="020B0604020202020204" pitchFamily="34" charset="0"/>
                        </a:rPr>
                        <a:t>의롭다 하심</a:t>
                      </a:r>
                      <a:r>
                        <a:rPr lang="ko-KR" altLang="en-US" sz="1800" b="1" kern="1200" dirty="0">
                          <a:solidFill>
                            <a:schemeClr val="tx1"/>
                          </a:solidFill>
                          <a:effectLst/>
                          <a:latin typeface="Arial" panose="020B0604020202020204" pitchFamily="34" charset="0"/>
                          <a:ea typeface="+mn-ea"/>
                          <a:cs typeface="Arial" panose="020B0604020202020204" pitchFamily="34" charset="0"/>
                        </a:rPr>
                        <a:t>의 결과를 이끌어내었다</a:t>
                      </a:r>
                      <a:r>
                        <a:rPr lang="en-US" altLang="ko-KR" sz="1800" b="1" kern="1200" dirty="0">
                          <a:solidFill>
                            <a:schemeClr val="tx1"/>
                          </a:solidFill>
                          <a:effectLst/>
                          <a:latin typeface="Arial" panose="020B0604020202020204" pitchFamily="34" charset="0"/>
                          <a:ea typeface="+mn-ea"/>
                          <a:cs typeface="Arial" panose="020B0604020202020204" pitchFamily="34" charset="0"/>
                        </a:rPr>
                        <a:t>.</a:t>
                      </a:r>
                      <a:r>
                        <a:rPr lang="ko-KR" altLang="en-US" sz="1800" b="1" kern="1200" dirty="0">
                          <a:solidFill>
                            <a:schemeClr val="tx1"/>
                          </a:solidFill>
                          <a:effectLst/>
                          <a:latin typeface="Arial" panose="020B0604020202020204" pitchFamily="34" charset="0"/>
                          <a:ea typeface="+mn-ea"/>
                          <a:cs typeface="Arial" panose="020B0604020202020204" pitchFamily="34" charset="0"/>
                        </a:rPr>
                        <a:t> </a:t>
                      </a:r>
                      <a:endParaRPr lang="en-SG" sz="18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extLst>
                  <a:ext uri="{0D108BD9-81ED-4DB2-BD59-A6C34878D82A}">
                    <a16:rowId xmlns:a16="http://schemas.microsoft.com/office/drawing/2014/main" val="10002"/>
                  </a:ext>
                </a:extLst>
              </a:tr>
              <a:tr h="2016984">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1" u="none" strike="noStrike" cap="none" normalizeH="0" baseline="0" dirty="0">
                          <a:ln>
                            <a:noFill/>
                          </a:ln>
                          <a:solidFill>
                            <a:schemeClr val="tx1"/>
                          </a:solidFill>
                          <a:effectLst/>
                          <a:latin typeface="Arial" charset="0"/>
                          <a:ea typeface="ＭＳ Ｐゴシック" charset="0"/>
                          <a:cs typeface="Times New Roman" charset="0"/>
                        </a:rPr>
                        <a:t>Romans 5:18</a:t>
                      </a:r>
                      <a:endParaRPr kumimoji="0" lang="en-US" sz="16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anchor="ct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lang="ko-KR" altLang="en-US" sz="1800" b="1" kern="1200" dirty="0">
                          <a:solidFill>
                            <a:schemeClr val="tx1"/>
                          </a:solidFill>
                          <a:effectLst/>
                          <a:latin typeface="Arial" panose="020B0604020202020204" pitchFamily="34" charset="0"/>
                          <a:ea typeface="+mn-ea"/>
                          <a:cs typeface="Arial" panose="020B0604020202020204" pitchFamily="34" charset="0"/>
                        </a:rPr>
                        <a:t>그렇다</a:t>
                      </a:r>
                      <a:r>
                        <a:rPr lang="en-US" altLang="ko-KR" sz="1800" b="1" kern="1200" dirty="0">
                          <a:solidFill>
                            <a:schemeClr val="tx1"/>
                          </a:solidFill>
                          <a:effectLst/>
                          <a:latin typeface="Arial" panose="020B0604020202020204" pitchFamily="34" charset="0"/>
                          <a:ea typeface="+mn-ea"/>
                          <a:cs typeface="Arial" panose="020B0604020202020204" pitchFamily="34" charset="0"/>
                        </a:rPr>
                        <a:t>.</a:t>
                      </a:r>
                      <a:r>
                        <a:rPr lang="ko-KR" altLang="en-US" sz="1800" b="1" kern="1200" dirty="0">
                          <a:solidFill>
                            <a:schemeClr val="tx1"/>
                          </a:solidFill>
                          <a:effectLst/>
                          <a:latin typeface="Arial" panose="020B0604020202020204" pitchFamily="34" charset="0"/>
                          <a:ea typeface="+mn-ea"/>
                          <a:cs typeface="Arial" panose="020B0604020202020204" pitchFamily="34" charset="0"/>
                        </a:rPr>
                        <a:t> 아담의 단 한 번의 죄가 모든 이를 정죄받게 하였으나</a:t>
                      </a:r>
                      <a:r>
                        <a:rPr lang="en-US" altLang="ko-KR" sz="1800" b="1" kern="1200" dirty="0">
                          <a:solidFill>
                            <a:schemeClr val="tx1"/>
                          </a:solidFill>
                          <a:effectLst/>
                          <a:latin typeface="Arial" panose="020B0604020202020204" pitchFamily="34" charset="0"/>
                          <a:ea typeface="+mn-ea"/>
                          <a:cs typeface="Arial" panose="020B0604020202020204" pitchFamily="34" charset="0"/>
                        </a:rPr>
                        <a:t>,</a:t>
                      </a:r>
                      <a:r>
                        <a:rPr lang="ko-KR" altLang="en-US" sz="1800" b="1" kern="1200" dirty="0">
                          <a:solidFill>
                            <a:schemeClr val="tx1"/>
                          </a:solidFill>
                          <a:effectLst/>
                          <a:latin typeface="Arial" panose="020B0604020202020204" pitchFamily="34" charset="0"/>
                          <a:ea typeface="+mn-ea"/>
                          <a:cs typeface="Arial" panose="020B0604020202020204" pitchFamily="34" charset="0"/>
                        </a:rPr>
                        <a:t> 그리스도의 의로운 단 한 번의 행위가 모든 이에게 새로운 생명과</a:t>
                      </a:r>
                      <a:r>
                        <a:rPr lang="en-US" altLang="ko-KR" sz="1800" b="1" kern="1200" dirty="0">
                          <a:solidFill>
                            <a:schemeClr val="tx1"/>
                          </a:solidFill>
                          <a:effectLst/>
                          <a:latin typeface="Arial" panose="020B0604020202020204" pitchFamily="34" charset="0"/>
                          <a:ea typeface="+mn-ea"/>
                          <a:cs typeface="Arial" panose="020B0604020202020204" pitchFamily="34" charset="0"/>
                        </a:rPr>
                        <a:t>,</a:t>
                      </a:r>
                      <a:r>
                        <a:rPr lang="ko-KR" altLang="en-US" sz="1800" b="1" kern="1200" dirty="0">
                          <a:solidFill>
                            <a:schemeClr val="tx1"/>
                          </a:solidFill>
                          <a:effectLst/>
                          <a:latin typeface="Arial" panose="020B0604020202020204" pitchFamily="34" charset="0"/>
                          <a:ea typeface="+mn-ea"/>
                          <a:cs typeface="Arial" panose="020B0604020202020204" pitchFamily="34" charset="0"/>
                        </a:rPr>
                        <a:t> </a:t>
                      </a:r>
                      <a:r>
                        <a:rPr lang="ko-KR" altLang="en-US" sz="1800" b="1" kern="1200" dirty="0">
                          <a:solidFill>
                            <a:srgbClr val="FFFF00"/>
                          </a:solidFill>
                          <a:effectLst/>
                          <a:latin typeface="Arial" panose="020B0604020202020204" pitchFamily="34" charset="0"/>
                          <a:ea typeface="+mn-ea"/>
                          <a:cs typeface="Arial" panose="020B0604020202020204" pitchFamily="34" charset="0"/>
                        </a:rPr>
                        <a:t>하나님과의 바른 관계를 가져다 주었다</a:t>
                      </a:r>
                      <a:r>
                        <a:rPr lang="en-US" altLang="ko-KR" sz="1800" b="1" kern="1200" dirty="0">
                          <a:solidFill>
                            <a:srgbClr val="FFFF00"/>
                          </a:solidFill>
                          <a:effectLst/>
                          <a:latin typeface="Arial" panose="020B0604020202020204" pitchFamily="34" charset="0"/>
                          <a:ea typeface="+mn-ea"/>
                          <a:cs typeface="Arial" panose="020B0604020202020204" pitchFamily="34" charset="0"/>
                        </a:rPr>
                        <a:t>.</a:t>
                      </a:r>
                      <a:r>
                        <a:rPr lang="ko-KR" altLang="en-US" sz="1800" b="1" kern="1200" dirty="0">
                          <a:solidFill>
                            <a:srgbClr val="FFFF00"/>
                          </a:solidFill>
                          <a:effectLst/>
                          <a:latin typeface="Arial" panose="020B0604020202020204" pitchFamily="34" charset="0"/>
                          <a:ea typeface="+mn-ea"/>
                          <a:cs typeface="Arial" panose="020B0604020202020204" pitchFamily="34" charset="0"/>
                        </a:rPr>
                        <a:t> </a:t>
                      </a:r>
                      <a:endParaRPr lang="en-SG" sz="1800" b="1" kern="1200" dirty="0">
                        <a:solidFill>
                          <a:srgbClr val="FFFF00"/>
                        </a:solidFill>
                        <a:effectLst/>
                        <a:latin typeface="Arial" panose="020B0604020202020204" pitchFamily="34" charset="0"/>
                        <a:ea typeface="+mn-ea"/>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tc>
                  <a:txBody>
                    <a:bodyPr/>
                    <a:lstStyle/>
                    <a:p>
                      <a:r>
                        <a:rPr lang="ko-KR" altLang="en-US" sz="1800" b="1" kern="1200" dirty="0">
                          <a:solidFill>
                            <a:schemeClr val="tx1"/>
                          </a:solidFill>
                          <a:effectLst/>
                          <a:latin typeface="Arial" panose="020B0604020202020204" pitchFamily="34" charset="0"/>
                          <a:ea typeface="+mn-ea"/>
                          <a:cs typeface="Arial" panose="020B0604020202020204" pitchFamily="34" charset="0"/>
                        </a:rPr>
                        <a:t>따라서 한 사람의 범죄함으로 인해서 모든 이에게 정죄함이 임한 것과 같이</a:t>
                      </a:r>
                      <a:r>
                        <a:rPr lang="en-US" altLang="ko-KR" sz="1800" b="1" kern="1200" dirty="0">
                          <a:solidFill>
                            <a:schemeClr val="tx1"/>
                          </a:solidFill>
                          <a:effectLst/>
                          <a:latin typeface="Arial" panose="020B0604020202020204" pitchFamily="34" charset="0"/>
                          <a:ea typeface="+mn-ea"/>
                          <a:cs typeface="Arial" panose="020B0604020202020204" pitchFamily="34" charset="0"/>
                        </a:rPr>
                        <a:t>,</a:t>
                      </a:r>
                      <a:r>
                        <a:rPr lang="ko-KR" altLang="en-US" sz="1800" b="1" kern="1200" dirty="0">
                          <a:solidFill>
                            <a:schemeClr val="tx1"/>
                          </a:solidFill>
                          <a:effectLst/>
                          <a:latin typeface="Arial" panose="020B0604020202020204" pitchFamily="34" charset="0"/>
                          <a:ea typeface="+mn-ea"/>
                          <a:cs typeface="Arial" panose="020B0604020202020204" pitchFamily="34" charset="0"/>
                        </a:rPr>
                        <a:t> 한 사람의 의로운 행위를 통해서 모든 사람이 </a:t>
                      </a:r>
                      <a:r>
                        <a:rPr lang="ko-KR" altLang="en-US" sz="1800" b="1" kern="1200" dirty="0">
                          <a:solidFill>
                            <a:srgbClr val="FFFF00"/>
                          </a:solidFill>
                          <a:effectLst/>
                          <a:latin typeface="Arial" panose="020B0604020202020204" pitchFamily="34" charset="0"/>
                          <a:ea typeface="+mn-ea"/>
                          <a:cs typeface="Arial" panose="020B0604020202020204" pitchFamily="34" charset="0"/>
                        </a:rPr>
                        <a:t>의롭다 여김</a:t>
                      </a:r>
                      <a:r>
                        <a:rPr lang="ko-KR" altLang="en-US" sz="1800" b="1" kern="1200" dirty="0">
                          <a:solidFill>
                            <a:schemeClr val="tx1"/>
                          </a:solidFill>
                          <a:effectLst/>
                          <a:latin typeface="Arial" panose="020B0604020202020204" pitchFamily="34" charset="0"/>
                          <a:ea typeface="+mn-ea"/>
                          <a:cs typeface="Arial" panose="020B0604020202020204" pitchFamily="34" charset="0"/>
                        </a:rPr>
                        <a:t>을 받는 삶을 얻게 되었다</a:t>
                      </a:r>
                      <a:r>
                        <a:rPr lang="en-US" altLang="ko-KR" sz="1800" b="1" kern="1200" dirty="0">
                          <a:solidFill>
                            <a:schemeClr val="tx1"/>
                          </a:solidFill>
                          <a:effectLst/>
                          <a:latin typeface="Arial" panose="020B0604020202020204" pitchFamily="34" charset="0"/>
                          <a:ea typeface="+mn-ea"/>
                          <a:cs typeface="Arial" panose="020B0604020202020204" pitchFamily="34" charset="0"/>
                        </a:rPr>
                        <a:t>.</a:t>
                      </a:r>
                      <a:r>
                        <a:rPr lang="ko-KR" altLang="en-US" sz="1800" b="1" kern="1200" dirty="0">
                          <a:solidFill>
                            <a:schemeClr val="tx1"/>
                          </a:solidFill>
                          <a:effectLst/>
                          <a:latin typeface="Arial" panose="020B0604020202020204" pitchFamily="34" charset="0"/>
                          <a:ea typeface="+mn-ea"/>
                          <a:cs typeface="Arial" panose="020B0604020202020204" pitchFamily="34" charset="0"/>
                        </a:rPr>
                        <a:t> </a:t>
                      </a:r>
                      <a:endParaRPr lang="en-SG" sz="1800" b="1" kern="1200" dirty="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gradFill flip="none" rotWithShape="1">
                      <a:gsLst>
                        <a:gs pos="0">
                          <a:srgbClr val="056A04">
                            <a:shade val="30000"/>
                            <a:satMod val="115000"/>
                          </a:srgbClr>
                        </a:gs>
                        <a:gs pos="50000">
                          <a:srgbClr val="056A04">
                            <a:shade val="67500"/>
                            <a:satMod val="115000"/>
                          </a:srgbClr>
                        </a:gs>
                        <a:gs pos="100000">
                          <a:srgbClr val="056A04">
                            <a:shade val="100000"/>
                            <a:satMod val="115000"/>
                          </a:srgbClr>
                        </a:gs>
                      </a:gsLst>
                      <a:path path="circle">
                        <a:fillToRect l="50000" t="50000" r="50000" b="50000"/>
                      </a:path>
                      <a:tileRect/>
                    </a:gradFill>
                  </a:tcPr>
                </a:tc>
                <a:extLst>
                  <a:ext uri="{0D108BD9-81ED-4DB2-BD59-A6C34878D82A}">
                    <a16:rowId xmlns:a16="http://schemas.microsoft.com/office/drawing/2014/main" val="10003"/>
                  </a:ext>
                </a:extLst>
              </a:tr>
            </a:tbl>
          </a:graphicData>
        </a:graphic>
      </p:graphicFrame>
      <p:sp>
        <p:nvSpPr>
          <p:cNvPr id="117762" name="Text Box 2"/>
          <p:cNvSpPr txBox="1">
            <a:spLocks noChangeArrowheads="1"/>
          </p:cNvSpPr>
          <p:nvPr/>
        </p:nvSpPr>
        <p:spPr bwMode="auto">
          <a:xfrm>
            <a:off x="8229600" y="-617857"/>
            <a:ext cx="914400" cy="461963"/>
          </a:xfrm>
          <a:prstGeom prst="rect">
            <a:avLst/>
          </a:prstGeom>
          <a:noFill/>
          <a:ln w="12700">
            <a:noFill/>
            <a:miter lim="800000"/>
            <a:headEnd type="none" w="sm" len="sm"/>
            <a:tailEnd type="none" w="sm" len="sm"/>
          </a:ln>
        </p:spPr>
        <p:txBody>
          <a:bodyPr>
            <a:spAutoFit/>
          </a:bodyPr>
          <a:lstStyle/>
          <a:p>
            <a:pPr algn="ctr">
              <a:defRPr/>
            </a:pPr>
            <a:r>
              <a:rPr lang="en-US" b="1" dirty="0">
                <a:solidFill>
                  <a:srgbClr val="000000"/>
                </a:solidFill>
                <a:latin typeface="Arial"/>
                <a:ea typeface="+mn-ea"/>
                <a:cs typeface="Arial"/>
              </a:rPr>
              <a:t>174</a:t>
            </a:r>
          </a:p>
        </p:txBody>
      </p:sp>
      <p:sp>
        <p:nvSpPr>
          <p:cNvPr id="28675" name="Text Box 3"/>
          <p:cNvSpPr txBox="1">
            <a:spLocks noChangeArrowheads="1"/>
          </p:cNvSpPr>
          <p:nvPr/>
        </p:nvSpPr>
        <p:spPr bwMode="auto">
          <a:xfrm rot="20742521">
            <a:off x="-17463" y="68332"/>
            <a:ext cx="1874838" cy="707886"/>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algn="ctr">
              <a:defRPr/>
            </a:pPr>
            <a:r>
              <a:rPr lang="ko-KR" altLang="en-US" sz="2000" b="1" dirty="0">
                <a:latin typeface="Arial"/>
                <a:ea typeface="SimSun" pitchFamily="2" charset="-122"/>
                <a:cs typeface="Arial"/>
              </a:rPr>
              <a:t>칭의에 관한 </a:t>
            </a:r>
            <a:br>
              <a:rPr lang="en-US" altLang="ko-KR" sz="2000" b="1" dirty="0">
                <a:latin typeface="Arial"/>
                <a:ea typeface="SimSun" pitchFamily="2" charset="-122"/>
                <a:cs typeface="Arial"/>
              </a:rPr>
            </a:br>
            <a:r>
              <a:rPr lang="ko-KR" altLang="en-US" sz="2000" b="1" dirty="0">
                <a:latin typeface="Arial"/>
                <a:ea typeface="SimSun" pitchFamily="2" charset="-122"/>
                <a:cs typeface="Arial"/>
              </a:rPr>
              <a:t>구절들</a:t>
            </a:r>
            <a:endParaRPr lang="en-US" altLang="zh-CN" sz="2000" b="1" dirty="0">
              <a:latin typeface="Arial"/>
              <a:ea typeface="SimSun" pitchFamily="2" charset="-122"/>
              <a:cs typeface="Arial"/>
            </a:endParaRPr>
          </a:p>
        </p:txBody>
      </p:sp>
      <p:sp>
        <p:nvSpPr>
          <p:cNvPr id="117769" name="Rectangle 9"/>
          <p:cNvSpPr>
            <a:spLocks noChangeArrowheads="1"/>
          </p:cNvSpPr>
          <p:nvPr/>
        </p:nvSpPr>
        <p:spPr bwMode="auto">
          <a:xfrm>
            <a:off x="1938338" y="-9525"/>
            <a:ext cx="9144000" cy="0"/>
          </a:xfrm>
          <a:prstGeom prst="rect">
            <a:avLst/>
          </a:prstGeom>
          <a:noFill/>
          <a:ln w="12700">
            <a:noFill/>
            <a:miter lim="800000"/>
            <a:headEnd type="none" w="sm" len="sm"/>
            <a:tailEnd type="none" w="sm" len="sm"/>
          </a:ln>
        </p:spPr>
        <p:txBody>
          <a:bodyPr>
            <a:spAutoFit/>
          </a:bodyPr>
          <a:lstStyle/>
          <a:p>
            <a:pPr>
              <a:defRPr/>
            </a:pPr>
            <a:endParaRPr lang="en-US">
              <a:solidFill>
                <a:srgbClr val="FFFFFF"/>
              </a:solidFill>
              <a:ea typeface="+mn-ea"/>
              <a:cs typeface="+mn-cs"/>
            </a:endParaRPr>
          </a:p>
        </p:txBody>
      </p:sp>
      <p:sp>
        <p:nvSpPr>
          <p:cNvPr id="117770" name="Rectangle 157"/>
          <p:cNvSpPr>
            <a:spLocks noChangeArrowheads="1"/>
          </p:cNvSpPr>
          <p:nvPr/>
        </p:nvSpPr>
        <p:spPr bwMode="auto">
          <a:xfrm>
            <a:off x="1933575" y="0"/>
            <a:ext cx="9144000" cy="0"/>
          </a:xfrm>
          <a:prstGeom prst="rect">
            <a:avLst/>
          </a:prstGeom>
          <a:noFill/>
          <a:ln w="12700">
            <a:noFill/>
            <a:miter lim="800000"/>
            <a:headEnd type="none" w="sm" len="sm"/>
            <a:tailEnd type="none" w="sm" len="sm"/>
          </a:ln>
        </p:spPr>
        <p:txBody>
          <a:bodyPr>
            <a:spAutoFit/>
          </a:bodyPr>
          <a:lstStyle/>
          <a:p>
            <a:pPr>
              <a:defRPr/>
            </a:pPr>
            <a:endParaRPr lang="en-US">
              <a:solidFill>
                <a:srgbClr val="FFFFFF"/>
              </a:solidFill>
              <a:ea typeface="+mn-ea"/>
              <a:cs typeface="+mn-cs"/>
            </a:endParaRPr>
          </a:p>
        </p:txBody>
      </p:sp>
    </p:spTree>
    <p:extLst>
      <p:ext uri="{BB962C8B-B14F-4D97-AF65-F5344CB8AC3E}">
        <p14:creationId xmlns:p14="http://schemas.microsoft.com/office/powerpoint/2010/main" val="1834981742"/>
      </p:ext>
    </p:extLst>
  </p:cSld>
  <p:clrMapOvr>
    <a:overrideClrMapping bg1="dk2" tx1="lt1" bg2="dk1" tx2="lt2" accent1="accent1" accent2="accent2" accent3="accent3" accent4="accent4" accent5="accent5" accent6="accent6" hlink="hlink" folHlink="folHlink"/>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Text Box 2"/>
          <p:cNvSpPr txBox="1">
            <a:spLocks noChangeArrowheads="1"/>
          </p:cNvSpPr>
          <p:nvPr/>
        </p:nvSpPr>
        <p:spPr bwMode="auto">
          <a:xfrm>
            <a:off x="8394478" y="42467"/>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FF"/>
                </a:solidFill>
                <a:latin typeface="Arial" charset="0"/>
                <a:cs typeface="Arial" charset="0"/>
              </a:rPr>
              <a:t>167</a:t>
            </a:r>
          </a:p>
        </p:txBody>
      </p:sp>
      <p:sp>
        <p:nvSpPr>
          <p:cNvPr id="15366" name="Text Box 6"/>
          <p:cNvSpPr txBox="1">
            <a:spLocks noChangeArrowheads="1"/>
          </p:cNvSpPr>
          <p:nvPr/>
        </p:nvSpPr>
        <p:spPr bwMode="auto">
          <a:xfrm>
            <a:off x="212473" y="1268760"/>
            <a:ext cx="8719054" cy="1815882"/>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endParaRPr lang="en-US" altLang="zh-CN" sz="2800" b="1" dirty="0">
              <a:solidFill>
                <a:srgbClr val="FFFFFF"/>
              </a:solidFill>
              <a:latin typeface="Arial" charset="0"/>
              <a:cs typeface="Arial" charset="0"/>
            </a:endParaRPr>
          </a:p>
          <a:p>
            <a:pPr algn="ctr" eaLnBrk="1" hangingPunct="1"/>
            <a:r>
              <a:rPr lang="ko-KR" altLang="en-US" sz="2800" b="1" dirty="0">
                <a:solidFill>
                  <a:srgbClr val="FFFFFF"/>
                </a:solidFill>
                <a:latin typeface="Arial" charset="0"/>
                <a:cs typeface="Arial" charset="0"/>
              </a:rPr>
              <a:t>우리가 믿음에 의해 의롭다 함을 받는다는 것을 </a:t>
            </a:r>
            <a:br>
              <a:rPr lang="en-US" altLang="ko-KR" sz="2800" b="1" dirty="0">
                <a:solidFill>
                  <a:srgbClr val="FFFFFF"/>
                </a:solidFill>
                <a:latin typeface="Arial" charset="0"/>
                <a:cs typeface="Arial" charset="0"/>
              </a:rPr>
            </a:br>
            <a:r>
              <a:rPr lang="ko-KR" altLang="en-US" sz="2800" b="1" dirty="0">
                <a:solidFill>
                  <a:srgbClr val="FFFFFF"/>
                </a:solidFill>
                <a:latin typeface="Arial" charset="0"/>
                <a:cs typeface="Arial" charset="0"/>
              </a:rPr>
              <a:t>붙잡아야 하는 이유는</a:t>
            </a:r>
            <a:r>
              <a:rPr lang="en-US" altLang="ko-KR" sz="2800" b="1" dirty="0">
                <a:solidFill>
                  <a:srgbClr val="FFFFFF"/>
                </a:solidFill>
                <a:latin typeface="Arial" charset="0"/>
                <a:cs typeface="Arial" charset="0"/>
              </a:rPr>
              <a:t>,</a:t>
            </a:r>
            <a:r>
              <a:rPr lang="ko-KR" altLang="en-US" sz="2800" b="1" dirty="0">
                <a:solidFill>
                  <a:srgbClr val="FFFFFF"/>
                </a:solidFill>
                <a:latin typeface="Arial" charset="0"/>
                <a:cs typeface="Arial" charset="0"/>
              </a:rPr>
              <a:t> 사도 바울이 그의 소명과 신학</a:t>
            </a:r>
            <a:r>
              <a:rPr lang="en-US" altLang="ko-KR" sz="2800" b="1" dirty="0">
                <a:solidFill>
                  <a:srgbClr val="FFFFFF"/>
                </a:solidFill>
                <a:latin typeface="Arial" charset="0"/>
                <a:cs typeface="Arial" charset="0"/>
              </a:rPr>
              <a:t>,</a:t>
            </a:r>
            <a:r>
              <a:rPr lang="ko-KR" altLang="en-US" sz="2800" b="1" dirty="0">
                <a:solidFill>
                  <a:srgbClr val="FFFFFF"/>
                </a:solidFill>
                <a:latin typeface="Arial" charset="0"/>
                <a:cs typeface="Arial" charset="0"/>
              </a:rPr>
              <a:t> </a:t>
            </a:r>
            <a:br>
              <a:rPr lang="en-US" altLang="ko-KR" sz="2800" b="1" dirty="0">
                <a:solidFill>
                  <a:srgbClr val="FFFFFF"/>
                </a:solidFill>
                <a:latin typeface="Arial" charset="0"/>
                <a:cs typeface="Arial" charset="0"/>
              </a:rPr>
            </a:br>
            <a:r>
              <a:rPr lang="ko-KR" altLang="en-US" sz="2800" b="1" dirty="0">
                <a:solidFill>
                  <a:srgbClr val="FFFFFF"/>
                </a:solidFill>
                <a:latin typeface="Arial" charset="0"/>
                <a:cs typeface="Arial" charset="0"/>
              </a:rPr>
              <a:t>그리고 사역에 있어서 그것을 확신했기 때문이다</a:t>
            </a:r>
            <a:r>
              <a:rPr lang="en-US" altLang="ko-KR" sz="2800" b="1" dirty="0">
                <a:solidFill>
                  <a:srgbClr val="FFFFFF"/>
                </a:solidFill>
                <a:latin typeface="Arial" charset="0"/>
                <a:cs typeface="Arial" charset="0"/>
              </a:rPr>
              <a:t>.</a:t>
            </a:r>
            <a:r>
              <a:rPr lang="ko-KR" altLang="en-US" sz="2800" b="1" dirty="0">
                <a:solidFill>
                  <a:srgbClr val="FFFFFF"/>
                </a:solidFill>
                <a:latin typeface="Arial" charset="0"/>
                <a:cs typeface="Arial" charset="0"/>
              </a:rPr>
              <a:t> </a:t>
            </a:r>
            <a:endParaRPr lang="en-US" altLang="zh-CN" sz="2800" b="1" dirty="0">
              <a:solidFill>
                <a:srgbClr val="FFFFFF"/>
              </a:solidFill>
              <a:latin typeface="Arial" charset="0"/>
              <a:cs typeface="Arial" charset="0"/>
            </a:endParaRPr>
          </a:p>
        </p:txBody>
      </p:sp>
      <p:sp>
        <p:nvSpPr>
          <p:cNvPr id="15367" name="Text Box 7"/>
          <p:cNvSpPr txBox="1">
            <a:spLocks noChangeArrowheads="1"/>
          </p:cNvSpPr>
          <p:nvPr/>
        </p:nvSpPr>
        <p:spPr bwMode="auto">
          <a:xfrm>
            <a:off x="304800" y="3552266"/>
            <a:ext cx="8458200" cy="2677656"/>
          </a:xfrm>
          <a:prstGeom prst="rect">
            <a:avLst/>
          </a:prstGeom>
          <a:solidFill>
            <a:schemeClr val="tx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ko-KR" altLang="en-US" sz="2800" b="1" u="sng" dirty="0">
                <a:solidFill>
                  <a:srgbClr val="070000"/>
                </a:solidFill>
                <a:latin typeface="Arial" charset="0"/>
                <a:cs typeface="Arial" charset="0"/>
              </a:rPr>
              <a:t>적용</a:t>
            </a:r>
          </a:p>
          <a:p>
            <a:pPr algn="ctr" eaLnBrk="1" hangingPunct="1"/>
            <a:r>
              <a:rPr lang="ko-KR" altLang="en-US" sz="2800" b="1" dirty="0">
                <a:solidFill>
                  <a:srgbClr val="070000"/>
                </a:solidFill>
                <a:latin typeface="Arial" charset="0"/>
                <a:cs typeface="Arial" charset="0"/>
              </a:rPr>
              <a:t>당신은 구원을 얻기 위해서</a:t>
            </a:r>
            <a:r>
              <a:rPr lang="en-US" altLang="ko-KR" sz="2800" b="1" dirty="0">
                <a:solidFill>
                  <a:srgbClr val="070000"/>
                </a:solidFill>
                <a:latin typeface="Arial" charset="0"/>
                <a:cs typeface="Arial" charset="0"/>
              </a:rPr>
              <a:t>,</a:t>
            </a:r>
            <a:r>
              <a:rPr lang="ko-KR" altLang="en-US" sz="2800" b="1" dirty="0">
                <a:solidFill>
                  <a:srgbClr val="070000"/>
                </a:solidFill>
                <a:latin typeface="Arial" charset="0"/>
                <a:cs typeface="Arial" charset="0"/>
              </a:rPr>
              <a:t> 그리스도를 믿는 믿음에 </a:t>
            </a:r>
            <a:br>
              <a:rPr lang="en-US" altLang="ko-KR" sz="2800" b="1" dirty="0">
                <a:solidFill>
                  <a:srgbClr val="070000"/>
                </a:solidFill>
                <a:latin typeface="Arial" charset="0"/>
                <a:cs typeface="Arial" charset="0"/>
              </a:rPr>
            </a:br>
            <a:r>
              <a:rPr lang="ko-KR" altLang="en-US" sz="2800" b="1" dirty="0">
                <a:solidFill>
                  <a:srgbClr val="070000"/>
                </a:solidFill>
                <a:latin typeface="Arial" charset="0"/>
                <a:cs typeface="Arial" charset="0"/>
              </a:rPr>
              <a:t>다른 어떤 조건들</a:t>
            </a:r>
            <a:r>
              <a:rPr lang="en-US" altLang="ko-KR" sz="2800" b="1" dirty="0">
                <a:solidFill>
                  <a:srgbClr val="070000"/>
                </a:solidFill>
                <a:latin typeface="Arial" charset="0"/>
                <a:cs typeface="Arial" charset="0"/>
              </a:rPr>
              <a:t>,</a:t>
            </a:r>
            <a:r>
              <a:rPr lang="ko-KR" altLang="en-US" sz="2800" b="1" dirty="0">
                <a:solidFill>
                  <a:srgbClr val="070000"/>
                </a:solidFill>
                <a:latin typeface="Arial" charset="0"/>
                <a:cs typeface="Arial" charset="0"/>
              </a:rPr>
              <a:t> 예컨대</a:t>
            </a:r>
            <a:r>
              <a:rPr lang="en-US" altLang="ko-KR" sz="2800" b="1" dirty="0">
                <a:solidFill>
                  <a:srgbClr val="070000"/>
                </a:solidFill>
                <a:latin typeface="Arial" charset="0"/>
                <a:cs typeface="Arial" charset="0"/>
              </a:rPr>
              <a:t>,</a:t>
            </a:r>
            <a:r>
              <a:rPr lang="ko-KR" altLang="en-US" sz="2800" b="1" dirty="0">
                <a:solidFill>
                  <a:srgbClr val="070000"/>
                </a:solidFill>
                <a:latin typeface="Arial" charset="0"/>
                <a:cs typeface="Arial" charset="0"/>
              </a:rPr>
              <a:t> 세례</a:t>
            </a:r>
            <a:r>
              <a:rPr lang="en-US" altLang="ko-KR" sz="2800" b="1" dirty="0">
                <a:solidFill>
                  <a:srgbClr val="070000"/>
                </a:solidFill>
                <a:latin typeface="Arial" charset="0"/>
                <a:cs typeface="Arial" charset="0"/>
              </a:rPr>
              <a:t>,</a:t>
            </a:r>
            <a:r>
              <a:rPr lang="ko-KR" altLang="en-US" sz="2800" b="1" dirty="0">
                <a:solidFill>
                  <a:srgbClr val="070000"/>
                </a:solidFill>
                <a:latin typeface="Arial" charset="0"/>
                <a:cs typeface="Arial" charset="0"/>
              </a:rPr>
              <a:t> 방언</a:t>
            </a:r>
            <a:r>
              <a:rPr lang="en-US" altLang="ko-KR" sz="2800" b="1" dirty="0">
                <a:solidFill>
                  <a:srgbClr val="070000"/>
                </a:solidFill>
                <a:latin typeface="Arial" charset="0"/>
                <a:cs typeface="Arial" charset="0"/>
              </a:rPr>
              <a:t>,</a:t>
            </a:r>
            <a:r>
              <a:rPr lang="ko-KR" altLang="en-US" sz="2800" b="1" dirty="0">
                <a:solidFill>
                  <a:srgbClr val="070000"/>
                </a:solidFill>
                <a:latin typeface="Arial" charset="0"/>
                <a:cs typeface="Arial" charset="0"/>
              </a:rPr>
              <a:t> 선행 등을 더하는가</a:t>
            </a:r>
            <a:r>
              <a:rPr lang="en-US" altLang="ko-KR" sz="2800" b="1" dirty="0">
                <a:solidFill>
                  <a:srgbClr val="070000"/>
                </a:solidFill>
                <a:latin typeface="Arial" charset="0"/>
                <a:cs typeface="Arial" charset="0"/>
              </a:rPr>
              <a:t>?</a:t>
            </a:r>
            <a:r>
              <a:rPr lang="ko-KR" altLang="en-US" sz="2800" b="1" dirty="0">
                <a:solidFill>
                  <a:srgbClr val="070000"/>
                </a:solidFill>
                <a:latin typeface="Arial" charset="0"/>
                <a:cs typeface="Arial" charset="0"/>
              </a:rPr>
              <a:t> 믿음으로 의롭다 함을 받는다는</a:t>
            </a:r>
            <a:r>
              <a:rPr lang="en-US" altLang="ko-KR" sz="2800" b="1" dirty="0">
                <a:solidFill>
                  <a:srgbClr val="070000"/>
                </a:solidFill>
                <a:latin typeface="Arial" charset="0"/>
                <a:cs typeface="Arial" charset="0"/>
              </a:rPr>
              <a:t> </a:t>
            </a:r>
            <a:r>
              <a:rPr lang="ko-KR" altLang="en-US" sz="2800" b="1" dirty="0">
                <a:solidFill>
                  <a:srgbClr val="070000"/>
                </a:solidFill>
                <a:latin typeface="Arial" charset="0"/>
                <a:cs typeface="Arial" charset="0"/>
              </a:rPr>
              <a:t>것의 논리적인 결과는 </a:t>
            </a:r>
            <a:br>
              <a:rPr lang="en-US" altLang="ko-KR" sz="2800" b="1" dirty="0">
                <a:solidFill>
                  <a:srgbClr val="070000"/>
                </a:solidFill>
                <a:latin typeface="Arial" charset="0"/>
                <a:cs typeface="Arial" charset="0"/>
              </a:rPr>
            </a:br>
            <a:r>
              <a:rPr lang="ko-KR" altLang="en-US" sz="2800" b="1" dirty="0">
                <a:solidFill>
                  <a:srgbClr val="070000"/>
                </a:solidFill>
                <a:latin typeface="Arial" charset="0"/>
                <a:cs typeface="Arial" charset="0"/>
              </a:rPr>
              <a:t>하나님의 성품을 갖는 것을</a:t>
            </a:r>
            <a:r>
              <a:rPr lang="en-US" altLang="ko-KR" sz="2800" b="1" dirty="0">
                <a:solidFill>
                  <a:srgbClr val="070000"/>
                </a:solidFill>
                <a:latin typeface="Arial" charset="0"/>
                <a:cs typeface="Arial" charset="0"/>
              </a:rPr>
              <a:t> </a:t>
            </a:r>
            <a:r>
              <a:rPr lang="ko-KR" altLang="en-US" sz="2800" b="1" dirty="0">
                <a:solidFill>
                  <a:srgbClr val="070000"/>
                </a:solidFill>
                <a:latin typeface="Arial" charset="0"/>
                <a:cs typeface="Arial" charset="0"/>
              </a:rPr>
              <a:t>뜻한다</a:t>
            </a:r>
            <a:r>
              <a:rPr lang="en-US" altLang="ko-KR" sz="2800" b="1" dirty="0">
                <a:solidFill>
                  <a:srgbClr val="070000"/>
                </a:solidFill>
                <a:latin typeface="Arial" charset="0"/>
                <a:cs typeface="Arial" charset="0"/>
              </a:rPr>
              <a:t>.</a:t>
            </a:r>
            <a:r>
              <a:rPr lang="ko-KR" altLang="en-US" sz="2800" b="1" dirty="0">
                <a:solidFill>
                  <a:srgbClr val="070000"/>
                </a:solidFill>
                <a:latin typeface="Arial" charset="0"/>
                <a:cs typeface="Arial" charset="0"/>
              </a:rPr>
              <a:t> </a:t>
            </a:r>
            <a:endParaRPr lang="en-US" altLang="zh-CN" sz="2800" b="1" dirty="0">
              <a:solidFill>
                <a:srgbClr val="070000"/>
              </a:solidFill>
              <a:latin typeface="Arial" charset="0"/>
              <a:cs typeface="Arial" charset="0"/>
            </a:endParaRPr>
          </a:p>
        </p:txBody>
      </p:sp>
      <p:sp>
        <p:nvSpPr>
          <p:cNvPr id="15368" name="Text Box 8"/>
          <p:cNvSpPr txBox="1">
            <a:spLocks noChangeArrowheads="1"/>
          </p:cNvSpPr>
          <p:nvPr/>
        </p:nvSpPr>
        <p:spPr bwMode="auto">
          <a:xfrm>
            <a:off x="2660272" y="304800"/>
            <a:ext cx="3437553" cy="584776"/>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wrap="square">
            <a:spAutoFit/>
          </a:bodyPr>
          <a:lstStyle/>
          <a:p>
            <a:pPr algn="ctr">
              <a:defRPr/>
            </a:pPr>
            <a:r>
              <a:rPr lang="ko-KR" altLang="en-US" sz="3200" b="1" dirty="0">
                <a:solidFill>
                  <a:srgbClr val="FFFFFF"/>
                </a:solidFill>
                <a:latin typeface="Arial"/>
                <a:cs typeface="Arial"/>
              </a:rPr>
              <a:t>갈라디아서</a:t>
            </a:r>
            <a:endParaRPr lang="en-US" sz="3200" b="1" dirty="0">
              <a:solidFill>
                <a:srgbClr val="FFFFFF"/>
              </a:solidFill>
              <a:latin typeface="Arial"/>
              <a:cs typeface="Arial"/>
            </a:endParaRPr>
          </a:p>
        </p:txBody>
      </p:sp>
      <p:sp>
        <p:nvSpPr>
          <p:cNvPr id="15369" name="Rectangle 9"/>
          <p:cNvSpPr>
            <a:spLocks noGrp="1" noChangeArrowheads="1"/>
          </p:cNvSpPr>
          <p:nvPr>
            <p:ph type="title" idx="4294967295"/>
          </p:nvPr>
        </p:nvSpPr>
        <p:spPr>
          <a:xfrm>
            <a:off x="304800" y="1600200"/>
            <a:ext cx="8458200" cy="533400"/>
          </a:xfrm>
        </p:spPr>
        <p:txBody>
          <a:bodyPr/>
          <a:lstStyle/>
          <a:p>
            <a:pPr algn="ctr" eaLnBrk="1" hangingPunct="1">
              <a:defRPr/>
            </a:pPr>
            <a:r>
              <a:rPr lang="ko-KR" altLang="en-US" sz="2400" b="1" u="sng" dirty="0">
                <a:solidFill>
                  <a:schemeClr val="tx1"/>
                </a:solidFill>
                <a:effectLst/>
                <a:latin typeface="Arial" charset="0"/>
                <a:ea typeface="ＭＳ Ｐゴシック" charset="0"/>
                <a:cs typeface="Arial" charset="0"/>
              </a:rPr>
              <a:t>요약적 진술</a:t>
            </a:r>
            <a:endParaRPr lang="en-US" sz="4000" b="1" dirty="0">
              <a:latin typeface="Arial" charset="0"/>
              <a:ea typeface="ＭＳ Ｐゴシック" charset="0"/>
              <a:cs typeface="Arial" charset="0"/>
            </a:endParaRPr>
          </a:p>
        </p:txBody>
      </p:sp>
    </p:spTree>
    <p:extLst>
      <p:ext uri="{BB962C8B-B14F-4D97-AF65-F5344CB8AC3E}">
        <p14:creationId xmlns:p14="http://schemas.microsoft.com/office/powerpoint/2010/main" val="679083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5366">
                                            <p:txEl>
                                              <p:charRg st="4294967295" end="4294967295"/>
                                            </p:txEl>
                                          </p:spTgt>
                                        </p:tgtEl>
                                        <p:attrNameLst>
                                          <p:attrName>style.visibility</p:attrName>
                                        </p:attrNameLst>
                                      </p:cBhvr>
                                      <p:to>
                                        <p:strVal val="visible"/>
                                      </p:to>
                                    </p:set>
                                    <p:anim calcmode="lin" valueType="num">
                                      <p:cBhvr>
                                        <p:cTn id="7" dur="500" fill="hold"/>
                                        <p:tgtEl>
                                          <p:spTgt spid="15366">
                                            <p:txEl>
                                              <p:charRg st="4294967295" end="4294967295"/>
                                            </p:txEl>
                                          </p:spTgt>
                                        </p:tgtEl>
                                        <p:attrNameLst>
                                          <p:attrName>ppt_w</p:attrName>
                                        </p:attrNameLst>
                                      </p:cBhvr>
                                      <p:tavLst>
                                        <p:tav tm="0">
                                          <p:val>
                                            <p:fltVal val="0"/>
                                          </p:val>
                                        </p:tav>
                                        <p:tav tm="100000">
                                          <p:val>
                                            <p:strVal val="#ppt_w"/>
                                          </p:val>
                                        </p:tav>
                                      </p:tavLst>
                                    </p:anim>
                                    <p:anim calcmode="lin" valueType="num">
                                      <p:cBhvr>
                                        <p:cTn id="8" dur="500" fill="hold"/>
                                        <p:tgtEl>
                                          <p:spTgt spid="15366">
                                            <p:txEl>
                                              <p:charRg st="4294967295" end="4294967295"/>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5367"/>
                                        </p:tgtEl>
                                        <p:attrNameLst>
                                          <p:attrName>style.visibility</p:attrName>
                                        </p:attrNameLst>
                                      </p:cBhvr>
                                      <p:to>
                                        <p:strVal val="visible"/>
                                      </p:to>
                                    </p:set>
                                    <p:animEffect transition="in" filter="checkerboard(across)">
                                      <p:cBhvr>
                                        <p:cTn id="13" dur="500"/>
                                        <p:tgtEl>
                                          <p:spTgt spid="1536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5368"/>
                                        </p:tgtEl>
                                        <p:attrNameLst>
                                          <p:attrName>style.visibility</p:attrName>
                                        </p:attrNameLst>
                                      </p:cBhvr>
                                      <p:to>
                                        <p:strVal val="visible"/>
                                      </p:to>
                                    </p:set>
                                    <p:animEffect transition="in" filter="dissolve">
                                      <p:cBhvr>
                                        <p:cTn id="18" dur="500"/>
                                        <p:tgtEl>
                                          <p:spTgt spid="15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autoUpdateAnimBg="0"/>
      <p:bldP spid="15367" grpId="0" animBg="1" autoUpdateAnimBg="0"/>
      <p:bldP spid="1536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33375" y="-9525"/>
            <a:ext cx="10748963" cy="6800850"/>
            <a:chOff x="333375" y="-9525"/>
            <a:chExt cx="10748963" cy="6800850"/>
          </a:xfrm>
        </p:grpSpPr>
        <p:pic>
          <p:nvPicPr>
            <p:cNvPr id="431114"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3375" y="609600"/>
              <a:ext cx="8582025" cy="618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bwMode="auto">
            <a:xfrm>
              <a:off x="683568" y="1916832"/>
              <a:ext cx="2232248"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38" name="Rectangle 37"/>
            <p:cNvSpPr/>
            <p:nvPr/>
          </p:nvSpPr>
          <p:spPr bwMode="auto">
            <a:xfrm>
              <a:off x="827584" y="2708920"/>
              <a:ext cx="2232248" cy="936104"/>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0" name="Rectangle 39"/>
            <p:cNvSpPr/>
            <p:nvPr/>
          </p:nvSpPr>
          <p:spPr bwMode="auto">
            <a:xfrm>
              <a:off x="4211960" y="1052736"/>
              <a:ext cx="1368152"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3" name="Rectangle 42"/>
            <p:cNvSpPr/>
            <p:nvPr/>
          </p:nvSpPr>
          <p:spPr bwMode="auto">
            <a:xfrm rot="16718171">
              <a:off x="1698045" y="3971151"/>
              <a:ext cx="1923272"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31106"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SimSun" charset="0"/>
                  <a:cs typeface="SimSun" charset="0"/>
                </a:rPr>
              </a:b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SimSun" charset="0"/>
                  <a:cs typeface="SimSun" charset="0"/>
                </a:rPr>
              </a:b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SimSun" charset="0"/>
                <a:cs typeface="SimSun" charset="0"/>
              </a:endParaRPr>
            </a:p>
          </p:txBody>
        </p:sp>
        <p:sp>
          <p:nvSpPr>
            <p:cNvPr id="431107"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1108"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1109"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SimSun" charset="0"/>
                <a:cs typeface="SimSun" charset="0"/>
              </a:endParaRPr>
            </a:p>
          </p:txBody>
        </p:sp>
        <p:sp>
          <p:nvSpPr>
            <p:cNvPr id="431110"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1111" name="Rectangle 9"/>
            <p:cNvSpPr>
              <a:spLocks noChangeArrowheads="1"/>
            </p:cNvSpPr>
            <p:nvPr/>
          </p:nvSpPr>
          <p:spPr bwMode="auto">
            <a:xfrm>
              <a:off x="1938338" y="-952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1112" name="Rectangle 11"/>
            <p:cNvSpPr>
              <a:spLocks noChangeArrowheads="1"/>
            </p:cNvSpPr>
            <p:nvPr/>
          </p:nvSpPr>
          <p:spPr bwMode="auto">
            <a:xfrm>
              <a:off x="1933575" y="1219200"/>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1113" name="Rectangle 14"/>
            <p:cNvSpPr>
              <a:spLocks noChangeArrowheads="1"/>
            </p:cNvSpPr>
            <p:nvPr/>
          </p:nvSpPr>
          <p:spPr bwMode="auto">
            <a:xfrm>
              <a:off x="1933575" y="152876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2" name="Text Box 16"/>
            <p:cNvSpPr txBox="1">
              <a:spLocks noChangeArrowheads="1"/>
            </p:cNvSpPr>
            <p:nvPr/>
          </p:nvSpPr>
          <p:spPr bwMode="auto">
            <a:xfrm rot="16645632">
              <a:off x="1589034" y="4203878"/>
              <a:ext cx="2592288" cy="304800"/>
            </a:xfrm>
            <a:prstGeom prst="rect">
              <a:avLst/>
            </a:prstGeom>
            <a:noFill/>
            <a:ln>
              <a:noFill/>
            </a:ln>
            <a:extLst/>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ko-KR" altLang="en-US" sz="2000" b="1" dirty="0">
                  <a:solidFill>
                    <a:srgbClr val="000000"/>
                  </a:solidFill>
                  <a:latin typeface="Arial"/>
                  <a:ea typeface="宋体" charset="0"/>
                  <a:cs typeface="Arial"/>
                </a:rPr>
                <a:t>물 세례</a:t>
              </a:r>
              <a:endParaRPr kumimoji="0" lang="zh-CN" altLang="en-GB" sz="20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54" name="Rectangle 53"/>
            <p:cNvSpPr/>
            <p:nvPr/>
          </p:nvSpPr>
          <p:spPr bwMode="auto">
            <a:xfrm>
              <a:off x="611560" y="5301208"/>
              <a:ext cx="2088232"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5" name="Rectangle 54"/>
            <p:cNvSpPr/>
            <p:nvPr/>
          </p:nvSpPr>
          <p:spPr bwMode="auto">
            <a:xfrm>
              <a:off x="683568" y="6309320"/>
              <a:ext cx="7992888"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6" name="Rectangle 55"/>
            <p:cNvSpPr/>
            <p:nvPr/>
          </p:nvSpPr>
          <p:spPr bwMode="auto">
            <a:xfrm>
              <a:off x="2915816" y="5733256"/>
              <a:ext cx="2088232"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7" name="Rectangle 56"/>
            <p:cNvSpPr/>
            <p:nvPr/>
          </p:nvSpPr>
          <p:spPr bwMode="auto">
            <a:xfrm>
              <a:off x="7164288" y="5805264"/>
              <a:ext cx="1584176"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8" name="Rectangle 57"/>
            <p:cNvSpPr/>
            <p:nvPr/>
          </p:nvSpPr>
          <p:spPr bwMode="auto">
            <a:xfrm>
              <a:off x="4355976" y="2780928"/>
              <a:ext cx="1584176" cy="43204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9" name="Rectangle 58"/>
            <p:cNvSpPr/>
            <p:nvPr/>
          </p:nvSpPr>
          <p:spPr bwMode="auto">
            <a:xfrm>
              <a:off x="5652120" y="3356992"/>
              <a:ext cx="1008112" cy="360040"/>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60" name="Rectangle 59"/>
            <p:cNvSpPr/>
            <p:nvPr/>
          </p:nvSpPr>
          <p:spPr bwMode="auto">
            <a:xfrm>
              <a:off x="4283968" y="1916832"/>
              <a:ext cx="1584176"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61" name="Rectangle 60"/>
            <p:cNvSpPr/>
            <p:nvPr/>
          </p:nvSpPr>
          <p:spPr bwMode="auto">
            <a:xfrm>
              <a:off x="5292080" y="1052736"/>
              <a:ext cx="3312368" cy="936104"/>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grpSp>
      <p:sp>
        <p:nvSpPr>
          <p:cNvPr id="31747" name="Text Box 3"/>
          <p:cNvSpPr txBox="1">
            <a:spLocks noChangeArrowheads="1"/>
          </p:cNvSpPr>
          <p:nvPr/>
        </p:nvSpPr>
        <p:spPr bwMode="auto">
          <a:xfrm>
            <a:off x="1524000" y="76200"/>
            <a:ext cx="617220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800" b="1" i="0" u="none" strike="noStrike" kern="1200" cap="none" spc="0" normalizeH="0" baseline="0" noProof="0" dirty="0">
                <a:ln>
                  <a:noFill/>
                </a:ln>
                <a:solidFill>
                  <a:srgbClr val="FFFFFF"/>
                </a:solidFill>
                <a:effectLst/>
                <a:uLnTx/>
                <a:uFillTx/>
                <a:latin typeface="Arial"/>
                <a:ea typeface="SimSun" pitchFamily="2" charset="-122"/>
                <a:cs typeface="Arial"/>
              </a:rPr>
              <a:t>칭의에 대한 가톨릭의 입장</a:t>
            </a:r>
            <a:endParaRPr kumimoji="0" lang="en-US" altLang="zh-CN" sz="2800" b="1" i="0" u="none" strike="noStrike" kern="1200" cap="none" spc="0" normalizeH="0" baseline="0" noProof="0" dirty="0">
              <a:ln>
                <a:noFill/>
              </a:ln>
              <a:solidFill>
                <a:srgbClr val="FFFFFF"/>
              </a:solidFill>
              <a:effectLst/>
              <a:uLnTx/>
              <a:uFillTx/>
              <a:latin typeface="Arial"/>
              <a:ea typeface="SimSun" pitchFamily="2" charset="-122"/>
              <a:cs typeface="Arial"/>
            </a:endParaRPr>
          </a:p>
        </p:txBody>
      </p:sp>
      <p:sp>
        <p:nvSpPr>
          <p:cNvPr id="431136" name="Text Box 2"/>
          <p:cNvSpPr txBox="1">
            <a:spLocks noChangeArrowheads="1"/>
          </p:cNvSpPr>
          <p:nvPr/>
        </p:nvSpPr>
        <p:spPr bwMode="auto">
          <a:xfrm>
            <a:off x="8274050" y="0"/>
            <a:ext cx="88741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174b</a:t>
            </a:r>
          </a:p>
        </p:txBody>
      </p:sp>
      <p:sp>
        <p:nvSpPr>
          <p:cNvPr id="34" name="Text Box 15"/>
          <p:cNvSpPr txBox="1">
            <a:spLocks noChangeArrowheads="1"/>
          </p:cNvSpPr>
          <p:nvPr/>
        </p:nvSpPr>
        <p:spPr bwMode="auto">
          <a:xfrm>
            <a:off x="611560" y="2060848"/>
            <a:ext cx="2520280" cy="369332"/>
          </a:xfrm>
          <a:prstGeom prst="rect">
            <a:avLst/>
          </a:prstGeom>
          <a:noFill/>
          <a:ln w="12700">
            <a:noFill/>
            <a:miter lim="800000"/>
            <a:headEnd type="none" w="sm" len="sm"/>
            <a:tailEnd type="none" w="sm" len="sm"/>
          </a:ln>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ko-KR" altLang="en-US" sz="1200" b="1" i="0" u="none" strike="noStrike" kern="1200" cap="none" spc="0" normalizeH="0" baseline="0" noProof="0" dirty="0">
                <a:ln>
                  <a:noFill/>
                </a:ln>
                <a:solidFill>
                  <a:srgbClr val="000000"/>
                </a:solidFill>
                <a:effectLst/>
                <a:uLnTx/>
                <a:uFillTx/>
                <a:latin typeface="Arial"/>
                <a:ea typeface="宋体" charset="0"/>
                <a:cs typeface="Arial"/>
              </a:rPr>
              <a:t>기록된 바 의인은 없나니 하나도 없으며</a:t>
            </a:r>
            <a:r>
              <a:rPr kumimoji="0" lang="en-US" altLang="zh-CN" sz="1200" b="1" i="0" u="none" strike="noStrike" kern="1200" cap="none" spc="0" normalizeH="0" baseline="0" noProof="0" dirty="0">
                <a:ln>
                  <a:noFill/>
                </a:ln>
                <a:solidFill>
                  <a:srgbClr val="000000"/>
                </a:solidFill>
                <a:effectLst/>
                <a:uLnTx/>
                <a:uFillTx/>
                <a:latin typeface="Arial"/>
                <a:ea typeface="宋体" charset="0"/>
                <a:cs typeface="Arial"/>
              </a:rPr>
              <a:t>(</a:t>
            </a:r>
            <a:r>
              <a:rPr kumimoji="0" lang="ko-KR" altLang="en-US" sz="1200" b="1" i="0" u="none" strike="noStrike" kern="1200" cap="none" spc="0" normalizeH="0" baseline="0" noProof="0" dirty="0">
                <a:ln>
                  <a:noFill/>
                </a:ln>
                <a:solidFill>
                  <a:srgbClr val="000000"/>
                </a:solidFill>
                <a:effectLst/>
                <a:uLnTx/>
                <a:uFillTx/>
                <a:latin typeface="Arial"/>
                <a:ea typeface="宋体" charset="0"/>
                <a:cs typeface="Arial"/>
              </a:rPr>
              <a:t>로마서</a:t>
            </a:r>
            <a:r>
              <a:rPr kumimoji="0" lang="en-US" altLang="zh-CN" sz="1200" b="1" i="0" u="none" strike="noStrike" kern="1200" cap="none" spc="0" normalizeH="0" baseline="0" noProof="0" dirty="0">
                <a:ln>
                  <a:noFill/>
                </a:ln>
                <a:solidFill>
                  <a:srgbClr val="000000"/>
                </a:solidFill>
                <a:effectLst/>
                <a:uLnTx/>
                <a:uFillTx/>
                <a:latin typeface="Arial"/>
                <a:ea typeface="宋体" charset="0"/>
                <a:cs typeface="Arial"/>
              </a:rPr>
              <a:t> 3:10).</a:t>
            </a:r>
            <a:endParaRPr kumimoji="0" lang="en-GB" altLang="zh-CN" sz="12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35" name="Text Box 16"/>
          <p:cNvSpPr txBox="1">
            <a:spLocks noChangeArrowheads="1"/>
          </p:cNvSpPr>
          <p:nvPr/>
        </p:nvSpPr>
        <p:spPr bwMode="auto">
          <a:xfrm>
            <a:off x="323528" y="2454025"/>
            <a:ext cx="2592288" cy="304800"/>
          </a:xfrm>
          <a:prstGeom prst="rect">
            <a:avLst/>
          </a:prstGeom>
          <a:noFill/>
          <a:ln>
            <a:noFill/>
          </a:ln>
          <a:extLst/>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ko-KR" altLang="en-US" sz="2000" b="1" i="0" u="none" strike="noStrike" kern="1200" cap="none" spc="0" normalizeH="0" baseline="0" noProof="0" dirty="0">
                <a:ln>
                  <a:noFill/>
                </a:ln>
                <a:solidFill>
                  <a:srgbClr val="000000"/>
                </a:solidFill>
                <a:effectLst/>
                <a:uLnTx/>
                <a:uFillTx/>
                <a:latin typeface="Arial"/>
                <a:ea typeface="宋体" charset="0"/>
                <a:cs typeface="Arial"/>
              </a:rPr>
              <a:t>스스로의 의로움</a:t>
            </a:r>
            <a:endParaRPr kumimoji="0" lang="zh-CN" altLang="en-GB" sz="20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36" name="Text Box 17"/>
          <p:cNvSpPr txBox="1">
            <a:spLocks noChangeArrowheads="1"/>
          </p:cNvSpPr>
          <p:nvPr/>
        </p:nvSpPr>
        <p:spPr bwMode="auto">
          <a:xfrm>
            <a:off x="359023" y="2782669"/>
            <a:ext cx="2628801" cy="830997"/>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ko-KR" altLang="en-US" sz="1200" b="1" dirty="0">
                <a:solidFill>
                  <a:srgbClr val="000000"/>
                </a:solidFill>
                <a:latin typeface="Arial"/>
                <a:ea typeface="宋体" charset="0"/>
                <a:cs typeface="Arial"/>
              </a:rPr>
              <a:t>우리를 구원하시되 우리가 행한 바 의로운 행위로 말미암지 아니하고 오직 그의 긍휼하심을 따라 중생의 씻음과 성령의 새롭게 하심으로 하셨나니 </a:t>
            </a:r>
            <a:r>
              <a:rPr kumimoji="0" lang="en-US" altLang="zh-CN" sz="1200" b="1" i="0" u="none" strike="noStrike" kern="1200" cap="none" spc="0" normalizeH="0" baseline="0" noProof="0" dirty="0">
                <a:ln>
                  <a:noFill/>
                </a:ln>
                <a:solidFill>
                  <a:srgbClr val="000000"/>
                </a:solidFill>
                <a:effectLst/>
                <a:uLnTx/>
                <a:uFillTx/>
                <a:latin typeface="Arial"/>
                <a:ea typeface="宋体" charset="0"/>
                <a:cs typeface="Arial"/>
              </a:rPr>
              <a:t>(</a:t>
            </a:r>
            <a:r>
              <a:rPr kumimoji="0" lang="ko-KR" altLang="en-US" sz="1200" b="1" i="0" u="none" strike="noStrike" kern="1200" cap="none" spc="0" normalizeH="0" baseline="0" noProof="0" dirty="0">
                <a:ln>
                  <a:noFill/>
                </a:ln>
                <a:solidFill>
                  <a:srgbClr val="000000"/>
                </a:solidFill>
                <a:effectLst/>
                <a:uLnTx/>
                <a:uFillTx/>
                <a:latin typeface="Arial"/>
                <a:ea typeface="宋体" charset="0"/>
                <a:cs typeface="Arial"/>
              </a:rPr>
              <a:t>디도서</a:t>
            </a:r>
            <a:r>
              <a:rPr kumimoji="0" lang="en-US" altLang="zh-CN" sz="1200" b="1" i="0" u="none" strike="noStrike" kern="1200" cap="none" spc="0" normalizeH="0" baseline="0" noProof="0" dirty="0">
                <a:ln>
                  <a:noFill/>
                </a:ln>
                <a:solidFill>
                  <a:srgbClr val="000000"/>
                </a:solidFill>
                <a:effectLst/>
                <a:uLnTx/>
                <a:uFillTx/>
                <a:latin typeface="Arial"/>
                <a:ea typeface="宋体" charset="0"/>
                <a:cs typeface="Arial"/>
              </a:rPr>
              <a:t> 3:5)</a:t>
            </a:r>
            <a:endParaRPr kumimoji="0" lang="en-GB" altLang="zh-CN" sz="12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44" name="Text Box 17"/>
          <p:cNvSpPr txBox="1">
            <a:spLocks noChangeArrowheads="1"/>
          </p:cNvSpPr>
          <p:nvPr/>
        </p:nvSpPr>
        <p:spPr bwMode="auto">
          <a:xfrm>
            <a:off x="3743399" y="1916832"/>
            <a:ext cx="2628801" cy="46166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ko-KR" altLang="en-US" sz="1200" b="1" i="1" u="none" strike="noStrike" kern="1200" cap="none" spc="0" normalizeH="0" baseline="0" noProof="0" dirty="0">
                <a:ln>
                  <a:noFill/>
                </a:ln>
                <a:solidFill>
                  <a:srgbClr val="000000"/>
                </a:solidFill>
                <a:effectLst/>
                <a:uLnTx/>
                <a:uFillTx/>
                <a:latin typeface="Arial"/>
                <a:ea typeface="宋体" charset="0"/>
                <a:cs typeface="Arial"/>
              </a:rPr>
              <a:t>이 선상이나 위에서 죽으면 </a:t>
            </a:r>
            <a:br>
              <a:rPr kumimoji="0" lang="en-US" altLang="ko-KR" sz="1200" b="1" i="1" u="none" strike="noStrike" kern="1200" cap="none" spc="0" normalizeH="0" baseline="0" noProof="0" dirty="0">
                <a:ln>
                  <a:noFill/>
                </a:ln>
                <a:solidFill>
                  <a:srgbClr val="000000"/>
                </a:solidFill>
                <a:effectLst/>
                <a:uLnTx/>
                <a:uFillTx/>
                <a:latin typeface="Arial"/>
                <a:ea typeface="宋体" charset="0"/>
                <a:cs typeface="Arial"/>
              </a:rPr>
            </a:br>
            <a:r>
              <a:rPr kumimoji="0" lang="ko-KR" altLang="en-US" sz="1200" b="1" i="1" u="none" strike="noStrike" kern="1200" cap="none" spc="0" normalizeH="0" baseline="0" noProof="0" dirty="0">
                <a:ln>
                  <a:noFill/>
                </a:ln>
                <a:solidFill>
                  <a:srgbClr val="000000"/>
                </a:solidFill>
                <a:effectLst/>
                <a:uLnTx/>
                <a:uFillTx/>
                <a:latin typeface="Arial"/>
                <a:ea typeface="宋体" charset="0"/>
                <a:cs typeface="Arial"/>
              </a:rPr>
              <a:t>천국으로 보내진다</a:t>
            </a:r>
            <a:r>
              <a:rPr kumimoji="0" lang="en-US" altLang="ko-KR" sz="1200" b="1" i="1" u="none" strike="noStrike" kern="1200" cap="none" spc="0" normalizeH="0" baseline="0" noProof="0" dirty="0">
                <a:ln>
                  <a:noFill/>
                </a:ln>
                <a:solidFill>
                  <a:srgbClr val="000000"/>
                </a:solidFill>
                <a:effectLst/>
                <a:uLnTx/>
                <a:uFillTx/>
                <a:latin typeface="Arial"/>
                <a:ea typeface="宋体" charset="0"/>
                <a:cs typeface="Arial"/>
              </a:rPr>
              <a:t>.</a:t>
            </a:r>
            <a:endParaRPr kumimoji="0" lang="en-GB" altLang="zh-CN" sz="1200" b="1" i="1"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45" name="Text Box 17"/>
          <p:cNvSpPr txBox="1">
            <a:spLocks noChangeArrowheads="1"/>
          </p:cNvSpPr>
          <p:nvPr/>
        </p:nvSpPr>
        <p:spPr bwMode="auto">
          <a:xfrm>
            <a:off x="503039" y="5373216"/>
            <a:ext cx="2484785" cy="584776"/>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ko-KR" altLang="en-US" sz="1600" b="1" i="0" u="none" strike="noStrike" kern="1200" cap="none" spc="0" normalizeH="0" baseline="0" noProof="0" dirty="0">
                <a:ln>
                  <a:noFill/>
                </a:ln>
                <a:solidFill>
                  <a:srgbClr val="000000"/>
                </a:solidFill>
                <a:effectLst/>
                <a:uLnTx/>
                <a:uFillTx/>
                <a:latin typeface="Arial"/>
                <a:ea typeface="宋体" charset="0"/>
                <a:cs typeface="Arial"/>
              </a:rPr>
              <a:t>은혜의 부재로 인해</a:t>
            </a:r>
            <a:br>
              <a:rPr kumimoji="0" lang="en-US" altLang="ko-KR" sz="1600" b="1" i="0" u="none" strike="noStrike" kern="1200" cap="none" spc="0" normalizeH="0" baseline="0" noProof="0" dirty="0">
                <a:ln>
                  <a:noFill/>
                </a:ln>
                <a:solidFill>
                  <a:srgbClr val="000000"/>
                </a:solidFill>
                <a:effectLst/>
                <a:uLnTx/>
                <a:uFillTx/>
                <a:latin typeface="Arial"/>
                <a:ea typeface="宋体" charset="0"/>
                <a:cs typeface="Arial"/>
              </a:rPr>
            </a:br>
            <a:r>
              <a:rPr kumimoji="0" lang="ko-KR" altLang="en-US" sz="1600" b="1" i="0" u="none" strike="noStrike" kern="1200" cap="none" spc="0" normalizeH="0" baseline="0" noProof="0" dirty="0">
                <a:ln>
                  <a:noFill/>
                </a:ln>
                <a:solidFill>
                  <a:srgbClr val="000000"/>
                </a:solidFill>
                <a:effectLst/>
                <a:uLnTx/>
                <a:uFillTx/>
                <a:latin typeface="Arial"/>
                <a:ea typeface="宋体" charset="0"/>
                <a:cs typeface="Arial"/>
              </a:rPr>
              <a:t>지옥으로 향함</a:t>
            </a:r>
            <a:endParaRPr kumimoji="0" lang="en-GB" altLang="zh-CN" sz="16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46" name="Text Box 17"/>
          <p:cNvSpPr txBox="1">
            <a:spLocks noChangeArrowheads="1"/>
          </p:cNvSpPr>
          <p:nvPr/>
        </p:nvSpPr>
        <p:spPr bwMode="auto">
          <a:xfrm>
            <a:off x="2843808" y="5805264"/>
            <a:ext cx="2232248"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lang="ko-KR" altLang="en-US" sz="1600" b="1" noProof="0" dirty="0">
                <a:solidFill>
                  <a:srgbClr val="000000"/>
                </a:solidFill>
                <a:latin typeface="Arial"/>
                <a:ea typeface="宋体" charset="0"/>
                <a:cs typeface="Arial"/>
              </a:rPr>
              <a:t>치명적인</a:t>
            </a:r>
            <a:r>
              <a:rPr kumimoji="0" lang="ko-KR" altLang="en-US" sz="1600" b="1" i="0" u="none" strike="noStrike" kern="1200" cap="none" spc="0" normalizeH="0" baseline="0" noProof="0" dirty="0">
                <a:ln>
                  <a:noFill/>
                </a:ln>
                <a:solidFill>
                  <a:srgbClr val="000000"/>
                </a:solidFill>
                <a:effectLst/>
                <a:uLnTx/>
                <a:uFillTx/>
                <a:latin typeface="Arial"/>
                <a:ea typeface="宋体" charset="0"/>
                <a:cs typeface="Arial"/>
              </a:rPr>
              <a:t> 죄</a:t>
            </a:r>
            <a:endParaRPr kumimoji="0" lang="en-GB" altLang="zh-CN" sz="16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47" name="Text Box 17"/>
          <p:cNvSpPr txBox="1">
            <a:spLocks noChangeArrowheads="1"/>
          </p:cNvSpPr>
          <p:nvPr/>
        </p:nvSpPr>
        <p:spPr bwMode="auto">
          <a:xfrm>
            <a:off x="7164288" y="5733256"/>
            <a:ext cx="1440160" cy="461665"/>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ko-KR" altLang="en-US" sz="1200" b="1" i="1" u="none" strike="noStrike" kern="1200" cap="none" spc="0" normalizeH="0" baseline="0" noProof="0" dirty="0">
                <a:ln>
                  <a:noFill/>
                </a:ln>
                <a:solidFill>
                  <a:srgbClr val="000000"/>
                </a:solidFill>
                <a:effectLst/>
                <a:uLnTx/>
                <a:uFillTx/>
                <a:latin typeface="Arial"/>
                <a:ea typeface="宋体" charset="0"/>
                <a:cs typeface="Arial"/>
              </a:rPr>
              <a:t>이 선상에서 죽으면</a:t>
            </a:r>
            <a:r>
              <a:rPr kumimoji="0" lang="en-US" altLang="ko-KR" sz="1200" b="1" i="1" u="none" strike="noStrike" kern="1200" cap="none" spc="0" normalizeH="0" baseline="0" noProof="0" dirty="0">
                <a:ln>
                  <a:noFill/>
                </a:ln>
                <a:solidFill>
                  <a:srgbClr val="000000"/>
                </a:solidFill>
                <a:effectLst/>
                <a:uLnTx/>
                <a:uFillTx/>
                <a:latin typeface="Arial"/>
                <a:ea typeface="宋体" charset="0"/>
                <a:cs typeface="Arial"/>
              </a:rPr>
              <a:t>,</a:t>
            </a:r>
            <a:r>
              <a:rPr kumimoji="0" lang="ko-KR" altLang="en-US" sz="1200" b="1" i="1" u="none" strike="noStrike" kern="1200" cap="none" spc="0" normalizeH="0" baseline="0" noProof="0" dirty="0">
                <a:ln>
                  <a:noFill/>
                </a:ln>
                <a:solidFill>
                  <a:srgbClr val="000000"/>
                </a:solidFill>
                <a:effectLst/>
                <a:uLnTx/>
                <a:uFillTx/>
                <a:latin typeface="Arial"/>
                <a:ea typeface="宋体" charset="0"/>
                <a:cs typeface="Arial"/>
              </a:rPr>
              <a:t> 지옥으로 곧장 보낸다</a:t>
            </a:r>
            <a:r>
              <a:rPr kumimoji="0" lang="en-US" altLang="ko-KR" sz="1200" b="1" i="1" u="none" strike="noStrike" kern="1200" cap="none" spc="0" normalizeH="0" baseline="0" noProof="0" dirty="0">
                <a:ln>
                  <a:noFill/>
                </a:ln>
                <a:solidFill>
                  <a:srgbClr val="000000"/>
                </a:solidFill>
                <a:effectLst/>
                <a:uLnTx/>
                <a:uFillTx/>
                <a:latin typeface="Arial"/>
                <a:ea typeface="宋体" charset="0"/>
                <a:cs typeface="Arial"/>
              </a:rPr>
              <a:t>.</a:t>
            </a:r>
            <a:endParaRPr kumimoji="0" lang="en-GB" altLang="zh-CN" sz="1200" b="1" i="1"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48" name="Text Box 17"/>
          <p:cNvSpPr txBox="1">
            <a:spLocks noChangeArrowheads="1"/>
          </p:cNvSpPr>
          <p:nvPr/>
        </p:nvSpPr>
        <p:spPr bwMode="auto">
          <a:xfrm>
            <a:off x="4283968" y="2946430"/>
            <a:ext cx="2232248"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ko-KR" altLang="en-US" sz="1600" b="1" i="0" u="none" strike="noStrike" kern="1200" cap="none" spc="0" normalizeH="0" baseline="0" noProof="0" dirty="0">
                <a:ln>
                  <a:noFill/>
                </a:ln>
                <a:solidFill>
                  <a:srgbClr val="000000"/>
                </a:solidFill>
                <a:effectLst/>
                <a:uLnTx/>
                <a:uFillTx/>
                <a:latin typeface="Arial"/>
                <a:ea typeface="宋体" charset="0"/>
                <a:cs typeface="Arial"/>
              </a:rPr>
              <a:t>가벼운 죄들</a:t>
            </a:r>
            <a:endParaRPr kumimoji="0" lang="en-GB" altLang="zh-CN" sz="16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50" name="Text Box 17"/>
          <p:cNvSpPr txBox="1">
            <a:spLocks noChangeArrowheads="1"/>
          </p:cNvSpPr>
          <p:nvPr/>
        </p:nvSpPr>
        <p:spPr bwMode="auto">
          <a:xfrm>
            <a:off x="7380312" y="3645024"/>
            <a:ext cx="1296144" cy="830997"/>
          </a:xfrm>
          <a:prstGeom prst="rect">
            <a:avLst/>
          </a:prstGeom>
          <a:solidFill>
            <a:srgbClr val="FFFFFF"/>
          </a:solid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ko-KR" altLang="en-US" sz="1600" b="1" i="1" u="none" strike="noStrike" kern="1200" cap="none" spc="0" normalizeH="0" baseline="0" noProof="0" dirty="0">
                <a:ln>
                  <a:noFill/>
                </a:ln>
                <a:solidFill>
                  <a:srgbClr val="000000"/>
                </a:solidFill>
                <a:effectLst/>
                <a:uLnTx/>
                <a:uFillTx/>
                <a:latin typeface="Arial"/>
                <a:ea typeface="宋体" charset="0"/>
                <a:cs typeface="Arial"/>
              </a:rPr>
              <a:t>여기에서 죽으면 연옥으로 </a:t>
            </a:r>
            <a:br>
              <a:rPr kumimoji="0" lang="en-US" altLang="ko-KR" sz="1600" b="1" i="1" u="none" strike="noStrike" kern="1200" cap="none" spc="0" normalizeH="0" baseline="0" noProof="0" dirty="0">
                <a:ln>
                  <a:noFill/>
                </a:ln>
                <a:solidFill>
                  <a:srgbClr val="000000"/>
                </a:solidFill>
                <a:effectLst/>
                <a:uLnTx/>
                <a:uFillTx/>
                <a:latin typeface="Arial"/>
                <a:ea typeface="宋体" charset="0"/>
                <a:cs typeface="Arial"/>
              </a:rPr>
            </a:br>
            <a:r>
              <a:rPr kumimoji="0" lang="ko-KR" altLang="en-US" sz="1600" b="1" i="1" u="none" strike="noStrike" kern="1200" cap="none" spc="0" normalizeH="0" baseline="0" noProof="0" dirty="0">
                <a:ln>
                  <a:noFill/>
                </a:ln>
                <a:solidFill>
                  <a:srgbClr val="000000"/>
                </a:solidFill>
                <a:effectLst/>
                <a:uLnTx/>
                <a:uFillTx/>
                <a:latin typeface="Arial"/>
                <a:ea typeface="宋体" charset="0"/>
                <a:cs typeface="Arial"/>
              </a:rPr>
              <a:t>보내진다</a:t>
            </a:r>
            <a:r>
              <a:rPr kumimoji="0" lang="en-US" altLang="ko-KR" sz="1600" b="1" i="1" u="none" strike="noStrike" kern="1200" cap="none" spc="0" normalizeH="0" baseline="0" noProof="0" dirty="0">
                <a:ln>
                  <a:noFill/>
                </a:ln>
                <a:solidFill>
                  <a:srgbClr val="000000"/>
                </a:solidFill>
                <a:effectLst/>
                <a:uLnTx/>
                <a:uFillTx/>
                <a:latin typeface="Arial"/>
                <a:ea typeface="宋体" charset="0"/>
                <a:cs typeface="Arial"/>
              </a:rPr>
              <a:t>.</a:t>
            </a:r>
            <a:endParaRPr kumimoji="0" lang="en-GB" altLang="zh-CN" sz="1600" b="1" i="1"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51" name="Text Box 17"/>
          <p:cNvSpPr txBox="1">
            <a:spLocks noChangeArrowheads="1"/>
          </p:cNvSpPr>
          <p:nvPr/>
        </p:nvSpPr>
        <p:spPr bwMode="auto">
          <a:xfrm>
            <a:off x="4427984" y="764704"/>
            <a:ext cx="4392488" cy="954107"/>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ko-KR" altLang="en-US" sz="1400" b="1" i="1" dirty="0">
                <a:solidFill>
                  <a:srgbClr val="000000"/>
                </a:solidFill>
                <a:latin typeface="Arial"/>
                <a:ea typeface="宋体" charset="0"/>
                <a:cs typeface="Arial"/>
              </a:rPr>
              <a:t>천국을 위한 공적보다 보다 많은 공적을 가지고 죽은 사람들은</a:t>
            </a:r>
            <a:r>
              <a:rPr lang="en-US" altLang="ko-KR" sz="1400" b="1" i="1" dirty="0">
                <a:solidFill>
                  <a:srgbClr val="000000"/>
                </a:solidFill>
                <a:latin typeface="Arial"/>
                <a:ea typeface="宋体" charset="0"/>
                <a:cs typeface="Arial"/>
              </a:rPr>
              <a:t>,</a:t>
            </a:r>
            <a:r>
              <a:rPr lang="ko-KR" altLang="en-US" sz="1400" b="1" i="1" dirty="0">
                <a:solidFill>
                  <a:srgbClr val="000000"/>
                </a:solidFill>
                <a:latin typeface="Arial"/>
                <a:ea typeface="宋体" charset="0"/>
                <a:cs typeface="Arial"/>
              </a:rPr>
              <a:t> 바티칸 국고에 여분의 공적을 인정받는다</a:t>
            </a:r>
            <a:r>
              <a:rPr lang="en-US" altLang="ko-KR" sz="1400" b="1" i="1" dirty="0">
                <a:solidFill>
                  <a:srgbClr val="000000"/>
                </a:solidFill>
                <a:latin typeface="Arial"/>
                <a:ea typeface="宋体" charset="0"/>
                <a:cs typeface="Arial"/>
              </a:rPr>
              <a:t>.</a:t>
            </a:r>
            <a:r>
              <a:rPr lang="ko-KR" altLang="en-US" sz="1400" b="1" i="1" dirty="0">
                <a:solidFill>
                  <a:srgbClr val="000000"/>
                </a:solidFill>
                <a:latin typeface="Arial"/>
                <a:ea typeface="宋体" charset="0"/>
                <a:cs typeface="Arial"/>
              </a:rPr>
              <a:t> 이 여분의 공적은 연옥에서 고통을 받는 사람들에게 면죄부와 미사를 통해서 배분된다</a:t>
            </a:r>
            <a:r>
              <a:rPr lang="en-US" altLang="ko-KR" sz="1400" b="1" i="1" dirty="0">
                <a:solidFill>
                  <a:srgbClr val="000000"/>
                </a:solidFill>
                <a:latin typeface="Arial"/>
                <a:ea typeface="宋体" charset="0"/>
                <a:cs typeface="Arial"/>
              </a:rPr>
              <a:t>.</a:t>
            </a:r>
            <a:r>
              <a:rPr lang="ko-KR" altLang="en-US" sz="1400" b="1" i="1" dirty="0">
                <a:solidFill>
                  <a:srgbClr val="000000"/>
                </a:solidFill>
                <a:latin typeface="Arial"/>
                <a:ea typeface="宋体" charset="0"/>
                <a:cs typeface="Arial"/>
              </a:rPr>
              <a:t> </a:t>
            </a:r>
            <a:endParaRPr kumimoji="0" lang="en-GB" altLang="zh-CN" sz="1400" b="1" i="1"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52" name="Text Box 16"/>
          <p:cNvSpPr txBox="1">
            <a:spLocks noChangeArrowheads="1"/>
          </p:cNvSpPr>
          <p:nvPr/>
        </p:nvSpPr>
        <p:spPr bwMode="auto">
          <a:xfrm>
            <a:off x="323528" y="6453336"/>
            <a:ext cx="8568952" cy="304800"/>
          </a:xfrm>
          <a:prstGeom prst="rect">
            <a:avLst/>
          </a:prstGeom>
          <a:noFill/>
          <a:ln>
            <a:noFill/>
          </a:ln>
          <a:extLst/>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ko-KR" altLang="en-US" sz="2000" b="1" dirty="0">
                <a:solidFill>
                  <a:srgbClr val="000000"/>
                </a:solidFill>
                <a:latin typeface="Arial"/>
                <a:ea typeface="宋体" charset="0"/>
                <a:cs typeface="Arial"/>
              </a:rPr>
              <a:t>칭의에 대한 로마 카톨릭의 입장 시각화</a:t>
            </a:r>
            <a:endParaRPr kumimoji="0" lang="zh-CN" altLang="en-GB" sz="20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49" name="Text Box 17"/>
          <p:cNvSpPr txBox="1">
            <a:spLocks noChangeArrowheads="1"/>
          </p:cNvSpPr>
          <p:nvPr/>
        </p:nvSpPr>
        <p:spPr bwMode="auto">
          <a:xfrm>
            <a:off x="5220072" y="3204264"/>
            <a:ext cx="1872208" cy="584776"/>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ko-KR" altLang="en-US" sz="1600" b="1" i="1" u="none" strike="noStrike" kern="1200" cap="none" spc="0" normalizeH="0" baseline="0" noProof="0" dirty="0">
                <a:ln>
                  <a:noFill/>
                </a:ln>
                <a:solidFill>
                  <a:srgbClr val="000000"/>
                </a:solidFill>
                <a:effectLst/>
                <a:uLnTx/>
                <a:uFillTx/>
                <a:latin typeface="Arial"/>
                <a:ea typeface="宋体" charset="0"/>
                <a:cs typeface="Arial"/>
              </a:rPr>
              <a:t>선한 행위와 </a:t>
            </a:r>
            <a:br>
              <a:rPr kumimoji="0" lang="en-US" altLang="ko-KR" sz="1600" b="1" i="1" u="none" strike="noStrike" kern="1200" cap="none" spc="0" normalizeH="0" baseline="0" noProof="0" dirty="0">
                <a:ln>
                  <a:noFill/>
                </a:ln>
                <a:solidFill>
                  <a:srgbClr val="000000"/>
                </a:solidFill>
                <a:effectLst/>
                <a:uLnTx/>
                <a:uFillTx/>
                <a:latin typeface="Arial"/>
                <a:ea typeface="宋体" charset="0"/>
                <a:cs typeface="Arial"/>
              </a:rPr>
            </a:br>
            <a:r>
              <a:rPr kumimoji="0" lang="ko-KR" altLang="en-US" sz="1600" b="1" i="1" u="none" strike="noStrike" kern="1200" cap="none" spc="0" normalizeH="0" baseline="0" noProof="0" dirty="0">
                <a:ln>
                  <a:noFill/>
                </a:ln>
                <a:solidFill>
                  <a:srgbClr val="000000"/>
                </a:solidFill>
                <a:effectLst/>
                <a:uLnTx/>
                <a:uFillTx/>
                <a:latin typeface="Arial"/>
                <a:ea typeface="宋体" charset="0"/>
                <a:cs typeface="Arial"/>
              </a:rPr>
              <a:t>의례</a:t>
            </a:r>
            <a:endParaRPr kumimoji="0" lang="en-GB" altLang="zh-CN" sz="1600" b="1" i="1" u="none" strike="noStrike" kern="1200" cap="none" spc="0" normalizeH="0" baseline="0" noProof="0" dirty="0">
              <a:ln>
                <a:noFill/>
              </a:ln>
              <a:solidFill>
                <a:srgbClr val="000000"/>
              </a:solidFill>
              <a:effectLst/>
              <a:uLnTx/>
              <a:uFillTx/>
              <a:latin typeface="Arial"/>
              <a:ea typeface="宋体" charset="0"/>
              <a:cs typeface="Arial"/>
            </a:endParaRPr>
          </a:p>
        </p:txBody>
      </p:sp>
    </p:spTree>
    <p:extLst>
      <p:ext uri="{BB962C8B-B14F-4D97-AF65-F5344CB8AC3E}">
        <p14:creationId xmlns:p14="http://schemas.microsoft.com/office/powerpoint/2010/main" val="170277530"/>
      </p:ext>
    </p:extLst>
  </p:cSld>
  <p:clrMapOvr>
    <a:overrideClrMapping bg1="dk2" tx1="lt1" bg2="dk1"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4">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ko-KR" altLang="en-US" sz="3600" b="1" dirty="0">
                <a:solidFill>
                  <a:schemeClr val="bg1"/>
                </a:solidFill>
                <a:effectLst>
                  <a:glow rad="101600">
                    <a:schemeClr val="tx1">
                      <a:alpha val="99000"/>
                    </a:schemeClr>
                  </a:glow>
                </a:effectLst>
                <a:latin typeface="Arial"/>
                <a:cs typeface="Arial"/>
              </a:rPr>
              <a:t>예언</a:t>
            </a:r>
            <a:r>
              <a:rPr lang="en-US" altLang="ko-KR" sz="3600" b="1" dirty="0">
                <a:solidFill>
                  <a:schemeClr val="bg1"/>
                </a:solidFill>
                <a:effectLst>
                  <a:glow rad="101600">
                    <a:schemeClr val="tx1">
                      <a:alpha val="99000"/>
                    </a:schemeClr>
                  </a:glow>
                </a:effectLst>
                <a:latin typeface="Arial"/>
                <a:cs typeface="Arial"/>
              </a:rPr>
              <a:t> </a:t>
            </a:r>
            <a:r>
              <a:rPr lang="en-US" sz="3600" b="1" dirty="0">
                <a:solidFill>
                  <a:schemeClr val="bg1"/>
                </a:solidFill>
                <a:effectLst>
                  <a:glow rad="101600">
                    <a:schemeClr val="tx1">
                      <a:alpha val="99000"/>
                    </a:schemeClr>
                  </a:glow>
                </a:effectLst>
                <a:latin typeface="Arial"/>
                <a:cs typeface="Arial"/>
              </a:rPr>
              <a:t>(</a:t>
            </a:r>
            <a:r>
              <a:rPr lang="ko-KR" altLang="en-US" sz="3600" b="1" dirty="0">
                <a:solidFill>
                  <a:schemeClr val="bg1"/>
                </a:solidFill>
                <a:effectLst>
                  <a:glow rad="101600">
                    <a:schemeClr val="tx1">
                      <a:alpha val="99000"/>
                    </a:schemeClr>
                  </a:glow>
                </a:effectLst>
                <a:latin typeface="Arial"/>
                <a:cs typeface="Arial"/>
              </a:rPr>
              <a:t>주</a:t>
            </a:r>
            <a:r>
              <a:rPr lang="en-US" sz="3600" b="1" dirty="0">
                <a:solidFill>
                  <a:schemeClr val="bg1"/>
                </a:solidFill>
                <a:effectLst>
                  <a:glow rad="101600">
                    <a:schemeClr val="tx1">
                      <a:alpha val="99000"/>
                    </a:schemeClr>
                  </a:glow>
                </a:effectLst>
                <a:latin typeface="Arial"/>
                <a:cs typeface="Arial"/>
              </a:rPr>
              <a:t>, </a:t>
            </a:r>
            <a:r>
              <a:rPr lang="ko-KR" altLang="en-US" sz="3600" b="1" dirty="0">
                <a:solidFill>
                  <a:schemeClr val="bg1"/>
                </a:solidFill>
                <a:effectLst>
                  <a:glow rad="101600">
                    <a:schemeClr val="tx1">
                      <a:alpha val="99000"/>
                    </a:schemeClr>
                  </a:glow>
                </a:effectLst>
                <a:latin typeface="Arial"/>
                <a:cs typeface="Arial"/>
              </a:rPr>
              <a:t>하나님</a:t>
            </a:r>
            <a:r>
              <a:rPr lang="en-US" sz="3600" b="1" dirty="0">
                <a:solidFill>
                  <a:schemeClr val="bg1"/>
                </a:solidFill>
                <a:effectLst>
                  <a:glow rad="101600">
                    <a:schemeClr val="tx1">
                      <a:alpha val="99000"/>
                    </a:schemeClr>
                  </a:glow>
                </a:effectLst>
                <a:latin typeface="Arial"/>
                <a:cs typeface="Arial"/>
              </a:rPr>
              <a:t>)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ko-KR" altLang="en-US" sz="2800" b="1" dirty="0">
                <a:solidFill>
                  <a:srgbClr val="FFFFFF"/>
                </a:solidFill>
                <a:effectLst>
                  <a:glow rad="127000">
                    <a:srgbClr val="000000"/>
                  </a:glow>
                </a:effectLst>
                <a:latin typeface="Arial" charset="0"/>
                <a:ea typeface="ＭＳ Ｐゴシック" charset="0"/>
                <a:cs typeface="ＭＳ Ｐゴシック" charset="0"/>
              </a:rPr>
              <a:t>바울은</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한시적인</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율법</a:t>
            </a:r>
            <a:r>
              <a:rPr lang="en-US" sz="2800" b="1" dirty="0">
                <a:solidFill>
                  <a:srgbClr val="FFFFFF"/>
                </a:solidFill>
                <a:effectLst>
                  <a:glow rad="127000">
                    <a:srgbClr val="000000"/>
                  </a:glow>
                </a:effectLst>
                <a:latin typeface="Arial" charset="0"/>
                <a:ea typeface="ＭＳ Ｐゴシック" charset="0"/>
                <a:cs typeface="ＭＳ Ｐゴシック" charset="0"/>
              </a:rPr>
              <a:t>(3:19</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을</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따름으로써</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아브라함의</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자손으로</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인정받는다는</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것의</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그릇됨</a:t>
            </a:r>
            <a:r>
              <a:rPr lang="en-US" sz="2800" b="1" dirty="0">
                <a:solidFill>
                  <a:srgbClr val="FFFFFF"/>
                </a:solidFill>
                <a:effectLst>
                  <a:glow rad="127000">
                    <a:srgbClr val="000000"/>
                  </a:glow>
                </a:effectLst>
                <a:latin typeface="Arial" charset="0"/>
                <a:ea typeface="ＭＳ Ｐゴシック" charset="0"/>
                <a:cs typeface="ＭＳ Ｐゴシック" charset="0"/>
              </a:rPr>
              <a:t>(4:21-31; cf. p. 174a)</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을</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드러내기</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위해</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이스마엘이</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아닌</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모세언약</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이삭을</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향한</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하나님의</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축복하심을</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비유적으로</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해석한다</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en-US" sz="2800" b="1" dirty="0">
                <a:solidFill>
                  <a:srgbClr val="FFFFFF"/>
                </a:solidFill>
                <a:effectLst>
                  <a:glow rad="127000">
                    <a:srgbClr val="000000"/>
                  </a:glow>
                </a:effectLst>
                <a:latin typeface="Arial" charset="0"/>
                <a:ea typeface="ＭＳ Ｐゴシック" charset="0"/>
                <a:cs typeface="ＭＳ Ｐゴシック" charset="0"/>
              </a:rPr>
              <a:t>(</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아브라함</a:t>
            </a:r>
            <a:r>
              <a:rPr lang="en-US" altLang="ko-KR" sz="2800" b="1" dirty="0">
                <a:solidFill>
                  <a:srgbClr val="FFFFFF"/>
                </a:solidFill>
                <a:effectLst>
                  <a:glow rad="127000">
                    <a:srgbClr val="000000"/>
                  </a:glow>
                </a:effectLst>
                <a:latin typeface="Arial" charset="0"/>
                <a:ea typeface="ＭＳ Ｐゴシック" charset="0"/>
                <a:cs typeface="ＭＳ Ｐゴシック" charset="0"/>
              </a:rPr>
              <a:t> </a:t>
            </a:r>
            <a:r>
              <a:rPr lang="ko-KR" altLang="en-US" sz="2800" b="1" dirty="0">
                <a:solidFill>
                  <a:srgbClr val="FFFFFF"/>
                </a:solidFill>
                <a:effectLst>
                  <a:glow rad="127000">
                    <a:srgbClr val="000000"/>
                  </a:glow>
                </a:effectLst>
                <a:latin typeface="Arial" charset="0"/>
                <a:ea typeface="ＭＳ Ｐゴシック" charset="0"/>
                <a:cs typeface="ＭＳ Ｐゴシック" charset="0"/>
              </a:rPr>
              <a:t>언약</a:t>
            </a:r>
            <a:r>
              <a:rPr lang="en-US" sz="2800"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27c</a:t>
            </a:r>
          </a:p>
        </p:txBody>
      </p:sp>
      <p:sp>
        <p:nvSpPr>
          <p:cNvPr id="7" name="Rectangle 2">
            <a:extLst>
              <a:ext uri="{FF2B5EF4-FFF2-40B4-BE49-F238E27FC236}">
                <a16:creationId xmlns:a16="http://schemas.microsoft.com/office/drawing/2014/main" id="{48A5981E-2AF8-164F-9CB4-0DA7273697C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ko-KR" altLang="en-US" sz="4800" b="1" dirty="0">
                <a:solidFill>
                  <a:srgbClr val="FFFFFF"/>
                </a:solidFill>
                <a:effectLst>
                  <a:glow rad="127000">
                    <a:srgbClr val="000000"/>
                  </a:glow>
                </a:effectLst>
                <a:latin typeface="Arial" charset="0"/>
                <a:ea typeface="ＭＳ Ｐゴシック" charset="0"/>
                <a:cs typeface="ＭＳ Ｐゴシック" charset="0"/>
              </a:rPr>
              <a:t>갈라디아서</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93556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64" name="Picture 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8600" y="838200"/>
            <a:ext cx="8839200" cy="564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3153" name="Text Box 2"/>
          <p:cNvSpPr txBox="1">
            <a:spLocks noChangeArrowheads="1"/>
          </p:cNvSpPr>
          <p:nvPr/>
        </p:nvSpPr>
        <p:spPr bwMode="auto">
          <a:xfrm>
            <a:off x="8274050" y="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174c</a:t>
            </a:r>
          </a:p>
        </p:txBody>
      </p:sp>
      <p:sp>
        <p:nvSpPr>
          <p:cNvPr id="32771" name="Text Box 3"/>
          <p:cNvSpPr txBox="1">
            <a:spLocks noChangeArrowheads="1"/>
          </p:cNvSpPr>
          <p:nvPr/>
        </p:nvSpPr>
        <p:spPr bwMode="auto">
          <a:xfrm>
            <a:off x="1524000" y="76200"/>
            <a:ext cx="6172200" cy="519113"/>
          </a:xfrm>
          <a:prstGeom prst="rect">
            <a:avLst/>
          </a:prstGeom>
          <a:gradFill rotWithShape="1">
            <a:gsLst>
              <a:gs pos="0">
                <a:srgbClr val="9933FF"/>
              </a:gs>
              <a:gs pos="50000">
                <a:schemeClr val="bg2"/>
              </a:gs>
              <a:gs pos="100000">
                <a:srgbClr val="9933FF"/>
              </a:gs>
            </a:gsLst>
            <a:lin ang="5400000" scaled="1"/>
          </a:gradFill>
          <a:ln w="12700">
            <a:noFill/>
            <a:miter lim="800000"/>
            <a:headEnd type="none" w="sm" len="sm"/>
            <a:tailEnd type="none" w="sm" len="sm"/>
          </a:ln>
          <a:effec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ko-KR" altLang="en-US" sz="2800" b="1" i="0" u="none" strike="noStrike" kern="1200" cap="none" spc="0" normalizeH="0" baseline="0" noProof="0" dirty="0">
                <a:ln>
                  <a:noFill/>
                </a:ln>
                <a:solidFill>
                  <a:srgbClr val="FFFFFF"/>
                </a:solidFill>
                <a:effectLst/>
                <a:uLnTx/>
                <a:uFillTx/>
                <a:latin typeface="Arial"/>
                <a:ea typeface="SimSun" pitchFamily="2" charset="-122"/>
                <a:cs typeface="Arial"/>
              </a:rPr>
              <a:t>칭의에 대한 영적인 입장</a:t>
            </a:r>
            <a:endParaRPr kumimoji="0" lang="en-US" altLang="zh-CN" sz="2800" b="1" i="0" u="none" strike="noStrike" kern="1200" cap="none" spc="0" normalizeH="0" baseline="0" noProof="0" dirty="0">
              <a:ln>
                <a:noFill/>
              </a:ln>
              <a:solidFill>
                <a:srgbClr val="FFFFFF"/>
              </a:solidFill>
              <a:effectLst/>
              <a:uLnTx/>
              <a:uFillTx/>
              <a:latin typeface="Arial"/>
              <a:ea typeface="SimSun" pitchFamily="2" charset="-122"/>
              <a:cs typeface="Arial"/>
            </a:endParaRPr>
          </a:p>
        </p:txBody>
      </p:sp>
      <p:sp>
        <p:nvSpPr>
          <p:cNvPr id="433155" name="Rectangle 4"/>
          <p:cNvSpPr>
            <a:spLocks noChangeArrowheads="1"/>
          </p:cNvSpPr>
          <p:nvPr/>
        </p:nvSpPr>
        <p:spPr bwMode="auto">
          <a:xfrm>
            <a:off x="465138" y="1695450"/>
            <a:ext cx="9144000" cy="305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SimSun" charset="0"/>
                <a:cs typeface="SimSun" charset="0"/>
              </a:rPr>
            </a:b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br>
              <a:rPr kumimoji="0" lang="en-US" altLang="zh-CN" sz="1800" b="0" i="0" u="none" strike="noStrike" kern="1200" cap="none" spc="0" normalizeH="0" baseline="0" noProof="0">
                <a:ln>
                  <a:noFill/>
                </a:ln>
                <a:solidFill>
                  <a:srgbClr val="FFFFFF"/>
                </a:solidFill>
                <a:effectLst/>
                <a:uLnTx/>
                <a:uFillTx/>
                <a:latin typeface="Times New Roman" charset="0"/>
                <a:ea typeface="SimSun" charset="0"/>
                <a:cs typeface="SimSun" charset="0"/>
              </a:rPr>
            </a:b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SimSun" charset="0"/>
              <a:cs typeface="SimSun" charset="0"/>
            </a:endParaRPr>
          </a:p>
        </p:txBody>
      </p:sp>
      <p:sp>
        <p:nvSpPr>
          <p:cNvPr id="433156" name="Rectangle 5"/>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3157" name="Rectangle 6"/>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433158" name="Rectangle 7"/>
          <p:cNvSpPr>
            <a:spLocks noChangeArrowheads="1"/>
          </p:cNvSpPr>
          <p:nvPr/>
        </p:nvSpPr>
        <p:spPr bwMode="auto">
          <a:xfrm>
            <a:off x="465138" y="1695450"/>
            <a:ext cx="9144000"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742950" algn="r"/>
                <a:tab pos="2743200" algn="ctr"/>
                <a:tab pos="5486400" algn="r"/>
              </a:tabLst>
              <a:defRPr/>
            </a:pPr>
            <a:r>
              <a:rPr kumimoji="0" lang="en-US" altLang="zh-CN" sz="1100" b="0" i="0" u="none" strike="noStrike" kern="1200" cap="none" spc="0" normalizeH="0" baseline="0" noProof="0">
                <a:ln>
                  <a:noFill/>
                </a:ln>
                <a:solidFill>
                  <a:srgbClr val="FFFFFF"/>
                </a:solidFill>
                <a:effectLst/>
                <a:uLnTx/>
                <a:uFillTx/>
                <a:latin typeface="Times" charset="0"/>
                <a:ea typeface="SimSun" charset="0"/>
                <a:cs typeface="SimSun" charset="0"/>
              </a:rPr>
              <a:t> </a:t>
            </a:r>
            <a:endParaRPr kumimoji="0" lang="en-US" altLang="zh-CN" sz="1200" b="0" i="0" u="none" strike="noStrike" kern="1200" cap="none" spc="0" normalizeH="0" baseline="0" noProof="0">
              <a:ln>
                <a:noFill/>
              </a:ln>
              <a:solidFill>
                <a:srgbClr val="FFFFFF"/>
              </a:solidFill>
              <a:effectLst/>
              <a:uLnTx/>
              <a:uFillTx/>
              <a:latin typeface="Times"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742950" algn="r"/>
                <a:tab pos="2743200" algn="ctr"/>
                <a:tab pos="5486400" algn="r"/>
              </a:tabLst>
              <a:defRPr/>
            </a:pPr>
            <a:endParaRPr kumimoji="0" lang="en-US" altLang="zh-CN" sz="2400" b="0" i="0" u="none" strike="noStrike" kern="1200" cap="none" spc="0" normalizeH="0" baseline="0" noProof="0">
              <a:ln>
                <a:noFill/>
              </a:ln>
              <a:solidFill>
                <a:srgbClr val="FFFFFF"/>
              </a:solidFill>
              <a:effectLst/>
              <a:uLnTx/>
              <a:uFillTx/>
              <a:latin typeface="Times New Roman" charset="0"/>
              <a:ea typeface="SimSun" charset="0"/>
              <a:cs typeface="SimSun" charset="0"/>
            </a:endParaRPr>
          </a:p>
        </p:txBody>
      </p:sp>
      <p:sp>
        <p:nvSpPr>
          <p:cNvPr id="433159" name="Rectangle 8"/>
          <p:cNvSpPr>
            <a:spLocks noChangeArrowheads="1"/>
          </p:cNvSpPr>
          <p:nvPr/>
        </p:nvSpPr>
        <p:spPr bwMode="auto">
          <a:xfrm>
            <a:off x="465138" y="1649413"/>
            <a:ext cx="914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r"/>
                <a:tab pos="2743200" algn="ctr"/>
                <a:tab pos="5486400" algn="r"/>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grpSp>
        <p:nvGrpSpPr>
          <p:cNvPr id="3" name="Group 2"/>
          <p:cNvGrpSpPr/>
          <p:nvPr/>
        </p:nvGrpSpPr>
        <p:grpSpPr>
          <a:xfrm>
            <a:off x="251520" y="908720"/>
            <a:ext cx="8568952" cy="5544616"/>
            <a:chOff x="251520" y="908720"/>
            <a:chExt cx="8568952" cy="5544616"/>
          </a:xfrm>
        </p:grpSpPr>
        <p:sp>
          <p:nvSpPr>
            <p:cNvPr id="46" name="Rectangle 45"/>
            <p:cNvSpPr/>
            <p:nvPr/>
          </p:nvSpPr>
          <p:spPr bwMode="auto">
            <a:xfrm>
              <a:off x="323528" y="1844824"/>
              <a:ext cx="2232248"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7" name="Rectangle 46"/>
            <p:cNvSpPr/>
            <p:nvPr/>
          </p:nvSpPr>
          <p:spPr bwMode="auto">
            <a:xfrm>
              <a:off x="3059832" y="1412776"/>
              <a:ext cx="2232248"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8" name="Rectangle 47"/>
            <p:cNvSpPr/>
            <p:nvPr/>
          </p:nvSpPr>
          <p:spPr bwMode="auto">
            <a:xfrm>
              <a:off x="3059832" y="2204864"/>
              <a:ext cx="2232248"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49" name="Rectangle 48"/>
            <p:cNvSpPr/>
            <p:nvPr/>
          </p:nvSpPr>
          <p:spPr bwMode="auto">
            <a:xfrm>
              <a:off x="3347864" y="2852936"/>
              <a:ext cx="4752528" cy="187220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0" name="Rectangle 49"/>
            <p:cNvSpPr/>
            <p:nvPr/>
          </p:nvSpPr>
          <p:spPr bwMode="auto">
            <a:xfrm>
              <a:off x="7164288" y="1124744"/>
              <a:ext cx="1656184"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1" name="Rectangle 50"/>
            <p:cNvSpPr/>
            <p:nvPr/>
          </p:nvSpPr>
          <p:spPr bwMode="auto">
            <a:xfrm>
              <a:off x="251520" y="4941168"/>
              <a:ext cx="1980728"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2" name="Rectangle 51"/>
            <p:cNvSpPr/>
            <p:nvPr/>
          </p:nvSpPr>
          <p:spPr bwMode="auto">
            <a:xfrm>
              <a:off x="6804248" y="5301208"/>
              <a:ext cx="1980728" cy="792088"/>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3" name="Rectangle 52"/>
            <p:cNvSpPr/>
            <p:nvPr/>
          </p:nvSpPr>
          <p:spPr bwMode="auto">
            <a:xfrm>
              <a:off x="899592" y="6093296"/>
              <a:ext cx="7488832" cy="360040"/>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4" name="Rectangle 53"/>
            <p:cNvSpPr/>
            <p:nvPr/>
          </p:nvSpPr>
          <p:spPr bwMode="auto">
            <a:xfrm rot="16663396">
              <a:off x="1514793" y="3886367"/>
              <a:ext cx="1489221"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5" name="Rectangle 54"/>
            <p:cNvSpPr/>
            <p:nvPr/>
          </p:nvSpPr>
          <p:spPr bwMode="auto">
            <a:xfrm rot="19424763">
              <a:off x="5649142" y="1193829"/>
              <a:ext cx="932867" cy="648072"/>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sp>
          <p:nvSpPr>
            <p:cNvPr id="56" name="Rectangle 55"/>
            <p:cNvSpPr/>
            <p:nvPr/>
          </p:nvSpPr>
          <p:spPr bwMode="auto">
            <a:xfrm>
              <a:off x="4932040" y="908720"/>
              <a:ext cx="2232248" cy="504056"/>
            </a:xfrm>
            <a:prstGeom prst="rect">
              <a:avLst/>
            </a:prstGeom>
            <a:solidFill>
              <a:schemeClr val="tx1"/>
            </a:solidFill>
            <a:ln w="12700" cap="flat"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endParaRPr>
            </a:p>
          </p:txBody>
        </p:sp>
      </p:grpSp>
      <p:sp>
        <p:nvSpPr>
          <p:cNvPr id="34" name="Text Box 17"/>
          <p:cNvSpPr txBox="1">
            <a:spLocks noChangeArrowheads="1"/>
          </p:cNvSpPr>
          <p:nvPr/>
        </p:nvSpPr>
        <p:spPr bwMode="auto">
          <a:xfrm>
            <a:off x="503039" y="4941168"/>
            <a:ext cx="2484785" cy="584776"/>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ko-KR" altLang="en-US" sz="1600" b="1" i="0" u="none" strike="noStrike" kern="1200" cap="none" spc="0" normalizeH="0" baseline="0" noProof="0" dirty="0">
                <a:ln>
                  <a:noFill/>
                </a:ln>
                <a:solidFill>
                  <a:srgbClr val="000000"/>
                </a:solidFill>
                <a:effectLst/>
                <a:uLnTx/>
                <a:uFillTx/>
                <a:latin typeface="Arial"/>
                <a:ea typeface="宋体" charset="0"/>
                <a:cs typeface="Arial"/>
              </a:rPr>
              <a:t>영적으로 죽어서</a:t>
            </a:r>
            <a:br>
              <a:rPr kumimoji="0" lang="en-US" altLang="ko-KR" sz="1600" b="1" i="0" u="none" strike="noStrike" kern="1200" cap="none" spc="0" normalizeH="0" baseline="0" noProof="0" dirty="0">
                <a:ln>
                  <a:noFill/>
                </a:ln>
                <a:solidFill>
                  <a:srgbClr val="000000"/>
                </a:solidFill>
                <a:effectLst/>
                <a:uLnTx/>
                <a:uFillTx/>
                <a:latin typeface="Arial"/>
                <a:ea typeface="宋体" charset="0"/>
                <a:cs typeface="Arial"/>
              </a:rPr>
            </a:br>
            <a:r>
              <a:rPr kumimoji="0" lang="ko-KR" altLang="en-US" sz="1600" b="1" i="0" u="none" strike="noStrike" kern="1200" cap="none" spc="0" normalizeH="0" baseline="0" noProof="0" dirty="0">
                <a:ln>
                  <a:noFill/>
                </a:ln>
                <a:solidFill>
                  <a:srgbClr val="000000"/>
                </a:solidFill>
                <a:effectLst/>
                <a:uLnTx/>
                <a:uFillTx/>
                <a:latin typeface="Arial"/>
                <a:ea typeface="宋体" charset="0"/>
                <a:cs typeface="Arial"/>
              </a:rPr>
              <a:t>지옥으로 향함</a:t>
            </a:r>
            <a:endParaRPr kumimoji="0" lang="en-GB" altLang="zh-CN" sz="16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35" name="Text Box 16"/>
          <p:cNvSpPr txBox="1">
            <a:spLocks noChangeArrowheads="1"/>
          </p:cNvSpPr>
          <p:nvPr/>
        </p:nvSpPr>
        <p:spPr bwMode="auto">
          <a:xfrm>
            <a:off x="395536" y="6093296"/>
            <a:ext cx="8568952" cy="304800"/>
          </a:xfrm>
          <a:prstGeom prst="rect">
            <a:avLst/>
          </a:prstGeom>
          <a:noFill/>
          <a:ln>
            <a:noFill/>
          </a:ln>
          <a:extLst/>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ko-KR" altLang="en-US" sz="2000" b="1" i="0" u="none" strike="noStrike" kern="1200" cap="none" spc="0" normalizeH="0" baseline="0" noProof="0" dirty="0">
                <a:ln>
                  <a:noFill/>
                </a:ln>
                <a:solidFill>
                  <a:srgbClr val="000000"/>
                </a:solidFill>
                <a:effectLst/>
                <a:uLnTx/>
                <a:uFillTx/>
                <a:latin typeface="Arial"/>
                <a:ea typeface="宋体" charset="0"/>
                <a:cs typeface="Arial"/>
              </a:rPr>
              <a:t>성경에 따른 칭의의 입장 시각화</a:t>
            </a:r>
            <a:endParaRPr kumimoji="0" lang="zh-CN" altLang="en-GB" sz="20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37" name="Text Box 17"/>
          <p:cNvSpPr txBox="1">
            <a:spLocks noChangeArrowheads="1"/>
          </p:cNvSpPr>
          <p:nvPr/>
        </p:nvSpPr>
        <p:spPr bwMode="auto">
          <a:xfrm>
            <a:off x="539552" y="2276872"/>
            <a:ext cx="2628801" cy="646331"/>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ko-KR" altLang="en-US" sz="1200" b="1" dirty="0">
                <a:solidFill>
                  <a:srgbClr val="000000"/>
                </a:solidFill>
                <a:latin typeface="Arial"/>
                <a:ea typeface="宋体" charset="0"/>
                <a:cs typeface="Arial"/>
              </a:rPr>
              <a:t>빌립보서</a:t>
            </a:r>
            <a:r>
              <a:rPr kumimoji="0" lang="en-US" altLang="zh-CN" sz="1200" b="1" i="0" u="none" strike="noStrike" kern="1200" cap="none" spc="0" normalizeH="0" baseline="0" noProof="0" dirty="0">
                <a:ln>
                  <a:noFill/>
                </a:ln>
                <a:solidFill>
                  <a:srgbClr val="000000"/>
                </a:solidFill>
                <a:effectLst/>
                <a:uLnTx/>
                <a:uFillTx/>
                <a:latin typeface="Arial"/>
                <a:ea typeface="宋体" charset="0"/>
                <a:cs typeface="Arial"/>
              </a:rPr>
              <a:t> 3:9</a:t>
            </a:r>
            <a:br>
              <a:rPr kumimoji="0" lang="en-US" altLang="zh-CN" sz="1200" b="1" i="0" u="none" strike="noStrike" kern="1200" cap="none" spc="0" normalizeH="0" baseline="0" noProof="0" dirty="0">
                <a:ln>
                  <a:noFill/>
                </a:ln>
                <a:solidFill>
                  <a:srgbClr val="000000"/>
                </a:solidFill>
                <a:effectLst/>
                <a:uLnTx/>
                <a:uFillTx/>
                <a:latin typeface="Arial"/>
                <a:ea typeface="宋体" charset="0"/>
                <a:cs typeface="Arial"/>
              </a:rPr>
            </a:br>
            <a:r>
              <a:rPr lang="ko-KR" altLang="en-US" sz="1200" b="1" dirty="0">
                <a:solidFill>
                  <a:srgbClr val="000000"/>
                </a:solidFill>
                <a:latin typeface="Arial"/>
                <a:ea typeface="宋体" charset="0"/>
                <a:cs typeface="Arial"/>
              </a:rPr>
              <a:t>로마서</a:t>
            </a:r>
            <a:r>
              <a:rPr kumimoji="0" lang="en-US" altLang="zh-CN" sz="1200" b="1" i="0" u="none" strike="noStrike" kern="1200" cap="none" spc="0" normalizeH="0" baseline="0" noProof="0" dirty="0">
                <a:ln>
                  <a:noFill/>
                </a:ln>
                <a:solidFill>
                  <a:srgbClr val="000000"/>
                </a:solidFill>
                <a:effectLst/>
                <a:uLnTx/>
                <a:uFillTx/>
                <a:latin typeface="Arial"/>
                <a:ea typeface="宋体" charset="0"/>
                <a:cs typeface="Arial"/>
              </a:rPr>
              <a:t> 5:17</a:t>
            </a:r>
            <a:br>
              <a:rPr kumimoji="0" lang="en-US" altLang="zh-CN" sz="1200" b="1" i="0" u="none" strike="noStrike" kern="1200" cap="none" spc="0" normalizeH="0" baseline="0" noProof="0" dirty="0">
                <a:ln>
                  <a:noFill/>
                </a:ln>
                <a:solidFill>
                  <a:srgbClr val="000000"/>
                </a:solidFill>
                <a:effectLst/>
                <a:uLnTx/>
                <a:uFillTx/>
                <a:latin typeface="Arial"/>
                <a:ea typeface="宋体" charset="0"/>
                <a:cs typeface="Arial"/>
              </a:rPr>
            </a:br>
            <a:r>
              <a:rPr lang="ko-KR" altLang="en-US" sz="1200" b="1" dirty="0">
                <a:solidFill>
                  <a:srgbClr val="000000"/>
                </a:solidFill>
                <a:latin typeface="Arial"/>
                <a:ea typeface="宋体" charset="0"/>
                <a:cs typeface="Arial"/>
              </a:rPr>
              <a:t>고린도후서</a:t>
            </a:r>
            <a:r>
              <a:rPr kumimoji="0" lang="en-US" altLang="zh-CN" sz="1200" b="1" i="0" u="none" strike="noStrike" kern="1200" cap="none" spc="0" normalizeH="0" baseline="0" noProof="0" dirty="0">
                <a:ln>
                  <a:noFill/>
                </a:ln>
                <a:solidFill>
                  <a:srgbClr val="000000"/>
                </a:solidFill>
                <a:effectLst/>
                <a:uLnTx/>
                <a:uFillTx/>
                <a:latin typeface="Arial"/>
                <a:ea typeface="宋体" charset="0"/>
                <a:cs typeface="Arial"/>
              </a:rPr>
              <a:t> 5:21</a:t>
            </a:r>
            <a:endParaRPr kumimoji="0" lang="en-GB" altLang="zh-CN" sz="12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38" name="Text Box 17"/>
          <p:cNvSpPr txBox="1">
            <a:spLocks noChangeArrowheads="1"/>
          </p:cNvSpPr>
          <p:nvPr/>
        </p:nvSpPr>
        <p:spPr bwMode="auto">
          <a:xfrm>
            <a:off x="6804248" y="5301208"/>
            <a:ext cx="2088232" cy="73866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ko-KR" altLang="en-US" sz="1400" b="1" i="1" u="none" strike="noStrike" kern="1200" cap="none" spc="0" normalizeH="0" baseline="0" noProof="0" dirty="0">
                <a:ln>
                  <a:noFill/>
                </a:ln>
                <a:solidFill>
                  <a:srgbClr val="000000"/>
                </a:solidFill>
                <a:effectLst/>
                <a:uLnTx/>
                <a:uFillTx/>
                <a:latin typeface="Arial"/>
                <a:ea typeface="宋体" charset="0"/>
                <a:cs typeface="Arial"/>
              </a:rPr>
              <a:t>그리스도를 믿지 않고 죽으면</a:t>
            </a:r>
            <a:r>
              <a:rPr kumimoji="0" lang="en-US" altLang="ko-KR" sz="1400" b="1" i="1" u="none" strike="noStrike" kern="1200" cap="none" spc="0" normalizeH="0" baseline="0" noProof="0" dirty="0">
                <a:ln>
                  <a:noFill/>
                </a:ln>
                <a:solidFill>
                  <a:srgbClr val="000000"/>
                </a:solidFill>
                <a:effectLst/>
                <a:uLnTx/>
                <a:uFillTx/>
                <a:latin typeface="Arial"/>
                <a:ea typeface="宋体" charset="0"/>
                <a:cs typeface="Arial"/>
              </a:rPr>
              <a:t>,</a:t>
            </a:r>
            <a:r>
              <a:rPr kumimoji="0" lang="ko-KR" altLang="en-US" sz="1400" b="1" i="1" u="none" strike="noStrike" kern="1200" cap="none" spc="0" normalizeH="0" baseline="0" noProof="0" dirty="0">
                <a:ln>
                  <a:noFill/>
                </a:ln>
                <a:solidFill>
                  <a:srgbClr val="000000"/>
                </a:solidFill>
                <a:effectLst/>
                <a:uLnTx/>
                <a:uFillTx/>
                <a:latin typeface="Arial"/>
                <a:ea typeface="宋体" charset="0"/>
                <a:cs typeface="Arial"/>
              </a:rPr>
              <a:t> 지옥으로 보내짐</a:t>
            </a:r>
            <a:br>
              <a:rPr kumimoji="0" lang="en-US" altLang="ko-KR" sz="1400" b="1" i="1" u="none" strike="noStrike" kern="1200" cap="none" spc="0" normalizeH="0" baseline="0" noProof="0" dirty="0">
                <a:ln>
                  <a:noFill/>
                </a:ln>
                <a:solidFill>
                  <a:srgbClr val="000000"/>
                </a:solidFill>
                <a:effectLst/>
                <a:uLnTx/>
                <a:uFillTx/>
                <a:latin typeface="Arial"/>
                <a:ea typeface="宋体" charset="0"/>
                <a:cs typeface="Arial"/>
              </a:rPr>
            </a:br>
            <a:r>
              <a:rPr kumimoji="0" lang="en-US" altLang="zh-CN" sz="1400" b="1" i="1" u="none" strike="noStrike" kern="1200" cap="none" spc="0" normalizeH="0" baseline="0" noProof="0" dirty="0">
                <a:ln>
                  <a:noFill/>
                </a:ln>
                <a:solidFill>
                  <a:srgbClr val="000000"/>
                </a:solidFill>
                <a:effectLst/>
                <a:uLnTx/>
                <a:uFillTx/>
                <a:latin typeface="Arial"/>
                <a:ea typeface="宋体" charset="0"/>
                <a:cs typeface="Arial"/>
              </a:rPr>
              <a:t>(</a:t>
            </a:r>
            <a:r>
              <a:rPr kumimoji="0" lang="ko-KR" altLang="en-US" sz="1400" b="1" i="1" u="none" strike="noStrike" kern="1200" cap="none" spc="0" normalizeH="0" baseline="0" noProof="0" dirty="0">
                <a:ln>
                  <a:noFill/>
                </a:ln>
                <a:solidFill>
                  <a:srgbClr val="000000"/>
                </a:solidFill>
                <a:effectLst/>
                <a:uLnTx/>
                <a:uFillTx/>
                <a:latin typeface="Arial"/>
                <a:ea typeface="宋体" charset="0"/>
                <a:cs typeface="Arial"/>
              </a:rPr>
              <a:t>요한복음</a:t>
            </a:r>
            <a:r>
              <a:rPr kumimoji="0" lang="en-US" altLang="zh-CN" sz="1400" b="1" i="1" u="none" strike="noStrike" kern="1200" cap="none" spc="0" normalizeH="0" baseline="0" noProof="0" dirty="0">
                <a:ln>
                  <a:noFill/>
                </a:ln>
                <a:solidFill>
                  <a:srgbClr val="000000"/>
                </a:solidFill>
                <a:effectLst/>
                <a:uLnTx/>
                <a:uFillTx/>
                <a:latin typeface="Arial"/>
                <a:ea typeface="宋体" charset="0"/>
                <a:cs typeface="Arial"/>
              </a:rPr>
              <a:t> 12:48)</a:t>
            </a:r>
            <a:endParaRPr kumimoji="0" lang="en-GB" altLang="zh-CN" sz="1400" b="1" i="1"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39" name="Text Box 17"/>
          <p:cNvSpPr txBox="1">
            <a:spLocks noChangeArrowheads="1"/>
          </p:cNvSpPr>
          <p:nvPr/>
        </p:nvSpPr>
        <p:spPr bwMode="auto">
          <a:xfrm>
            <a:off x="7164288" y="1052736"/>
            <a:ext cx="1872208" cy="33855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ko-KR" altLang="en-US" sz="1600" b="1" i="0" u="none" strike="noStrike" kern="1200" cap="none" spc="0" normalizeH="0" baseline="0" noProof="0" dirty="0">
                <a:ln>
                  <a:noFill/>
                </a:ln>
                <a:solidFill>
                  <a:srgbClr val="000000"/>
                </a:solidFill>
                <a:effectLst/>
                <a:uLnTx/>
                <a:uFillTx/>
                <a:latin typeface="Arial"/>
                <a:ea typeface="宋体" charset="0"/>
                <a:cs typeface="Arial"/>
              </a:rPr>
              <a:t>영화</a:t>
            </a:r>
            <a:endParaRPr kumimoji="0" lang="en-GB" altLang="zh-CN" sz="16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40" name="Text Box 17"/>
          <p:cNvSpPr txBox="1">
            <a:spLocks noChangeArrowheads="1"/>
          </p:cNvSpPr>
          <p:nvPr/>
        </p:nvSpPr>
        <p:spPr bwMode="auto">
          <a:xfrm>
            <a:off x="5220072" y="1124744"/>
            <a:ext cx="2304256" cy="738664"/>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ko-KR" altLang="en-US" sz="1400" b="1" i="1" dirty="0">
                <a:solidFill>
                  <a:srgbClr val="000000"/>
                </a:solidFill>
                <a:latin typeface="Arial"/>
                <a:ea typeface="宋体" charset="0"/>
                <a:cs typeface="Arial"/>
              </a:rPr>
              <a:t>하나님의 의로우심과 함께 죽으면 천국이 보장됨 </a:t>
            </a:r>
            <a:br>
              <a:rPr lang="en-US" altLang="ko-KR" sz="1400" b="1" i="1" dirty="0">
                <a:solidFill>
                  <a:srgbClr val="000000"/>
                </a:solidFill>
                <a:latin typeface="Arial"/>
                <a:ea typeface="宋体" charset="0"/>
                <a:cs typeface="Arial"/>
              </a:rPr>
            </a:br>
            <a:r>
              <a:rPr kumimoji="0" lang="en-US" altLang="zh-CN" sz="1400" b="1" i="1" u="none" strike="noStrike" kern="1200" cap="none" spc="0" normalizeH="0" baseline="0" noProof="0" dirty="0">
                <a:ln>
                  <a:noFill/>
                </a:ln>
                <a:solidFill>
                  <a:srgbClr val="000000"/>
                </a:solidFill>
                <a:effectLst/>
                <a:uLnTx/>
                <a:uFillTx/>
                <a:latin typeface="Arial"/>
                <a:ea typeface="宋体" charset="0"/>
                <a:cs typeface="Arial"/>
              </a:rPr>
              <a:t>(</a:t>
            </a:r>
            <a:r>
              <a:rPr lang="ko-KR" altLang="en-US" sz="1400" b="1" i="1" dirty="0">
                <a:solidFill>
                  <a:srgbClr val="000000"/>
                </a:solidFill>
                <a:latin typeface="Arial"/>
                <a:ea typeface="宋体" charset="0"/>
                <a:cs typeface="Arial"/>
              </a:rPr>
              <a:t>요한복음</a:t>
            </a:r>
            <a:r>
              <a:rPr kumimoji="0" lang="en-US" altLang="zh-CN" sz="1400" b="1" i="1" u="none" strike="noStrike" kern="1200" cap="none" spc="0" normalizeH="0" baseline="0" noProof="0" dirty="0">
                <a:ln>
                  <a:noFill/>
                </a:ln>
                <a:solidFill>
                  <a:srgbClr val="000000"/>
                </a:solidFill>
                <a:effectLst/>
                <a:uLnTx/>
                <a:uFillTx/>
                <a:latin typeface="Arial"/>
                <a:ea typeface="宋体" charset="0"/>
                <a:cs typeface="Arial"/>
              </a:rPr>
              <a:t> 5:24)</a:t>
            </a:r>
            <a:endParaRPr kumimoji="0" lang="en-GB" altLang="zh-CN" sz="1400" b="1" i="1"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42" name="Text Box 16"/>
          <p:cNvSpPr txBox="1">
            <a:spLocks noChangeArrowheads="1"/>
          </p:cNvSpPr>
          <p:nvPr/>
        </p:nvSpPr>
        <p:spPr bwMode="auto">
          <a:xfrm>
            <a:off x="3131840" y="2188096"/>
            <a:ext cx="2592288" cy="304800"/>
          </a:xfrm>
          <a:prstGeom prst="rect">
            <a:avLst/>
          </a:prstGeom>
          <a:noFill/>
          <a:ln>
            <a:noFill/>
          </a:ln>
          <a:extLst/>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ko-KR" altLang="en-US" sz="1600" b="1" i="0" u="none" strike="noStrike" kern="1200" cap="none" spc="0" normalizeH="0" baseline="0" noProof="0" dirty="0">
                <a:ln>
                  <a:noFill/>
                </a:ln>
                <a:solidFill>
                  <a:srgbClr val="000000"/>
                </a:solidFill>
                <a:effectLst/>
                <a:uLnTx/>
                <a:uFillTx/>
                <a:latin typeface="Arial"/>
                <a:ea typeface="宋体" charset="0"/>
                <a:cs typeface="Arial"/>
              </a:rPr>
              <a:t>칭의</a:t>
            </a:r>
            <a:endParaRPr kumimoji="0" lang="zh-CN" altLang="en-GB" sz="16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43" name="Text Box 16"/>
          <p:cNvSpPr txBox="1">
            <a:spLocks noChangeArrowheads="1"/>
          </p:cNvSpPr>
          <p:nvPr/>
        </p:nvSpPr>
        <p:spPr bwMode="auto">
          <a:xfrm>
            <a:off x="3131840" y="1828056"/>
            <a:ext cx="2592288" cy="304800"/>
          </a:xfrm>
          <a:prstGeom prst="rect">
            <a:avLst/>
          </a:prstGeom>
          <a:noFill/>
          <a:ln>
            <a:noFill/>
          </a:ln>
          <a:extLst/>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ko-KR" altLang="en-US" sz="1600" b="1" i="0" u="none" strike="noStrike" kern="1200" cap="none" spc="0" normalizeH="0" baseline="0" noProof="0" dirty="0">
                <a:ln>
                  <a:noFill/>
                </a:ln>
                <a:solidFill>
                  <a:srgbClr val="000000"/>
                </a:solidFill>
                <a:effectLst/>
                <a:uLnTx/>
                <a:uFillTx/>
                <a:latin typeface="Arial"/>
                <a:ea typeface="宋体" charset="0"/>
                <a:cs typeface="Arial"/>
              </a:rPr>
              <a:t>성화</a:t>
            </a:r>
            <a:endParaRPr kumimoji="0" lang="zh-CN" altLang="en-GB" sz="16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44" name="Text Box 17"/>
          <p:cNvSpPr txBox="1">
            <a:spLocks noChangeArrowheads="1"/>
          </p:cNvSpPr>
          <p:nvPr/>
        </p:nvSpPr>
        <p:spPr bwMode="auto">
          <a:xfrm>
            <a:off x="3203848" y="2564904"/>
            <a:ext cx="5544616" cy="1815882"/>
          </a:xfrm>
          <a:prstGeom prst="rect">
            <a:avLst/>
          </a:prstGeom>
          <a:noFill/>
          <a:ln w="12700">
            <a:noFill/>
            <a:miter lim="800000"/>
            <a:headEnd type="none" w="sm" len="sm"/>
            <a:tailEnd type="none" w="sm" len="sm"/>
          </a:ln>
        </p:spPr>
        <p:txBody>
          <a:bodyPr wrap="square"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ko-KR" altLang="en-US" sz="1400" b="1" i="1" u="none" strike="noStrike" kern="1200" cap="none" spc="0" normalizeH="0" baseline="0" noProof="0" dirty="0">
                <a:ln>
                  <a:noFill/>
                </a:ln>
                <a:solidFill>
                  <a:srgbClr val="000000"/>
                </a:solidFill>
                <a:effectLst/>
                <a:uLnTx/>
                <a:uFillTx/>
                <a:latin typeface="Arial"/>
                <a:ea typeface="宋体" charset="0"/>
                <a:cs typeface="Arial"/>
              </a:rPr>
              <a:t>칭의는 그리스도에 대한 믿음 때문에 죄인을 의롭다고 선언하시는 하나님의 영구적인 판결이다</a:t>
            </a:r>
            <a:r>
              <a:rPr kumimoji="0" lang="en-US" altLang="ko-KR" sz="1400" b="1" i="1" u="none" strike="noStrike" kern="1200" cap="none" spc="0" normalizeH="0" baseline="0" noProof="0" dirty="0">
                <a:ln>
                  <a:noFill/>
                </a:ln>
                <a:solidFill>
                  <a:srgbClr val="000000"/>
                </a:solidFill>
                <a:effectLst/>
                <a:uLnTx/>
                <a:uFillTx/>
                <a:latin typeface="Arial"/>
                <a:ea typeface="宋体" charset="0"/>
                <a:cs typeface="Arial"/>
              </a:rPr>
              <a:t>.</a:t>
            </a:r>
            <a:r>
              <a:rPr kumimoji="0" lang="ko-KR" altLang="en-US" sz="1400" b="1" i="1" u="none" strike="noStrike" kern="1200" cap="none" spc="0" normalizeH="0" baseline="0" noProof="0" dirty="0">
                <a:ln>
                  <a:noFill/>
                </a:ln>
                <a:solidFill>
                  <a:srgbClr val="000000"/>
                </a:solidFill>
                <a:effectLst/>
                <a:uLnTx/>
                <a:uFillTx/>
                <a:latin typeface="Arial"/>
                <a:ea typeface="宋体" charset="0"/>
                <a:cs typeface="Arial"/>
              </a:rPr>
              <a:t> 이는 죄인이 죄를 계속해서 범하더라도</a:t>
            </a:r>
            <a:r>
              <a:rPr kumimoji="0" lang="en-US" altLang="ko-KR" sz="1400" b="1" i="1" u="none" strike="noStrike" kern="1200" cap="none" spc="0" normalizeH="0" baseline="0" noProof="0" dirty="0">
                <a:ln>
                  <a:noFill/>
                </a:ln>
                <a:solidFill>
                  <a:srgbClr val="000000"/>
                </a:solidFill>
                <a:effectLst/>
                <a:uLnTx/>
                <a:uFillTx/>
                <a:latin typeface="Arial"/>
                <a:ea typeface="宋体" charset="0"/>
                <a:cs typeface="Arial"/>
              </a:rPr>
              <a:t>,</a:t>
            </a:r>
            <a:r>
              <a:rPr kumimoji="0" lang="ko-KR" altLang="en-US" sz="1400" b="1" i="1" u="none" strike="noStrike" kern="1200" cap="none" spc="0" normalizeH="0" baseline="0" noProof="0" dirty="0">
                <a:ln>
                  <a:noFill/>
                </a:ln>
                <a:solidFill>
                  <a:srgbClr val="000000"/>
                </a:solidFill>
                <a:effectLst/>
                <a:uLnTx/>
                <a:uFillTx/>
                <a:latin typeface="Arial"/>
                <a:ea typeface="宋体" charset="0"/>
                <a:cs typeface="Arial"/>
              </a:rPr>
              <a:t> 하나님으로 하여금 그를 의인인 것처럼 보시게 한다</a:t>
            </a:r>
            <a:r>
              <a:rPr kumimoji="0" lang="en-US" altLang="ko-KR" sz="1400" b="1" i="1" u="none" strike="noStrike" kern="1200" cap="none" spc="0" normalizeH="0" baseline="0" noProof="0" dirty="0">
                <a:ln>
                  <a:noFill/>
                </a:ln>
                <a:solidFill>
                  <a:srgbClr val="000000"/>
                </a:solidFill>
                <a:effectLst/>
                <a:uLnTx/>
                <a:uFillTx/>
                <a:latin typeface="Arial"/>
                <a:ea typeface="宋体" charset="0"/>
                <a:cs typeface="Arial"/>
              </a:rPr>
              <a:t>.</a:t>
            </a:r>
            <a:r>
              <a:rPr kumimoji="0" lang="ko-KR" altLang="en-US" sz="1400" b="1" i="1" u="none" strike="noStrike" kern="1200" cap="none" spc="0" normalizeH="0" baseline="0" noProof="0" dirty="0">
                <a:ln>
                  <a:noFill/>
                </a:ln>
                <a:solidFill>
                  <a:srgbClr val="000000"/>
                </a:solidFill>
                <a:effectLst/>
                <a:uLnTx/>
                <a:uFillTx/>
                <a:latin typeface="Arial"/>
                <a:ea typeface="宋体" charset="0"/>
                <a:cs typeface="Arial"/>
              </a:rPr>
              <a:t> 칭의의 토대는 그리스도의 의로움이며</a:t>
            </a:r>
            <a:r>
              <a:rPr kumimoji="0" lang="en-US" altLang="ko-KR" sz="1400" b="1" i="1" u="none" strike="noStrike" kern="1200" cap="none" spc="0" normalizeH="0" baseline="0" noProof="0" dirty="0">
                <a:ln>
                  <a:noFill/>
                </a:ln>
                <a:solidFill>
                  <a:srgbClr val="000000"/>
                </a:solidFill>
                <a:effectLst/>
                <a:uLnTx/>
                <a:uFillTx/>
                <a:latin typeface="Arial"/>
                <a:ea typeface="宋体" charset="0"/>
                <a:cs typeface="Arial"/>
              </a:rPr>
              <a:t>,</a:t>
            </a:r>
            <a:r>
              <a:rPr kumimoji="0" lang="ko-KR" altLang="en-US" sz="1400" b="1" i="1" u="none" strike="noStrike" kern="1200" cap="none" spc="0" normalizeH="0" baseline="0" noProof="0" dirty="0">
                <a:ln>
                  <a:noFill/>
                </a:ln>
                <a:solidFill>
                  <a:srgbClr val="000000"/>
                </a:solidFill>
                <a:effectLst/>
                <a:uLnTx/>
                <a:uFillTx/>
                <a:latin typeface="Arial"/>
                <a:ea typeface="宋体" charset="0"/>
                <a:cs typeface="Arial"/>
              </a:rPr>
              <a:t> 따라서 죄나 선한 행위가 그것에 아무런 영향이 없다</a:t>
            </a:r>
            <a:r>
              <a:rPr kumimoji="0" lang="en-US" altLang="ko-KR" sz="1400" b="1" i="1" u="none" strike="noStrike" kern="1200" cap="none" spc="0" normalizeH="0" baseline="0" noProof="0" dirty="0">
                <a:ln>
                  <a:noFill/>
                </a:ln>
                <a:solidFill>
                  <a:srgbClr val="000000"/>
                </a:solidFill>
                <a:effectLst/>
                <a:uLnTx/>
                <a:uFillTx/>
                <a:latin typeface="Arial"/>
                <a:ea typeface="宋体" charset="0"/>
                <a:cs typeface="Arial"/>
              </a:rPr>
              <a:t>.</a:t>
            </a:r>
            <a:r>
              <a:rPr kumimoji="0" lang="ko-KR" altLang="en-US" sz="1400" b="1" i="1" u="none" strike="noStrike" kern="1200" cap="none" spc="0" normalizeH="0" baseline="0" noProof="0" dirty="0">
                <a:ln>
                  <a:noFill/>
                </a:ln>
                <a:solidFill>
                  <a:srgbClr val="000000"/>
                </a:solidFill>
                <a:effectLst/>
                <a:uLnTx/>
                <a:uFillTx/>
                <a:latin typeface="Arial"/>
                <a:ea typeface="宋体" charset="0"/>
                <a:cs typeface="Arial"/>
              </a:rPr>
              <a:t> 사람은 하나님의 의로우심을 가고 천국으로 향하거나</a:t>
            </a:r>
            <a:r>
              <a:rPr kumimoji="0" lang="en-US" altLang="ko-KR" sz="1400" b="1" i="1" u="none" strike="noStrike" kern="1200" cap="none" spc="0" normalizeH="0" baseline="0" noProof="0" dirty="0">
                <a:ln>
                  <a:noFill/>
                </a:ln>
                <a:solidFill>
                  <a:srgbClr val="000000"/>
                </a:solidFill>
                <a:effectLst/>
                <a:uLnTx/>
                <a:uFillTx/>
                <a:latin typeface="Arial"/>
                <a:ea typeface="宋体" charset="0"/>
                <a:cs typeface="Arial"/>
              </a:rPr>
              <a:t>,</a:t>
            </a:r>
            <a:r>
              <a:rPr kumimoji="0" lang="ko-KR" altLang="en-US" sz="1400" b="1" i="1" u="none" strike="noStrike" kern="1200" cap="none" spc="0" normalizeH="0" baseline="0" noProof="0" dirty="0">
                <a:ln>
                  <a:noFill/>
                </a:ln>
                <a:solidFill>
                  <a:srgbClr val="000000"/>
                </a:solidFill>
                <a:effectLst/>
                <a:uLnTx/>
                <a:uFillTx/>
                <a:latin typeface="Arial"/>
                <a:ea typeface="宋体" charset="0"/>
                <a:cs typeface="Arial"/>
              </a:rPr>
              <a:t> 정죄받아 지옥으로 향하게 된다</a:t>
            </a:r>
            <a:r>
              <a:rPr kumimoji="0" lang="en-US" altLang="ko-KR" sz="1400" b="1" i="1" u="none" strike="noStrike" kern="1200" cap="none" spc="0" normalizeH="0" baseline="0" noProof="0" dirty="0">
                <a:ln>
                  <a:noFill/>
                </a:ln>
                <a:solidFill>
                  <a:srgbClr val="000000"/>
                </a:solidFill>
                <a:effectLst/>
                <a:uLnTx/>
                <a:uFillTx/>
                <a:latin typeface="Arial"/>
                <a:ea typeface="宋体" charset="0"/>
                <a:cs typeface="Arial"/>
              </a:rPr>
              <a:t>.</a:t>
            </a:r>
            <a:r>
              <a:rPr kumimoji="0" lang="ko-KR" altLang="en-US" sz="1400" b="1" i="1" u="none" strike="noStrike" kern="1200" cap="none" spc="0" normalizeH="0" baseline="0" noProof="0" dirty="0">
                <a:ln>
                  <a:noFill/>
                </a:ln>
                <a:solidFill>
                  <a:srgbClr val="000000"/>
                </a:solidFill>
                <a:effectLst/>
                <a:uLnTx/>
                <a:uFillTx/>
                <a:latin typeface="Arial"/>
                <a:ea typeface="宋体" charset="0"/>
                <a:cs typeface="Arial"/>
              </a:rPr>
              <a:t> 하나님의 의로우심은 하나님의 의로우심과 예수께서 죽으심으로 모든 형벌과 죄값을 치루셨음을 믿는 사람들에게 선물로 주어진다</a:t>
            </a:r>
            <a:r>
              <a:rPr kumimoji="0" lang="en-US" altLang="ko-KR" sz="1400" b="1" i="1" u="none" strike="noStrike" kern="1200" cap="none" spc="0" normalizeH="0" baseline="0" noProof="0" dirty="0">
                <a:ln>
                  <a:noFill/>
                </a:ln>
                <a:solidFill>
                  <a:srgbClr val="000000"/>
                </a:solidFill>
                <a:effectLst/>
                <a:uLnTx/>
                <a:uFillTx/>
                <a:latin typeface="Arial"/>
                <a:ea typeface="宋体" charset="0"/>
                <a:cs typeface="Arial"/>
              </a:rPr>
              <a:t>.</a:t>
            </a:r>
            <a:r>
              <a:rPr kumimoji="0" lang="ko-KR" altLang="en-US" sz="1400" b="1" i="1" u="none" strike="noStrike" kern="1200" cap="none" spc="0" normalizeH="0" baseline="0" noProof="0" dirty="0">
                <a:ln>
                  <a:noFill/>
                </a:ln>
                <a:solidFill>
                  <a:srgbClr val="000000"/>
                </a:solidFill>
                <a:effectLst/>
                <a:uLnTx/>
                <a:uFillTx/>
                <a:latin typeface="Arial"/>
                <a:ea typeface="宋体" charset="0"/>
                <a:cs typeface="Arial"/>
              </a:rPr>
              <a:t>  </a:t>
            </a:r>
            <a:br>
              <a:rPr kumimoji="0" lang="en-US" altLang="ko-KR" sz="1400" b="1" i="1" u="none" strike="noStrike" kern="1200" cap="none" spc="0" normalizeH="0" baseline="0" noProof="0" dirty="0">
                <a:ln>
                  <a:noFill/>
                </a:ln>
                <a:solidFill>
                  <a:srgbClr val="000000"/>
                </a:solidFill>
                <a:effectLst/>
                <a:uLnTx/>
                <a:uFillTx/>
                <a:latin typeface="Arial"/>
                <a:ea typeface="宋体" charset="0"/>
                <a:cs typeface="Arial"/>
              </a:rPr>
            </a:br>
            <a:r>
              <a:rPr kumimoji="0" lang="ko-KR" altLang="en-US" sz="1400" b="1" i="1" u="none" strike="noStrike" kern="1200" cap="none" spc="0" normalizeH="0" baseline="0" noProof="0" dirty="0">
                <a:ln>
                  <a:noFill/>
                </a:ln>
                <a:solidFill>
                  <a:srgbClr val="000000"/>
                </a:solidFill>
                <a:effectLst/>
                <a:uLnTx/>
                <a:uFillTx/>
                <a:latin typeface="Arial"/>
                <a:ea typeface="宋体" charset="0"/>
                <a:cs typeface="Arial"/>
              </a:rPr>
              <a:t>로마서 </a:t>
            </a:r>
            <a:r>
              <a:rPr kumimoji="0" lang="en-US" altLang="zh-CN" sz="1400" b="1" i="1" u="none" strike="noStrike" kern="1200" cap="none" spc="0" normalizeH="0" baseline="0" noProof="0" dirty="0">
                <a:ln>
                  <a:noFill/>
                </a:ln>
                <a:solidFill>
                  <a:srgbClr val="000000"/>
                </a:solidFill>
                <a:effectLst/>
                <a:uLnTx/>
                <a:uFillTx/>
                <a:latin typeface="Arial"/>
                <a:ea typeface="宋体" charset="0"/>
                <a:cs typeface="Arial"/>
              </a:rPr>
              <a:t>3:21-26; 4:2-9</a:t>
            </a:r>
            <a:r>
              <a:rPr kumimoji="0" lang="ko-KR" altLang="en-US" sz="1400" b="1" i="1" u="none" strike="noStrike" kern="1200" cap="none" spc="0" normalizeH="0" baseline="0" noProof="0" dirty="0">
                <a:ln>
                  <a:noFill/>
                </a:ln>
                <a:solidFill>
                  <a:srgbClr val="000000"/>
                </a:solidFill>
                <a:effectLst/>
                <a:uLnTx/>
                <a:uFillTx/>
                <a:latin typeface="Arial"/>
                <a:ea typeface="宋体" charset="0"/>
                <a:cs typeface="Arial"/>
              </a:rPr>
              <a:t>과</a:t>
            </a:r>
            <a:r>
              <a:rPr kumimoji="0" lang="en-US" altLang="zh-CN" sz="1400" b="1" i="1" u="none" strike="noStrike" kern="1200" cap="none" spc="0" normalizeH="0" baseline="0" noProof="0" dirty="0">
                <a:ln>
                  <a:noFill/>
                </a:ln>
                <a:solidFill>
                  <a:srgbClr val="000000"/>
                </a:solidFill>
                <a:effectLst/>
                <a:uLnTx/>
                <a:uFillTx/>
                <a:latin typeface="Arial"/>
                <a:ea typeface="宋体" charset="0"/>
                <a:cs typeface="Arial"/>
              </a:rPr>
              <a:t> </a:t>
            </a:r>
            <a:r>
              <a:rPr kumimoji="0" lang="ko-KR" altLang="en-US" sz="1400" b="1" i="1" u="none" strike="noStrike" kern="1200" cap="none" spc="0" normalizeH="0" baseline="0" noProof="0" dirty="0">
                <a:ln>
                  <a:noFill/>
                </a:ln>
                <a:solidFill>
                  <a:srgbClr val="000000"/>
                </a:solidFill>
                <a:effectLst/>
                <a:uLnTx/>
                <a:uFillTx/>
                <a:latin typeface="Arial"/>
                <a:ea typeface="宋体" charset="0"/>
                <a:cs typeface="Arial"/>
              </a:rPr>
              <a:t>에베소서</a:t>
            </a:r>
            <a:r>
              <a:rPr kumimoji="0" lang="en-US" altLang="zh-CN" sz="1400" b="1" i="1" u="none" strike="noStrike" kern="1200" cap="none" spc="0" normalizeH="0" baseline="0" noProof="0" dirty="0">
                <a:ln>
                  <a:noFill/>
                </a:ln>
                <a:solidFill>
                  <a:srgbClr val="000000"/>
                </a:solidFill>
                <a:effectLst/>
                <a:uLnTx/>
                <a:uFillTx/>
                <a:latin typeface="Arial"/>
                <a:ea typeface="宋体" charset="0"/>
                <a:cs typeface="Arial"/>
              </a:rPr>
              <a:t> 2:1-10</a:t>
            </a:r>
            <a:r>
              <a:rPr kumimoji="0" lang="ko-KR" altLang="en-US" sz="1400" b="1" i="1" u="none" strike="noStrike" kern="1200" cap="none" spc="0" normalizeH="0" baseline="0" noProof="0" dirty="0">
                <a:ln>
                  <a:noFill/>
                </a:ln>
                <a:solidFill>
                  <a:srgbClr val="000000"/>
                </a:solidFill>
                <a:effectLst/>
                <a:uLnTx/>
                <a:uFillTx/>
                <a:latin typeface="Arial"/>
                <a:ea typeface="宋体" charset="0"/>
                <a:cs typeface="Arial"/>
              </a:rPr>
              <a:t>을 보라</a:t>
            </a:r>
            <a:r>
              <a:rPr kumimoji="0" lang="en-US" altLang="zh-CN" sz="1400" b="1" i="1" u="none" strike="noStrike" kern="1200" cap="none" spc="0" normalizeH="0" baseline="0" noProof="0" dirty="0">
                <a:ln>
                  <a:noFill/>
                </a:ln>
                <a:solidFill>
                  <a:srgbClr val="000000"/>
                </a:solidFill>
                <a:effectLst/>
                <a:uLnTx/>
                <a:uFillTx/>
                <a:latin typeface="Arial"/>
                <a:ea typeface="宋体" charset="0"/>
                <a:cs typeface="Arial"/>
              </a:rPr>
              <a:t>.</a:t>
            </a:r>
            <a:endParaRPr kumimoji="0" lang="en-GB" altLang="zh-CN" sz="1400" b="1" i="1"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45" name="Text Box 16"/>
          <p:cNvSpPr txBox="1">
            <a:spLocks noChangeArrowheads="1"/>
          </p:cNvSpPr>
          <p:nvPr/>
        </p:nvSpPr>
        <p:spPr bwMode="auto">
          <a:xfrm rot="16645632">
            <a:off x="1556669" y="4122792"/>
            <a:ext cx="1884425" cy="304800"/>
          </a:xfrm>
          <a:prstGeom prst="rect">
            <a:avLst/>
          </a:prstGeom>
          <a:noFill/>
          <a:ln>
            <a:noFill/>
          </a:ln>
          <a:extLst/>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ko-KR" altLang="en-US" sz="1800" b="1" dirty="0">
                <a:solidFill>
                  <a:srgbClr val="000000"/>
                </a:solidFill>
                <a:latin typeface="Arial"/>
                <a:ea typeface="宋体" charset="0"/>
                <a:cs typeface="Arial"/>
              </a:rPr>
              <a:t>그리스도를 믿음</a:t>
            </a:r>
            <a:endParaRPr kumimoji="0" lang="zh-CN" altLang="en-GB" sz="1800" b="1" i="0" u="none" strike="noStrike" kern="1200" cap="none" spc="0" normalizeH="0" baseline="0" noProof="0" dirty="0">
              <a:ln>
                <a:noFill/>
              </a:ln>
              <a:solidFill>
                <a:srgbClr val="000000"/>
              </a:solidFill>
              <a:effectLst/>
              <a:uLnTx/>
              <a:uFillTx/>
              <a:latin typeface="Arial"/>
              <a:ea typeface="宋体" charset="0"/>
              <a:cs typeface="Arial"/>
            </a:endParaRPr>
          </a:p>
        </p:txBody>
      </p:sp>
      <p:sp>
        <p:nvSpPr>
          <p:cNvPr id="36" name="Text Box 16"/>
          <p:cNvSpPr txBox="1">
            <a:spLocks noChangeArrowheads="1"/>
          </p:cNvSpPr>
          <p:nvPr/>
        </p:nvSpPr>
        <p:spPr bwMode="auto">
          <a:xfrm>
            <a:off x="-108520" y="1972072"/>
            <a:ext cx="2592288" cy="304800"/>
          </a:xfrm>
          <a:prstGeom prst="rect">
            <a:avLst/>
          </a:prstGeom>
          <a:noFill/>
          <a:ln>
            <a:noFill/>
          </a:ln>
          <a:extLst/>
        </p:spPr>
        <p:txBody>
          <a:bodyPr wrap="none" lIns="0" tIns="0" rIns="0" bIns="0"/>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ko-KR" altLang="en-US" sz="1600" b="1" i="0" u="none" strike="noStrike" kern="1200" cap="none" spc="0" normalizeH="0" baseline="0" noProof="0" dirty="0">
                <a:ln>
                  <a:noFill/>
                </a:ln>
                <a:solidFill>
                  <a:srgbClr val="000000"/>
                </a:solidFill>
                <a:effectLst/>
                <a:uLnTx/>
                <a:uFillTx/>
                <a:latin typeface="Arial"/>
                <a:ea typeface="宋体" charset="0"/>
                <a:cs typeface="Arial"/>
              </a:rPr>
              <a:t>하나님의 의로우심</a:t>
            </a:r>
            <a:endParaRPr kumimoji="0" lang="zh-CN" altLang="en-GB" sz="1600" b="1" i="0" u="none" strike="noStrike" kern="1200" cap="none" spc="0" normalizeH="0" baseline="0" noProof="0" dirty="0">
              <a:ln>
                <a:noFill/>
              </a:ln>
              <a:solidFill>
                <a:srgbClr val="000000"/>
              </a:solidFill>
              <a:effectLst/>
              <a:uLnTx/>
              <a:uFillTx/>
              <a:latin typeface="Arial"/>
              <a:ea typeface="宋体" charset="0"/>
              <a:cs typeface="Arial"/>
            </a:endParaRPr>
          </a:p>
        </p:txBody>
      </p:sp>
      <p:pic>
        <p:nvPicPr>
          <p:cNvPr id="4" name="Picture 3" descr="Screen Shot 2018-04-16 at 6.27.1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0" y="836713"/>
            <a:ext cx="3312368" cy="987490"/>
          </a:xfrm>
          <a:prstGeom prst="rect">
            <a:avLst/>
          </a:prstGeom>
        </p:spPr>
      </p:pic>
    </p:spTree>
    <p:extLst>
      <p:ext uri="{BB962C8B-B14F-4D97-AF65-F5344CB8AC3E}">
        <p14:creationId xmlns:p14="http://schemas.microsoft.com/office/powerpoint/2010/main" val="806011777"/>
      </p:ext>
    </p:extLst>
  </p:cSld>
  <p:clrMapOvr>
    <a:overrideClrMapping bg1="dk2" tx1="lt1" bg2="dk1" tx2="lt2" accent1="accent1" accent2="accent2" accent3="accent3" accent4="accent4" accent5="accent5" accent6="accent6" hlink="hlink" folHlink="folHlink"/>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2" name="Picture 2" descr="Image result for be free from sin">
            <a:extLst>
              <a:ext uri="{FF2B5EF4-FFF2-40B4-BE49-F238E27FC236}">
                <a16:creationId xmlns:a16="http://schemas.microsoft.com/office/drawing/2014/main" id="{D0191574-A7F3-FA4A-9190-1DFF19D183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9944" cy="6093296"/>
          </a:xfrm>
          <a:prstGeom prst="rect">
            <a:avLst/>
          </a:prstGeom>
          <a:noFill/>
          <a:extLst>
            <a:ext uri="{909E8E84-426E-40dd-AFC4-6F175D3DCCD1}">
              <a14:hiddenFill xmlns:a14="http://schemas.microsoft.com/office/drawing/2010/main" xmlns="">
                <a:solidFill>
                  <a:srgbClr val="FFFFFF"/>
                </a:solidFill>
              </a14:hiddenFill>
            </a:ext>
          </a:extLst>
        </p:spPr>
      </p:pic>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a:extLst/>
        </p:spPr>
        <p:txBody>
          <a:bodyPr anchor="t"/>
          <a:lstStyle/>
          <a:p>
            <a:pPr>
              <a:defRPr/>
            </a:pPr>
            <a:r>
              <a:rPr lang="ko-KR" altLang="en-US" sz="5400" b="1" dirty="0">
                <a:effectLst>
                  <a:glow rad="127000">
                    <a:schemeClr val="tx1"/>
                  </a:glow>
                </a:effectLst>
                <a:latin typeface="Arial" charset="0"/>
                <a:ea typeface="ＭＳ Ｐゴシック" charset="0"/>
                <a:cs typeface="ＭＳ Ｐゴシック" charset="0"/>
              </a:rPr>
              <a:t>왜</a:t>
            </a:r>
            <a:r>
              <a:rPr lang="en-US" altLang="ko-KR" sz="5400" b="1" dirty="0">
                <a:effectLst>
                  <a:glow rad="127000">
                    <a:schemeClr val="tx1"/>
                  </a:glow>
                </a:effectLst>
                <a:latin typeface="Arial" charset="0"/>
                <a:ea typeface="ＭＳ Ｐゴシック" charset="0"/>
                <a:cs typeface="ＭＳ Ｐゴシック" charset="0"/>
              </a:rPr>
              <a:t> </a:t>
            </a:r>
            <a:r>
              <a:rPr lang="ko-KR" altLang="en-US" sz="5400" b="1" dirty="0">
                <a:effectLst>
                  <a:glow rad="127000">
                    <a:schemeClr val="tx1"/>
                  </a:glow>
                </a:effectLst>
                <a:latin typeface="Arial" charset="0"/>
                <a:ea typeface="ＭＳ Ｐゴシック" charset="0"/>
                <a:cs typeface="ＭＳ Ｐゴシック" charset="0"/>
              </a:rPr>
              <a:t>구원은</a:t>
            </a:r>
            <a:r>
              <a:rPr lang="en-US" altLang="ko-KR" sz="5400" b="1" dirty="0">
                <a:effectLst>
                  <a:glow rad="127000">
                    <a:schemeClr val="tx1"/>
                  </a:glow>
                </a:effectLst>
                <a:latin typeface="Arial" charset="0"/>
                <a:ea typeface="ＭＳ Ｐゴシック" charset="0"/>
                <a:cs typeface="ＭＳ Ｐゴシック" charset="0"/>
              </a:rPr>
              <a:t> </a:t>
            </a:r>
            <a:r>
              <a:rPr lang="ko-KR" altLang="en-US" sz="5400" b="1" dirty="0">
                <a:solidFill>
                  <a:srgbClr val="FFFF00"/>
                </a:solidFill>
                <a:effectLst>
                  <a:glow rad="127000">
                    <a:schemeClr val="tx1"/>
                  </a:glow>
                </a:effectLst>
                <a:latin typeface="Arial" charset="0"/>
                <a:ea typeface="ＭＳ Ｐゴシック" charset="0"/>
                <a:cs typeface="ＭＳ Ｐゴシック" charset="0"/>
              </a:rPr>
              <a:t>오직</a:t>
            </a:r>
            <a:r>
              <a:rPr lang="en-US" altLang="ko-KR" sz="5400" b="1" dirty="0">
                <a:effectLst>
                  <a:glow rad="127000">
                    <a:schemeClr val="tx1"/>
                  </a:glow>
                </a:effectLst>
                <a:latin typeface="Arial" charset="0"/>
                <a:ea typeface="ＭＳ Ｐゴシック" charset="0"/>
                <a:cs typeface="ＭＳ Ｐゴシック" charset="0"/>
              </a:rPr>
              <a:t> </a:t>
            </a:r>
            <a:r>
              <a:rPr lang="ko-KR" altLang="en-US" sz="5400" b="1" dirty="0">
                <a:effectLst>
                  <a:glow rad="127000">
                    <a:schemeClr val="tx1"/>
                  </a:glow>
                </a:effectLst>
                <a:latin typeface="Arial" charset="0"/>
                <a:ea typeface="ＭＳ Ｐゴシック" charset="0"/>
                <a:cs typeface="ＭＳ Ｐゴシック" charset="0"/>
              </a:rPr>
              <a:t>믿음으로만</a:t>
            </a:r>
            <a:r>
              <a:rPr lang="en-US" altLang="ko-KR" sz="5400" b="1" dirty="0">
                <a:effectLst>
                  <a:glow rad="127000">
                    <a:schemeClr val="tx1"/>
                  </a:glow>
                </a:effectLst>
                <a:latin typeface="Arial" charset="0"/>
                <a:ea typeface="ＭＳ Ｐゴシック" charset="0"/>
                <a:cs typeface="ＭＳ Ｐゴシック" charset="0"/>
              </a:rPr>
              <a:t> </a:t>
            </a:r>
            <a:br>
              <a:rPr lang="en-US" altLang="ko-KR" sz="5400" b="1" dirty="0">
                <a:effectLst>
                  <a:glow rad="127000">
                    <a:schemeClr val="tx1"/>
                  </a:glow>
                </a:effectLst>
                <a:latin typeface="Arial" charset="0"/>
                <a:ea typeface="ＭＳ Ｐゴシック" charset="0"/>
                <a:cs typeface="ＭＳ Ｐゴシック" charset="0"/>
              </a:rPr>
            </a:br>
            <a:r>
              <a:rPr lang="ko-KR" altLang="en-US" sz="5400" b="1" dirty="0">
                <a:effectLst>
                  <a:glow rad="127000">
                    <a:schemeClr val="tx1"/>
                  </a:glow>
                </a:effectLst>
                <a:latin typeface="Arial" charset="0"/>
                <a:ea typeface="ＭＳ Ｐゴシック" charset="0"/>
                <a:cs typeface="ＭＳ Ｐゴシック" charset="0"/>
              </a:rPr>
              <a:t>되어야</a:t>
            </a:r>
            <a:r>
              <a:rPr lang="en-US" altLang="ko-KR" sz="5400" b="1" dirty="0">
                <a:effectLst>
                  <a:glow rad="127000">
                    <a:schemeClr val="tx1"/>
                  </a:glow>
                </a:effectLst>
                <a:latin typeface="Arial" charset="0"/>
                <a:ea typeface="ＭＳ Ｐゴシック" charset="0"/>
                <a:cs typeface="ＭＳ Ｐゴシック" charset="0"/>
              </a:rPr>
              <a:t> </a:t>
            </a:r>
            <a:r>
              <a:rPr lang="ko-KR" altLang="en-US" sz="5400" b="1" dirty="0">
                <a:effectLst>
                  <a:glow rad="127000">
                    <a:schemeClr val="tx1"/>
                  </a:glow>
                </a:effectLst>
                <a:latin typeface="Arial" charset="0"/>
                <a:ea typeface="ＭＳ Ｐゴシック" charset="0"/>
                <a:cs typeface="ＭＳ Ｐゴシック" charset="0"/>
              </a:rPr>
              <a:t>하는가</a:t>
            </a:r>
            <a:r>
              <a:rPr lang="en-US" altLang="ko-KR"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899E8807-FF5D-7D46-A408-BBF5F19827AD}"/>
              </a:ext>
            </a:extLst>
          </p:cNvPr>
          <p:cNvSpPr txBox="1">
            <a:spLocks noChangeArrowheads="1"/>
          </p:cNvSpPr>
          <p:nvPr/>
        </p:nvSpPr>
        <p:spPr bwMode="auto">
          <a:xfrm>
            <a:off x="3635896" y="4437112"/>
            <a:ext cx="5343004" cy="1888192"/>
          </a:xfrm>
          <a:prstGeom prst="rect">
            <a:avLst/>
          </a:prstGeom>
          <a:noFill/>
          <a:ln>
            <a:noFill/>
          </a:ln>
          <a:effectLst>
            <a:outerShdw blurRad="63500" dist="35921" dir="2700000" algn="ctr" rotWithShape="0">
              <a:schemeClr val="tx2">
                <a:alpha val="74998"/>
              </a:schemeClr>
            </a:outerShdw>
          </a:effectLs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defRPr/>
            </a:pPr>
            <a:r>
              <a:rPr lang="ko-KR" altLang="en-US" sz="5400" b="1" kern="0" dirty="0">
                <a:effectLst>
                  <a:glow rad="127000">
                    <a:schemeClr val="tx1"/>
                  </a:glow>
                </a:effectLst>
                <a:latin typeface="Arial" charset="0"/>
                <a:ea typeface="ＭＳ Ｐゴシック" charset="0"/>
                <a:cs typeface="ＭＳ Ｐゴシック" charset="0"/>
              </a:rPr>
              <a:t>바울은</a:t>
            </a:r>
            <a:r>
              <a:rPr lang="en-US" altLang="ko-KR" sz="5400" b="1" kern="0" dirty="0">
                <a:effectLst>
                  <a:glow rad="127000">
                    <a:schemeClr val="tx1"/>
                  </a:glow>
                </a:effectLst>
                <a:latin typeface="Arial" charset="0"/>
                <a:ea typeface="ＭＳ Ｐゴシック" charset="0"/>
                <a:cs typeface="ＭＳ Ｐゴシック" charset="0"/>
              </a:rPr>
              <a:t> </a:t>
            </a:r>
            <a:r>
              <a:rPr lang="ko-KR" altLang="en-US" sz="5400" b="1" kern="0" dirty="0">
                <a:effectLst>
                  <a:glow rad="127000">
                    <a:schemeClr val="tx1"/>
                  </a:glow>
                </a:effectLst>
                <a:latin typeface="Arial" charset="0"/>
                <a:ea typeface="ＭＳ Ｐゴシック" charset="0"/>
                <a:cs typeface="ＭＳ Ｐゴシック" charset="0"/>
              </a:rPr>
              <a:t>세</a:t>
            </a:r>
            <a:r>
              <a:rPr lang="en-US" altLang="ko-KR" sz="5400" b="1" kern="0" dirty="0">
                <a:effectLst>
                  <a:glow rad="127000">
                    <a:schemeClr val="tx1"/>
                  </a:glow>
                </a:effectLst>
                <a:latin typeface="Arial" charset="0"/>
                <a:ea typeface="ＭＳ Ｐゴシック" charset="0"/>
                <a:cs typeface="ＭＳ Ｐゴシック" charset="0"/>
              </a:rPr>
              <a:t> </a:t>
            </a:r>
            <a:r>
              <a:rPr lang="ko-KR" altLang="en-US" sz="5400" b="1" kern="0" dirty="0">
                <a:effectLst>
                  <a:glow rad="127000">
                    <a:schemeClr val="tx1"/>
                  </a:glow>
                </a:effectLst>
                <a:latin typeface="Arial" charset="0"/>
                <a:ea typeface="ＭＳ Ｐゴシック" charset="0"/>
                <a:cs typeface="ＭＳ Ｐゴシック" charset="0"/>
              </a:rPr>
              <a:t>가지</a:t>
            </a:r>
            <a:r>
              <a:rPr lang="en-US" altLang="ko-KR" sz="5400" b="1" kern="0" dirty="0">
                <a:effectLst>
                  <a:glow rad="127000">
                    <a:schemeClr val="tx1"/>
                  </a:glow>
                </a:effectLst>
                <a:latin typeface="Arial" charset="0"/>
                <a:ea typeface="ＭＳ Ｐゴシック" charset="0"/>
                <a:cs typeface="ＭＳ Ｐゴシック" charset="0"/>
              </a:rPr>
              <a:t> </a:t>
            </a:r>
            <a:r>
              <a:rPr lang="ko-KR" altLang="en-US" sz="5400" b="1" kern="0" dirty="0">
                <a:effectLst>
                  <a:glow rad="127000">
                    <a:schemeClr val="tx1"/>
                  </a:glow>
                </a:effectLst>
                <a:latin typeface="Arial" charset="0"/>
                <a:ea typeface="ＭＳ Ｐゴシック" charset="0"/>
                <a:cs typeface="ＭＳ Ｐゴシック" charset="0"/>
              </a:rPr>
              <a:t>이유를</a:t>
            </a:r>
            <a:r>
              <a:rPr lang="en-US" altLang="ko-KR" sz="5400" b="1" kern="0" dirty="0">
                <a:effectLst>
                  <a:glow rad="127000">
                    <a:schemeClr val="tx1"/>
                  </a:glow>
                </a:effectLst>
                <a:latin typeface="Arial" charset="0"/>
                <a:ea typeface="ＭＳ Ｐゴシック" charset="0"/>
                <a:cs typeface="ＭＳ Ｐゴシック" charset="0"/>
              </a:rPr>
              <a:t> </a:t>
            </a:r>
            <a:r>
              <a:rPr lang="ko-KR" altLang="en-US" sz="5400" b="1" kern="0" dirty="0">
                <a:effectLst>
                  <a:glow rad="127000">
                    <a:schemeClr val="tx1"/>
                  </a:glow>
                </a:effectLst>
                <a:latin typeface="Arial" charset="0"/>
                <a:ea typeface="ＭＳ Ｐゴシック" charset="0"/>
                <a:cs typeface="ＭＳ Ｐゴシック" charset="0"/>
              </a:rPr>
              <a:t>제시한다</a:t>
            </a:r>
            <a:r>
              <a:rPr lang="en-US" altLang="ko-KR" sz="5400" b="1" kern="0" dirty="0">
                <a:effectLst>
                  <a:glow rad="127000">
                    <a:schemeClr val="tx1"/>
                  </a:glow>
                </a:effectLst>
                <a:latin typeface="Arial" charset="0"/>
                <a:ea typeface="ＭＳ Ｐゴシック" charset="0"/>
                <a:cs typeface="ＭＳ Ｐゴシック" charset="0"/>
              </a:rPr>
              <a:t>.</a:t>
            </a:r>
            <a:endParaRPr lang="en-US" sz="54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4788731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3" name="Text Box 43"/>
          <p:cNvSpPr txBox="1">
            <a:spLocks noChangeArrowheads="1"/>
          </p:cNvSpPr>
          <p:nvPr/>
        </p:nvSpPr>
        <p:spPr bwMode="auto">
          <a:xfrm>
            <a:off x="2210934" y="206375"/>
            <a:ext cx="4493538" cy="707886"/>
          </a:xfrm>
          <a:prstGeom prst="rect">
            <a:avLst/>
          </a:prstGeom>
          <a:noFill/>
          <a:ln w="12700">
            <a:noFill/>
            <a:miter lim="800000"/>
            <a:headEnd type="none" w="sm" len="sm"/>
            <a:tailEnd type="none" w="sm" len="sm"/>
          </a:ln>
          <a:effectLst>
            <a:outerShdw blurRad="63500" dist="17961" dir="2700000" algn="ctr" rotWithShape="0">
              <a:srgbClr val="000000">
                <a:alpha val="74998"/>
              </a:srgbClr>
            </a:outerShdw>
          </a:effectLst>
        </p:spPr>
        <p:txBody>
          <a:bodyPr wrap="none">
            <a:spAutoFit/>
          </a:bodyPr>
          <a:lstStyle/>
          <a:p>
            <a:pPr algn="ctr">
              <a:defRPr/>
            </a:pPr>
            <a:r>
              <a:rPr lang="ko-KR" altLang="en-US" sz="4000" b="1" dirty="0">
                <a:solidFill>
                  <a:srgbClr val="FFFFFF"/>
                </a:solidFill>
                <a:latin typeface="Arial" charset="0"/>
                <a:ea typeface="+mn-ea"/>
                <a:cs typeface="+mn-cs"/>
              </a:rPr>
              <a:t>바울 대 유대주의자들</a:t>
            </a:r>
            <a:endParaRPr lang="en-US" sz="4000" b="1" dirty="0">
              <a:solidFill>
                <a:srgbClr val="FFFFFF"/>
              </a:solidFill>
              <a:latin typeface="Arial" charset="0"/>
              <a:ea typeface="+mn-ea"/>
              <a:cs typeface="+mn-cs"/>
            </a:endParaRPr>
          </a:p>
        </p:txBody>
      </p:sp>
      <p:graphicFrame>
        <p:nvGraphicFramePr>
          <p:cNvPr id="20712" name="Group 232"/>
          <p:cNvGraphicFramePr>
            <a:graphicFrameLocks noGrp="1"/>
          </p:cNvGraphicFramePr>
          <p:nvPr>
            <p:extLst>
              <p:ext uri="{D42A27DB-BD31-4B8C-83A1-F6EECF244321}">
                <p14:modId xmlns:p14="http://schemas.microsoft.com/office/powerpoint/2010/main" val="1923567352"/>
              </p:ext>
            </p:extLst>
          </p:nvPr>
        </p:nvGraphicFramePr>
        <p:xfrm>
          <a:off x="152400" y="968375"/>
          <a:ext cx="8686800" cy="4822826"/>
        </p:xfrm>
        <a:graphic>
          <a:graphicData uri="http://schemas.openxmlformats.org/drawingml/2006/table">
            <a:tbl>
              <a:tblPr/>
              <a:tblGrid>
                <a:gridCol w="827088">
                  <a:extLst>
                    <a:ext uri="{9D8B030D-6E8A-4147-A177-3AD203B41FA5}">
                      <a16:colId xmlns:a16="http://schemas.microsoft.com/office/drawing/2014/main" val="20000"/>
                    </a:ext>
                  </a:extLst>
                </a:gridCol>
                <a:gridCol w="2978150">
                  <a:extLst>
                    <a:ext uri="{9D8B030D-6E8A-4147-A177-3AD203B41FA5}">
                      <a16:colId xmlns:a16="http://schemas.microsoft.com/office/drawing/2014/main" val="20001"/>
                    </a:ext>
                  </a:extLst>
                </a:gridCol>
                <a:gridCol w="3144837">
                  <a:extLst>
                    <a:ext uri="{9D8B030D-6E8A-4147-A177-3AD203B41FA5}">
                      <a16:colId xmlns:a16="http://schemas.microsoft.com/office/drawing/2014/main" val="20002"/>
                    </a:ext>
                  </a:extLst>
                </a:gridCol>
                <a:gridCol w="1736725">
                  <a:extLst>
                    <a:ext uri="{9D8B030D-6E8A-4147-A177-3AD203B41FA5}">
                      <a16:colId xmlns:a16="http://schemas.microsoft.com/office/drawing/2014/main" val="20003"/>
                    </a:ext>
                  </a:extLst>
                </a:gridCol>
              </a:tblGrid>
              <a:tr h="45715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ko-KR" altLang="en-US" sz="2000" b="1" i="0" u="none" strike="noStrike" cap="none" normalizeH="0" baseline="0" dirty="0">
                          <a:ln>
                            <a:noFill/>
                          </a:ln>
                          <a:solidFill>
                            <a:schemeClr val="tx1"/>
                          </a:solidFill>
                          <a:effectLst/>
                          <a:latin typeface="Arial" charset="0"/>
                          <a:ea typeface="ＭＳ Ｐゴシック" charset="0"/>
                          <a:cs typeface="Times New Roman" charset="0"/>
                        </a:rPr>
                        <a:t>유대주의자들의 공격</a:t>
                      </a:r>
                      <a:endParaRPr kumimoji="0" lang="en-GB"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696" marB="45696"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ko-KR" altLang="en-US" sz="2000" b="1" i="0" u="none" strike="noStrike" cap="none" normalizeH="0" baseline="0" dirty="0">
                          <a:ln>
                            <a:noFill/>
                          </a:ln>
                          <a:solidFill>
                            <a:schemeClr val="tx1"/>
                          </a:solidFill>
                          <a:effectLst/>
                          <a:latin typeface="Arial" charset="0"/>
                          <a:ea typeface="ＭＳ Ｐゴシック" charset="0"/>
                          <a:cs typeface="Times New Roman" charset="0"/>
                        </a:rPr>
                        <a:t>바울의 변증</a:t>
                      </a:r>
                      <a:endParaRPr kumimoji="0" lang="en-GB"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696" marB="45696"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ko-KR" altLang="en-US" sz="2000" b="1" i="0" u="none" strike="noStrike" cap="none" normalizeH="0" baseline="0" dirty="0">
                          <a:ln>
                            <a:noFill/>
                          </a:ln>
                          <a:solidFill>
                            <a:schemeClr val="tx1"/>
                          </a:solidFill>
                          <a:effectLst/>
                          <a:latin typeface="Arial" charset="0"/>
                          <a:ea typeface="ＭＳ Ｐゴシック" charset="0"/>
                          <a:cs typeface="Times New Roman" charset="0"/>
                        </a:rPr>
                        <a:t>이슈</a:t>
                      </a:r>
                      <a:endParaRPr kumimoji="0" lang="en-GB" sz="20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696" marB="45696"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12568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1–2</a:t>
                      </a:r>
                      <a:r>
                        <a:rPr kumimoji="0" lang="ko-KR" altLang="en-US" sz="1800" b="1" i="0" u="none" strike="noStrike" cap="none" normalizeH="0" baseline="0" dirty="0">
                          <a:ln>
                            <a:noFill/>
                          </a:ln>
                          <a:solidFill>
                            <a:srgbClr val="000000"/>
                          </a:solidFill>
                          <a:effectLst/>
                          <a:latin typeface="Arial" charset="0"/>
                          <a:ea typeface="ＭＳ Ｐゴシック" charset="0"/>
                          <a:cs typeface="Times New Roman" charset="0"/>
                        </a:rPr>
                        <a:t>장</a:t>
                      </a:r>
                      <a:endParaRPr kumimoji="0" lang="en-GB" sz="18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ko-KR" sz="2000" b="1" i="0" u="none" strike="noStrike" cap="none" normalizeH="0" baseline="0" dirty="0">
                          <a:ln>
                            <a:noFill/>
                          </a:ln>
                          <a:solidFill>
                            <a:schemeClr val="accent4">
                              <a:lumMod val="10000"/>
                            </a:schemeClr>
                          </a:solidFill>
                          <a:effectLst/>
                          <a:latin typeface="Arial" charset="0"/>
                          <a:ea typeface="ＭＳ Ｐゴシック" charset="0"/>
                          <a:cs typeface="Arial" charset="0"/>
                        </a:rPr>
                        <a:t>“</a:t>
                      </a:r>
                      <a:r>
                        <a:rPr kumimoji="0" lang="ko-KR" altLang="en-US" sz="2000" b="1" i="0" u="none" strike="noStrike" cap="none" normalizeH="0" baseline="0" dirty="0">
                          <a:ln>
                            <a:noFill/>
                          </a:ln>
                          <a:solidFill>
                            <a:schemeClr val="accent4">
                              <a:lumMod val="10000"/>
                            </a:schemeClr>
                          </a:solidFill>
                          <a:effectLst/>
                          <a:latin typeface="Arial" charset="0"/>
                          <a:ea typeface="ＭＳ Ｐゴシック" charset="0"/>
                          <a:cs typeface="Arial" charset="0"/>
                        </a:rPr>
                        <a:t>바울은</a:t>
                      </a:r>
                      <a:r>
                        <a:rPr kumimoji="0" lang="en-US" altLang="ko-KR" sz="2000" b="1" i="0" u="none" strike="noStrike" cap="none" normalizeH="0" baseline="0" dirty="0">
                          <a:ln>
                            <a:noFill/>
                          </a:ln>
                          <a:solidFill>
                            <a:schemeClr val="accent4">
                              <a:lumMod val="10000"/>
                            </a:schemeClr>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accent4">
                              <a:lumMod val="10000"/>
                            </a:schemeClr>
                          </a:solidFill>
                          <a:effectLst/>
                          <a:latin typeface="Arial" charset="0"/>
                          <a:ea typeface="ＭＳ Ｐゴシック" charset="0"/>
                          <a:cs typeface="Arial" charset="0"/>
                        </a:rPr>
                        <a:t>스스로의</a:t>
                      </a:r>
                      <a:r>
                        <a:rPr kumimoji="0" lang="en-US" altLang="ko-KR" sz="2000" b="1" i="0" u="none" strike="noStrike" cap="none" normalizeH="0" baseline="0" dirty="0">
                          <a:ln>
                            <a:noFill/>
                          </a:ln>
                          <a:solidFill>
                            <a:schemeClr val="accent4">
                              <a:lumMod val="10000"/>
                            </a:schemeClr>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accent4">
                              <a:lumMod val="10000"/>
                            </a:schemeClr>
                          </a:solidFill>
                          <a:effectLst/>
                          <a:latin typeface="Arial" charset="0"/>
                          <a:ea typeface="ＭＳ Ｐゴシック" charset="0"/>
                          <a:cs typeface="Arial" charset="0"/>
                        </a:rPr>
                        <a:t>권위에</a:t>
                      </a:r>
                      <a:r>
                        <a:rPr kumimoji="0" lang="en-US" altLang="ko-KR" sz="2000" b="1" i="0" u="none" strike="noStrike" cap="none" normalizeH="0" baseline="0" dirty="0">
                          <a:ln>
                            <a:noFill/>
                          </a:ln>
                          <a:solidFill>
                            <a:schemeClr val="accent4">
                              <a:lumMod val="10000"/>
                            </a:schemeClr>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accent4">
                              <a:lumMod val="10000"/>
                            </a:schemeClr>
                          </a:solidFill>
                          <a:effectLst/>
                          <a:latin typeface="Arial" charset="0"/>
                          <a:ea typeface="ＭＳ Ｐゴシック" charset="0"/>
                          <a:cs typeface="Arial" charset="0"/>
                        </a:rPr>
                        <a:t>의해서</a:t>
                      </a:r>
                      <a:r>
                        <a:rPr kumimoji="0" lang="en-US" altLang="ko-KR" sz="2000" b="1" i="0" u="none" strike="noStrike" cap="none" normalizeH="0" baseline="0" dirty="0">
                          <a:ln>
                            <a:noFill/>
                          </a:ln>
                          <a:solidFill>
                            <a:schemeClr val="accent4">
                              <a:lumMod val="10000"/>
                            </a:schemeClr>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accent4">
                              <a:lumMod val="10000"/>
                            </a:schemeClr>
                          </a:solidFill>
                          <a:effectLst/>
                          <a:latin typeface="Arial" charset="0"/>
                          <a:ea typeface="ＭＳ Ｐゴシック" charset="0"/>
                          <a:cs typeface="Arial" charset="0"/>
                        </a:rPr>
                        <a:t>이</a:t>
                      </a:r>
                      <a:r>
                        <a:rPr kumimoji="0" lang="en-US" altLang="ko-KR" sz="2000" b="1" i="0" u="none" strike="noStrike" cap="none" normalizeH="0" baseline="0" dirty="0">
                          <a:ln>
                            <a:noFill/>
                          </a:ln>
                          <a:solidFill>
                            <a:schemeClr val="accent4">
                              <a:lumMod val="10000"/>
                            </a:schemeClr>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accent4">
                              <a:lumMod val="10000"/>
                            </a:schemeClr>
                          </a:solidFill>
                          <a:effectLst/>
                          <a:latin typeface="Arial" charset="0"/>
                          <a:ea typeface="ＭＳ Ｐゴシック" charset="0"/>
                          <a:cs typeface="Arial" charset="0"/>
                        </a:rPr>
                        <a:t>교리를</a:t>
                      </a:r>
                      <a:r>
                        <a:rPr kumimoji="0" lang="en-US" altLang="ko-KR" sz="2000" b="1" i="0" u="none" strike="noStrike" cap="none" normalizeH="0" baseline="0" dirty="0">
                          <a:ln>
                            <a:noFill/>
                          </a:ln>
                          <a:solidFill>
                            <a:schemeClr val="accent4">
                              <a:lumMod val="10000"/>
                            </a:schemeClr>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accent4">
                              <a:lumMod val="10000"/>
                            </a:schemeClr>
                          </a:solidFill>
                          <a:effectLst/>
                          <a:latin typeface="Arial" charset="0"/>
                          <a:ea typeface="ＭＳ Ｐゴシック" charset="0"/>
                          <a:cs typeface="Arial" charset="0"/>
                        </a:rPr>
                        <a:t>가르칠</a:t>
                      </a:r>
                      <a:r>
                        <a:rPr kumimoji="0" lang="en-US" altLang="ko-KR" sz="2000" b="1" i="0" u="none" strike="noStrike" cap="none" normalizeH="0" baseline="0" dirty="0">
                          <a:ln>
                            <a:noFill/>
                          </a:ln>
                          <a:solidFill>
                            <a:schemeClr val="accent4">
                              <a:lumMod val="10000"/>
                            </a:schemeClr>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accent4">
                              <a:lumMod val="10000"/>
                            </a:schemeClr>
                          </a:solidFill>
                          <a:effectLst/>
                          <a:latin typeface="Arial" charset="0"/>
                          <a:ea typeface="ＭＳ Ｐゴシック" charset="0"/>
                          <a:cs typeface="Arial" charset="0"/>
                        </a:rPr>
                        <a:t>뿐이다</a:t>
                      </a:r>
                      <a:r>
                        <a:rPr kumimoji="0" lang="en-US" altLang="zh-CN" sz="2000" b="1" i="0" u="none" strike="noStrike" cap="none" normalizeH="0" baseline="0" dirty="0">
                          <a:ln>
                            <a:noFill/>
                          </a:ln>
                          <a:solidFill>
                            <a:schemeClr val="accent4">
                              <a:lumMod val="10000"/>
                            </a:schemeClr>
                          </a:solidFill>
                          <a:effectLst/>
                          <a:latin typeface="Arial" charset="0"/>
                          <a:ea typeface="ＭＳ Ｐゴシック" charset="0"/>
                          <a:cs typeface="Arial" charset="0"/>
                        </a:rPr>
                        <a:t>!”</a:t>
                      </a: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a:t>
                      </a: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하나님께서</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 </a:t>
                      </a: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나와</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 </a:t>
                      </a:r>
                      <a:b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b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열두</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 </a:t>
                      </a: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사도를</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 </a:t>
                      </a: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이를</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 </a:t>
                      </a: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위해</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 </a:t>
                      </a: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부르셨다</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rgbClr val="161616"/>
                        </a:solidFill>
                        <a:effectLst/>
                        <a:latin typeface="Arial" charset="0"/>
                        <a:ea typeface="ＭＳ Ｐゴシック" charset="0"/>
                        <a:cs typeface="Arial"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ko-KR" altLang="en-US" sz="1800" b="1" i="0" u="none" strike="noStrike" cap="none" normalizeH="0" baseline="0" dirty="0">
                          <a:ln>
                            <a:noFill/>
                          </a:ln>
                          <a:solidFill>
                            <a:srgbClr val="000000"/>
                          </a:solidFill>
                          <a:effectLst/>
                          <a:latin typeface="Arial" charset="0"/>
                          <a:ea typeface="ＭＳ Ｐゴシック" charset="0"/>
                          <a:cs typeface="Times New Roman" charset="0"/>
                        </a:rPr>
                        <a:t>전기적</a:t>
                      </a:r>
                      <a:endParaRPr kumimoji="0" lang="en-GB" sz="18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1"/>
                  </a:ext>
                </a:extLst>
              </a:tr>
              <a:tr h="15544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3–4</a:t>
                      </a:r>
                      <a:r>
                        <a:rPr kumimoji="0" lang="ko-KR" altLang="en-US" sz="1800" b="1" i="0" u="none" strike="noStrike" cap="none" normalizeH="0" baseline="0" dirty="0">
                          <a:ln>
                            <a:noFill/>
                          </a:ln>
                          <a:solidFill>
                            <a:srgbClr val="000000"/>
                          </a:solidFill>
                          <a:effectLst/>
                          <a:latin typeface="Arial" charset="0"/>
                          <a:ea typeface="ＭＳ Ｐゴシック" charset="0"/>
                          <a:cs typeface="Times New Roman" charset="0"/>
                        </a:rPr>
                        <a:t>장</a:t>
                      </a:r>
                      <a:endParaRPr kumimoji="0" lang="en-GB" sz="18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161616"/>
                          </a:solidFill>
                          <a:effectLst/>
                          <a:latin typeface="Arial" charset="0"/>
                          <a:ea typeface="ＭＳ Ｐゴシック" charset="0"/>
                          <a:cs typeface="Arial" charset="0"/>
                        </a:rPr>
                        <a:t>“</a:t>
                      </a: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이것은</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 </a:t>
                      </a: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구약에</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 </a:t>
                      </a: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반하는</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 </a:t>
                      </a: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새로운</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 </a:t>
                      </a: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가르침이다</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rgbClr val="161616"/>
                        </a:solidFill>
                        <a:effectLst/>
                        <a:latin typeface="Arial" charset="0"/>
                        <a:ea typeface="ＭＳ Ｐゴシック" charset="0"/>
                        <a:cs typeface="Arial"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161616"/>
                          </a:solidFill>
                          <a:effectLst/>
                          <a:latin typeface="Arial" charset="0"/>
                          <a:ea typeface="ＭＳ Ｐゴシック" charset="0"/>
                          <a:cs typeface="Arial" charset="0"/>
                        </a:rPr>
                        <a:t>“</a:t>
                      </a: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구원은</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 </a:t>
                      </a: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항상</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 </a:t>
                      </a:r>
                      <a:b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b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심지어</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 </a:t>
                      </a: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구약에서도</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 </a:t>
                      </a:r>
                      <a:b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b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믿음에</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 </a:t>
                      </a: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의해서였다</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  </a:t>
                      </a:r>
                      <a:endParaRPr kumimoji="0" lang="en-US" altLang="zh-CN" sz="2000" b="1" i="0" u="none" strike="noStrike" cap="none" normalizeH="0" baseline="0" dirty="0">
                        <a:ln>
                          <a:noFill/>
                        </a:ln>
                        <a:solidFill>
                          <a:srgbClr val="161616"/>
                        </a:solidFill>
                        <a:effectLst/>
                        <a:latin typeface="Arial" charset="0"/>
                        <a:ea typeface="ＭＳ Ｐゴシック" charset="0"/>
                        <a:cs typeface="Arial"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ko-KR" altLang="en-US" sz="1800" b="1" i="0" u="none" strike="noStrike" cap="none" normalizeH="0" baseline="0" dirty="0">
                          <a:ln>
                            <a:noFill/>
                          </a:ln>
                          <a:solidFill>
                            <a:srgbClr val="000000"/>
                          </a:solidFill>
                          <a:effectLst/>
                          <a:latin typeface="Arial" charset="0"/>
                          <a:ea typeface="ＭＳ Ｐゴシック" charset="0"/>
                          <a:cs typeface="Times New Roman" charset="0"/>
                        </a:rPr>
                        <a:t>신학적</a:t>
                      </a:r>
                      <a:endParaRPr kumimoji="0" lang="en-GB" sz="18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2"/>
                  </a:ext>
                </a:extLst>
              </a:tr>
              <a:tr h="15544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dirty="0">
                          <a:ln>
                            <a:noFill/>
                          </a:ln>
                          <a:solidFill>
                            <a:srgbClr val="000000"/>
                          </a:solidFill>
                          <a:effectLst/>
                          <a:latin typeface="Arial" charset="0"/>
                          <a:ea typeface="ＭＳ Ｐゴシック" charset="0"/>
                          <a:cs typeface="Times New Roman" charset="0"/>
                        </a:rPr>
                        <a:t>5–6</a:t>
                      </a:r>
                      <a:r>
                        <a:rPr kumimoji="0" lang="ko-KR" altLang="en-US" sz="1800" b="1" i="0" u="none" strike="noStrike" cap="none" normalizeH="0" baseline="0" dirty="0">
                          <a:ln>
                            <a:noFill/>
                          </a:ln>
                          <a:solidFill>
                            <a:srgbClr val="000000"/>
                          </a:solidFill>
                          <a:effectLst/>
                          <a:latin typeface="Arial" charset="0"/>
                          <a:ea typeface="ＭＳ Ｐゴシック" charset="0"/>
                          <a:cs typeface="Times New Roman" charset="0"/>
                        </a:rPr>
                        <a:t>장</a:t>
                      </a:r>
                      <a:endParaRPr kumimoji="0" lang="en-GB" sz="18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a:t>
                      </a: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오직</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 </a:t>
                      </a: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믿음만</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 </a:t>
                      </a: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가르치는</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 </a:t>
                      </a: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것은</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 </a:t>
                      </a: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죄악된</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 </a:t>
                      </a: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삶의</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 </a:t>
                      </a: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방식을</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 </a:t>
                      </a: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부추기는</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 </a:t>
                      </a: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것이다</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rgbClr val="161616"/>
                        </a:solidFill>
                        <a:effectLst/>
                        <a:latin typeface="Arial" charset="0"/>
                        <a:ea typeface="ＭＳ Ｐゴシック" charset="0"/>
                        <a:cs typeface="Arial"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a:t>
                      </a: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아니다</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 </a:t>
                      </a: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믿음에</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 </a:t>
                      </a: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의한</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 </a:t>
                      </a: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칭의는</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 </a:t>
                      </a: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자연스럽게</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 </a:t>
                      </a: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거룩한</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 </a:t>
                      </a: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삶으로</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 </a:t>
                      </a:r>
                      <a:r>
                        <a:rPr kumimoji="0" lang="ko-KR" altLang="en-US" sz="2000" b="1" i="0" u="none" strike="noStrike" cap="none" normalizeH="0" baseline="0" dirty="0">
                          <a:ln>
                            <a:noFill/>
                          </a:ln>
                          <a:solidFill>
                            <a:srgbClr val="161616"/>
                          </a:solidFill>
                          <a:effectLst/>
                          <a:latin typeface="Arial" charset="0"/>
                          <a:ea typeface="ＭＳ Ｐゴシック" charset="0"/>
                          <a:cs typeface="Arial" charset="0"/>
                        </a:rPr>
                        <a:t>인도한다</a:t>
                      </a:r>
                      <a:r>
                        <a:rPr kumimoji="0" lang="en-US" altLang="ko-KR" sz="2000" b="1" i="0" u="none" strike="noStrike" cap="none" normalizeH="0" baseline="0" dirty="0">
                          <a:ln>
                            <a:noFill/>
                          </a:ln>
                          <a:solidFill>
                            <a:srgbClr val="161616"/>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rgbClr val="161616"/>
                        </a:solidFill>
                        <a:effectLst/>
                        <a:latin typeface="Arial" charset="0"/>
                        <a:ea typeface="ＭＳ Ｐゴシック" charset="0"/>
                        <a:cs typeface="Arial"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ko-KR" altLang="en-US" sz="1800" b="1" i="0" u="none" strike="noStrike" cap="none" normalizeH="0" baseline="0" dirty="0">
                          <a:ln>
                            <a:noFill/>
                          </a:ln>
                          <a:solidFill>
                            <a:srgbClr val="000000"/>
                          </a:solidFill>
                          <a:effectLst/>
                          <a:latin typeface="Arial" charset="0"/>
                          <a:ea typeface="ＭＳ Ｐゴシック" charset="0"/>
                          <a:cs typeface="Times New Roman" charset="0"/>
                        </a:rPr>
                        <a:t>실제적</a:t>
                      </a:r>
                      <a:endParaRPr kumimoji="0" lang="en-GB" sz="1800" b="1" i="0" u="none" strike="noStrike" cap="none" normalizeH="0" baseline="0" dirty="0">
                        <a:ln>
                          <a:noFill/>
                        </a:ln>
                        <a:solidFill>
                          <a:srgbClr val="000000"/>
                        </a:solidFill>
                        <a:effectLst/>
                        <a:latin typeface="Arial" charset="0"/>
                        <a:ea typeface="ＭＳ Ｐゴシック" charset="0"/>
                        <a:cs typeface="Times New Roman" charset="0"/>
                      </a:endParaRPr>
                    </a:p>
                  </a:txBody>
                  <a:tcPr marT="45696" marB="45696" anchor="ctr" horzOverflow="overflow">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bl>
          </a:graphicData>
        </a:graphic>
      </p:graphicFrame>
      <p:sp>
        <p:nvSpPr>
          <p:cNvPr id="20705" name="Text Box 225"/>
          <p:cNvSpPr txBox="1">
            <a:spLocks noChangeArrowheads="1"/>
          </p:cNvSpPr>
          <p:nvPr/>
        </p:nvSpPr>
        <p:spPr bwMode="auto">
          <a:xfrm>
            <a:off x="1866900" y="6183709"/>
            <a:ext cx="7200900" cy="701675"/>
          </a:xfrm>
          <a:prstGeom prst="rect">
            <a:avLst/>
          </a:prstGeom>
          <a:noFill/>
          <a:ln w="9525">
            <a:noFill/>
            <a:miter lim="800000"/>
            <a:headEnd/>
            <a:tailEnd/>
          </a:ln>
          <a:effectLst>
            <a:outerShdw blurRad="63500" dist="17961" dir="2700000" algn="ctr" rotWithShape="0">
              <a:srgbClr val="FF3300">
                <a:alpha val="74998"/>
              </a:srgb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ko-KR" altLang="en-US" sz="4000" b="1" dirty="0">
                <a:solidFill>
                  <a:srgbClr val="FFFFFF"/>
                </a:solidFill>
                <a:latin typeface="Arial" charset="0"/>
              </a:rPr>
              <a:t>믿음으로 의롭다 함을 받음</a:t>
            </a:r>
            <a:endParaRPr lang="en-GB" sz="4000" b="1" dirty="0">
              <a:solidFill>
                <a:srgbClr val="FFFFFF"/>
              </a:solidFill>
              <a:latin typeface="Arial" charset="0"/>
            </a:endParaRPr>
          </a:p>
        </p:txBody>
      </p:sp>
      <p:sp>
        <p:nvSpPr>
          <p:cNvPr id="343070"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atin typeface="Arial" charset="0"/>
                <a:cs typeface="Arial" charset="0"/>
              </a:rPr>
              <a:t>167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0705"/>
                                        </p:tgtEl>
                                        <p:attrNameLst>
                                          <p:attrName>style.visibility</p:attrName>
                                        </p:attrNameLst>
                                      </p:cBhvr>
                                      <p:to>
                                        <p:strVal val="visible"/>
                                      </p:to>
                                    </p:set>
                                    <p:anim calcmode="lin" valueType="num">
                                      <p:cBhvr>
                                        <p:cTn id="7" dur="500" fill="hold"/>
                                        <p:tgtEl>
                                          <p:spTgt spid="20705"/>
                                        </p:tgtEl>
                                        <p:attrNameLst>
                                          <p:attrName>ppt_w</p:attrName>
                                        </p:attrNameLst>
                                      </p:cBhvr>
                                      <p:tavLst>
                                        <p:tav tm="0">
                                          <p:val>
                                            <p:strVal val="4*#ppt_w"/>
                                          </p:val>
                                        </p:tav>
                                        <p:tav tm="100000">
                                          <p:val>
                                            <p:strVal val="#ppt_w"/>
                                          </p:val>
                                        </p:tav>
                                      </p:tavLst>
                                    </p:anim>
                                    <p:anim calcmode="lin" valueType="num">
                                      <p:cBhvr>
                                        <p:cTn id="8" dur="500" fill="hold"/>
                                        <p:tgtEl>
                                          <p:spTgt spid="2070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05"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2083071"/>
          </a:xfrm>
          <a:effectLst>
            <a:outerShdw blurRad="63500" dist="35921" dir="2700000" algn="ctr" rotWithShape="0">
              <a:schemeClr val="tx2">
                <a:alpha val="74998"/>
              </a:schemeClr>
            </a:outerShdw>
          </a:effectLst>
          <a:ex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ko-KR" altLang="en-US" sz="4800" b="1" dirty="0">
                <a:effectLst>
                  <a:glow rad="127000">
                    <a:schemeClr val="tx1"/>
                  </a:glow>
                </a:effectLst>
                <a:latin typeface="Arial" charset="0"/>
                <a:ea typeface="ＭＳ Ｐゴシック" charset="0"/>
                <a:cs typeface="ＭＳ Ｐゴシック" charset="0"/>
              </a:rPr>
              <a:t>예수님은</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solidFill>
                  <a:srgbClr val="FFFF00"/>
                </a:solidFill>
                <a:effectLst>
                  <a:glow rad="127000">
                    <a:schemeClr val="tx1"/>
                  </a:glow>
                </a:effectLst>
                <a:latin typeface="Arial" charset="0"/>
                <a:ea typeface="ＭＳ Ｐゴシック" charset="0"/>
                <a:cs typeface="ＭＳ Ｐゴシック" charset="0"/>
              </a:rPr>
              <a:t>바울</a:t>
            </a:r>
            <a:r>
              <a:rPr lang="ko-KR" altLang="en-US" sz="4800" b="1" dirty="0">
                <a:effectLst>
                  <a:glow rad="127000">
                    <a:schemeClr val="tx1"/>
                  </a:glow>
                </a:effectLst>
                <a:latin typeface="Arial" charset="0"/>
                <a:ea typeface="ＭＳ Ｐゴシック" charset="0"/>
                <a:cs typeface="ＭＳ Ｐゴシック" charset="0"/>
              </a:rPr>
              <a:t>을</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믿음에</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의한</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구원을</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가르치도록</a:t>
            </a:r>
            <a:r>
              <a:rPr lang="en-US" altLang="ko-KR" sz="4800" b="1" dirty="0">
                <a:effectLst>
                  <a:glow rad="127000">
                    <a:schemeClr val="tx1"/>
                  </a:glow>
                </a:effectLst>
                <a:latin typeface="Arial" charset="0"/>
                <a:ea typeface="ＭＳ Ｐゴシック" charset="0"/>
                <a:cs typeface="ＭＳ Ｐゴシック" charset="0"/>
              </a:rPr>
              <a:t> </a:t>
            </a:r>
            <a:r>
              <a:rPr lang="ko-KR" altLang="en-US" sz="4800" b="1" dirty="0">
                <a:effectLst>
                  <a:glow rad="127000">
                    <a:schemeClr val="tx1"/>
                  </a:glow>
                </a:effectLst>
                <a:latin typeface="Arial" charset="0"/>
                <a:ea typeface="ＭＳ Ｐゴシック" charset="0"/>
                <a:cs typeface="ＭＳ Ｐゴシック" charset="0"/>
              </a:rPr>
              <a:t>부르셨다</a:t>
            </a:r>
            <a:r>
              <a:rPr lang="en-US" sz="4800" b="1" dirty="0">
                <a:effectLst>
                  <a:glow rad="127000">
                    <a:schemeClr val="tx1"/>
                  </a:glow>
                </a:effectLst>
                <a:latin typeface="Arial" charset="0"/>
                <a:ea typeface="ＭＳ Ｐゴシック" charset="0"/>
                <a:cs typeface="ＭＳ Ｐゴシック" charset="0"/>
              </a:rPr>
              <a:t>(</a:t>
            </a:r>
            <a:r>
              <a:rPr lang="ko-KR" altLang="en-US" sz="4800" b="1" dirty="0">
                <a:effectLst>
                  <a:glow rad="127000">
                    <a:schemeClr val="tx1"/>
                  </a:glow>
                </a:effectLst>
                <a:latin typeface="Arial" charset="0"/>
                <a:ea typeface="ＭＳ Ｐゴシック" charset="0"/>
                <a:cs typeface="ＭＳ Ｐゴシック" charset="0"/>
              </a:rPr>
              <a:t>갈</a:t>
            </a:r>
            <a:r>
              <a:rPr lang="en-US" sz="4800" b="1" dirty="0">
                <a:effectLst>
                  <a:glow rad="127000">
                    <a:schemeClr val="tx1"/>
                  </a:glow>
                </a:effectLst>
                <a:latin typeface="Arial" charset="0"/>
                <a:ea typeface="ＭＳ Ｐゴシック" charset="0"/>
                <a:cs typeface="ＭＳ Ｐゴシック" charset="0"/>
              </a:rPr>
              <a:t> 1–2).</a:t>
            </a:r>
          </a:p>
        </p:txBody>
      </p:sp>
      <p:pic>
        <p:nvPicPr>
          <p:cNvPr id="374786" name="Picture 2" descr="Image result for paul damascus">
            <a:extLst>
              <a:ext uri="{FF2B5EF4-FFF2-40B4-BE49-F238E27FC236}">
                <a16:creationId xmlns:a16="http://schemas.microsoft.com/office/drawing/2014/main" id="{1A245020-9CA2-CE46-9B70-BA0608F794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700808"/>
            <a:ext cx="9175057" cy="51600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90501315"/>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ko-KR" altLang="en-US" sz="8800" dirty="0">
                <a:solidFill>
                  <a:schemeClr val="bg1"/>
                </a:solidFill>
                <a:latin typeface="Arial" charset="0"/>
                <a:ea typeface="Osaka" charset="0"/>
                <a:cs typeface="Arial" charset="0"/>
              </a:rPr>
              <a:t>갈라디아서</a:t>
            </a:r>
            <a:r>
              <a:rPr lang="en-US" sz="8800" dirty="0">
                <a:solidFill>
                  <a:schemeClr val="bg1"/>
                </a:solidFill>
                <a:latin typeface="Arial" charset="0"/>
                <a:ea typeface="Osaka" charset="0"/>
                <a:cs typeface="Arial" charset="0"/>
              </a:rPr>
              <a:t> 1</a:t>
            </a:r>
            <a:r>
              <a:rPr lang="ko-KR" altLang="en-US" sz="8800" dirty="0">
                <a:solidFill>
                  <a:schemeClr val="bg1"/>
                </a:solidFill>
                <a:latin typeface="Arial" charset="0"/>
                <a:ea typeface="Osaka" charset="0"/>
                <a:cs typeface="Arial" charset="0"/>
              </a:rPr>
              <a:t>장</a:t>
            </a:r>
            <a:endParaRPr lang="en-US" sz="8800" dirty="0">
              <a:solidFill>
                <a:schemeClr val="bg1"/>
              </a:solidFill>
              <a:latin typeface="Arial" charset="0"/>
              <a:ea typeface="Osaka" charset="0"/>
              <a:cs typeface="Arial" charset="0"/>
            </a:endParaRPr>
          </a:p>
        </p:txBody>
      </p:sp>
    </p:spTree>
    <p:extLst>
      <p:ext uri="{BB962C8B-B14F-4D97-AF65-F5344CB8AC3E}">
        <p14:creationId xmlns:p14="http://schemas.microsoft.com/office/powerpoint/2010/main" val="398199798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147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63713" y="1125538"/>
            <a:ext cx="7380287" cy="5732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5" name="Title 1"/>
          <p:cNvSpPr>
            <a:spLocks noGrp="1"/>
          </p:cNvSpPr>
          <p:nvPr>
            <p:ph type="title" idx="4294967295"/>
          </p:nvPr>
        </p:nvSpPr>
        <p:spPr>
          <a:xfrm>
            <a:off x="0" y="-33338"/>
            <a:ext cx="6192838" cy="4103688"/>
          </a:xfrm>
        </p:spPr>
        <p:txBody>
          <a:bodyPr/>
          <a:lstStyle/>
          <a:p>
            <a:r>
              <a:rPr lang="ko-KR" altLang="en-US" sz="6000" b="1" dirty="0">
                <a:latin typeface="Arial Black" charset="0"/>
                <a:ea typeface="ＭＳ Ｐゴシック" charset="0"/>
                <a:cs typeface="ＭＳ Ｐゴシック" charset="0"/>
              </a:rPr>
              <a:t>바울의</a:t>
            </a:r>
            <a:r>
              <a:rPr lang="en-US" altLang="ko-KR" sz="6000" b="1" dirty="0">
                <a:latin typeface="Arial Black" charset="0"/>
                <a:ea typeface="ＭＳ Ｐゴシック" charset="0"/>
                <a:cs typeface="ＭＳ Ｐゴシック" charset="0"/>
              </a:rPr>
              <a:t> </a:t>
            </a:r>
            <a:r>
              <a:rPr lang="ko-KR" altLang="en-US" sz="6000" b="1" dirty="0">
                <a:latin typeface="Arial Black" charset="0"/>
                <a:ea typeface="ＭＳ Ｐゴシック" charset="0"/>
                <a:cs typeface="ＭＳ Ｐゴシック" charset="0"/>
              </a:rPr>
              <a:t>전기적</a:t>
            </a:r>
            <a:r>
              <a:rPr lang="en-US" altLang="ko-KR" sz="6000" b="1" dirty="0">
                <a:latin typeface="Arial Black" charset="0"/>
                <a:ea typeface="ＭＳ Ｐゴシック" charset="0"/>
                <a:cs typeface="ＭＳ Ｐゴシック" charset="0"/>
              </a:rPr>
              <a:t> </a:t>
            </a:r>
            <a:r>
              <a:rPr lang="ko-KR" altLang="en-US" sz="6000" b="1" dirty="0">
                <a:latin typeface="Arial Black" charset="0"/>
                <a:ea typeface="ＭＳ Ｐゴシック" charset="0"/>
                <a:cs typeface="ＭＳ Ｐゴシック" charset="0"/>
              </a:rPr>
              <a:t>논쟁</a:t>
            </a:r>
            <a:r>
              <a:rPr lang="en-US" sz="6000" b="1" dirty="0">
                <a:latin typeface="Arial Black" charset="0"/>
                <a:ea typeface="ＭＳ Ｐゴシック" charset="0"/>
                <a:cs typeface="ＭＳ Ｐゴシック" charset="0"/>
              </a:rPr>
              <a:t>(</a:t>
            </a:r>
            <a:r>
              <a:rPr lang="ko-KR" altLang="en-US" sz="6000" b="1" dirty="0">
                <a:latin typeface="Arial Black" charset="0"/>
                <a:ea typeface="ＭＳ Ｐゴシック" charset="0"/>
                <a:cs typeface="ＭＳ Ｐゴシック" charset="0"/>
              </a:rPr>
              <a:t>갈</a:t>
            </a:r>
            <a:r>
              <a:rPr lang="en-US" sz="6000" b="1" dirty="0">
                <a:latin typeface="Arial Black" charset="0"/>
                <a:ea typeface="ＭＳ Ｐゴシック" charset="0"/>
                <a:cs typeface="ＭＳ Ｐゴシック" charset="0"/>
              </a:rPr>
              <a:t> 1–2)</a:t>
            </a:r>
          </a:p>
        </p:txBody>
      </p:sp>
      <p:sp>
        <p:nvSpPr>
          <p:cNvPr id="10" name="Title 1"/>
          <p:cNvSpPr txBox="1">
            <a:spLocks/>
          </p:cNvSpPr>
          <p:nvPr/>
        </p:nvSpPr>
        <p:spPr>
          <a:xfrm>
            <a:off x="0" y="5517231"/>
            <a:ext cx="3419872" cy="1356257"/>
          </a:xfrm>
          <a:prstGeom prst="rect">
            <a:avLst/>
          </a:prstGeom>
        </p:spPr>
        <p:txBody>
          <a:bodyPr/>
          <a:lstStyle>
            <a:lvl1pPr algn="ctr"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0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3600" b="1" i="0" u="none" strike="noStrike" kern="1200" cap="none" spc="0" normalizeH="0" baseline="0" noProof="0" dirty="0">
                <a:ln>
                  <a:noFill/>
                </a:ln>
                <a:solidFill>
                  <a:srgbClr val="E3EBF1"/>
                </a:solidFill>
                <a:effectLst>
                  <a:glow rad="279400">
                    <a:srgbClr val="000000"/>
                  </a:glow>
                </a:effectLst>
                <a:uLnTx/>
                <a:uFillTx/>
                <a:latin typeface="Arial" charset="0"/>
                <a:ea typeface="ＭＳ Ｐゴシック" charset="0"/>
                <a:cs typeface="Arial" charset="0"/>
              </a:rPr>
              <a:t>바울의</a:t>
            </a:r>
            <a:r>
              <a:rPr kumimoji="0" lang="en-US" altLang="ko-KR" sz="3600" b="1" i="0" u="none" strike="noStrike" kern="1200" cap="none" spc="0" normalizeH="0" baseline="0" noProof="0" dirty="0">
                <a:ln>
                  <a:noFill/>
                </a:ln>
                <a:solidFill>
                  <a:srgbClr val="E3EBF1"/>
                </a:solidFill>
                <a:effectLst>
                  <a:glow rad="279400">
                    <a:srgbClr val="000000"/>
                  </a:glow>
                </a:effectLst>
                <a:uLnTx/>
                <a:uFillTx/>
                <a:latin typeface="Arial" charset="0"/>
                <a:ea typeface="ＭＳ Ｐゴシック" charset="0"/>
                <a:cs typeface="Arial" charset="0"/>
              </a:rPr>
              <a:t> </a:t>
            </a:r>
            <a:r>
              <a:rPr kumimoji="0" lang="ko-KR" altLang="en-US" sz="3600" b="1" i="0" u="none" strike="noStrike" kern="1200" cap="none" spc="0" normalizeH="0" baseline="0" noProof="0" dirty="0">
                <a:ln>
                  <a:noFill/>
                </a:ln>
                <a:solidFill>
                  <a:srgbClr val="E3EBF1"/>
                </a:solidFill>
                <a:effectLst>
                  <a:glow rad="279400">
                    <a:srgbClr val="000000"/>
                  </a:glow>
                </a:effectLst>
                <a:uLnTx/>
                <a:uFillTx/>
                <a:latin typeface="Arial" charset="0"/>
                <a:ea typeface="ＭＳ Ｐゴシック" charset="0"/>
                <a:cs typeface="Arial" charset="0"/>
              </a:rPr>
              <a:t>사도직</a:t>
            </a:r>
            <a:r>
              <a:rPr kumimoji="0" lang="en-US" altLang="ko-KR" sz="3600" b="1" i="0" u="none" strike="noStrike" kern="1200" cap="none" spc="0" normalizeH="0" baseline="0" noProof="0" dirty="0">
                <a:ln>
                  <a:noFill/>
                </a:ln>
                <a:solidFill>
                  <a:srgbClr val="E3EBF1"/>
                </a:solidFill>
                <a:effectLst>
                  <a:glow rad="279400">
                    <a:srgbClr val="000000"/>
                  </a:glow>
                </a:effectLst>
                <a:uLnTx/>
                <a:uFillTx/>
                <a:latin typeface="Arial" charset="0"/>
                <a:ea typeface="ＭＳ Ｐゴシック" charset="0"/>
                <a:cs typeface="Arial"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3600" b="1" i="0" u="none" strike="noStrike" kern="1200" cap="none" spc="0" normalizeH="0" baseline="0" noProof="0" dirty="0">
                <a:ln>
                  <a:noFill/>
                </a:ln>
                <a:solidFill>
                  <a:srgbClr val="E3EBF1"/>
                </a:solidFill>
                <a:effectLst>
                  <a:glow rad="279400">
                    <a:srgbClr val="000000"/>
                  </a:glow>
                </a:effectLst>
                <a:uLnTx/>
                <a:uFillTx/>
                <a:latin typeface="Arial" charset="0"/>
                <a:ea typeface="ＭＳ Ｐゴシック" charset="0"/>
                <a:cs typeface="Arial" charset="0"/>
              </a:rPr>
              <a:t>옹호</a:t>
            </a:r>
            <a:endParaRPr kumimoji="0" lang="en-US" sz="3600" b="1" i="0" u="none" strike="noStrike" kern="1200" cap="none" spc="0" normalizeH="0" baseline="0" noProof="0" dirty="0">
              <a:ln>
                <a:noFill/>
              </a:ln>
              <a:solidFill>
                <a:srgbClr val="E3EBF1"/>
              </a:solidFill>
              <a:effectLst>
                <a:glow rad="279400">
                  <a:srgbClr val="000000"/>
                </a:glo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55393548"/>
      </p:ext>
    </p:extLst>
  </p:cSld>
  <p:clrMapOvr>
    <a:overrideClrMapping bg1="dk2" tx1="lt1" bg2="dk1" tx2="lt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Title 1"/>
          <p:cNvSpPr>
            <a:spLocks noGrp="1"/>
          </p:cNvSpPr>
          <p:nvPr>
            <p:ph type="title"/>
          </p:nvPr>
        </p:nvSpPr>
        <p:spPr>
          <a:xfrm>
            <a:off x="539750" y="620713"/>
            <a:ext cx="4283075" cy="3455987"/>
          </a:xfrm>
        </p:spPr>
        <p:txBody>
          <a:bodyPr/>
          <a:lstStyle/>
          <a:p>
            <a:r>
              <a:rPr lang="ko-KR" altLang="en-US" b="1" dirty="0">
                <a:latin typeface="Arial" charset="0"/>
                <a:ea typeface="ＭＳ Ｐゴシック" charset="0"/>
                <a:cs typeface="Arial" charset="0"/>
              </a:rPr>
              <a:t>다른 종류의 인사</a:t>
            </a:r>
            <a:br>
              <a:rPr lang="en-US" altLang="ko-KR" b="1" dirty="0">
                <a:latin typeface="Arial" charset="0"/>
                <a:ea typeface="ＭＳ Ｐゴシック" charset="0"/>
                <a:cs typeface="Arial" charset="0"/>
              </a:rPr>
            </a:br>
            <a:r>
              <a:rPr lang="en-US" altLang="ja-JP" b="1" dirty="0">
                <a:solidFill>
                  <a:srgbClr val="E3EBF1"/>
                </a:solidFill>
                <a:latin typeface="Arial" charset="0"/>
                <a:ea typeface="ＭＳ Ｐゴシック" charset="0"/>
                <a:cs typeface="Arial" charset="0"/>
              </a:rPr>
              <a:t>(1</a:t>
            </a:r>
            <a:r>
              <a:rPr lang="ko-KR" altLang="en-US" b="1" dirty="0">
                <a:solidFill>
                  <a:srgbClr val="E3EBF1"/>
                </a:solidFill>
                <a:latin typeface="Arial" charset="0"/>
                <a:ea typeface="ＭＳ Ｐゴシック" charset="0"/>
                <a:cs typeface="Arial" charset="0"/>
              </a:rPr>
              <a:t>장 </a:t>
            </a:r>
            <a:r>
              <a:rPr lang="en-US" altLang="ja-JP" b="1" dirty="0">
                <a:solidFill>
                  <a:srgbClr val="E3EBF1"/>
                </a:solidFill>
                <a:latin typeface="Arial" charset="0"/>
                <a:ea typeface="ＭＳ Ｐゴシック" charset="0"/>
                <a:cs typeface="Arial" charset="0"/>
              </a:rPr>
              <a:t>1</a:t>
            </a:r>
            <a:r>
              <a:rPr lang="ko-KR" altLang="en-US" b="1" dirty="0">
                <a:solidFill>
                  <a:srgbClr val="E3EBF1"/>
                </a:solidFill>
                <a:latin typeface="Arial" charset="0"/>
                <a:ea typeface="ＭＳ Ｐゴシック" charset="0"/>
                <a:cs typeface="Arial" charset="0"/>
              </a:rPr>
              <a:t>절</a:t>
            </a:r>
            <a:r>
              <a:rPr lang="en-US" altLang="ja-JP" b="1" dirty="0">
                <a:solidFill>
                  <a:srgbClr val="E3EBF1"/>
                </a:solidFill>
                <a:latin typeface="Arial" charset="0"/>
                <a:ea typeface="ＭＳ Ｐゴシック" charset="0"/>
                <a:cs typeface="Arial" charset="0"/>
              </a:rPr>
              <a:t>)</a:t>
            </a:r>
            <a:endParaRPr lang="en-US" b="1" dirty="0">
              <a:latin typeface="Arial" charset="0"/>
              <a:ea typeface="ＭＳ Ｐゴシック" charset="0"/>
              <a:cs typeface="Arial" charset="0"/>
            </a:endParaRPr>
          </a:p>
        </p:txBody>
      </p:sp>
      <p:sp>
        <p:nvSpPr>
          <p:cNvPr id="3" name="Title 1"/>
          <p:cNvSpPr txBox="1">
            <a:spLocks/>
          </p:cNvSpPr>
          <p:nvPr/>
        </p:nvSpPr>
        <p:spPr bwMode="auto">
          <a:xfrm>
            <a:off x="0" y="4149725"/>
            <a:ext cx="9144000" cy="270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ko-KR" sz="2800" b="1" dirty="0">
                <a:solidFill>
                  <a:srgbClr val="E3EBF1"/>
                </a:solidFill>
                <a:latin typeface="Arial" charset="0"/>
                <a:cs typeface="Arial" charset="0"/>
              </a:rPr>
              <a:t>“</a:t>
            </a:r>
            <a:r>
              <a:rPr kumimoji="0" lang="ko-KR" altLang="en-US" sz="28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사람들에게서 난 것도 아니요</a:t>
            </a:r>
            <a:r>
              <a:rPr kumimoji="0" lang="en-US" altLang="ko-KR" sz="28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a:t>
            </a:r>
            <a:r>
              <a:rPr kumimoji="0" lang="ko-KR" altLang="en-US" sz="28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 사람으로 말미암은 것도 아니요</a:t>
            </a:r>
            <a:r>
              <a:rPr kumimoji="0" lang="en-US" altLang="ko-KR" sz="28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a:t>
            </a:r>
            <a:r>
              <a:rPr kumimoji="0" lang="ko-KR" altLang="en-US" sz="2800" b="1" i="0" u="none" strike="noStrike" kern="1200" cap="none" spc="0" normalizeH="0" baseline="0" noProof="0" dirty="0">
                <a:ln>
                  <a:noFill/>
                </a:ln>
                <a:solidFill>
                  <a:srgbClr val="E3EBF1"/>
                </a:solidFill>
                <a:effectLst/>
                <a:uLnTx/>
                <a:uFillTx/>
                <a:latin typeface="Arial" charset="0"/>
                <a:ea typeface="ＭＳ Ｐゴシック" charset="0"/>
                <a:cs typeface="Arial" charset="0"/>
              </a:rPr>
              <a:t> 오직 예수 그리스도와 그를 죽은 자 가운데서 살리신 하나님 아버지로 말미암아 사도 된 바울은</a:t>
            </a:r>
            <a:r>
              <a:rPr lang="en-US" altLang="ko-KR" sz="2800" b="1" dirty="0">
                <a:solidFill>
                  <a:srgbClr val="E3EBF1"/>
                </a:solidFill>
                <a:latin typeface="Arial" charset="0"/>
                <a:cs typeface="Arial" charset="0"/>
              </a:rPr>
              <a:t>”</a:t>
            </a:r>
            <a:endParaRPr kumimoji="0" lang="en-US" sz="2800" b="1" i="0" u="none" strike="noStrike" kern="1200" cap="none" spc="0" normalizeH="0" baseline="0" noProof="0" dirty="0">
              <a:ln>
                <a:noFill/>
              </a:ln>
              <a:solidFill>
                <a:srgbClr val="E3EBF1"/>
              </a:solidFill>
              <a:effectLst/>
              <a:uLnTx/>
              <a:uFillTx/>
              <a:latin typeface="Arial" charset="0"/>
              <a:ea typeface="ＭＳ Ｐゴシック" charset="0"/>
              <a:cs typeface="Arial" charset="0"/>
            </a:endParaRPr>
          </a:p>
        </p:txBody>
      </p:sp>
      <p:pic>
        <p:nvPicPr>
          <p:cNvPr id="33587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364163" y="476250"/>
            <a:ext cx="3168650" cy="380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871153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3" descr="EXPTEXTB"/>
          <p:cNvSpPr>
            <a:spLocks noChangeArrowheads="1"/>
          </p:cNvSpPr>
          <p:nvPr/>
        </p:nvSpPr>
        <p:spPr bwMode="auto">
          <a:xfrm>
            <a:off x="0" y="0"/>
            <a:ext cx="9144000" cy="6858000"/>
          </a:xfrm>
          <a:prstGeom prst="rect">
            <a:avLst/>
          </a:prstGeom>
          <a:gradFill flip="none" rotWithShape="1">
            <a:gsLst>
              <a:gs pos="0">
                <a:srgbClr val="000090"/>
              </a:gs>
              <a:gs pos="100000">
                <a:srgbClr val="000000"/>
              </a:gs>
            </a:gsLst>
            <a:path path="shape">
              <a:fillToRect l="50000" t="50000" r="50000" b="50000"/>
            </a:path>
            <a:tileRect/>
          </a:gradFill>
          <a:ln w="9525">
            <a:noFill/>
            <a:miter lim="800000"/>
            <a:headEnd/>
            <a:tailEnd/>
          </a:ln>
          <a:effectLst/>
        </p:spPr>
        <p:txBody>
          <a:bodyPr wrap="none" anchor="ctr"/>
          <a:lstStyle/>
          <a:p>
            <a:pPr fontAlgn="auto">
              <a:spcBef>
                <a:spcPct val="20000"/>
              </a:spcBef>
              <a:spcAft>
                <a:spcPts val="0"/>
              </a:spcAft>
              <a:defRPr/>
            </a:pPr>
            <a:endParaRPr lang="en-US" sz="1800" kern="0">
              <a:solidFill>
                <a:srgbClr val="000000"/>
              </a:solidFill>
            </a:endParaRPr>
          </a:p>
        </p:txBody>
      </p:sp>
      <p:graphicFrame>
        <p:nvGraphicFramePr>
          <p:cNvPr id="62" name="Table 61"/>
          <p:cNvGraphicFramePr>
            <a:graphicFrameLocks noGrp="1"/>
          </p:cNvGraphicFramePr>
          <p:nvPr>
            <p:extLst>
              <p:ext uri="{D42A27DB-BD31-4B8C-83A1-F6EECF244321}">
                <p14:modId xmlns:p14="http://schemas.microsoft.com/office/powerpoint/2010/main" val="2066480283"/>
              </p:ext>
            </p:extLst>
          </p:nvPr>
        </p:nvGraphicFramePr>
        <p:xfrm>
          <a:off x="0" y="53562"/>
          <a:ext cx="9144000" cy="6687806"/>
        </p:xfrm>
        <a:graphic>
          <a:graphicData uri="http://schemas.openxmlformats.org/drawingml/2006/table">
            <a:tbl>
              <a:tblPr/>
              <a:tblGrid>
                <a:gridCol w="1306286">
                  <a:extLst>
                    <a:ext uri="{9D8B030D-6E8A-4147-A177-3AD203B41FA5}">
                      <a16:colId xmlns:a16="http://schemas.microsoft.com/office/drawing/2014/main" val="20000"/>
                    </a:ext>
                  </a:extLst>
                </a:gridCol>
                <a:gridCol w="1459966">
                  <a:extLst>
                    <a:ext uri="{9D8B030D-6E8A-4147-A177-3AD203B41FA5}">
                      <a16:colId xmlns:a16="http://schemas.microsoft.com/office/drawing/2014/main" val="20001"/>
                    </a:ext>
                  </a:extLst>
                </a:gridCol>
                <a:gridCol w="1306286">
                  <a:extLst>
                    <a:ext uri="{9D8B030D-6E8A-4147-A177-3AD203B41FA5}">
                      <a16:colId xmlns:a16="http://schemas.microsoft.com/office/drawing/2014/main" val="20002"/>
                    </a:ext>
                  </a:extLst>
                </a:gridCol>
                <a:gridCol w="1459966">
                  <a:extLst>
                    <a:ext uri="{9D8B030D-6E8A-4147-A177-3AD203B41FA5}">
                      <a16:colId xmlns:a16="http://schemas.microsoft.com/office/drawing/2014/main" val="20003"/>
                    </a:ext>
                  </a:extLst>
                </a:gridCol>
                <a:gridCol w="1131795">
                  <a:extLst>
                    <a:ext uri="{9D8B030D-6E8A-4147-A177-3AD203B41FA5}">
                      <a16:colId xmlns:a16="http://schemas.microsoft.com/office/drawing/2014/main" val="20004"/>
                    </a:ext>
                  </a:extLst>
                </a:gridCol>
                <a:gridCol w="1173415">
                  <a:extLst>
                    <a:ext uri="{9D8B030D-6E8A-4147-A177-3AD203B41FA5}">
                      <a16:colId xmlns:a16="http://schemas.microsoft.com/office/drawing/2014/main" val="20005"/>
                    </a:ext>
                  </a:extLst>
                </a:gridCol>
                <a:gridCol w="1306286">
                  <a:extLst>
                    <a:ext uri="{9D8B030D-6E8A-4147-A177-3AD203B41FA5}">
                      <a16:colId xmlns:a16="http://schemas.microsoft.com/office/drawing/2014/main" val="20006"/>
                    </a:ext>
                  </a:extLst>
                </a:gridCol>
              </a:tblGrid>
              <a:tr h="523639">
                <a:tc gridSpan="7">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ko-KR" altLang="en-US" sz="2800" b="1" i="0" u="none" strike="noStrike" cap="none" normalizeH="0" baseline="0" dirty="0">
                          <a:ln>
                            <a:noFill/>
                          </a:ln>
                          <a:solidFill>
                            <a:srgbClr val="000033"/>
                          </a:solidFill>
                          <a:effectLst/>
                          <a:latin typeface="Arial" charset="0"/>
                          <a:ea typeface="ＭＳ Ｐゴシック" charset="0"/>
                          <a:cs typeface="Arial" charset="0"/>
                        </a:rPr>
                        <a:t>믿음에</a:t>
                      </a:r>
                      <a:r>
                        <a:rPr kumimoji="0" lang="en-US" altLang="ko-KR" sz="2800" b="1" i="0" u="none" strike="noStrike" cap="none" normalizeH="0" baseline="0" dirty="0">
                          <a:ln>
                            <a:noFill/>
                          </a:ln>
                          <a:solidFill>
                            <a:srgbClr val="000033"/>
                          </a:solidFill>
                          <a:effectLst/>
                          <a:latin typeface="Arial" charset="0"/>
                          <a:ea typeface="ＭＳ Ｐゴシック" charset="0"/>
                          <a:cs typeface="Arial" charset="0"/>
                        </a:rPr>
                        <a:t> </a:t>
                      </a:r>
                      <a:r>
                        <a:rPr kumimoji="0" lang="ko-KR" altLang="en-US" sz="2800" b="1" i="0" u="none" strike="noStrike" cap="none" normalizeH="0" baseline="0" dirty="0">
                          <a:ln>
                            <a:noFill/>
                          </a:ln>
                          <a:solidFill>
                            <a:srgbClr val="000033"/>
                          </a:solidFill>
                          <a:effectLst/>
                          <a:latin typeface="Arial" charset="0"/>
                          <a:ea typeface="ＭＳ Ｐゴシック" charset="0"/>
                          <a:cs typeface="Arial" charset="0"/>
                        </a:rPr>
                        <a:t>의한</a:t>
                      </a:r>
                      <a:r>
                        <a:rPr kumimoji="0" lang="en-US" altLang="ko-KR" sz="2800" b="1" i="0" u="none" strike="noStrike" cap="none" normalizeH="0" baseline="0" dirty="0">
                          <a:ln>
                            <a:noFill/>
                          </a:ln>
                          <a:solidFill>
                            <a:srgbClr val="000033"/>
                          </a:solidFill>
                          <a:effectLst/>
                          <a:latin typeface="Arial" charset="0"/>
                          <a:ea typeface="ＭＳ Ｐゴシック" charset="0"/>
                          <a:cs typeface="Arial" charset="0"/>
                        </a:rPr>
                        <a:t> </a:t>
                      </a:r>
                      <a:r>
                        <a:rPr kumimoji="0" lang="ko-KR" altLang="en-US" sz="2800" b="1" i="0" u="none" strike="noStrike" cap="none" normalizeH="0" baseline="0" dirty="0">
                          <a:ln>
                            <a:noFill/>
                          </a:ln>
                          <a:solidFill>
                            <a:srgbClr val="000033"/>
                          </a:solidFill>
                          <a:effectLst/>
                          <a:latin typeface="Arial" charset="0"/>
                          <a:ea typeface="ＭＳ Ｐゴシック" charset="0"/>
                          <a:cs typeface="Arial" charset="0"/>
                        </a:rPr>
                        <a:t>칭의</a:t>
                      </a:r>
                      <a:endParaRPr kumimoji="0" lang="en-US" sz="2800" b="1" i="0" u="none" strike="noStrike" cap="none" normalizeH="0" baseline="0" dirty="0">
                        <a:ln>
                          <a:noFill/>
                        </a:ln>
                        <a:solidFill>
                          <a:srgbClr val="000033"/>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00E5E5"/>
                        </a:gs>
                        <a:gs pos="100000">
                          <a:srgbClr val="FFFFFF"/>
                        </a:gs>
                      </a:gsLst>
                      <a:path path="rect">
                        <a:fillToRect l="100000" t="100000"/>
                      </a:path>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유대주의자의</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공격</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#1</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바울은</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스스로의</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권위에</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의해서</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이</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교리를</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가르칠</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뿐이다</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2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유대주의자의</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공격</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#2</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이것은</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구약에</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반하는</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새로운</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가르침이다</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유대주의자의</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공격</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오직</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믿음만</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가르치는</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것은</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죄악된</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삶의</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방식을</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부추기는</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것이다</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132513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바울의</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변론</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하나님께서</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나와</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열두</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사도를</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이를</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위해</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부르셨다</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바울의</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변론</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구원은</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항상</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심지어</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구약에서도</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믿음에</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의해서였다</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바울의</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변론</a:t>
                      </a:r>
                      <a:r>
                        <a:rPr kumimoji="0" lang="en-US" altLang="zh-CN" sz="2000" b="1" i="0" u="none" strike="noStrike" cap="none" normalizeH="0" baseline="0" dirty="0">
                          <a:ln>
                            <a:noFill/>
                          </a:ln>
                          <a:solidFill>
                            <a:schemeClr val="tx1"/>
                          </a:solidFill>
                          <a:effectLst/>
                          <a:latin typeface="Arial" charset="0"/>
                          <a:ea typeface="ＭＳ Ｐゴシック" charset="0"/>
                          <a:cs typeface="Arial" charset="0"/>
                        </a:rPr>
                        <a:t>:</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아니다</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믿음에</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의한</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칭의는</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자연스럽게</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거룩한</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삶으로</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2000" b="1" i="0" u="none" strike="noStrike" cap="none" normalizeH="0" baseline="0" dirty="0">
                          <a:ln>
                            <a:noFill/>
                          </a:ln>
                          <a:solidFill>
                            <a:schemeClr val="tx1"/>
                          </a:solidFill>
                          <a:effectLst/>
                          <a:latin typeface="Arial" charset="0"/>
                          <a:ea typeface="ＭＳ Ｐゴシック" charset="0"/>
                          <a:cs typeface="Arial" charset="0"/>
                        </a:rPr>
                        <a:t>인도한다</a:t>
                      </a:r>
                      <a:r>
                        <a:rPr kumimoji="0" lang="en-US" altLang="ko-KR"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20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47596">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전기적</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연대기적</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a:t>
                      </a:r>
                      <a:endParaRPr kumimoji="0" lang="en-US" altLang="zh-CN"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신학적</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실제적</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49200">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dirty="0">
                          <a:ln>
                            <a:noFill/>
                          </a:ln>
                          <a:solidFill>
                            <a:schemeClr val="tx1"/>
                          </a:solidFill>
                          <a:effectLst/>
                          <a:latin typeface="Arial" charset="0"/>
                          <a:ea typeface="ＭＳ Ｐゴシック" charset="0"/>
                          <a:cs typeface="Arial" charset="0"/>
                        </a:rPr>
                        <a:t>1–2</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장</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3–4</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장</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5–6</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장</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08142">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사도성</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인정</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믿음에</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의한</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칭의</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인정</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책임</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인정</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320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힐책</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관계</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확언</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실증</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균형</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섬김</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경고들</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6"/>
                  </a:ext>
                </a:extLst>
              </a:tr>
              <a:tr h="43204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1:1-9</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1:10–2:21</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330066"/>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3</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4</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ＭＳ Ｐゴシック" charset="0"/>
                          <a:cs typeface="Arial" charset="0"/>
                        </a:rPr>
                        <a:t>5</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6:1-10</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6:11-18</a:t>
                      </a:r>
                    </a:p>
                  </a:txBody>
                  <a:tcPr marT="45722" marB="45722"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gradFill rotWithShape="1">
                      <a:gsLst>
                        <a:gs pos="0">
                          <a:srgbClr val="800000"/>
                        </a:gs>
                        <a:gs pos="100000">
                          <a:srgbClr val="000000"/>
                        </a:gs>
                      </a:gsLst>
                      <a:path path="rect">
                        <a:fillToRect l="50000" t="50000" r="50000" b="50000"/>
                      </a:path>
                    </a:gradFill>
                  </a:tcPr>
                </a:tc>
                <a:extLst>
                  <a:ext uri="{0D108BD9-81ED-4DB2-BD59-A6C34878D82A}">
                    <a16:rowId xmlns:a16="http://schemas.microsoft.com/office/drawing/2014/main" val="10007"/>
                  </a:ext>
                </a:extLst>
              </a:tr>
              <a:tr h="41551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시리아의</a:t>
                      </a:r>
                      <a:r>
                        <a:rPr kumimoji="0" lang="en-US" altLang="ko-KR" sz="18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안디옥</a:t>
                      </a:r>
                      <a:endParaRPr kumimoji="0" 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53904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charset="0"/>
                          <a:ea typeface="ＭＳ Ｐゴシック" charset="0"/>
                          <a:cs typeface="Arial" charset="0"/>
                        </a:rPr>
                        <a:t>AD 49</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년 작성</a:t>
                      </a:r>
                      <a:r>
                        <a:rPr kumimoji="0" lang="en-US" sz="1800" b="1" i="0" u="none" strike="noStrike" cap="none" normalizeH="0" baseline="0" dirty="0">
                          <a:ln>
                            <a:noFill/>
                          </a:ln>
                          <a:solidFill>
                            <a:schemeClr val="tx1"/>
                          </a:solidFill>
                          <a:effectLst/>
                          <a:latin typeface="Arial" charset="0"/>
                          <a:ea typeface="ＭＳ Ｐゴシック" charset="0"/>
                          <a:cs typeface="Arial" charset="0"/>
                        </a:rPr>
                        <a:t> (</a:t>
                      </a:r>
                      <a:r>
                        <a:rPr kumimoji="0" lang="ko-KR" altLang="en-US" sz="1800" b="1" i="0" u="none" strike="noStrike" cap="none" normalizeH="0" baseline="0" dirty="0">
                          <a:ln>
                            <a:noFill/>
                          </a:ln>
                          <a:solidFill>
                            <a:schemeClr val="tx1"/>
                          </a:solidFill>
                          <a:effectLst/>
                          <a:latin typeface="Arial" charset="0"/>
                          <a:ea typeface="ＭＳ Ｐゴシック" charset="0"/>
                          <a:cs typeface="Arial" charset="0"/>
                        </a:rPr>
                        <a:t>첫 번째 전도 여행 이후</a:t>
                      </a:r>
                      <a:r>
                        <a:rPr kumimoji="0" lang="en-US" sz="1800" b="1" i="0" u="none" strike="noStrike" cap="none" normalizeH="0" baseline="0" dirty="0">
                          <a:ln>
                            <a:noFill/>
                          </a:ln>
                          <a:solidFill>
                            <a:schemeClr val="tx1"/>
                          </a:solidFill>
                          <a:effectLst/>
                          <a:latin typeface="Arial" charset="0"/>
                          <a:ea typeface="ＭＳ Ｐゴシック" charset="0"/>
                          <a:cs typeface="Arial" charset="0"/>
                        </a:rPr>
                        <a:t>)</a:t>
                      </a:r>
                      <a:endParaRPr kumimoji="0" lang="en-US" sz="1800" b="1" i="0" u="none" strike="noStrike" cap="none" normalizeH="0" baseline="0" dirty="0">
                        <a:ln>
                          <a:noFill/>
                        </a:ln>
                        <a:solidFill>
                          <a:schemeClr val="tx1"/>
                        </a:solidFill>
                        <a:effectLst/>
                        <a:latin typeface="Arial" charset="0"/>
                        <a:ea typeface="ＭＳ Ｐゴシック" charset="0"/>
                        <a:cs typeface="Times New Roman" charset="0"/>
                      </a:endParaRPr>
                    </a:p>
                  </a:txBody>
                  <a:tcPr marT="45722" marB="45722"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336950" name="Text Box 42"/>
          <p:cNvSpPr txBox="1">
            <a:spLocks noChangeArrowheads="1"/>
          </p:cNvSpPr>
          <p:nvPr/>
        </p:nvSpPr>
        <p:spPr bwMode="auto">
          <a:xfrm>
            <a:off x="8369300" y="7143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000033"/>
                </a:solidFill>
                <a:latin typeface="Arial" charset="0"/>
                <a:cs typeface="Arial" charset="0"/>
              </a:rPr>
              <a:t>167</a:t>
            </a:r>
          </a:p>
        </p:txBody>
      </p:sp>
      <p:sp>
        <p:nvSpPr>
          <p:cNvPr id="65" name="Title 64"/>
          <p:cNvSpPr>
            <a:spLocks noGrp="1"/>
          </p:cNvSpPr>
          <p:nvPr>
            <p:ph type="title" idx="4294967295"/>
          </p:nvPr>
        </p:nvSpPr>
        <p:spPr>
          <a:xfrm>
            <a:off x="304800" y="-685800"/>
            <a:ext cx="7772400" cy="762000"/>
          </a:xfrm>
        </p:spPr>
        <p:txBody>
          <a:bodyPr/>
          <a:lstStyle/>
          <a:p>
            <a:pPr>
              <a:defRPr/>
            </a:pPr>
            <a:r>
              <a:rPr lang="en-US" dirty="0">
                <a:latin typeface="Tahoma" charset="0"/>
                <a:ea typeface="ＭＳ Ｐゴシック" charset="0"/>
                <a:cs typeface="ＭＳ Ｐゴシック" charset="0"/>
              </a:rPr>
              <a:t>Book Chart</a:t>
            </a:r>
          </a:p>
        </p:txBody>
      </p:sp>
      <p:sp>
        <p:nvSpPr>
          <p:cNvPr id="7" name="Rectangle 2">
            <a:extLst>
              <a:ext uri="{FF2B5EF4-FFF2-40B4-BE49-F238E27FC236}">
                <a16:creationId xmlns:a16="http://schemas.microsoft.com/office/drawing/2014/main" id="{B16B6965-9A1A-2C4D-95A6-0777491F783B}"/>
              </a:ext>
            </a:extLst>
          </p:cNvPr>
          <p:cNvSpPr txBox="1">
            <a:spLocks noChangeArrowheads="1"/>
          </p:cNvSpPr>
          <p:nvPr/>
        </p:nvSpPr>
        <p:spPr bwMode="auto">
          <a:xfrm>
            <a:off x="76200" y="44624"/>
            <a:ext cx="2843808" cy="4619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ko-KR" altLang="en-US" sz="3200" b="1" i="0" u="none" strike="noStrike" kern="0" cap="none" spc="0" normalizeH="0" baseline="0" noProof="0" dirty="0">
                <a:ln>
                  <a:noFill/>
                </a:ln>
                <a:solidFill>
                  <a:schemeClr val="bg2"/>
                </a:solidFill>
                <a:effectLst/>
                <a:uLnTx/>
                <a:uFillTx/>
                <a:latin typeface="Arial" charset="0"/>
                <a:ea typeface="ＭＳ Ｐゴシック" charset="0"/>
                <a:cs typeface="ＭＳ Ｐゴシック" charset="0"/>
              </a:rPr>
              <a:t>갈라디아서</a:t>
            </a:r>
            <a:endParaRPr kumimoji="0" lang="en-US" sz="3200" b="1" i="0" u="none" strike="noStrike" kern="0" cap="none" spc="0" normalizeH="0" baseline="0" noProof="0" dirty="0">
              <a:ln>
                <a:noFill/>
              </a:ln>
              <a:solidFill>
                <a:schemeClr val="bg2"/>
              </a:solidFill>
              <a:effectLst/>
              <a:uLnTx/>
              <a:uFillTx/>
              <a:latin typeface="Arial" charset="0"/>
              <a:ea typeface="ＭＳ Ｐゴシック" charset="0"/>
              <a:cs typeface="ＭＳ Ｐゴシック" charset="0"/>
            </a:endParaRPr>
          </a:p>
        </p:txBody>
      </p:sp>
      <p:sp>
        <p:nvSpPr>
          <p:cNvPr id="9" name="Rectangle 8">
            <a:extLst>
              <a:ext uri="{FF2B5EF4-FFF2-40B4-BE49-F238E27FC236}">
                <a16:creationId xmlns:a16="http://schemas.microsoft.com/office/drawing/2014/main" id="{1E5C844B-3915-4747-B09E-882F2477F9FA}"/>
              </a:ext>
            </a:extLst>
          </p:cNvPr>
          <p:cNvSpPr/>
          <p:nvPr/>
        </p:nvSpPr>
        <p:spPr bwMode="auto">
          <a:xfrm>
            <a:off x="29307" y="506586"/>
            <a:ext cx="2767608" cy="1698278"/>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12" charset="0"/>
            </a:endParaRPr>
          </a:p>
        </p:txBody>
      </p:sp>
      <p:sp>
        <p:nvSpPr>
          <p:cNvPr id="12" name="Rectangle 11">
            <a:extLst>
              <a:ext uri="{FF2B5EF4-FFF2-40B4-BE49-F238E27FC236}">
                <a16:creationId xmlns:a16="http://schemas.microsoft.com/office/drawing/2014/main" id="{D75E6C0F-8C4A-4647-A1BB-779D9750F0D6}"/>
              </a:ext>
            </a:extLst>
          </p:cNvPr>
          <p:cNvSpPr/>
          <p:nvPr/>
        </p:nvSpPr>
        <p:spPr bwMode="auto">
          <a:xfrm>
            <a:off x="29307" y="2206425"/>
            <a:ext cx="2767608" cy="1294583"/>
          </a:xfrm>
          <a:prstGeom prst="rect">
            <a:avLst/>
          </a:prstGeom>
          <a:noFill/>
          <a:ln w="53975" cap="flat" cmpd="sng" algn="ctr">
            <a:solidFill>
              <a:srgbClr val="FFFF00"/>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12" charset="0"/>
            </a:endParaRPr>
          </a:p>
        </p:txBody>
      </p:sp>
    </p:spTree>
    <p:extLst>
      <p:ext uri="{BB962C8B-B14F-4D97-AF65-F5344CB8AC3E}">
        <p14:creationId xmlns:p14="http://schemas.microsoft.com/office/powerpoint/2010/main" val="3124622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2"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4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5634" name="Title 1"/>
          <p:cNvSpPr>
            <a:spLocks noGrp="1"/>
          </p:cNvSpPr>
          <p:nvPr>
            <p:ph type="title"/>
          </p:nvPr>
        </p:nvSpPr>
        <p:spPr>
          <a:xfrm>
            <a:off x="9525" y="5300663"/>
            <a:ext cx="4932363" cy="1384300"/>
          </a:xfrm>
          <a:solidFill>
            <a:srgbClr val="000514"/>
          </a:solidFill>
        </p:spPr>
        <p:txBody>
          <a:bodyPr/>
          <a:lstStyle/>
          <a:p>
            <a:r>
              <a:rPr lang="ko-KR" altLang="en-US" sz="3600" dirty="0">
                <a:effectLst/>
                <a:latin typeface="Arial" charset="0"/>
                <a:ea typeface="ＭＳ Ｐゴシック" charset="0"/>
              </a:rPr>
              <a:t>속히 떠남</a:t>
            </a:r>
            <a:br>
              <a:rPr lang="en-US" altLang="ko-KR" sz="3600" dirty="0">
                <a:effectLst/>
                <a:latin typeface="Arial" charset="0"/>
                <a:ea typeface="ＭＳ Ｐゴシック" charset="0"/>
              </a:rPr>
            </a:br>
            <a:r>
              <a:rPr lang="en-US" sz="3600" dirty="0">
                <a:effectLst/>
                <a:latin typeface="Arial" charset="0"/>
                <a:ea typeface="ＭＳ Ｐゴシック" charset="0"/>
              </a:rPr>
              <a:t>(</a:t>
            </a:r>
            <a:r>
              <a:rPr lang="ko-KR" altLang="en-US" sz="3600" dirty="0">
                <a:effectLst/>
                <a:latin typeface="Arial" charset="0"/>
                <a:ea typeface="ＭＳ Ｐゴシック" charset="0"/>
              </a:rPr>
              <a:t>갈</a:t>
            </a:r>
            <a:r>
              <a:rPr lang="en-US" sz="3600" dirty="0">
                <a:effectLst/>
                <a:latin typeface="Arial" charset="0"/>
                <a:ea typeface="ＭＳ Ｐゴシック" charset="0"/>
              </a:rPr>
              <a:t> 1:6-7)</a:t>
            </a:r>
          </a:p>
        </p:txBody>
      </p:sp>
      <p:sp>
        <p:nvSpPr>
          <p:cNvPr id="325635" name="TextBox 2"/>
          <p:cNvSpPr txBox="1">
            <a:spLocks noChangeArrowheads="1"/>
          </p:cNvSpPr>
          <p:nvPr/>
        </p:nvSpPr>
        <p:spPr bwMode="auto">
          <a:xfrm>
            <a:off x="5320302" y="-1"/>
            <a:ext cx="3816425" cy="5300663"/>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orm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ko-KR" sz="2800" b="1" dirty="0">
                <a:solidFill>
                  <a:srgbClr val="FFFFFF"/>
                </a:solidFill>
                <a:latin typeface="Arial" charset="0"/>
                <a:cs typeface="Arial" charset="0"/>
              </a:rPr>
              <a:t>“</a:t>
            </a: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그리스도의 은혜로 </a:t>
            </a:r>
            <a:br>
              <a:rPr kumimoji="0" lang="en-US" altLang="ko-K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너희를 부르신 이를 </a:t>
            </a:r>
            <a:br>
              <a:rPr kumimoji="0" lang="en-US" altLang="ko-K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이같이 속히 떠나 </a:t>
            </a:r>
            <a:br>
              <a:rPr kumimoji="0" lang="en-US" altLang="ko-K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다른 복음을 따르는 것을 </a:t>
            </a:r>
            <a:br>
              <a:rPr kumimoji="0" lang="en-US" altLang="ko-K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내가 이상하게 여기노라</a:t>
            </a:r>
            <a:r>
              <a:rPr kumimoji="0" lang="en-US" altLang="ko-K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0" lang="en-US" altLang="ko-K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다른 복음은 없나니 </a:t>
            </a:r>
            <a:br>
              <a:rPr kumimoji="0" lang="en-US" altLang="ko-K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다만 어떤 사람들이 </a:t>
            </a:r>
            <a:br>
              <a:rPr kumimoji="0" lang="en-US" altLang="ko-K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너를 교란하여 </a:t>
            </a:r>
            <a:br>
              <a:rPr kumimoji="0" lang="en-US" altLang="ko-K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그리스도의 복음을 </a:t>
            </a:r>
            <a:br>
              <a:rPr kumimoji="0" lang="en-US" altLang="ko-K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변하게 하려 함이라</a:t>
            </a:r>
            <a:r>
              <a:rPr kumimoji="0" lang="en-US" altLang="ko-K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45778574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7"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34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58" name="Title 1"/>
          <p:cNvSpPr>
            <a:spLocks noGrp="1"/>
          </p:cNvSpPr>
          <p:nvPr>
            <p:ph type="title"/>
          </p:nvPr>
        </p:nvSpPr>
        <p:spPr>
          <a:xfrm>
            <a:off x="9525" y="5300663"/>
            <a:ext cx="4932363" cy="1384300"/>
          </a:xfrm>
          <a:solidFill>
            <a:srgbClr val="000514"/>
          </a:solidFill>
        </p:spPr>
        <p:txBody>
          <a:bodyPr/>
          <a:lstStyle/>
          <a:p>
            <a:r>
              <a:rPr lang="ko-KR" altLang="en-US" sz="3600" dirty="0">
                <a:effectLst/>
                <a:latin typeface="Arial" charset="0"/>
                <a:ea typeface="ＭＳ Ｐゴシック" charset="0"/>
              </a:rPr>
              <a:t>속히 떠남</a:t>
            </a:r>
            <a:br>
              <a:rPr lang="en-US" altLang="ko-KR" sz="3600" dirty="0">
                <a:effectLst/>
                <a:latin typeface="Arial" charset="0"/>
                <a:ea typeface="ＭＳ Ｐゴシック" charset="0"/>
              </a:rPr>
            </a:br>
            <a:r>
              <a:rPr lang="en-US" sz="3600" dirty="0">
                <a:effectLst/>
                <a:latin typeface="Arial" charset="0"/>
                <a:ea typeface="ＭＳ Ｐゴシック" charset="0"/>
              </a:rPr>
              <a:t>(</a:t>
            </a:r>
            <a:r>
              <a:rPr lang="ko-KR" altLang="en-US" sz="3600" dirty="0">
                <a:effectLst/>
                <a:latin typeface="Arial" charset="0"/>
                <a:ea typeface="ＭＳ Ｐゴシック" charset="0"/>
              </a:rPr>
              <a:t>갈</a:t>
            </a:r>
            <a:r>
              <a:rPr lang="en-US" sz="3600" dirty="0">
                <a:effectLst/>
                <a:latin typeface="Arial" charset="0"/>
                <a:ea typeface="ＭＳ Ｐゴシック" charset="0"/>
              </a:rPr>
              <a:t> 1:8-9)</a:t>
            </a:r>
          </a:p>
        </p:txBody>
      </p:sp>
      <p:sp>
        <p:nvSpPr>
          <p:cNvPr id="326659" name="TextBox 2"/>
          <p:cNvSpPr txBox="1">
            <a:spLocks noChangeArrowheads="1"/>
          </p:cNvSpPr>
          <p:nvPr/>
        </p:nvSpPr>
        <p:spPr bwMode="auto">
          <a:xfrm>
            <a:off x="5292079" y="0"/>
            <a:ext cx="3888433" cy="5661248"/>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normAutofit lnSpcReduction="10000"/>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ko-KR" sz="2800" b="1" dirty="0">
                <a:solidFill>
                  <a:srgbClr val="FFFFFF"/>
                </a:solidFill>
                <a:latin typeface="Arial" charset="0"/>
                <a:cs typeface="Arial" charset="0"/>
              </a:rPr>
              <a:t>“</a:t>
            </a: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그러나 우리나 혹은 </a:t>
            </a:r>
            <a:br>
              <a:rPr kumimoji="0" lang="en-US" altLang="ko-K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하늘로부터 온 천사라도 </a:t>
            </a:r>
            <a:br>
              <a:rPr kumimoji="0" lang="en-US" altLang="ko-K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우리가 너희에게 전한 </a:t>
            </a:r>
            <a:br>
              <a:rPr kumimoji="0" lang="en-US" altLang="ko-K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복음 외에 다른 복음을 </a:t>
            </a:r>
            <a:br>
              <a:rPr kumimoji="0" lang="en-US" altLang="ko-K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전하면 저주를 받을지어다</a:t>
            </a:r>
            <a:r>
              <a:rPr kumimoji="0" lang="en-US" altLang="ko-K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0" lang="en-US" altLang="ko-K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우리가 전에 말하였거니와 내가 지금 다시 말하노니</a:t>
            </a:r>
            <a:r>
              <a:rPr kumimoji="0" lang="en-US" altLang="ko-K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br>
              <a:rPr kumimoji="0" lang="en-US" altLang="ko-K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만일 누구든지 너희가 </a:t>
            </a:r>
            <a:br>
              <a:rPr kumimoji="0" lang="en-US" altLang="ko-K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받은 것 외에 </a:t>
            </a:r>
            <a:br>
              <a:rPr kumimoji="0" lang="en-US" altLang="ko-K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다른 복음을 전하면 </a:t>
            </a:r>
            <a:br>
              <a:rPr kumimoji="0" lang="en-US" altLang="ko-K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ko-KR" alt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저주를 받을지어다</a:t>
            </a:r>
            <a:r>
              <a:rPr kumimoji="0" lang="en-US" altLang="ko-KR"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539500596"/>
      </p:ext>
    </p:extLst>
  </p:cSld>
  <p:clrMapOvr>
    <a:masterClrMapping/>
  </p:clrMapOvr>
</p:sld>
</file>

<file path=ppt/theme/_rels/theme40.xml.rels><?xml version="1.0" encoding="UTF-8" standalone="yes"?>
<Relationships xmlns="http://schemas.openxmlformats.org/package/2006/relationships"><Relationship Id="rId1" Type="http://schemas.openxmlformats.org/officeDocument/2006/relationships/image" Target="../media/image16.png"/></Relationships>
</file>

<file path=ppt/theme/_rels/theme45.xml.rels><?xml version="1.0" encoding="UTF-8" standalone="yes"?>
<Relationships xmlns="http://schemas.openxmlformats.org/package/2006/relationships"><Relationship Id="rId1" Type="http://schemas.openxmlformats.org/officeDocument/2006/relationships/image" Target="../media/image16.png"/></Relationships>
</file>

<file path=ppt/theme/theme1.xml><?xml version="1.0" encoding="utf-8"?>
<a:theme xmlns:a="http://schemas.openxmlformats.org/drawingml/2006/main" name="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1_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1_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Compass">
  <a:themeElements>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SimSun"/>
        <a:cs typeface="SimSun"/>
      </a:majorFont>
      <a:minorFont>
        <a:latin typeface="Calibri"/>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News Gothic MT" charset="0"/>
            <a:ea typeface="SimSun" charset="0"/>
            <a:cs typeface="SimSu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Circuit">
  <a:themeElements>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fontScheme name="Circu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ircuit 1">
        <a:dk1>
          <a:srgbClr val="000000"/>
        </a:dk1>
        <a:lt1>
          <a:srgbClr val="FFFFFF"/>
        </a:lt1>
        <a:dk2>
          <a:srgbClr val="70353B"/>
        </a:dk2>
        <a:lt2>
          <a:srgbClr val="D3BDBD"/>
        </a:lt2>
        <a:accent1>
          <a:srgbClr val="AE4C4C"/>
        </a:accent1>
        <a:accent2>
          <a:srgbClr val="BF6D6D"/>
        </a:accent2>
        <a:accent3>
          <a:srgbClr val="BBAEAF"/>
        </a:accent3>
        <a:accent4>
          <a:srgbClr val="DADADA"/>
        </a:accent4>
        <a:accent5>
          <a:srgbClr val="D3B2B2"/>
        </a:accent5>
        <a:accent6>
          <a:srgbClr val="AD6262"/>
        </a:accent6>
        <a:hlink>
          <a:srgbClr val="CE9090"/>
        </a:hlink>
        <a:folHlink>
          <a:srgbClr val="EDD5D5"/>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400" b="1" i="0" u="none" strike="noStrike" cap="none" normalizeH="0" baseline="0">
            <a:ln>
              <a:noFill/>
            </a:ln>
            <a:solidFill>
              <a:schemeClr val="tx2"/>
            </a:solidFill>
            <a:effectLst>
              <a:outerShdw blurRad="38100" dist="38100" dir="2700000" algn="tl">
                <a:srgbClr val="000000">
                  <a:alpha val="43137"/>
                </a:srgbClr>
              </a:outerShdw>
            </a:effectLst>
            <a:latin typeface="Garamond" pitchFamily="-112"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
      </a:majorFont>
      <a:minorFont>
        <a:latin typeface="Arial"/>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Times New Roman" charset="0"/>
            <a:cs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
      </a:majorFont>
      <a:minorFont>
        <a:latin typeface="Gill Sans"/>
        <a:ea typeface="ヒラギノ角ゴ ProN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panose="020B0502020104020203" pitchFamily="34" charset="-79"/>
            <a:ea typeface="ヒラギノ角ゴ ProN W3" panose="020B0300000000000000" pitchFamily="34" charset="-128"/>
            <a:sym typeface="Gill Sans" panose="020B0502020104020203" pitchFamily="34" charset="-79"/>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
        <a:cs typeface="ヒラギノ角ゴ ProN W3"/>
      </a:majorFont>
      <a:minorFont>
        <a:latin typeface="Gill Sans"/>
        <a:ea typeface=""/>
        <a:cs typeface="ヒラギノ角ゴ ProN W3"/>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200" b="0" i="0" u="none" strike="noStrike" cap="none" normalizeH="0" baseline="0" smtClean="0">
            <a:ln>
              <a:noFill/>
            </a:ln>
            <a:solidFill>
              <a:srgbClr val="000000"/>
            </a:solidFill>
            <a:effectLst/>
            <a:latin typeface="Gill Sans"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6.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ctr"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ctr"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Times New Roman" charset="0"/>
            <a:cs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None/>
          <a:tabLst/>
          <a:defRPr kumimoji="0" lang="en-GB" sz="2400" b="0" i="0" u="none" strike="noStrike" cap="none" normalizeH="0" baseline="0">
            <a:ln>
              <a:noFill/>
            </a:ln>
            <a:solidFill>
              <a:schemeClr val="tx1"/>
            </a:solidFill>
            <a:effectLst/>
            <a:latin typeface="Times New Roman" charset="0"/>
            <a:ea typeface="Times New Roman" charset="0"/>
            <a:cs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Whirlpool">
  <a:themeElements>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Whirlpool 1">
        <a:dk1>
          <a:srgbClr val="000066"/>
        </a:dk1>
        <a:lt1>
          <a:srgbClr val="FFFFFF"/>
        </a:lt1>
        <a:dk2>
          <a:srgbClr val="0000CC"/>
        </a:dk2>
        <a:lt2>
          <a:srgbClr val="CCFFFF"/>
        </a:lt2>
        <a:accent1>
          <a:srgbClr val="CC99FF"/>
        </a:accent1>
        <a:accent2>
          <a:srgbClr val="9999FF"/>
        </a:accent2>
        <a:accent3>
          <a:srgbClr val="AAAAE2"/>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393939"/>
        </a:dk1>
        <a:lt1>
          <a:srgbClr val="FFFFFF"/>
        </a:lt1>
        <a:dk2>
          <a:srgbClr val="000000"/>
        </a:dk2>
        <a:lt2>
          <a:srgbClr val="FFFFFF"/>
        </a:lt2>
        <a:accent1>
          <a:srgbClr val="CBCBCB"/>
        </a:accent1>
        <a:accent2>
          <a:srgbClr val="868686"/>
        </a:accent2>
        <a:accent3>
          <a:srgbClr val="AAAAAA"/>
        </a:accent3>
        <a:accent4>
          <a:srgbClr val="DADADA"/>
        </a:accent4>
        <a:accent5>
          <a:srgbClr val="E2E2E2"/>
        </a:accent5>
        <a:accent6>
          <a:srgbClr val="797979"/>
        </a:accent6>
        <a:hlink>
          <a:srgbClr val="4D4D4D"/>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1.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2.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13.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4.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5.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6.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7.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8.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19.xml><?xml version="1.0" encoding="utf-8"?>
<a:themeOverride xmlns:a="http://schemas.openxmlformats.org/drawingml/2006/main">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0.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1.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2.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4.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5.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6.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27.xml><?xml version="1.0" encoding="utf-8"?>
<a:themeOverride xmlns:a="http://schemas.openxmlformats.org/drawingml/2006/main">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28.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3.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4.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5.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6.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7.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ppt/theme/themeOverride8.xml><?xml version="1.0" encoding="utf-8"?>
<a:themeOverride xmlns:a="http://schemas.openxmlformats.org/drawingml/2006/main">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themeOverride>
</file>

<file path=ppt/theme/themeOverride9.xml><?xml version="1.0" encoding="utf-8"?>
<a:themeOverride xmlns:a="http://schemas.openxmlformats.org/drawingml/2006/main">
  <a:clrScheme name="Whirlpool 2">
    <a:dk1>
      <a:srgbClr val="000066"/>
    </a:dk1>
    <a:lt1>
      <a:srgbClr val="FFFFFF"/>
    </a:lt1>
    <a:dk2>
      <a:srgbClr val="6699FF"/>
    </a:dk2>
    <a:lt2>
      <a:srgbClr val="CCFFFF"/>
    </a:lt2>
    <a:accent1>
      <a:srgbClr val="CC99FF"/>
    </a:accent1>
    <a:accent2>
      <a:srgbClr val="9999FF"/>
    </a:accent2>
    <a:accent3>
      <a:srgbClr val="B8CAFF"/>
    </a:accent3>
    <a:accent4>
      <a:srgbClr val="DADADA"/>
    </a:accent4>
    <a:accent5>
      <a:srgbClr val="E2CAFF"/>
    </a:accent5>
    <a:accent6>
      <a:srgbClr val="8A8AE7"/>
    </a:accent6>
    <a:hlink>
      <a:srgbClr val="99CCFF"/>
    </a:hlink>
    <a:folHlink>
      <a:srgbClr val="0066FF"/>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Designs\Whirlpool.pot</Template>
  <TotalTime>25422</TotalTime>
  <Words>9476</Words>
  <Application>Microsoft Macintosh PowerPoint</Application>
  <PresentationFormat>On-screen Show (4:3)</PresentationFormat>
  <Paragraphs>2102</Paragraphs>
  <Slides>185</Slides>
  <Notes>146</Notes>
  <HiddenSlides>0</HiddenSlides>
  <MMClips>0</MMClips>
  <ScaleCrop>false</ScaleCrop>
  <HeadingPairs>
    <vt:vector size="8" baseType="variant">
      <vt:variant>
        <vt:lpstr>Fonts Used</vt:lpstr>
      </vt:variant>
      <vt:variant>
        <vt:i4>30</vt:i4>
      </vt:variant>
      <vt:variant>
        <vt:lpstr>Theme</vt:lpstr>
      </vt:variant>
      <vt:variant>
        <vt:i4>48</vt:i4>
      </vt:variant>
      <vt:variant>
        <vt:lpstr>Embedded OLE Servers</vt:lpstr>
      </vt:variant>
      <vt:variant>
        <vt:i4>1</vt:i4>
      </vt:variant>
      <vt:variant>
        <vt:lpstr>Slide Titles</vt:lpstr>
      </vt:variant>
      <vt:variant>
        <vt:i4>185</vt:i4>
      </vt:variant>
    </vt:vector>
  </HeadingPairs>
  <TitlesOfParts>
    <vt:vector size="264" baseType="lpstr">
      <vt:lpstr>AGaramond</vt:lpstr>
      <vt:lpstr>Ariual</vt:lpstr>
      <vt:lpstr>BONES</vt:lpstr>
      <vt:lpstr>Bwgrkl</vt:lpstr>
      <vt:lpstr>Firecat Medium</vt:lpstr>
      <vt:lpstr>Kosher-Normal</vt:lpstr>
      <vt:lpstr>Nadianne</vt:lpstr>
      <vt:lpstr>나눔고딕</vt:lpstr>
      <vt:lpstr>Apple Chancery</vt:lpstr>
      <vt:lpstr>Arial</vt:lpstr>
      <vt:lpstr>Arial Black</vt:lpstr>
      <vt:lpstr>Arial Narrow</vt:lpstr>
      <vt:lpstr>Bank Gothic</vt:lpstr>
      <vt:lpstr>Braggadocio</vt:lpstr>
      <vt:lpstr>Calibri</vt:lpstr>
      <vt:lpstr>Comic Sans MS</vt:lpstr>
      <vt:lpstr>Garamond</vt:lpstr>
      <vt:lpstr>Geneva</vt:lpstr>
      <vt:lpstr>Gill Sans</vt:lpstr>
      <vt:lpstr>Helena</vt:lpstr>
      <vt:lpstr>Helvetica</vt:lpstr>
      <vt:lpstr>Impact</vt:lpstr>
      <vt:lpstr>Monotype Sorts</vt:lpstr>
      <vt:lpstr>News Gothic MT</vt:lpstr>
      <vt:lpstr>Papyrus</vt:lpstr>
      <vt:lpstr>Tahoma</vt:lpstr>
      <vt:lpstr>Times</vt:lpstr>
      <vt:lpstr>Times New Roman</vt:lpstr>
      <vt:lpstr>Verdana</vt:lpstr>
      <vt:lpstr>Wingdings</vt:lpstr>
      <vt:lpstr>Whirlpool</vt:lpstr>
      <vt:lpstr>Fireball</vt:lpstr>
      <vt:lpstr>Default Design</vt:lpstr>
      <vt:lpstr>1_Expedition</vt:lpstr>
      <vt:lpstr>1_Default Design</vt:lpstr>
      <vt:lpstr>Strategic</vt:lpstr>
      <vt:lpstr>3_Expedition</vt:lpstr>
      <vt:lpstr>Expedition</vt:lpstr>
      <vt:lpstr>1_Whirlpool</vt:lpstr>
      <vt:lpstr>1_untitled 3</vt:lpstr>
      <vt:lpstr>14 Literary 2 - Dead Sea Scrolls</vt:lpstr>
      <vt:lpstr>Orbit</vt:lpstr>
      <vt:lpstr>Compass</vt:lpstr>
      <vt:lpstr>Balance</vt:lpstr>
      <vt:lpstr>2_Blank Presentation</vt:lpstr>
      <vt:lpstr>8_Blank Presentation</vt:lpstr>
      <vt:lpstr>1_Strategic</vt:lpstr>
      <vt:lpstr>Office Theme</vt:lpstr>
      <vt:lpstr>Contemporary</vt:lpstr>
      <vt:lpstr>Circuit</vt:lpstr>
      <vt:lpstr>Bar Code</vt:lpstr>
      <vt:lpstr>MEADOW</vt:lpstr>
      <vt:lpstr>2_Default Design</vt:lpstr>
      <vt:lpstr>1_Contemporary</vt:lpstr>
      <vt:lpstr>1_14 Literary 2 - Dead Sea Scrolls</vt:lpstr>
      <vt:lpstr>3_Default Design</vt:lpstr>
      <vt:lpstr>Full Moon</vt:lpstr>
      <vt:lpstr>1_blstripc.ppt - Blue Stripes</vt:lpstr>
      <vt:lpstr>Blank Presentation</vt:lpstr>
      <vt:lpstr>4_Office Theme</vt:lpstr>
      <vt:lpstr>1_Blank Presentation</vt:lpstr>
      <vt:lpstr>3_Blank Presentation</vt:lpstr>
      <vt:lpstr>1_Orbit</vt:lpstr>
      <vt:lpstr>5_Blank Presentation</vt:lpstr>
      <vt:lpstr>6_Blank Presentation</vt:lpstr>
      <vt:lpstr>7_Blank Presentation</vt:lpstr>
      <vt:lpstr>9_Blank Presentation</vt:lpstr>
      <vt:lpstr>49_Blank Presentation</vt:lpstr>
      <vt:lpstr>3_Notebook</vt:lpstr>
      <vt:lpstr>Title &amp; Subtitle</vt:lpstr>
      <vt:lpstr>50_Blank Presentation</vt:lpstr>
      <vt:lpstr>51_Blank Presentation</vt:lpstr>
      <vt:lpstr>10_Blank Presentation</vt:lpstr>
      <vt:lpstr>Beam</vt:lpstr>
      <vt:lpstr>1_Title &amp; Subtitle</vt:lpstr>
      <vt:lpstr>11_Blank Presentation</vt:lpstr>
      <vt:lpstr>1_Balance</vt:lpstr>
      <vt:lpstr>2_Strategic</vt:lpstr>
      <vt:lpstr>Microsoft ClipArt Gallery</vt:lpstr>
      <vt:lpstr>갈라디아서</vt:lpstr>
      <vt:lpstr>핵심 단어</vt:lpstr>
      <vt:lpstr>주제</vt:lpstr>
      <vt:lpstr>핵심구절</vt:lpstr>
      <vt:lpstr>요약적 진술</vt:lpstr>
      <vt:lpstr>왕국 진술</vt:lpstr>
      <vt:lpstr>언약</vt:lpstr>
      <vt:lpstr>속죄</vt:lpstr>
      <vt:lpstr>예언 (주, 하나님) </vt:lpstr>
      <vt:lpstr>Book Chart</vt:lpstr>
      <vt:lpstr>PowerPoint Presentation</vt:lpstr>
      <vt:lpstr>자유하라!</vt:lpstr>
      <vt:lpstr>거짓 가르침의 종이 되는 것이 최악의 종이 되는 것이다.</vt:lpstr>
      <vt:lpstr>왜 구원은 오직 믿음으로만  되어야 하는가?</vt:lpstr>
      <vt:lpstr>I. 예수님은 바울을 믿음에 의한 구원을 가르치도록 부르셨다(갈 1–2).</vt:lpstr>
      <vt:lpstr>II. 구원은 항상 믿음에 의해서  주어졌다(갈 3–4).</vt:lpstr>
      <vt:lpstr>III. 오직 믿음에 의한 구원이 우리 내면의 변화를 일으킨다(갈 5–6).</vt:lpstr>
      <vt:lpstr>갈라디아서의 핵심 주제</vt:lpstr>
      <vt:lpstr>갈라디아서의 적용</vt:lpstr>
      <vt:lpstr>Black</vt:lpstr>
      <vt:lpstr>신약 조망 (바울 서신)</vt:lpstr>
      <vt:lpstr>야고보서와 갈라디아서의 대조</vt:lpstr>
      <vt:lpstr>민족적인 차이점들은 무엇이었는가?</vt:lpstr>
      <vt:lpstr>동방과 서방의 만남</vt:lpstr>
      <vt:lpstr>동방과 서방의 만남</vt:lpstr>
      <vt:lpstr>동방과 서방의 만남</vt:lpstr>
      <vt:lpstr>동방과 서방의 만남</vt:lpstr>
      <vt:lpstr>동방과 서방의 만남</vt:lpstr>
      <vt:lpstr>동방과 서방의 만남</vt:lpstr>
      <vt:lpstr>동방과 서방의 만남</vt:lpstr>
      <vt:lpstr>동방과 서방의 만남</vt:lpstr>
      <vt:lpstr>십자가는 민족성을 상관없게 함</vt:lpstr>
      <vt:lpstr>Applying the Law</vt:lpstr>
      <vt:lpstr>진실 혹은 거짓?</vt:lpstr>
      <vt:lpstr>깎을 것인가? 안 깎을 것인가?</vt:lpstr>
      <vt:lpstr>어떻게 생각하는가?</vt:lpstr>
      <vt:lpstr>주의 하여  걸어보라!</vt:lpstr>
      <vt:lpstr>유심히 살펴보라!</vt:lpstr>
      <vt:lpstr>다시 보라!</vt:lpstr>
      <vt:lpstr>그래서 요점은?</vt:lpstr>
      <vt:lpstr>바울의 1차, 2차 전도 여행</vt:lpstr>
      <vt:lpstr>갈라디아는 어디에 있었는가?</vt:lpstr>
      <vt:lpstr>PowerPoint Presentation</vt:lpstr>
      <vt:lpstr>연대</vt:lpstr>
      <vt:lpstr>발신/수신자들</vt:lpstr>
      <vt:lpstr>무엇이 가장 적절하다고 보는가?</vt:lpstr>
      <vt:lpstr>구원 &amp; 성화</vt:lpstr>
      <vt:lpstr>모든 시대에 있어서의 구원:</vt:lpstr>
      <vt:lpstr>구약에서의 구원</vt:lpstr>
      <vt:lpstr>레위기의 통합</vt:lpstr>
      <vt:lpstr>다른 말로…</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저자</vt:lpstr>
      <vt:lpstr>PowerPoint Presentation</vt:lpstr>
      <vt:lpstr>PowerPoint Presentation</vt:lpstr>
      <vt:lpstr>PowerPoint Presentation</vt:lpstr>
      <vt:lpstr>PowerPoint Presentation</vt:lpstr>
      <vt:lpstr>자유하라!</vt:lpstr>
      <vt:lpstr>종</vt:lpstr>
      <vt:lpstr>거짓 가르침의 종이 되는 것이 최악의 종이 되는 것이다.</vt:lpstr>
      <vt:lpstr>당신은 종인가?</vt:lpstr>
      <vt:lpstr>PowerPoint Presentation</vt:lpstr>
      <vt:lpstr>MMT</vt:lpstr>
      <vt:lpstr>바울 대 율법주의자들</vt:lpstr>
      <vt:lpstr>DSS의 중요성</vt:lpstr>
      <vt:lpstr>당신은 어떻게 자유로워질 수 있는가?</vt:lpstr>
      <vt:lpstr>왜 구원은 오직 믿음으로만  되어야 하는가?</vt:lpstr>
      <vt:lpstr>성경을 통해 공부하자!</vt:lpstr>
      <vt:lpstr>배경</vt:lpstr>
      <vt:lpstr>"So Christ has truly set us free. Now make sure that you stay free, and don’t get tied up again in slavery to the law" (5:1 NLT).</vt:lpstr>
      <vt:lpstr>#1.”갈고리 모양: 배움의 실험실"</vt:lpstr>
      <vt:lpstr>1(--)2"The Jerusalem Council"</vt:lpstr>
      <vt:lpstr>교회를 세운 방법 (바울에 의한 복음)</vt:lpstr>
      <vt:lpstr>깎을 것인가? 안 깎을 것인가?</vt:lpstr>
      <vt:lpstr>레위기 19:28 “죽은 자 때문에 너희의 살에 문신을 하지 말며  무늬를 놓지 말라. 나는 여호와이니라.”</vt:lpstr>
      <vt:lpstr>어떻게 생각하는가?</vt:lpstr>
      <vt:lpstr>PowerPoint Presentation</vt:lpstr>
      <vt:lpstr>신약 조망 (바울 서신)</vt:lpstr>
      <vt:lpstr>핵심단어 및 구절</vt:lpstr>
      <vt:lpstr>PowerPoint Presentation</vt:lpstr>
      <vt:lpstr>요약적 진술</vt:lpstr>
      <vt:lpstr>PowerPoint Presentation</vt:lpstr>
      <vt:lpstr>PowerPoint Presentation</vt:lpstr>
      <vt:lpstr>왜 구원은 오직 믿음으로만  되어야 하는가?</vt:lpstr>
      <vt:lpstr>PowerPoint Presentation</vt:lpstr>
      <vt:lpstr>I. 예수님은 바울을 믿음에 의한 구원을 가르치도록 부르셨다(갈 1–2).</vt:lpstr>
      <vt:lpstr>Slides on  갈라디아서 1장</vt:lpstr>
      <vt:lpstr>바울의 전기적 논쟁(갈 1–2)</vt:lpstr>
      <vt:lpstr>다른 종류의 인사 (1장 1절)</vt:lpstr>
      <vt:lpstr>Book Chart</vt:lpstr>
      <vt:lpstr>속히 떠남 (갈 1:6-7)</vt:lpstr>
      <vt:lpstr>속히 떠남 (갈 1:8-9)</vt:lpstr>
      <vt:lpstr>바울의 가르침의 출처 (갈 1:12)</vt:lpstr>
      <vt:lpstr>바울의 가르침의 출처  (행 9:5하)</vt:lpstr>
      <vt:lpstr>바울의 가르침의 출처 (갈1:15-16)</vt:lpstr>
      <vt:lpstr>바울의 가르침의 출처 (갈 1:17)</vt:lpstr>
      <vt:lpstr>Slides on  갈라디아서 2장</vt:lpstr>
      <vt:lpstr>동역자이지 승승은 아님. (2:9)</vt:lpstr>
      <vt:lpstr>베드로는 나무랄 데가 없었는가?  교회의 기둥이었던 이가 공개적으로 죄를 지을 수 있는가?</vt:lpstr>
      <vt:lpstr>바울이 베드로를 책망함(2:11-12)</vt:lpstr>
      <vt:lpstr>핵심 구절</vt:lpstr>
      <vt:lpstr>왜 구원은 오직 믿음으로만  되어야 하는가?</vt:lpstr>
      <vt:lpstr>I. 예수님은 바울을 믿음에 의한 구원을 가르치도록 부르셨다(갈 1–2).</vt:lpstr>
      <vt:lpstr>Book Chart</vt:lpstr>
      <vt:lpstr>Slides on  갈라디아서 3장</vt:lpstr>
      <vt:lpstr>II. 구원은 항상 믿음에 의해서  주어졌다(갈 3–4).</vt:lpstr>
      <vt:lpstr>하나님은 왜 구약의 율법을 주셨는가?</vt:lpstr>
      <vt:lpstr>바울의  신학적  논쟁 (갈 3–4장)</vt:lpstr>
      <vt:lpstr>무엇이 가장 적절하다고 보는가?</vt:lpstr>
      <vt:lpstr>다른 말로…</vt:lpstr>
      <vt:lpstr>Abraham</vt:lpstr>
      <vt:lpstr>창세기 15:5-6</vt:lpstr>
      <vt:lpstr>창세기 15장 “승인”</vt:lpstr>
      <vt:lpstr>갈라디아서는 거짓 교사들에 반박한다</vt:lpstr>
      <vt:lpstr>하나님 나라와 언약의 시간축</vt:lpstr>
      <vt:lpstr>갈라디아서 3:26-27</vt:lpstr>
      <vt:lpstr>PowerPoint Presentation</vt:lpstr>
      <vt:lpstr>Slides on  갈라디아서 4장</vt:lpstr>
      <vt:lpstr>PowerPoint Presentation</vt:lpstr>
      <vt:lpstr>PowerPoint Presentation</vt:lpstr>
      <vt:lpstr>왜 구원은 오직 믿음으로만  되어야 하는가?</vt:lpstr>
      <vt:lpstr>I. 예수님은 바울을 믿음에 의한 구원을 가르치도록 부르셨다(갈 1–2).</vt:lpstr>
      <vt:lpstr>II. 구원은 항상 믿음에 의해서  주어졌다(갈 3–4).</vt:lpstr>
      <vt:lpstr>그릇되게 행하기 위한 자유?</vt:lpstr>
      <vt:lpstr>Book Chart</vt:lpstr>
      <vt:lpstr>III. 오직 믿음에 의한 구원이 우리 내면의 변화를 일으킨다(갈 5–6).</vt:lpstr>
      <vt:lpstr> 갈라디아서 5장</vt:lpstr>
      <vt:lpstr>은혜</vt:lpstr>
      <vt:lpstr>바울의 실제적 논쟁 (갈 5–6장)</vt:lpstr>
      <vt:lpstr>“그리스도께서 우리를 자유롭게 하려고 자유를 주셨으니 그러므로 굳건하게 서서 다시는 종의 멍에를 메지 말라.” (5장 1절).</vt:lpstr>
      <vt:lpstr>“그리스도께서 우리를 자유롭게 하려고 주유를 주셨으니 그러므로 굳건하게 서서 다시는 종의 멍에를 메지 말라.”(갈 5:1).</vt:lpstr>
      <vt:lpstr>“그리스도께서 우리를 자유롭게 하려고 주유를 주셨으니 그러므로 굳건하게 서서 다시는 종의 멍에를 메지 말라.”(갈 5:1)</vt:lpstr>
      <vt:lpstr>할례, 비타민 K와 프로트롬빈</vt:lpstr>
      <vt:lpstr>성령 안에서  걸어가기</vt:lpstr>
      <vt:lpstr>어떻게 성령이 우리를 인도하시는가?</vt:lpstr>
      <vt:lpstr>죠지 뮬러의  하나님의 뜻을 발견하는 단계 #1</vt:lpstr>
      <vt:lpstr>성령의 은사 대 성령의 열매</vt:lpstr>
      <vt:lpstr>성령의 은사 대 성령의 열매</vt:lpstr>
      <vt:lpstr>성령의 열매</vt:lpstr>
      <vt:lpstr>성령의 열매</vt:lpstr>
      <vt:lpstr>성령의 열매</vt:lpstr>
      <vt:lpstr>성령의 열매</vt:lpstr>
      <vt:lpstr>당신은 그리스도께 굴복하는가?</vt:lpstr>
      <vt:lpstr> 갈라디아서 6장</vt:lpstr>
      <vt:lpstr>Restore People in Sin</vt:lpstr>
      <vt:lpstr>갈라디아서 6:1에 언급된 “바로잡다”라는 용어는  어부들이 그물을 수선하는 다른 맥락에서  언급된 것이다. </vt:lpstr>
      <vt:lpstr>그물을 수선하는 데에 우선순위를 두지 마라!</vt:lpstr>
      <vt:lpstr>영원한 </vt:lpstr>
      <vt:lpstr>갈라디아서 6:8</vt:lpstr>
      <vt:lpstr>갈라디아서 6:11</vt:lpstr>
      <vt:lpstr>누가 “하나님의 이스라엘”인가?(갈 6:16)?</vt:lpstr>
      <vt:lpstr>“…그리고 (kai) 하나님의 이스라엘 위에”(Gal. 6:16)</vt:lpstr>
      <vt:lpstr>PowerPoint Presentation</vt:lpstr>
      <vt:lpstr>왜 구원은 오직 믿음으로만  되어야 하는가?</vt:lpstr>
      <vt:lpstr>I. 예수님은 바울을 믿음에 의한 구원을 가르치도록 부르셨다(갈 1–2).</vt:lpstr>
      <vt:lpstr>II. 구원은 항상 믿음에 의해서  주어졌다(갈 3–4).</vt:lpstr>
      <vt:lpstr>III. 오직 믿음에 의한 구원이 우리 내면의 변화를 일으킨다(갈 5–6).</vt:lpstr>
      <vt:lpstr>갈라디아서의 핵심 주제</vt:lpstr>
      <vt:lpstr>PowerPoint Presentation</vt:lpstr>
      <vt:lpstr>기독교 율법주의자들</vt:lpstr>
      <vt:lpstr>교회로의 초대...</vt:lpstr>
      <vt:lpstr>Boy with long hair</vt:lpstr>
      <vt:lpstr>참 예수 교회, 아담 로드</vt:lpstr>
      <vt:lpstr>참예수교회는 무엇을 믿는가?</vt:lpstr>
      <vt:lpstr>왜 사람들은 율법주의를 좋아하는가?</vt:lpstr>
      <vt:lpstr>왜 사람들은 율법주의를 좋아하는가?</vt:lpstr>
      <vt:lpstr>왜 사람들은 율법주의를 좋아하는가?</vt:lpstr>
      <vt:lpstr>갈라디아서의 적용</vt:lpstr>
      <vt:lpstr>Black</vt:lpstr>
      <vt:lpstr>신약 설교 링크 : BibleStudyDownloads.org</vt:lpstr>
      <vt:lpstr>모세의 율법이 나에게 적용되는가? (5가지 관점)</vt:lpstr>
      <vt:lpstr>모세의 율법이 나에게 적용되는가? (5가지 관점)</vt:lpstr>
      <vt:lpstr>모세의 율법이 나에게 적용되는가? (5가지 관점)</vt:lpstr>
      <vt:lpstr>모세의 율법이 나에게 적용되는가? (5가지 관점)</vt:lpstr>
      <vt:lpstr>모세의 율법이 나에게 적용되는가? (5가지 관점)</vt:lpstr>
      <vt:lpstr>PowerPoint Presentation</vt:lpstr>
      <vt:lpstr>Black</vt:lpstr>
      <vt:lpstr>신약 개론 링크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583</cp:revision>
  <dcterms:created xsi:type="dcterms:W3CDTF">2003-01-27T17:08:32Z</dcterms:created>
  <dcterms:modified xsi:type="dcterms:W3CDTF">2019-05-10T02:28:09Z</dcterms:modified>
</cp:coreProperties>
</file>