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661" r:id="rId2"/>
    <p:sldMasterId id="2147483673" r:id="rId3"/>
    <p:sldMasterId id="2147483685" r:id="rId4"/>
  </p:sldMasterIdLst>
  <p:notesMasterIdLst>
    <p:notesMasterId r:id="rId83"/>
  </p:notesMasterIdLst>
  <p:sldIdLst>
    <p:sldId id="346" r:id="rId5"/>
    <p:sldId id="349" r:id="rId6"/>
    <p:sldId id="257" r:id="rId7"/>
    <p:sldId id="348" r:id="rId8"/>
    <p:sldId id="352" r:id="rId9"/>
    <p:sldId id="258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332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337" r:id="rId46"/>
    <p:sldId id="296" r:id="rId47"/>
    <p:sldId id="297" r:id="rId48"/>
    <p:sldId id="339" r:id="rId49"/>
    <p:sldId id="338" r:id="rId50"/>
    <p:sldId id="343" r:id="rId51"/>
    <p:sldId id="301" r:id="rId52"/>
    <p:sldId id="302" r:id="rId53"/>
    <p:sldId id="303" r:id="rId54"/>
    <p:sldId id="304" r:id="rId55"/>
    <p:sldId id="344" r:id="rId56"/>
    <p:sldId id="334" r:id="rId57"/>
    <p:sldId id="307" r:id="rId58"/>
    <p:sldId id="335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51" r:id="rId77"/>
    <p:sldId id="327" r:id="rId78"/>
    <p:sldId id="328" r:id="rId79"/>
    <p:sldId id="353" r:id="rId80"/>
    <p:sldId id="350" r:id="rId81"/>
    <p:sldId id="330" r:id="rId8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D703"/>
    <a:srgbClr val="FC10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357"/>
    <p:restoredTop sz="76884" autoAdjust="0"/>
  </p:normalViewPr>
  <p:slideViewPr>
    <p:cSldViewPr>
      <p:cViewPr varScale="1">
        <p:scale>
          <a:sx n="105" d="100"/>
          <a:sy n="105" d="100"/>
        </p:scale>
        <p:origin x="1632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presProps" Target="presProp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tableStyles" Target="tableStyles.xml"/><Relationship Id="rId61" Type="http://schemas.openxmlformats.org/officeDocument/2006/relationships/slide" Target="slides/slide57.xml"/><Relationship Id="rId82" Type="http://schemas.openxmlformats.org/officeDocument/2006/relationships/slide" Target="slides/slide7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MS PGothic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MS PGothic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noProof="0"/>
              <a:t>Click to edit Master text styles</a:t>
            </a:r>
          </a:p>
          <a:p>
            <a:pPr lvl="1"/>
            <a:r>
              <a:rPr lang="en-US" altLang="ko-KR" noProof="0"/>
              <a:t>Second level</a:t>
            </a:r>
          </a:p>
          <a:p>
            <a:pPr lvl="2"/>
            <a:r>
              <a:rPr lang="en-US" altLang="ko-KR" noProof="0"/>
              <a:t>Third level</a:t>
            </a:r>
          </a:p>
          <a:p>
            <a:pPr lvl="3"/>
            <a:r>
              <a:rPr lang="en-US" altLang="ko-KR" noProof="0"/>
              <a:t>Fourth level</a:t>
            </a:r>
          </a:p>
          <a:p>
            <a:pPr lvl="4"/>
            <a:r>
              <a:rPr lang="en-US" altLang="ko-KR" noProof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MS PGothic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MS PGothic" charset="0"/>
              </a:defRPr>
            </a:lvl1pPr>
          </a:lstStyle>
          <a:p>
            <a:pPr>
              <a:defRPr/>
            </a:pPr>
            <a:fld id="{863429E6-4EAF-2D4B-A986-5C484585F0D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838514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You can use the gray dot to focus the camera before animating the slide.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AA498DC-877F-1945-AA62-6A95C1D129B9}" type="slidenum">
              <a:rPr lang="ko-KR" altLang="en-US" sz="1200"/>
              <a:pPr/>
              <a:t>46</a:t>
            </a:fld>
            <a:endParaRPr lang="en-US" altLang="ko-KR" sz="1200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>
              <a:defRPr/>
            </a:pPr>
            <a:endParaRPr lang="ko-KR" altLang="en-US">
              <a:ea typeface="굴림" charset="0"/>
              <a:cs typeface="굴림" charset="0"/>
            </a:endParaRPr>
          </a:p>
        </p:txBody>
      </p:sp>
      <p:sp>
        <p:nvSpPr>
          <p:cNvPr id="12083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D971521-6BAD-6247-85C9-AACB7CC0BB6E}" type="slidenum">
              <a:rPr lang="ko-KR" altLang="en-US" sz="1200"/>
              <a:pPr/>
              <a:t>47</a:t>
            </a:fld>
            <a:endParaRPr lang="en-US" altLang="ko-KR" sz="1200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>
              <a:defRPr/>
            </a:pPr>
            <a:endParaRPr lang="ko-KR" altLang="en-US">
              <a:ea typeface="굴림" charset="0"/>
              <a:cs typeface="굴림" charset="0"/>
            </a:endParaRPr>
          </a:p>
        </p:txBody>
      </p:sp>
      <p:sp>
        <p:nvSpPr>
          <p:cNvPr id="13107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3BEF8B1-7BC8-7644-82AC-DC939F6717B0}" type="slidenum">
              <a:rPr lang="ko-KR" altLang="en-US" sz="1200"/>
              <a:pPr/>
              <a:t>48</a:t>
            </a:fld>
            <a:endParaRPr lang="en-US" altLang="ko-KR" sz="1200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>
              <a:spcBef>
                <a:spcPct val="0"/>
              </a:spcBef>
              <a:defRPr/>
            </a:pPr>
            <a:endParaRPr lang="ko-KR" altLang="en-US" sz="2400">
              <a:latin typeface="Arial" charset="0"/>
              <a:ea typeface="굴림" charset="0"/>
              <a:cs typeface="굴림" charset="0"/>
            </a:endParaRPr>
          </a:p>
        </p:txBody>
      </p:sp>
      <p:sp>
        <p:nvSpPr>
          <p:cNvPr id="59395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7575B0E-65D9-CE47-8E20-BD3B999E888E}" type="slidenum">
              <a:rPr lang="ko-KR" altLang="en-US" sz="1200"/>
              <a:pPr/>
              <a:t>49</a:t>
            </a:fld>
            <a:endParaRPr lang="en-US" altLang="ko-KR" sz="1200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>
              <a:spcBef>
                <a:spcPct val="0"/>
              </a:spcBef>
              <a:defRPr/>
            </a:pPr>
            <a:endParaRPr lang="ko-KR" altLang="en-US" sz="2400">
              <a:latin typeface="Arial" charset="0"/>
              <a:ea typeface="굴림" charset="0"/>
              <a:cs typeface="굴림" charset="0"/>
            </a:endParaRPr>
          </a:p>
        </p:txBody>
      </p:sp>
      <p:sp>
        <p:nvSpPr>
          <p:cNvPr id="61443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124A63E-54F6-1641-AA07-AE64B773A7FA}" type="slidenum">
              <a:rPr lang="ko-KR" altLang="en-US" sz="1200"/>
              <a:pPr/>
              <a:t>50</a:t>
            </a:fld>
            <a:endParaRPr lang="en-US" altLang="ko-KR" sz="1200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>
              <a:spcBef>
                <a:spcPct val="0"/>
              </a:spcBef>
              <a:defRPr/>
            </a:pPr>
            <a:endParaRPr lang="ko-KR" altLang="en-US" sz="2400">
              <a:latin typeface="Arial" charset="0"/>
              <a:ea typeface="굴림" charset="0"/>
              <a:cs typeface="굴림" charset="0"/>
            </a:endParaRPr>
          </a:p>
        </p:txBody>
      </p:sp>
      <p:sp>
        <p:nvSpPr>
          <p:cNvPr id="63491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C2D411D-809F-F042-8BA7-305827DF93A2}" type="slidenum">
              <a:rPr lang="ko-KR" altLang="en-US" sz="1200"/>
              <a:pPr/>
              <a:t>52</a:t>
            </a:fld>
            <a:endParaRPr lang="en-US" altLang="ko-KR" sz="1200"/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>
              <a:defRPr/>
            </a:pPr>
            <a:endParaRPr lang="ko-KR" altLang="en-US">
              <a:ea typeface="굴림" charset="0"/>
              <a:cs typeface="굴림" charset="0"/>
            </a:endParaRPr>
          </a:p>
        </p:txBody>
      </p:sp>
      <p:sp>
        <p:nvSpPr>
          <p:cNvPr id="1331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E843101-6491-F647-B9B6-30BCA314F65B}" type="slidenum">
              <a:rPr lang="ko-KR" altLang="en-US" sz="1200"/>
              <a:pPr/>
              <a:t>53</a:t>
            </a:fld>
            <a:endParaRPr lang="en-US" altLang="ko-KR" sz="1200"/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>
              <a:defRPr/>
            </a:pPr>
            <a:endParaRPr lang="ko-KR" altLang="en-US">
              <a:ea typeface="굴림" charset="0"/>
              <a:cs typeface="굴림" charset="0"/>
            </a:endParaRPr>
          </a:p>
        </p:txBody>
      </p:sp>
      <p:sp>
        <p:nvSpPr>
          <p:cNvPr id="10854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A1328B0-2B75-2B44-8EDE-396922922373}" type="slidenum">
              <a:rPr lang="ko-KR" altLang="en-US" sz="1200"/>
              <a:pPr/>
              <a:t>54</a:t>
            </a:fld>
            <a:endParaRPr lang="en-US" altLang="ko-KR" sz="1200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>
              <a:spcBef>
                <a:spcPct val="0"/>
              </a:spcBef>
              <a:defRPr/>
            </a:pPr>
            <a:endParaRPr lang="ko-KR" altLang="en-US" sz="2400">
              <a:latin typeface="Arial" charset="0"/>
              <a:ea typeface="굴림" charset="0"/>
              <a:cs typeface="굴림" charset="0"/>
            </a:endParaRPr>
          </a:p>
        </p:txBody>
      </p:sp>
      <p:sp>
        <p:nvSpPr>
          <p:cNvPr id="70659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A1746B1-EF37-374C-8F89-3AAA949426F4}" type="slidenum">
              <a:rPr lang="ko-KR" altLang="en-US" sz="1200"/>
              <a:pPr/>
              <a:t>55</a:t>
            </a:fld>
            <a:endParaRPr lang="en-US" altLang="ko-KR" sz="1200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>
              <a:defRPr/>
            </a:pPr>
            <a:endParaRPr lang="ko-KR" altLang="en-US">
              <a:ea typeface="굴림" charset="0"/>
              <a:cs typeface="굴림" charset="0"/>
            </a:endParaRPr>
          </a:p>
        </p:txBody>
      </p:sp>
      <p:sp>
        <p:nvSpPr>
          <p:cNvPr id="1116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7D507C4-A75D-1840-AC19-089FF39A39F9}" type="slidenum">
              <a:rPr lang="ko-KR" altLang="en-US" sz="1200"/>
              <a:pPr/>
              <a:t>56</a:t>
            </a:fld>
            <a:endParaRPr lang="en-US" altLang="ko-KR" sz="1200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>
              <a:spcBef>
                <a:spcPct val="0"/>
              </a:spcBef>
              <a:defRPr/>
            </a:pPr>
            <a:endParaRPr lang="ko-KR" altLang="en-US" sz="2400">
              <a:latin typeface="Arial" charset="0"/>
              <a:ea typeface="굴림" charset="0"/>
              <a:cs typeface="굴림" charset="0"/>
            </a:endParaRPr>
          </a:p>
        </p:txBody>
      </p:sp>
      <p:sp>
        <p:nvSpPr>
          <p:cNvPr id="74755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This presentation has been granted use of almost 150 pictures from the BiblePlaces.com website.  We thank Todd Bolen for his support!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EFAE29F-35F0-9C49-B93C-699FD86BC930}" type="slidenum">
              <a:rPr lang="ko-KR" altLang="en-US" sz="1200"/>
              <a:pPr/>
              <a:t>57</a:t>
            </a:fld>
            <a:endParaRPr lang="en-US" altLang="ko-KR" sz="1200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>
              <a:spcBef>
                <a:spcPct val="0"/>
              </a:spcBef>
              <a:defRPr/>
            </a:pPr>
            <a:endParaRPr lang="ko-KR" altLang="en-US" sz="2400">
              <a:latin typeface="Arial" charset="0"/>
              <a:ea typeface="굴림" charset="0"/>
              <a:cs typeface="굴림" charset="0"/>
            </a:endParaRPr>
          </a:p>
        </p:txBody>
      </p:sp>
      <p:sp>
        <p:nvSpPr>
          <p:cNvPr id="76803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E0F3E97-7CC6-2848-9CD9-0EED5029E157}" type="slidenum">
              <a:rPr lang="ko-KR" altLang="en-US" sz="1200"/>
              <a:pPr/>
              <a:t>58</a:t>
            </a:fld>
            <a:endParaRPr lang="en-US" altLang="ko-KR" sz="1200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>
              <a:spcBef>
                <a:spcPct val="0"/>
              </a:spcBef>
              <a:defRPr/>
            </a:pPr>
            <a:endParaRPr lang="ko-KR" altLang="en-US" sz="2400">
              <a:latin typeface="Arial" charset="0"/>
              <a:ea typeface="굴림" charset="0"/>
              <a:cs typeface="굴림" charset="0"/>
            </a:endParaRPr>
          </a:p>
        </p:txBody>
      </p:sp>
      <p:sp>
        <p:nvSpPr>
          <p:cNvPr id="78851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And it all begins right here...the number 7 with that now familiar dash through its stem.  Now you know the value of that simple mental tool.  It is truly A GATEWAY IDEA!</a:t>
            </a:r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950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77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altLang="zh-CN" sz="1200" b="0" baseline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BB</a:t>
            </a:r>
            <a:endParaRPr lang="en-US" altLang="zh-CN" sz="1200" b="0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568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61A8BB3-8583-9D4C-92D7-A935EC249F6A}" type="slidenum">
              <a:rPr lang="ko-KR" altLang="en-US" sz="1200"/>
              <a:pPr/>
              <a:t>24</a:t>
            </a:fld>
            <a:endParaRPr lang="en-US" altLang="ko-KR" sz="1200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charset="0"/>
              <a:cs typeface="굴림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ko-KR" altLang="en-US" sz="1200" b="1" kern="120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그는</a:t>
            </a:r>
            <a:r>
              <a:rPr lang="en-US" sz="1200" b="1" kern="120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…</a:t>
            </a:r>
            <a:r>
              <a:rPr lang="ko-KR" altLang="en-US" sz="1200" b="1" kern="120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상상 속의 성경 파일을 가지고 인도로 걸어서 교회로 바로 가고 있습니다</a:t>
            </a:r>
            <a:r>
              <a:rPr lang="en-US" sz="1200" b="1" kern="120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. </a:t>
            </a:r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b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There he is…walking up the sidewalk right into church with his mental Bible File...</a:t>
            </a:r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3429E6-4EAF-2D4B-A986-5C484585F0D6}" type="slidenum">
              <a:rPr lang="ko-KR" altLang="en-US"/>
              <a:pPr>
                <a:defRPr/>
              </a:pPr>
              <a:t>31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80349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B715583-F9EF-4E42-962B-82D6B4013B0D}" type="slidenum">
              <a:rPr lang="ko-KR" altLang="en-US" sz="1200"/>
              <a:pPr/>
              <a:t>35</a:t>
            </a:fld>
            <a:endParaRPr lang="en-US" altLang="ko-KR" sz="1200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>
              <a:spcBef>
                <a:spcPct val="0"/>
              </a:spcBef>
              <a:defRPr/>
            </a:pPr>
            <a:endParaRPr lang="ko-KR" altLang="en-US" sz="2400">
              <a:latin typeface="Arial" charset="0"/>
              <a:ea typeface="굴림" charset="0"/>
              <a:cs typeface="굴림" charset="0"/>
            </a:endParaRPr>
          </a:p>
        </p:txBody>
      </p:sp>
      <p:sp>
        <p:nvSpPr>
          <p:cNvPr id="38915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5651F47-FF82-2D4B-86A9-0A8C40FF049A}" type="slidenum">
              <a:rPr lang="ko-KR" altLang="en-US" sz="1200"/>
              <a:pPr/>
              <a:t>38</a:t>
            </a:fld>
            <a:endParaRPr lang="en-US" altLang="ko-KR" sz="1200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>
              <a:spcBef>
                <a:spcPct val="0"/>
              </a:spcBef>
              <a:defRPr/>
            </a:pPr>
            <a:endParaRPr lang="ko-KR" altLang="en-US" sz="2400">
              <a:latin typeface="Arial" charset="0"/>
              <a:ea typeface="굴림" charset="0"/>
              <a:cs typeface="굴림" charset="0"/>
            </a:endParaRPr>
          </a:p>
        </p:txBody>
      </p:sp>
      <p:sp>
        <p:nvSpPr>
          <p:cNvPr id="43011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B5BFCF0-3446-2047-9D76-83721D264285}" type="slidenum">
              <a:rPr lang="ko-KR" altLang="en-US" sz="1200"/>
              <a:pPr/>
              <a:t>42</a:t>
            </a:fld>
            <a:endParaRPr lang="en-US" altLang="ko-KR" sz="1200"/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>
              <a:spcBef>
                <a:spcPct val="0"/>
              </a:spcBef>
              <a:defRPr/>
            </a:pPr>
            <a:endParaRPr lang="ko-KR" altLang="en-US" sz="2400">
              <a:latin typeface="Arial" charset="0"/>
              <a:ea typeface="굴림" charset="0"/>
              <a:cs typeface="굴림" charset="0"/>
            </a:endParaRPr>
          </a:p>
        </p:txBody>
      </p:sp>
      <p:sp>
        <p:nvSpPr>
          <p:cNvPr id="11878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DEB15D3-8B7B-294E-949E-5F0AC32041D1}" type="slidenum">
              <a:rPr lang="ko-KR" altLang="en-US" sz="1200"/>
              <a:pPr/>
              <a:t>43</a:t>
            </a:fld>
            <a:endParaRPr lang="en-US" altLang="ko-KR" sz="1200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>
              <a:spcBef>
                <a:spcPct val="0"/>
              </a:spcBef>
              <a:defRPr/>
            </a:pPr>
            <a:endParaRPr lang="ko-KR" altLang="en-US" sz="2400">
              <a:latin typeface="Arial" charset="0"/>
              <a:ea typeface="굴림" charset="0"/>
              <a:cs typeface="굴림" charset="0"/>
            </a:endParaRPr>
          </a:p>
        </p:txBody>
      </p:sp>
      <p:sp>
        <p:nvSpPr>
          <p:cNvPr id="50179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8FD44DC-ABB7-CD4D-96DC-6FF01898FCC0}" type="slidenum">
              <a:rPr lang="ko-KR" altLang="en-US" sz="1200"/>
              <a:pPr/>
              <a:t>45</a:t>
            </a:fld>
            <a:endParaRPr lang="en-US" altLang="ko-KR" sz="1200"/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>
              <a:defRPr/>
            </a:pPr>
            <a:endParaRPr lang="ko-KR" altLang="en-US">
              <a:ea typeface="굴림" charset="0"/>
              <a:cs typeface="굴림" charset="0"/>
            </a:endParaRPr>
          </a:p>
        </p:txBody>
      </p:sp>
      <p:sp>
        <p:nvSpPr>
          <p:cNvPr id="12288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86394043"/>
      </p:ext>
    </p:extLst>
  </p:cSld>
  <p:clrMapOvr>
    <a:masterClrMapping/>
  </p:clrMapOvr>
  <p:transition advClick="0" advTm="2000">
    <p:wheel spokes="0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6803479"/>
      </p:ext>
    </p:extLst>
  </p:cSld>
  <p:clrMapOvr>
    <a:masterClrMapping/>
  </p:clrMapOvr>
  <p:transition advClick="0" advTm="2000">
    <p:wheel spokes="0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712743"/>
      </p:ext>
    </p:extLst>
  </p:cSld>
  <p:clrMapOvr>
    <a:masterClrMapping/>
  </p:clrMapOvr>
  <p:transition advClick="0" advTm="2000">
    <p:wheel spokes="0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44582035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5174567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1338694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0616624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145991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3609405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7427667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713729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9339426"/>
      </p:ext>
    </p:extLst>
  </p:cSld>
  <p:clrMapOvr>
    <a:masterClrMapping/>
  </p:clrMapOvr>
  <p:transition advClick="0" advTm="2000">
    <p:wheel spokes="0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6801098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9499894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4940517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74219189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3699634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5405597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0754886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0014445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4576482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62391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3259121"/>
      </p:ext>
    </p:extLst>
  </p:cSld>
  <p:clrMapOvr>
    <a:masterClrMapping/>
  </p:clrMapOvr>
  <p:transition advClick="0" advTm="2000">
    <p:wheel spokes="0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6238838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2229962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791096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4900264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01283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5684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676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9189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80444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12157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4903532"/>
      </p:ext>
    </p:extLst>
  </p:cSld>
  <p:clrMapOvr>
    <a:masterClrMapping/>
  </p:clrMapOvr>
  <p:transition advClick="0" advTm="2000">
    <p:wheel spokes="0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70458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755451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42062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679508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792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4684518"/>
      </p:ext>
    </p:extLst>
  </p:cSld>
  <p:clrMapOvr>
    <a:masterClrMapping/>
  </p:clrMapOvr>
  <p:transition advClick="0" advTm="2000">
    <p:wheel spokes="0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1322006"/>
      </p:ext>
    </p:extLst>
  </p:cSld>
  <p:clrMapOvr>
    <a:masterClrMapping/>
  </p:clrMapOvr>
  <p:transition advClick="0" advTm="2000">
    <p:wheel spokes="0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6406450"/>
      </p:ext>
    </p:extLst>
  </p:cSld>
  <p:clrMapOvr>
    <a:masterClrMapping/>
  </p:clrMapOvr>
  <p:transition advClick="0" advTm="2000">
    <p:wheel spokes="0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6537007"/>
      </p:ext>
    </p:extLst>
  </p:cSld>
  <p:clrMapOvr>
    <a:masterClrMapping/>
  </p:clrMapOvr>
  <p:transition advClick="0" advTm="2000">
    <p:wheel spokes="0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5590368"/>
      </p:ext>
    </p:extLst>
  </p:cSld>
  <p:clrMapOvr>
    <a:masterClrMapping/>
  </p:clrMapOvr>
  <p:transition advClick="0" advTm="2000">
    <p:wheel spokes="0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32888" cy="6845300"/>
            <a:chOff x="0" y="0"/>
            <a:chExt cx="5753" cy="4312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790015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S PGothic" charset="0"/>
              </a:endParaRPr>
            </a:p>
          </p:txBody>
        </p:sp>
        <p:grpSp>
          <p:nvGrpSpPr>
            <p:cNvPr id="1030" name="Group 4"/>
            <p:cNvGrpSpPr>
              <a:grpSpLocks/>
            </p:cNvGrpSpPr>
            <p:nvPr/>
          </p:nvGrpSpPr>
          <p:grpSpPr bwMode="auto">
            <a:xfrm>
              <a:off x="246" y="204"/>
              <a:ext cx="5271" cy="3889"/>
              <a:chOff x="246" y="204"/>
              <a:chExt cx="5271" cy="3889"/>
            </a:xfrm>
          </p:grpSpPr>
          <p:sp>
            <p:nvSpPr>
              <p:cNvPr id="3077" name="Rectangle 5"/>
              <p:cNvSpPr>
                <a:spLocks noChangeArrowheads="1"/>
              </p:cNvSpPr>
              <p:nvPr/>
            </p:nvSpPr>
            <p:spPr bwMode="auto">
              <a:xfrm>
                <a:off x="294" y="228"/>
                <a:ext cx="5217" cy="3850"/>
              </a:xfrm>
              <a:prstGeom prst="rect">
                <a:avLst/>
              </a:prstGeom>
              <a:solidFill>
                <a:srgbClr val="535353"/>
              </a:solidFill>
              <a:ln>
                <a:noFill/>
              </a:ln>
              <a:effectLst>
                <a:outerShdw blurRad="63500" dist="197566" dir="2700000" algn="ctr" rotWithShape="0">
                  <a:srgbClr val="000000">
                    <a:alpha val="7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3078" name="Freeform 6"/>
              <p:cNvSpPr>
                <a:spLocks/>
              </p:cNvSpPr>
              <p:nvPr/>
            </p:nvSpPr>
            <p:spPr bwMode="auto">
              <a:xfrm>
                <a:off x="3002" y="378"/>
                <a:ext cx="1411" cy="3440"/>
              </a:xfrm>
              <a:custGeom>
                <a:avLst/>
                <a:gdLst>
                  <a:gd name="T0" fmla="*/ 91 w 1411"/>
                  <a:gd name="T1" fmla="*/ 33 h 3440"/>
                  <a:gd name="T2" fmla="*/ 212 w 1411"/>
                  <a:gd name="T3" fmla="*/ 76 h 3440"/>
                  <a:gd name="T4" fmla="*/ 332 w 1411"/>
                  <a:gd name="T5" fmla="*/ 174 h 3440"/>
                  <a:gd name="T6" fmla="*/ 383 w 1411"/>
                  <a:gd name="T7" fmla="*/ 305 h 3440"/>
                  <a:gd name="T8" fmla="*/ 443 w 1411"/>
                  <a:gd name="T9" fmla="*/ 446 h 3440"/>
                  <a:gd name="T10" fmla="*/ 453 w 1411"/>
                  <a:gd name="T11" fmla="*/ 620 h 3440"/>
                  <a:gd name="T12" fmla="*/ 494 w 1411"/>
                  <a:gd name="T13" fmla="*/ 751 h 3440"/>
                  <a:gd name="T14" fmla="*/ 494 w 1411"/>
                  <a:gd name="T15" fmla="*/ 882 h 3440"/>
                  <a:gd name="T16" fmla="*/ 483 w 1411"/>
                  <a:gd name="T17" fmla="*/ 1012 h 3440"/>
                  <a:gd name="T18" fmla="*/ 473 w 1411"/>
                  <a:gd name="T19" fmla="*/ 1143 h 3440"/>
                  <a:gd name="T20" fmla="*/ 463 w 1411"/>
                  <a:gd name="T21" fmla="*/ 1284 h 3440"/>
                  <a:gd name="T22" fmla="*/ 433 w 1411"/>
                  <a:gd name="T23" fmla="*/ 1426 h 3440"/>
                  <a:gd name="T24" fmla="*/ 383 w 1411"/>
                  <a:gd name="T25" fmla="*/ 1556 h 3440"/>
                  <a:gd name="T26" fmla="*/ 353 w 1411"/>
                  <a:gd name="T27" fmla="*/ 1687 h 3440"/>
                  <a:gd name="T28" fmla="*/ 443 w 1411"/>
                  <a:gd name="T29" fmla="*/ 1796 h 3440"/>
                  <a:gd name="T30" fmla="*/ 494 w 1411"/>
                  <a:gd name="T31" fmla="*/ 1937 h 3440"/>
                  <a:gd name="T32" fmla="*/ 524 w 1411"/>
                  <a:gd name="T33" fmla="*/ 2068 h 3440"/>
                  <a:gd name="T34" fmla="*/ 614 w 1411"/>
                  <a:gd name="T35" fmla="*/ 2198 h 3440"/>
                  <a:gd name="T36" fmla="*/ 705 w 1411"/>
                  <a:gd name="T37" fmla="*/ 2351 h 3440"/>
                  <a:gd name="T38" fmla="*/ 836 w 1411"/>
                  <a:gd name="T39" fmla="*/ 2470 h 3440"/>
                  <a:gd name="T40" fmla="*/ 947 w 1411"/>
                  <a:gd name="T41" fmla="*/ 2612 h 3440"/>
                  <a:gd name="T42" fmla="*/ 1078 w 1411"/>
                  <a:gd name="T43" fmla="*/ 2721 h 3440"/>
                  <a:gd name="T44" fmla="*/ 1158 w 1411"/>
                  <a:gd name="T45" fmla="*/ 2851 h 3440"/>
                  <a:gd name="T46" fmla="*/ 1269 w 1411"/>
                  <a:gd name="T47" fmla="*/ 3004 h 3440"/>
                  <a:gd name="T48" fmla="*/ 1319 w 1411"/>
                  <a:gd name="T49" fmla="*/ 3156 h 3440"/>
                  <a:gd name="T50" fmla="*/ 1370 w 1411"/>
                  <a:gd name="T51" fmla="*/ 3308 h 3440"/>
                  <a:gd name="T52" fmla="*/ 1400 w 1411"/>
                  <a:gd name="T53" fmla="*/ 3439 h 3440"/>
                  <a:gd name="T54" fmla="*/ 1410 w 1411"/>
                  <a:gd name="T55" fmla="*/ 3145 h 3440"/>
                  <a:gd name="T56" fmla="*/ 1340 w 1411"/>
                  <a:gd name="T57" fmla="*/ 3058 h 3440"/>
                  <a:gd name="T58" fmla="*/ 1259 w 1411"/>
                  <a:gd name="T59" fmla="*/ 2862 h 3440"/>
                  <a:gd name="T60" fmla="*/ 1098 w 1411"/>
                  <a:gd name="T61" fmla="*/ 2721 h 3440"/>
                  <a:gd name="T62" fmla="*/ 997 w 1411"/>
                  <a:gd name="T63" fmla="*/ 2514 h 3440"/>
                  <a:gd name="T64" fmla="*/ 806 w 1411"/>
                  <a:gd name="T65" fmla="*/ 2449 h 3440"/>
                  <a:gd name="T66" fmla="*/ 735 w 1411"/>
                  <a:gd name="T67" fmla="*/ 2307 h 3440"/>
                  <a:gd name="T68" fmla="*/ 635 w 1411"/>
                  <a:gd name="T69" fmla="*/ 2187 h 3440"/>
                  <a:gd name="T70" fmla="*/ 534 w 1411"/>
                  <a:gd name="T71" fmla="*/ 1959 h 3440"/>
                  <a:gd name="T72" fmla="*/ 443 w 1411"/>
                  <a:gd name="T73" fmla="*/ 1785 h 3440"/>
                  <a:gd name="T74" fmla="*/ 403 w 1411"/>
                  <a:gd name="T75" fmla="*/ 1632 h 3440"/>
                  <a:gd name="T76" fmla="*/ 433 w 1411"/>
                  <a:gd name="T77" fmla="*/ 1491 h 3440"/>
                  <a:gd name="T78" fmla="*/ 483 w 1411"/>
                  <a:gd name="T79" fmla="*/ 1349 h 3440"/>
                  <a:gd name="T80" fmla="*/ 483 w 1411"/>
                  <a:gd name="T81" fmla="*/ 1208 h 3440"/>
                  <a:gd name="T82" fmla="*/ 524 w 1411"/>
                  <a:gd name="T83" fmla="*/ 1023 h 3440"/>
                  <a:gd name="T84" fmla="*/ 514 w 1411"/>
                  <a:gd name="T85" fmla="*/ 805 h 3440"/>
                  <a:gd name="T86" fmla="*/ 534 w 1411"/>
                  <a:gd name="T87" fmla="*/ 642 h 3440"/>
                  <a:gd name="T88" fmla="*/ 554 w 1411"/>
                  <a:gd name="T89" fmla="*/ 522 h 3440"/>
                  <a:gd name="T90" fmla="*/ 665 w 1411"/>
                  <a:gd name="T91" fmla="*/ 392 h 3440"/>
                  <a:gd name="T92" fmla="*/ 826 w 1411"/>
                  <a:gd name="T93" fmla="*/ 218 h 3440"/>
                  <a:gd name="T94" fmla="*/ 876 w 1411"/>
                  <a:gd name="T95" fmla="*/ 76 h 3440"/>
                  <a:gd name="T96" fmla="*/ 917 w 1411"/>
                  <a:gd name="T97" fmla="*/ 11 h 3440"/>
                  <a:gd name="T98" fmla="*/ 765 w 1411"/>
                  <a:gd name="T99" fmla="*/ 87 h 3440"/>
                  <a:gd name="T100" fmla="*/ 755 w 1411"/>
                  <a:gd name="T101" fmla="*/ 218 h 3440"/>
                  <a:gd name="T102" fmla="*/ 745 w 1411"/>
                  <a:gd name="T103" fmla="*/ 305 h 3440"/>
                  <a:gd name="T104" fmla="*/ 624 w 1411"/>
                  <a:gd name="T105" fmla="*/ 435 h 3440"/>
                  <a:gd name="T106" fmla="*/ 534 w 1411"/>
                  <a:gd name="T107" fmla="*/ 522 h 3440"/>
                  <a:gd name="T108" fmla="*/ 483 w 1411"/>
                  <a:gd name="T109" fmla="*/ 664 h 3440"/>
                  <a:gd name="T110" fmla="*/ 473 w 1411"/>
                  <a:gd name="T111" fmla="*/ 511 h 3440"/>
                  <a:gd name="T112" fmla="*/ 443 w 1411"/>
                  <a:gd name="T113" fmla="*/ 348 h 3440"/>
                  <a:gd name="T114" fmla="*/ 383 w 1411"/>
                  <a:gd name="T115" fmla="*/ 218 h 3440"/>
                  <a:gd name="T116" fmla="*/ 302 w 1411"/>
                  <a:gd name="T117" fmla="*/ 98 h 3440"/>
                  <a:gd name="T118" fmla="*/ 181 w 1411"/>
                  <a:gd name="T119" fmla="*/ 33 h 3440"/>
                  <a:gd name="T120" fmla="*/ 60 w 1411"/>
                  <a:gd name="T121" fmla="*/ 11 h 3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11" h="3440">
                    <a:moveTo>
                      <a:pt x="0" y="0"/>
                    </a:moveTo>
                    <a:lnTo>
                      <a:pt x="50" y="22"/>
                    </a:lnTo>
                    <a:lnTo>
                      <a:pt x="91" y="33"/>
                    </a:lnTo>
                    <a:lnTo>
                      <a:pt x="131" y="22"/>
                    </a:lnTo>
                    <a:lnTo>
                      <a:pt x="171" y="54"/>
                    </a:lnTo>
                    <a:lnTo>
                      <a:pt x="212" y="76"/>
                    </a:lnTo>
                    <a:lnTo>
                      <a:pt x="252" y="98"/>
                    </a:lnTo>
                    <a:lnTo>
                      <a:pt x="292" y="141"/>
                    </a:lnTo>
                    <a:lnTo>
                      <a:pt x="332" y="174"/>
                    </a:lnTo>
                    <a:lnTo>
                      <a:pt x="342" y="218"/>
                    </a:lnTo>
                    <a:lnTo>
                      <a:pt x="342" y="261"/>
                    </a:lnTo>
                    <a:lnTo>
                      <a:pt x="383" y="305"/>
                    </a:lnTo>
                    <a:lnTo>
                      <a:pt x="413" y="348"/>
                    </a:lnTo>
                    <a:lnTo>
                      <a:pt x="413" y="403"/>
                    </a:lnTo>
                    <a:lnTo>
                      <a:pt x="443" y="446"/>
                    </a:lnTo>
                    <a:lnTo>
                      <a:pt x="463" y="490"/>
                    </a:lnTo>
                    <a:lnTo>
                      <a:pt x="453" y="577"/>
                    </a:lnTo>
                    <a:lnTo>
                      <a:pt x="453" y="620"/>
                    </a:lnTo>
                    <a:lnTo>
                      <a:pt x="473" y="664"/>
                    </a:lnTo>
                    <a:lnTo>
                      <a:pt x="483" y="707"/>
                    </a:lnTo>
                    <a:lnTo>
                      <a:pt x="494" y="751"/>
                    </a:lnTo>
                    <a:lnTo>
                      <a:pt x="494" y="794"/>
                    </a:lnTo>
                    <a:lnTo>
                      <a:pt x="494" y="838"/>
                    </a:lnTo>
                    <a:lnTo>
                      <a:pt x="494" y="882"/>
                    </a:lnTo>
                    <a:lnTo>
                      <a:pt x="494" y="925"/>
                    </a:lnTo>
                    <a:lnTo>
                      <a:pt x="504" y="969"/>
                    </a:lnTo>
                    <a:lnTo>
                      <a:pt x="483" y="1012"/>
                    </a:lnTo>
                    <a:lnTo>
                      <a:pt x="473" y="1056"/>
                    </a:lnTo>
                    <a:lnTo>
                      <a:pt x="473" y="1099"/>
                    </a:lnTo>
                    <a:lnTo>
                      <a:pt x="473" y="1143"/>
                    </a:lnTo>
                    <a:lnTo>
                      <a:pt x="483" y="1186"/>
                    </a:lnTo>
                    <a:lnTo>
                      <a:pt x="483" y="1230"/>
                    </a:lnTo>
                    <a:lnTo>
                      <a:pt x="463" y="1284"/>
                    </a:lnTo>
                    <a:lnTo>
                      <a:pt x="453" y="1328"/>
                    </a:lnTo>
                    <a:lnTo>
                      <a:pt x="453" y="1382"/>
                    </a:lnTo>
                    <a:lnTo>
                      <a:pt x="433" y="1426"/>
                    </a:lnTo>
                    <a:lnTo>
                      <a:pt x="403" y="1469"/>
                    </a:lnTo>
                    <a:lnTo>
                      <a:pt x="383" y="1513"/>
                    </a:lnTo>
                    <a:lnTo>
                      <a:pt x="383" y="1556"/>
                    </a:lnTo>
                    <a:lnTo>
                      <a:pt x="383" y="1600"/>
                    </a:lnTo>
                    <a:lnTo>
                      <a:pt x="363" y="1643"/>
                    </a:lnTo>
                    <a:lnTo>
                      <a:pt x="353" y="1687"/>
                    </a:lnTo>
                    <a:lnTo>
                      <a:pt x="363" y="1730"/>
                    </a:lnTo>
                    <a:lnTo>
                      <a:pt x="383" y="1785"/>
                    </a:lnTo>
                    <a:lnTo>
                      <a:pt x="443" y="1796"/>
                    </a:lnTo>
                    <a:lnTo>
                      <a:pt x="463" y="1850"/>
                    </a:lnTo>
                    <a:lnTo>
                      <a:pt x="483" y="1894"/>
                    </a:lnTo>
                    <a:lnTo>
                      <a:pt x="494" y="1937"/>
                    </a:lnTo>
                    <a:lnTo>
                      <a:pt x="494" y="1981"/>
                    </a:lnTo>
                    <a:lnTo>
                      <a:pt x="524" y="2024"/>
                    </a:lnTo>
                    <a:lnTo>
                      <a:pt x="524" y="2068"/>
                    </a:lnTo>
                    <a:lnTo>
                      <a:pt x="544" y="2122"/>
                    </a:lnTo>
                    <a:lnTo>
                      <a:pt x="584" y="2155"/>
                    </a:lnTo>
                    <a:lnTo>
                      <a:pt x="614" y="2198"/>
                    </a:lnTo>
                    <a:lnTo>
                      <a:pt x="624" y="2275"/>
                    </a:lnTo>
                    <a:lnTo>
                      <a:pt x="685" y="2285"/>
                    </a:lnTo>
                    <a:lnTo>
                      <a:pt x="705" y="2351"/>
                    </a:lnTo>
                    <a:lnTo>
                      <a:pt x="745" y="2394"/>
                    </a:lnTo>
                    <a:lnTo>
                      <a:pt x="786" y="2438"/>
                    </a:lnTo>
                    <a:lnTo>
                      <a:pt x="836" y="2470"/>
                    </a:lnTo>
                    <a:lnTo>
                      <a:pt x="876" y="2514"/>
                    </a:lnTo>
                    <a:lnTo>
                      <a:pt x="896" y="2568"/>
                    </a:lnTo>
                    <a:lnTo>
                      <a:pt x="947" y="2612"/>
                    </a:lnTo>
                    <a:lnTo>
                      <a:pt x="997" y="2634"/>
                    </a:lnTo>
                    <a:lnTo>
                      <a:pt x="1027" y="2677"/>
                    </a:lnTo>
                    <a:lnTo>
                      <a:pt x="1078" y="2721"/>
                    </a:lnTo>
                    <a:lnTo>
                      <a:pt x="1108" y="2764"/>
                    </a:lnTo>
                    <a:lnTo>
                      <a:pt x="1128" y="2808"/>
                    </a:lnTo>
                    <a:lnTo>
                      <a:pt x="1158" y="2851"/>
                    </a:lnTo>
                    <a:lnTo>
                      <a:pt x="1188" y="2906"/>
                    </a:lnTo>
                    <a:lnTo>
                      <a:pt x="1229" y="2949"/>
                    </a:lnTo>
                    <a:lnTo>
                      <a:pt x="1269" y="3004"/>
                    </a:lnTo>
                    <a:lnTo>
                      <a:pt x="1279" y="3058"/>
                    </a:lnTo>
                    <a:lnTo>
                      <a:pt x="1289" y="3113"/>
                    </a:lnTo>
                    <a:lnTo>
                      <a:pt x="1319" y="3156"/>
                    </a:lnTo>
                    <a:lnTo>
                      <a:pt x="1350" y="3210"/>
                    </a:lnTo>
                    <a:lnTo>
                      <a:pt x="1360" y="3265"/>
                    </a:lnTo>
                    <a:lnTo>
                      <a:pt x="1370" y="3308"/>
                    </a:lnTo>
                    <a:lnTo>
                      <a:pt x="1390" y="3352"/>
                    </a:lnTo>
                    <a:lnTo>
                      <a:pt x="1400" y="3395"/>
                    </a:lnTo>
                    <a:lnTo>
                      <a:pt x="1400" y="3439"/>
                    </a:lnTo>
                    <a:lnTo>
                      <a:pt x="1400" y="3319"/>
                    </a:lnTo>
                    <a:lnTo>
                      <a:pt x="1410" y="3232"/>
                    </a:lnTo>
                    <a:lnTo>
                      <a:pt x="1410" y="3145"/>
                    </a:lnTo>
                    <a:lnTo>
                      <a:pt x="1410" y="3102"/>
                    </a:lnTo>
                    <a:lnTo>
                      <a:pt x="1380" y="3058"/>
                    </a:lnTo>
                    <a:lnTo>
                      <a:pt x="1340" y="3058"/>
                    </a:lnTo>
                    <a:lnTo>
                      <a:pt x="1309" y="2982"/>
                    </a:lnTo>
                    <a:lnTo>
                      <a:pt x="1299" y="2938"/>
                    </a:lnTo>
                    <a:lnTo>
                      <a:pt x="1259" y="2862"/>
                    </a:lnTo>
                    <a:lnTo>
                      <a:pt x="1239" y="2819"/>
                    </a:lnTo>
                    <a:lnTo>
                      <a:pt x="1178" y="2753"/>
                    </a:lnTo>
                    <a:lnTo>
                      <a:pt x="1098" y="2721"/>
                    </a:lnTo>
                    <a:lnTo>
                      <a:pt x="1037" y="2721"/>
                    </a:lnTo>
                    <a:lnTo>
                      <a:pt x="1007" y="2579"/>
                    </a:lnTo>
                    <a:lnTo>
                      <a:pt x="997" y="2514"/>
                    </a:lnTo>
                    <a:lnTo>
                      <a:pt x="967" y="2470"/>
                    </a:lnTo>
                    <a:lnTo>
                      <a:pt x="886" y="2460"/>
                    </a:lnTo>
                    <a:lnTo>
                      <a:pt x="806" y="2449"/>
                    </a:lnTo>
                    <a:lnTo>
                      <a:pt x="765" y="2438"/>
                    </a:lnTo>
                    <a:lnTo>
                      <a:pt x="755" y="2351"/>
                    </a:lnTo>
                    <a:lnTo>
                      <a:pt x="735" y="2307"/>
                    </a:lnTo>
                    <a:lnTo>
                      <a:pt x="715" y="2253"/>
                    </a:lnTo>
                    <a:lnTo>
                      <a:pt x="675" y="2209"/>
                    </a:lnTo>
                    <a:lnTo>
                      <a:pt x="635" y="2187"/>
                    </a:lnTo>
                    <a:lnTo>
                      <a:pt x="554" y="2100"/>
                    </a:lnTo>
                    <a:lnTo>
                      <a:pt x="534" y="2057"/>
                    </a:lnTo>
                    <a:lnTo>
                      <a:pt x="534" y="1959"/>
                    </a:lnTo>
                    <a:lnTo>
                      <a:pt x="524" y="1894"/>
                    </a:lnTo>
                    <a:lnTo>
                      <a:pt x="494" y="1839"/>
                    </a:lnTo>
                    <a:lnTo>
                      <a:pt x="443" y="1785"/>
                    </a:lnTo>
                    <a:lnTo>
                      <a:pt x="413" y="1741"/>
                    </a:lnTo>
                    <a:lnTo>
                      <a:pt x="393" y="1687"/>
                    </a:lnTo>
                    <a:lnTo>
                      <a:pt x="403" y="1632"/>
                    </a:lnTo>
                    <a:lnTo>
                      <a:pt x="403" y="1589"/>
                    </a:lnTo>
                    <a:lnTo>
                      <a:pt x="413" y="1545"/>
                    </a:lnTo>
                    <a:lnTo>
                      <a:pt x="433" y="1491"/>
                    </a:lnTo>
                    <a:lnTo>
                      <a:pt x="433" y="1447"/>
                    </a:lnTo>
                    <a:lnTo>
                      <a:pt x="463" y="1393"/>
                    </a:lnTo>
                    <a:lnTo>
                      <a:pt x="483" y="1349"/>
                    </a:lnTo>
                    <a:lnTo>
                      <a:pt x="494" y="1295"/>
                    </a:lnTo>
                    <a:lnTo>
                      <a:pt x="494" y="1252"/>
                    </a:lnTo>
                    <a:lnTo>
                      <a:pt x="483" y="1208"/>
                    </a:lnTo>
                    <a:lnTo>
                      <a:pt x="494" y="1164"/>
                    </a:lnTo>
                    <a:lnTo>
                      <a:pt x="524" y="1067"/>
                    </a:lnTo>
                    <a:lnTo>
                      <a:pt x="524" y="1023"/>
                    </a:lnTo>
                    <a:lnTo>
                      <a:pt x="524" y="936"/>
                    </a:lnTo>
                    <a:lnTo>
                      <a:pt x="524" y="871"/>
                    </a:lnTo>
                    <a:lnTo>
                      <a:pt x="514" y="805"/>
                    </a:lnTo>
                    <a:lnTo>
                      <a:pt x="524" y="762"/>
                    </a:lnTo>
                    <a:lnTo>
                      <a:pt x="544" y="707"/>
                    </a:lnTo>
                    <a:lnTo>
                      <a:pt x="534" y="642"/>
                    </a:lnTo>
                    <a:lnTo>
                      <a:pt x="524" y="599"/>
                    </a:lnTo>
                    <a:lnTo>
                      <a:pt x="514" y="555"/>
                    </a:lnTo>
                    <a:lnTo>
                      <a:pt x="554" y="522"/>
                    </a:lnTo>
                    <a:lnTo>
                      <a:pt x="584" y="479"/>
                    </a:lnTo>
                    <a:lnTo>
                      <a:pt x="594" y="435"/>
                    </a:lnTo>
                    <a:lnTo>
                      <a:pt x="665" y="392"/>
                    </a:lnTo>
                    <a:lnTo>
                      <a:pt x="725" y="305"/>
                    </a:lnTo>
                    <a:lnTo>
                      <a:pt x="786" y="239"/>
                    </a:lnTo>
                    <a:lnTo>
                      <a:pt x="826" y="218"/>
                    </a:lnTo>
                    <a:lnTo>
                      <a:pt x="856" y="174"/>
                    </a:lnTo>
                    <a:lnTo>
                      <a:pt x="856" y="131"/>
                    </a:lnTo>
                    <a:lnTo>
                      <a:pt x="876" y="76"/>
                    </a:lnTo>
                    <a:lnTo>
                      <a:pt x="917" y="44"/>
                    </a:lnTo>
                    <a:lnTo>
                      <a:pt x="957" y="0"/>
                    </a:lnTo>
                    <a:lnTo>
                      <a:pt x="917" y="11"/>
                    </a:lnTo>
                    <a:lnTo>
                      <a:pt x="856" y="22"/>
                    </a:lnTo>
                    <a:lnTo>
                      <a:pt x="796" y="44"/>
                    </a:lnTo>
                    <a:lnTo>
                      <a:pt x="765" y="87"/>
                    </a:lnTo>
                    <a:lnTo>
                      <a:pt x="776" y="131"/>
                    </a:lnTo>
                    <a:lnTo>
                      <a:pt x="755" y="174"/>
                    </a:lnTo>
                    <a:lnTo>
                      <a:pt x="755" y="218"/>
                    </a:lnTo>
                    <a:lnTo>
                      <a:pt x="826" y="229"/>
                    </a:lnTo>
                    <a:lnTo>
                      <a:pt x="786" y="272"/>
                    </a:lnTo>
                    <a:lnTo>
                      <a:pt x="745" y="305"/>
                    </a:lnTo>
                    <a:lnTo>
                      <a:pt x="705" y="348"/>
                    </a:lnTo>
                    <a:lnTo>
                      <a:pt x="665" y="424"/>
                    </a:lnTo>
                    <a:lnTo>
                      <a:pt x="624" y="435"/>
                    </a:lnTo>
                    <a:lnTo>
                      <a:pt x="584" y="468"/>
                    </a:lnTo>
                    <a:lnTo>
                      <a:pt x="544" y="479"/>
                    </a:lnTo>
                    <a:lnTo>
                      <a:pt x="534" y="522"/>
                    </a:lnTo>
                    <a:lnTo>
                      <a:pt x="534" y="566"/>
                    </a:lnTo>
                    <a:lnTo>
                      <a:pt x="494" y="620"/>
                    </a:lnTo>
                    <a:lnTo>
                      <a:pt x="483" y="664"/>
                    </a:lnTo>
                    <a:lnTo>
                      <a:pt x="483" y="707"/>
                    </a:lnTo>
                    <a:lnTo>
                      <a:pt x="483" y="620"/>
                    </a:lnTo>
                    <a:lnTo>
                      <a:pt x="473" y="511"/>
                    </a:lnTo>
                    <a:lnTo>
                      <a:pt x="463" y="446"/>
                    </a:lnTo>
                    <a:lnTo>
                      <a:pt x="453" y="403"/>
                    </a:lnTo>
                    <a:lnTo>
                      <a:pt x="443" y="348"/>
                    </a:lnTo>
                    <a:lnTo>
                      <a:pt x="413" y="305"/>
                    </a:lnTo>
                    <a:lnTo>
                      <a:pt x="383" y="261"/>
                    </a:lnTo>
                    <a:lnTo>
                      <a:pt x="383" y="218"/>
                    </a:lnTo>
                    <a:lnTo>
                      <a:pt x="353" y="174"/>
                    </a:lnTo>
                    <a:lnTo>
                      <a:pt x="312" y="141"/>
                    </a:lnTo>
                    <a:lnTo>
                      <a:pt x="302" y="98"/>
                    </a:lnTo>
                    <a:lnTo>
                      <a:pt x="262" y="76"/>
                    </a:lnTo>
                    <a:lnTo>
                      <a:pt x="222" y="76"/>
                    </a:lnTo>
                    <a:lnTo>
                      <a:pt x="181" y="33"/>
                    </a:lnTo>
                    <a:lnTo>
                      <a:pt x="141" y="11"/>
                    </a:lnTo>
                    <a:lnTo>
                      <a:pt x="101" y="0"/>
                    </a:lnTo>
                    <a:lnTo>
                      <a:pt x="60" y="11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3079" name="Freeform 7"/>
              <p:cNvSpPr>
                <a:spLocks/>
              </p:cNvSpPr>
              <p:nvPr/>
            </p:nvSpPr>
            <p:spPr bwMode="auto">
              <a:xfrm>
                <a:off x="522" y="3415"/>
                <a:ext cx="1965" cy="490"/>
              </a:xfrm>
              <a:custGeom>
                <a:avLst/>
                <a:gdLst>
                  <a:gd name="T0" fmla="*/ 40 w 1965"/>
                  <a:gd name="T1" fmla="*/ 43 h 490"/>
                  <a:gd name="T2" fmla="*/ 141 w 1965"/>
                  <a:gd name="T3" fmla="*/ 65 h 490"/>
                  <a:gd name="T4" fmla="*/ 232 w 1965"/>
                  <a:gd name="T5" fmla="*/ 76 h 490"/>
                  <a:gd name="T6" fmla="*/ 363 w 1965"/>
                  <a:gd name="T7" fmla="*/ 130 h 490"/>
                  <a:gd name="T8" fmla="*/ 504 w 1965"/>
                  <a:gd name="T9" fmla="*/ 130 h 490"/>
                  <a:gd name="T10" fmla="*/ 604 w 1965"/>
                  <a:gd name="T11" fmla="*/ 141 h 490"/>
                  <a:gd name="T12" fmla="*/ 705 w 1965"/>
                  <a:gd name="T13" fmla="*/ 196 h 490"/>
                  <a:gd name="T14" fmla="*/ 765 w 1965"/>
                  <a:gd name="T15" fmla="*/ 250 h 490"/>
                  <a:gd name="T16" fmla="*/ 906 w 1965"/>
                  <a:gd name="T17" fmla="*/ 261 h 490"/>
                  <a:gd name="T18" fmla="*/ 1007 w 1965"/>
                  <a:gd name="T19" fmla="*/ 261 h 490"/>
                  <a:gd name="T20" fmla="*/ 1148 w 1965"/>
                  <a:gd name="T21" fmla="*/ 250 h 490"/>
                  <a:gd name="T22" fmla="*/ 1219 w 1965"/>
                  <a:gd name="T23" fmla="*/ 304 h 490"/>
                  <a:gd name="T24" fmla="*/ 1299 w 1965"/>
                  <a:gd name="T25" fmla="*/ 315 h 490"/>
                  <a:gd name="T26" fmla="*/ 1380 w 1965"/>
                  <a:gd name="T27" fmla="*/ 380 h 490"/>
                  <a:gd name="T28" fmla="*/ 1460 w 1965"/>
                  <a:gd name="T29" fmla="*/ 424 h 490"/>
                  <a:gd name="T30" fmla="*/ 1541 w 1965"/>
                  <a:gd name="T31" fmla="*/ 446 h 490"/>
                  <a:gd name="T32" fmla="*/ 1662 w 1965"/>
                  <a:gd name="T33" fmla="*/ 446 h 490"/>
                  <a:gd name="T34" fmla="*/ 1752 w 1965"/>
                  <a:gd name="T35" fmla="*/ 456 h 490"/>
                  <a:gd name="T36" fmla="*/ 1883 w 1965"/>
                  <a:gd name="T37" fmla="*/ 467 h 490"/>
                  <a:gd name="T38" fmla="*/ 1964 w 1965"/>
                  <a:gd name="T39" fmla="*/ 489 h 490"/>
                  <a:gd name="T40" fmla="*/ 1863 w 1965"/>
                  <a:gd name="T41" fmla="*/ 467 h 490"/>
                  <a:gd name="T42" fmla="*/ 1783 w 1965"/>
                  <a:gd name="T43" fmla="*/ 446 h 490"/>
                  <a:gd name="T44" fmla="*/ 1692 w 1965"/>
                  <a:gd name="T45" fmla="*/ 446 h 490"/>
                  <a:gd name="T46" fmla="*/ 1611 w 1965"/>
                  <a:gd name="T47" fmla="*/ 402 h 490"/>
                  <a:gd name="T48" fmla="*/ 1531 w 1965"/>
                  <a:gd name="T49" fmla="*/ 413 h 490"/>
                  <a:gd name="T50" fmla="*/ 1450 w 1965"/>
                  <a:gd name="T51" fmla="*/ 369 h 490"/>
                  <a:gd name="T52" fmla="*/ 1370 w 1965"/>
                  <a:gd name="T53" fmla="*/ 348 h 490"/>
                  <a:gd name="T54" fmla="*/ 1289 w 1965"/>
                  <a:gd name="T55" fmla="*/ 272 h 490"/>
                  <a:gd name="T56" fmla="*/ 1209 w 1965"/>
                  <a:gd name="T57" fmla="*/ 283 h 490"/>
                  <a:gd name="T58" fmla="*/ 1047 w 1965"/>
                  <a:gd name="T59" fmla="*/ 130 h 490"/>
                  <a:gd name="T60" fmla="*/ 927 w 1965"/>
                  <a:gd name="T61" fmla="*/ 130 h 490"/>
                  <a:gd name="T62" fmla="*/ 886 w 1965"/>
                  <a:gd name="T63" fmla="*/ 228 h 490"/>
                  <a:gd name="T64" fmla="*/ 806 w 1965"/>
                  <a:gd name="T65" fmla="*/ 228 h 490"/>
                  <a:gd name="T66" fmla="*/ 725 w 1965"/>
                  <a:gd name="T67" fmla="*/ 196 h 490"/>
                  <a:gd name="T68" fmla="*/ 624 w 1965"/>
                  <a:gd name="T69" fmla="*/ 152 h 490"/>
                  <a:gd name="T70" fmla="*/ 544 w 1965"/>
                  <a:gd name="T71" fmla="*/ 109 h 490"/>
                  <a:gd name="T72" fmla="*/ 443 w 1965"/>
                  <a:gd name="T73" fmla="*/ 109 h 490"/>
                  <a:gd name="T74" fmla="*/ 353 w 1965"/>
                  <a:gd name="T75" fmla="*/ 76 h 490"/>
                  <a:gd name="T76" fmla="*/ 262 w 1965"/>
                  <a:gd name="T77" fmla="*/ 87 h 490"/>
                  <a:gd name="T78" fmla="*/ 181 w 1965"/>
                  <a:gd name="T79" fmla="*/ 43 h 490"/>
                  <a:gd name="T80" fmla="*/ 101 w 1965"/>
                  <a:gd name="T81" fmla="*/ 33 h 490"/>
                  <a:gd name="T82" fmla="*/ 20 w 1965"/>
                  <a:gd name="T83" fmla="*/ 11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965" h="490">
                    <a:moveTo>
                      <a:pt x="0" y="0"/>
                    </a:moveTo>
                    <a:lnTo>
                      <a:pt x="40" y="43"/>
                    </a:lnTo>
                    <a:lnTo>
                      <a:pt x="81" y="65"/>
                    </a:lnTo>
                    <a:lnTo>
                      <a:pt x="141" y="65"/>
                    </a:lnTo>
                    <a:lnTo>
                      <a:pt x="181" y="76"/>
                    </a:lnTo>
                    <a:lnTo>
                      <a:pt x="232" y="76"/>
                    </a:lnTo>
                    <a:lnTo>
                      <a:pt x="272" y="109"/>
                    </a:lnTo>
                    <a:lnTo>
                      <a:pt x="363" y="130"/>
                    </a:lnTo>
                    <a:lnTo>
                      <a:pt x="443" y="130"/>
                    </a:lnTo>
                    <a:lnTo>
                      <a:pt x="504" y="130"/>
                    </a:lnTo>
                    <a:lnTo>
                      <a:pt x="544" y="130"/>
                    </a:lnTo>
                    <a:lnTo>
                      <a:pt x="604" y="141"/>
                    </a:lnTo>
                    <a:lnTo>
                      <a:pt x="665" y="152"/>
                    </a:lnTo>
                    <a:lnTo>
                      <a:pt x="705" y="196"/>
                    </a:lnTo>
                    <a:lnTo>
                      <a:pt x="725" y="239"/>
                    </a:lnTo>
                    <a:lnTo>
                      <a:pt x="765" y="250"/>
                    </a:lnTo>
                    <a:lnTo>
                      <a:pt x="816" y="250"/>
                    </a:lnTo>
                    <a:lnTo>
                      <a:pt x="906" y="261"/>
                    </a:lnTo>
                    <a:lnTo>
                      <a:pt x="967" y="250"/>
                    </a:lnTo>
                    <a:lnTo>
                      <a:pt x="1007" y="261"/>
                    </a:lnTo>
                    <a:lnTo>
                      <a:pt x="1068" y="261"/>
                    </a:lnTo>
                    <a:lnTo>
                      <a:pt x="1148" y="250"/>
                    </a:lnTo>
                    <a:lnTo>
                      <a:pt x="1188" y="261"/>
                    </a:lnTo>
                    <a:lnTo>
                      <a:pt x="1219" y="304"/>
                    </a:lnTo>
                    <a:lnTo>
                      <a:pt x="1259" y="326"/>
                    </a:lnTo>
                    <a:lnTo>
                      <a:pt x="1299" y="315"/>
                    </a:lnTo>
                    <a:lnTo>
                      <a:pt x="1340" y="348"/>
                    </a:lnTo>
                    <a:lnTo>
                      <a:pt x="1380" y="380"/>
                    </a:lnTo>
                    <a:lnTo>
                      <a:pt x="1420" y="402"/>
                    </a:lnTo>
                    <a:lnTo>
                      <a:pt x="1460" y="424"/>
                    </a:lnTo>
                    <a:lnTo>
                      <a:pt x="1501" y="446"/>
                    </a:lnTo>
                    <a:lnTo>
                      <a:pt x="1541" y="446"/>
                    </a:lnTo>
                    <a:lnTo>
                      <a:pt x="1622" y="446"/>
                    </a:lnTo>
                    <a:lnTo>
                      <a:pt x="1662" y="446"/>
                    </a:lnTo>
                    <a:lnTo>
                      <a:pt x="1712" y="456"/>
                    </a:lnTo>
                    <a:lnTo>
                      <a:pt x="1752" y="456"/>
                    </a:lnTo>
                    <a:lnTo>
                      <a:pt x="1843" y="456"/>
                    </a:lnTo>
                    <a:lnTo>
                      <a:pt x="1883" y="467"/>
                    </a:lnTo>
                    <a:lnTo>
                      <a:pt x="1924" y="489"/>
                    </a:lnTo>
                    <a:lnTo>
                      <a:pt x="1964" y="489"/>
                    </a:lnTo>
                    <a:lnTo>
                      <a:pt x="1914" y="467"/>
                    </a:lnTo>
                    <a:lnTo>
                      <a:pt x="1863" y="467"/>
                    </a:lnTo>
                    <a:lnTo>
                      <a:pt x="1823" y="446"/>
                    </a:lnTo>
                    <a:lnTo>
                      <a:pt x="1783" y="446"/>
                    </a:lnTo>
                    <a:lnTo>
                      <a:pt x="1742" y="446"/>
                    </a:lnTo>
                    <a:lnTo>
                      <a:pt x="1692" y="446"/>
                    </a:lnTo>
                    <a:lnTo>
                      <a:pt x="1652" y="413"/>
                    </a:lnTo>
                    <a:lnTo>
                      <a:pt x="1611" y="402"/>
                    </a:lnTo>
                    <a:lnTo>
                      <a:pt x="1571" y="402"/>
                    </a:lnTo>
                    <a:lnTo>
                      <a:pt x="1531" y="413"/>
                    </a:lnTo>
                    <a:lnTo>
                      <a:pt x="1491" y="402"/>
                    </a:lnTo>
                    <a:lnTo>
                      <a:pt x="1450" y="369"/>
                    </a:lnTo>
                    <a:lnTo>
                      <a:pt x="1410" y="348"/>
                    </a:lnTo>
                    <a:lnTo>
                      <a:pt x="1370" y="348"/>
                    </a:lnTo>
                    <a:lnTo>
                      <a:pt x="1329" y="304"/>
                    </a:lnTo>
                    <a:lnTo>
                      <a:pt x="1289" y="272"/>
                    </a:lnTo>
                    <a:lnTo>
                      <a:pt x="1249" y="261"/>
                    </a:lnTo>
                    <a:lnTo>
                      <a:pt x="1209" y="283"/>
                    </a:lnTo>
                    <a:lnTo>
                      <a:pt x="1128" y="196"/>
                    </a:lnTo>
                    <a:lnTo>
                      <a:pt x="1047" y="130"/>
                    </a:lnTo>
                    <a:lnTo>
                      <a:pt x="1007" y="120"/>
                    </a:lnTo>
                    <a:lnTo>
                      <a:pt x="927" y="130"/>
                    </a:lnTo>
                    <a:lnTo>
                      <a:pt x="917" y="185"/>
                    </a:lnTo>
                    <a:lnTo>
                      <a:pt x="886" y="228"/>
                    </a:lnTo>
                    <a:lnTo>
                      <a:pt x="846" y="239"/>
                    </a:lnTo>
                    <a:lnTo>
                      <a:pt x="806" y="228"/>
                    </a:lnTo>
                    <a:lnTo>
                      <a:pt x="765" y="206"/>
                    </a:lnTo>
                    <a:lnTo>
                      <a:pt x="725" y="196"/>
                    </a:lnTo>
                    <a:lnTo>
                      <a:pt x="675" y="152"/>
                    </a:lnTo>
                    <a:lnTo>
                      <a:pt x="624" y="152"/>
                    </a:lnTo>
                    <a:lnTo>
                      <a:pt x="584" y="141"/>
                    </a:lnTo>
                    <a:lnTo>
                      <a:pt x="544" y="109"/>
                    </a:lnTo>
                    <a:lnTo>
                      <a:pt x="483" y="109"/>
                    </a:lnTo>
                    <a:lnTo>
                      <a:pt x="443" y="109"/>
                    </a:lnTo>
                    <a:lnTo>
                      <a:pt x="403" y="109"/>
                    </a:lnTo>
                    <a:lnTo>
                      <a:pt x="353" y="76"/>
                    </a:lnTo>
                    <a:lnTo>
                      <a:pt x="312" y="65"/>
                    </a:lnTo>
                    <a:lnTo>
                      <a:pt x="262" y="87"/>
                    </a:lnTo>
                    <a:lnTo>
                      <a:pt x="222" y="87"/>
                    </a:lnTo>
                    <a:lnTo>
                      <a:pt x="181" y="43"/>
                    </a:lnTo>
                    <a:lnTo>
                      <a:pt x="141" y="33"/>
                    </a:lnTo>
                    <a:lnTo>
                      <a:pt x="101" y="33"/>
                    </a:lnTo>
                    <a:lnTo>
                      <a:pt x="60" y="43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3080" name="Freeform 8"/>
              <p:cNvSpPr>
                <a:spLocks/>
              </p:cNvSpPr>
              <p:nvPr/>
            </p:nvSpPr>
            <p:spPr bwMode="auto">
              <a:xfrm>
                <a:off x="4384" y="399"/>
                <a:ext cx="1042" cy="1764"/>
              </a:xfrm>
              <a:custGeom>
                <a:avLst/>
                <a:gdLst>
                  <a:gd name="T0" fmla="*/ 977 w 1042"/>
                  <a:gd name="T1" fmla="*/ 76 h 1764"/>
                  <a:gd name="T2" fmla="*/ 907 w 1042"/>
                  <a:gd name="T3" fmla="*/ 152 h 1764"/>
                  <a:gd name="T4" fmla="*/ 826 w 1042"/>
                  <a:gd name="T5" fmla="*/ 131 h 1764"/>
                  <a:gd name="T6" fmla="*/ 745 w 1042"/>
                  <a:gd name="T7" fmla="*/ 152 h 1764"/>
                  <a:gd name="T8" fmla="*/ 685 w 1042"/>
                  <a:gd name="T9" fmla="*/ 229 h 1764"/>
                  <a:gd name="T10" fmla="*/ 604 w 1042"/>
                  <a:gd name="T11" fmla="*/ 250 h 1764"/>
                  <a:gd name="T12" fmla="*/ 524 w 1042"/>
                  <a:gd name="T13" fmla="*/ 283 h 1764"/>
                  <a:gd name="T14" fmla="*/ 443 w 1042"/>
                  <a:gd name="T15" fmla="*/ 348 h 1764"/>
                  <a:gd name="T16" fmla="*/ 383 w 1042"/>
                  <a:gd name="T17" fmla="*/ 435 h 1764"/>
                  <a:gd name="T18" fmla="*/ 343 w 1042"/>
                  <a:gd name="T19" fmla="*/ 511 h 1764"/>
                  <a:gd name="T20" fmla="*/ 302 w 1042"/>
                  <a:gd name="T21" fmla="*/ 599 h 1764"/>
                  <a:gd name="T22" fmla="*/ 222 w 1042"/>
                  <a:gd name="T23" fmla="*/ 599 h 1764"/>
                  <a:gd name="T24" fmla="*/ 141 w 1042"/>
                  <a:gd name="T25" fmla="*/ 653 h 1764"/>
                  <a:gd name="T26" fmla="*/ 60 w 1042"/>
                  <a:gd name="T27" fmla="*/ 653 h 1764"/>
                  <a:gd name="T28" fmla="*/ 0 w 1042"/>
                  <a:gd name="T29" fmla="*/ 707 h 1764"/>
                  <a:gd name="T30" fmla="*/ 81 w 1042"/>
                  <a:gd name="T31" fmla="*/ 729 h 1764"/>
                  <a:gd name="T32" fmla="*/ 141 w 1042"/>
                  <a:gd name="T33" fmla="*/ 816 h 1764"/>
                  <a:gd name="T34" fmla="*/ 222 w 1042"/>
                  <a:gd name="T35" fmla="*/ 816 h 1764"/>
                  <a:gd name="T36" fmla="*/ 302 w 1042"/>
                  <a:gd name="T37" fmla="*/ 860 h 1764"/>
                  <a:gd name="T38" fmla="*/ 383 w 1042"/>
                  <a:gd name="T39" fmla="*/ 914 h 1764"/>
                  <a:gd name="T40" fmla="*/ 463 w 1042"/>
                  <a:gd name="T41" fmla="*/ 914 h 1764"/>
                  <a:gd name="T42" fmla="*/ 524 w 1042"/>
                  <a:gd name="T43" fmla="*/ 882 h 1764"/>
                  <a:gd name="T44" fmla="*/ 584 w 1042"/>
                  <a:gd name="T45" fmla="*/ 816 h 1764"/>
                  <a:gd name="T46" fmla="*/ 655 w 1042"/>
                  <a:gd name="T47" fmla="*/ 784 h 1764"/>
                  <a:gd name="T48" fmla="*/ 705 w 1042"/>
                  <a:gd name="T49" fmla="*/ 871 h 1764"/>
                  <a:gd name="T50" fmla="*/ 735 w 1042"/>
                  <a:gd name="T51" fmla="*/ 958 h 1764"/>
                  <a:gd name="T52" fmla="*/ 796 w 1042"/>
                  <a:gd name="T53" fmla="*/ 1088 h 1764"/>
                  <a:gd name="T54" fmla="*/ 846 w 1042"/>
                  <a:gd name="T55" fmla="*/ 1186 h 1764"/>
                  <a:gd name="T56" fmla="*/ 876 w 1042"/>
                  <a:gd name="T57" fmla="*/ 1273 h 1764"/>
                  <a:gd name="T58" fmla="*/ 907 w 1042"/>
                  <a:gd name="T59" fmla="*/ 1360 h 1764"/>
                  <a:gd name="T60" fmla="*/ 917 w 1042"/>
                  <a:gd name="T61" fmla="*/ 1447 h 1764"/>
                  <a:gd name="T62" fmla="*/ 957 w 1042"/>
                  <a:gd name="T63" fmla="*/ 1534 h 1764"/>
                  <a:gd name="T64" fmla="*/ 977 w 1042"/>
                  <a:gd name="T65" fmla="*/ 1622 h 1764"/>
                  <a:gd name="T66" fmla="*/ 1017 w 1042"/>
                  <a:gd name="T67" fmla="*/ 1709 h 1764"/>
                  <a:gd name="T68" fmla="*/ 1041 w 1042"/>
                  <a:gd name="T69" fmla="*/ 1763 h 1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42" h="1764">
                    <a:moveTo>
                      <a:pt x="1038" y="0"/>
                    </a:moveTo>
                    <a:lnTo>
                      <a:pt x="977" y="76"/>
                    </a:lnTo>
                    <a:lnTo>
                      <a:pt x="937" y="109"/>
                    </a:lnTo>
                    <a:lnTo>
                      <a:pt x="907" y="152"/>
                    </a:lnTo>
                    <a:lnTo>
                      <a:pt x="866" y="131"/>
                    </a:lnTo>
                    <a:lnTo>
                      <a:pt x="826" y="131"/>
                    </a:lnTo>
                    <a:lnTo>
                      <a:pt x="786" y="131"/>
                    </a:lnTo>
                    <a:lnTo>
                      <a:pt x="745" y="152"/>
                    </a:lnTo>
                    <a:lnTo>
                      <a:pt x="725" y="196"/>
                    </a:lnTo>
                    <a:lnTo>
                      <a:pt x="685" y="229"/>
                    </a:lnTo>
                    <a:lnTo>
                      <a:pt x="645" y="229"/>
                    </a:lnTo>
                    <a:lnTo>
                      <a:pt x="604" y="250"/>
                    </a:lnTo>
                    <a:lnTo>
                      <a:pt x="564" y="283"/>
                    </a:lnTo>
                    <a:lnTo>
                      <a:pt x="524" y="283"/>
                    </a:lnTo>
                    <a:lnTo>
                      <a:pt x="484" y="305"/>
                    </a:lnTo>
                    <a:lnTo>
                      <a:pt x="443" y="348"/>
                    </a:lnTo>
                    <a:lnTo>
                      <a:pt x="413" y="392"/>
                    </a:lnTo>
                    <a:lnTo>
                      <a:pt x="383" y="435"/>
                    </a:lnTo>
                    <a:lnTo>
                      <a:pt x="343" y="446"/>
                    </a:lnTo>
                    <a:lnTo>
                      <a:pt x="343" y="511"/>
                    </a:lnTo>
                    <a:lnTo>
                      <a:pt x="332" y="555"/>
                    </a:lnTo>
                    <a:lnTo>
                      <a:pt x="302" y="599"/>
                    </a:lnTo>
                    <a:lnTo>
                      <a:pt x="262" y="609"/>
                    </a:lnTo>
                    <a:lnTo>
                      <a:pt x="222" y="599"/>
                    </a:lnTo>
                    <a:lnTo>
                      <a:pt x="181" y="609"/>
                    </a:lnTo>
                    <a:lnTo>
                      <a:pt x="141" y="653"/>
                    </a:lnTo>
                    <a:lnTo>
                      <a:pt x="101" y="664"/>
                    </a:lnTo>
                    <a:lnTo>
                      <a:pt x="60" y="653"/>
                    </a:lnTo>
                    <a:lnTo>
                      <a:pt x="20" y="664"/>
                    </a:lnTo>
                    <a:lnTo>
                      <a:pt x="0" y="707"/>
                    </a:lnTo>
                    <a:lnTo>
                      <a:pt x="40" y="729"/>
                    </a:lnTo>
                    <a:lnTo>
                      <a:pt x="81" y="729"/>
                    </a:lnTo>
                    <a:lnTo>
                      <a:pt x="121" y="773"/>
                    </a:lnTo>
                    <a:lnTo>
                      <a:pt x="141" y="816"/>
                    </a:lnTo>
                    <a:lnTo>
                      <a:pt x="181" y="816"/>
                    </a:lnTo>
                    <a:lnTo>
                      <a:pt x="222" y="816"/>
                    </a:lnTo>
                    <a:lnTo>
                      <a:pt x="262" y="827"/>
                    </a:lnTo>
                    <a:lnTo>
                      <a:pt x="302" y="860"/>
                    </a:lnTo>
                    <a:lnTo>
                      <a:pt x="343" y="903"/>
                    </a:lnTo>
                    <a:lnTo>
                      <a:pt x="383" y="914"/>
                    </a:lnTo>
                    <a:lnTo>
                      <a:pt x="423" y="914"/>
                    </a:lnTo>
                    <a:lnTo>
                      <a:pt x="463" y="914"/>
                    </a:lnTo>
                    <a:lnTo>
                      <a:pt x="504" y="925"/>
                    </a:lnTo>
                    <a:lnTo>
                      <a:pt x="524" y="882"/>
                    </a:lnTo>
                    <a:lnTo>
                      <a:pt x="544" y="838"/>
                    </a:lnTo>
                    <a:lnTo>
                      <a:pt x="584" y="816"/>
                    </a:lnTo>
                    <a:lnTo>
                      <a:pt x="615" y="773"/>
                    </a:lnTo>
                    <a:lnTo>
                      <a:pt x="655" y="784"/>
                    </a:lnTo>
                    <a:lnTo>
                      <a:pt x="675" y="827"/>
                    </a:lnTo>
                    <a:lnTo>
                      <a:pt x="705" y="871"/>
                    </a:lnTo>
                    <a:lnTo>
                      <a:pt x="715" y="914"/>
                    </a:lnTo>
                    <a:lnTo>
                      <a:pt x="735" y="958"/>
                    </a:lnTo>
                    <a:lnTo>
                      <a:pt x="776" y="1045"/>
                    </a:lnTo>
                    <a:lnTo>
                      <a:pt x="796" y="1088"/>
                    </a:lnTo>
                    <a:lnTo>
                      <a:pt x="796" y="1132"/>
                    </a:lnTo>
                    <a:lnTo>
                      <a:pt x="846" y="1186"/>
                    </a:lnTo>
                    <a:lnTo>
                      <a:pt x="876" y="1230"/>
                    </a:lnTo>
                    <a:lnTo>
                      <a:pt x="876" y="1273"/>
                    </a:lnTo>
                    <a:lnTo>
                      <a:pt x="887" y="1317"/>
                    </a:lnTo>
                    <a:lnTo>
                      <a:pt x="907" y="1360"/>
                    </a:lnTo>
                    <a:lnTo>
                      <a:pt x="917" y="1404"/>
                    </a:lnTo>
                    <a:lnTo>
                      <a:pt x="917" y="1447"/>
                    </a:lnTo>
                    <a:lnTo>
                      <a:pt x="917" y="1491"/>
                    </a:lnTo>
                    <a:lnTo>
                      <a:pt x="957" y="1534"/>
                    </a:lnTo>
                    <a:lnTo>
                      <a:pt x="977" y="1578"/>
                    </a:lnTo>
                    <a:lnTo>
                      <a:pt x="977" y="1622"/>
                    </a:lnTo>
                    <a:lnTo>
                      <a:pt x="1017" y="1665"/>
                    </a:lnTo>
                    <a:lnTo>
                      <a:pt x="1017" y="1709"/>
                    </a:lnTo>
                    <a:lnTo>
                      <a:pt x="1038" y="1748"/>
                    </a:lnTo>
                    <a:lnTo>
                      <a:pt x="1041" y="1763"/>
                    </a:lnTo>
                    <a:lnTo>
                      <a:pt x="1038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3081" name="Freeform 9"/>
              <p:cNvSpPr>
                <a:spLocks/>
              </p:cNvSpPr>
              <p:nvPr/>
            </p:nvSpPr>
            <p:spPr bwMode="auto">
              <a:xfrm>
                <a:off x="502" y="1226"/>
                <a:ext cx="4882" cy="1403"/>
              </a:xfrm>
              <a:custGeom>
                <a:avLst/>
                <a:gdLst>
                  <a:gd name="T0" fmla="*/ 151 w 4882"/>
                  <a:gd name="T1" fmla="*/ 54 h 1403"/>
                  <a:gd name="T2" fmla="*/ 282 w 4882"/>
                  <a:gd name="T3" fmla="*/ 250 h 1403"/>
                  <a:gd name="T4" fmla="*/ 524 w 4882"/>
                  <a:gd name="T5" fmla="*/ 261 h 1403"/>
                  <a:gd name="T6" fmla="*/ 686 w 4882"/>
                  <a:gd name="T7" fmla="*/ 467 h 1403"/>
                  <a:gd name="T8" fmla="*/ 766 w 4882"/>
                  <a:gd name="T9" fmla="*/ 706 h 1403"/>
                  <a:gd name="T10" fmla="*/ 918 w 4882"/>
                  <a:gd name="T11" fmla="*/ 739 h 1403"/>
                  <a:gd name="T12" fmla="*/ 1008 w 4882"/>
                  <a:gd name="T13" fmla="*/ 815 h 1403"/>
                  <a:gd name="T14" fmla="*/ 1210 w 4882"/>
                  <a:gd name="T15" fmla="*/ 869 h 1403"/>
                  <a:gd name="T16" fmla="*/ 1331 w 4882"/>
                  <a:gd name="T17" fmla="*/ 772 h 1403"/>
                  <a:gd name="T18" fmla="*/ 1412 w 4882"/>
                  <a:gd name="T19" fmla="*/ 565 h 1403"/>
                  <a:gd name="T20" fmla="*/ 1291 w 4882"/>
                  <a:gd name="T21" fmla="*/ 359 h 1403"/>
                  <a:gd name="T22" fmla="*/ 1412 w 4882"/>
                  <a:gd name="T23" fmla="*/ 163 h 1403"/>
                  <a:gd name="T24" fmla="*/ 1603 w 4882"/>
                  <a:gd name="T25" fmla="*/ 206 h 1403"/>
                  <a:gd name="T26" fmla="*/ 1785 w 4882"/>
                  <a:gd name="T27" fmla="*/ 250 h 1403"/>
                  <a:gd name="T28" fmla="*/ 1967 w 4882"/>
                  <a:gd name="T29" fmla="*/ 250 h 1403"/>
                  <a:gd name="T30" fmla="*/ 2088 w 4882"/>
                  <a:gd name="T31" fmla="*/ 217 h 1403"/>
                  <a:gd name="T32" fmla="*/ 2219 w 4882"/>
                  <a:gd name="T33" fmla="*/ 120 h 1403"/>
                  <a:gd name="T34" fmla="*/ 2420 w 4882"/>
                  <a:gd name="T35" fmla="*/ 261 h 1403"/>
                  <a:gd name="T36" fmla="*/ 2612 w 4882"/>
                  <a:gd name="T37" fmla="*/ 348 h 1403"/>
                  <a:gd name="T38" fmla="*/ 2783 w 4882"/>
                  <a:gd name="T39" fmla="*/ 478 h 1403"/>
                  <a:gd name="T40" fmla="*/ 2985 w 4882"/>
                  <a:gd name="T41" fmla="*/ 576 h 1403"/>
                  <a:gd name="T42" fmla="*/ 3177 w 4882"/>
                  <a:gd name="T43" fmla="*/ 652 h 1403"/>
                  <a:gd name="T44" fmla="*/ 3378 w 4882"/>
                  <a:gd name="T45" fmla="*/ 772 h 1403"/>
                  <a:gd name="T46" fmla="*/ 3580 w 4882"/>
                  <a:gd name="T47" fmla="*/ 706 h 1403"/>
                  <a:gd name="T48" fmla="*/ 3782 w 4882"/>
                  <a:gd name="T49" fmla="*/ 772 h 1403"/>
                  <a:gd name="T50" fmla="*/ 3983 w 4882"/>
                  <a:gd name="T51" fmla="*/ 706 h 1403"/>
                  <a:gd name="T52" fmla="*/ 4195 w 4882"/>
                  <a:gd name="T53" fmla="*/ 696 h 1403"/>
                  <a:gd name="T54" fmla="*/ 4397 w 4882"/>
                  <a:gd name="T55" fmla="*/ 783 h 1403"/>
                  <a:gd name="T56" fmla="*/ 4599 w 4882"/>
                  <a:gd name="T57" fmla="*/ 783 h 1403"/>
                  <a:gd name="T58" fmla="*/ 4800 w 4882"/>
                  <a:gd name="T59" fmla="*/ 761 h 1403"/>
                  <a:gd name="T60" fmla="*/ 4760 w 4882"/>
                  <a:gd name="T61" fmla="*/ 848 h 1403"/>
                  <a:gd name="T62" fmla="*/ 4498 w 4882"/>
                  <a:gd name="T63" fmla="*/ 924 h 1403"/>
                  <a:gd name="T64" fmla="*/ 4296 w 4882"/>
                  <a:gd name="T65" fmla="*/ 978 h 1403"/>
                  <a:gd name="T66" fmla="*/ 4276 w 4882"/>
                  <a:gd name="T67" fmla="*/ 1130 h 1403"/>
                  <a:gd name="T68" fmla="*/ 4165 w 4882"/>
                  <a:gd name="T69" fmla="*/ 1293 h 1403"/>
                  <a:gd name="T70" fmla="*/ 3933 w 4882"/>
                  <a:gd name="T71" fmla="*/ 1337 h 1403"/>
                  <a:gd name="T72" fmla="*/ 3620 w 4882"/>
                  <a:gd name="T73" fmla="*/ 1185 h 1403"/>
                  <a:gd name="T74" fmla="*/ 3409 w 4882"/>
                  <a:gd name="T75" fmla="*/ 1011 h 1403"/>
                  <a:gd name="T76" fmla="*/ 3177 w 4882"/>
                  <a:gd name="T77" fmla="*/ 978 h 1403"/>
                  <a:gd name="T78" fmla="*/ 2955 w 4882"/>
                  <a:gd name="T79" fmla="*/ 859 h 1403"/>
                  <a:gd name="T80" fmla="*/ 2703 w 4882"/>
                  <a:gd name="T81" fmla="*/ 848 h 1403"/>
                  <a:gd name="T82" fmla="*/ 2471 w 4882"/>
                  <a:gd name="T83" fmla="*/ 924 h 1403"/>
                  <a:gd name="T84" fmla="*/ 2239 w 4882"/>
                  <a:gd name="T85" fmla="*/ 859 h 1403"/>
                  <a:gd name="T86" fmla="*/ 2027 w 4882"/>
                  <a:gd name="T87" fmla="*/ 772 h 1403"/>
                  <a:gd name="T88" fmla="*/ 1926 w 4882"/>
                  <a:gd name="T89" fmla="*/ 946 h 1403"/>
                  <a:gd name="T90" fmla="*/ 1916 w 4882"/>
                  <a:gd name="T91" fmla="*/ 1163 h 1403"/>
                  <a:gd name="T92" fmla="*/ 1805 w 4882"/>
                  <a:gd name="T93" fmla="*/ 1359 h 1403"/>
                  <a:gd name="T94" fmla="*/ 1593 w 4882"/>
                  <a:gd name="T95" fmla="*/ 1402 h 1403"/>
                  <a:gd name="T96" fmla="*/ 1382 w 4882"/>
                  <a:gd name="T97" fmla="*/ 1326 h 1403"/>
                  <a:gd name="T98" fmla="*/ 1180 w 4882"/>
                  <a:gd name="T99" fmla="*/ 1239 h 1403"/>
                  <a:gd name="T100" fmla="*/ 978 w 4882"/>
                  <a:gd name="T101" fmla="*/ 1217 h 1403"/>
                  <a:gd name="T102" fmla="*/ 777 w 4882"/>
                  <a:gd name="T103" fmla="*/ 1337 h 1403"/>
                  <a:gd name="T104" fmla="*/ 625 w 4882"/>
                  <a:gd name="T105" fmla="*/ 1250 h 1403"/>
                  <a:gd name="T106" fmla="*/ 504 w 4882"/>
                  <a:gd name="T107" fmla="*/ 1087 h 1403"/>
                  <a:gd name="T108" fmla="*/ 373 w 4882"/>
                  <a:gd name="T109" fmla="*/ 902 h 1403"/>
                  <a:gd name="T110" fmla="*/ 182 w 4882"/>
                  <a:gd name="T111" fmla="*/ 783 h 1403"/>
                  <a:gd name="T112" fmla="*/ 121 w 4882"/>
                  <a:gd name="T113" fmla="*/ 598 h 1403"/>
                  <a:gd name="T114" fmla="*/ 61 w 4882"/>
                  <a:gd name="T115" fmla="*/ 413 h 1403"/>
                  <a:gd name="T116" fmla="*/ 61 w 4882"/>
                  <a:gd name="T117" fmla="*/ 196 h 1403"/>
                  <a:gd name="T118" fmla="*/ 0 w 4882"/>
                  <a:gd name="T119" fmla="*/ 0 h 1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882" h="1403">
                    <a:moveTo>
                      <a:pt x="0" y="0"/>
                    </a:moveTo>
                    <a:lnTo>
                      <a:pt x="40" y="22"/>
                    </a:lnTo>
                    <a:lnTo>
                      <a:pt x="81" y="33"/>
                    </a:lnTo>
                    <a:lnTo>
                      <a:pt x="121" y="11"/>
                    </a:lnTo>
                    <a:lnTo>
                      <a:pt x="151" y="54"/>
                    </a:lnTo>
                    <a:lnTo>
                      <a:pt x="192" y="76"/>
                    </a:lnTo>
                    <a:lnTo>
                      <a:pt x="222" y="120"/>
                    </a:lnTo>
                    <a:lnTo>
                      <a:pt x="242" y="163"/>
                    </a:lnTo>
                    <a:lnTo>
                      <a:pt x="252" y="206"/>
                    </a:lnTo>
                    <a:lnTo>
                      <a:pt x="282" y="250"/>
                    </a:lnTo>
                    <a:lnTo>
                      <a:pt x="323" y="272"/>
                    </a:lnTo>
                    <a:lnTo>
                      <a:pt x="363" y="272"/>
                    </a:lnTo>
                    <a:lnTo>
                      <a:pt x="403" y="250"/>
                    </a:lnTo>
                    <a:lnTo>
                      <a:pt x="484" y="250"/>
                    </a:lnTo>
                    <a:lnTo>
                      <a:pt x="524" y="261"/>
                    </a:lnTo>
                    <a:lnTo>
                      <a:pt x="565" y="304"/>
                    </a:lnTo>
                    <a:lnTo>
                      <a:pt x="595" y="348"/>
                    </a:lnTo>
                    <a:lnTo>
                      <a:pt x="635" y="380"/>
                    </a:lnTo>
                    <a:lnTo>
                      <a:pt x="666" y="424"/>
                    </a:lnTo>
                    <a:lnTo>
                      <a:pt x="686" y="467"/>
                    </a:lnTo>
                    <a:lnTo>
                      <a:pt x="686" y="511"/>
                    </a:lnTo>
                    <a:lnTo>
                      <a:pt x="686" y="554"/>
                    </a:lnTo>
                    <a:lnTo>
                      <a:pt x="706" y="609"/>
                    </a:lnTo>
                    <a:lnTo>
                      <a:pt x="726" y="663"/>
                    </a:lnTo>
                    <a:lnTo>
                      <a:pt x="766" y="706"/>
                    </a:lnTo>
                    <a:lnTo>
                      <a:pt x="807" y="717"/>
                    </a:lnTo>
                    <a:lnTo>
                      <a:pt x="847" y="674"/>
                    </a:lnTo>
                    <a:lnTo>
                      <a:pt x="887" y="652"/>
                    </a:lnTo>
                    <a:lnTo>
                      <a:pt x="908" y="696"/>
                    </a:lnTo>
                    <a:lnTo>
                      <a:pt x="918" y="739"/>
                    </a:lnTo>
                    <a:lnTo>
                      <a:pt x="898" y="783"/>
                    </a:lnTo>
                    <a:lnTo>
                      <a:pt x="887" y="826"/>
                    </a:lnTo>
                    <a:lnTo>
                      <a:pt x="928" y="869"/>
                    </a:lnTo>
                    <a:lnTo>
                      <a:pt x="968" y="848"/>
                    </a:lnTo>
                    <a:lnTo>
                      <a:pt x="1008" y="815"/>
                    </a:lnTo>
                    <a:lnTo>
                      <a:pt x="1049" y="826"/>
                    </a:lnTo>
                    <a:lnTo>
                      <a:pt x="1089" y="848"/>
                    </a:lnTo>
                    <a:lnTo>
                      <a:pt x="1129" y="848"/>
                    </a:lnTo>
                    <a:lnTo>
                      <a:pt x="1170" y="859"/>
                    </a:lnTo>
                    <a:lnTo>
                      <a:pt x="1210" y="869"/>
                    </a:lnTo>
                    <a:lnTo>
                      <a:pt x="1220" y="826"/>
                    </a:lnTo>
                    <a:lnTo>
                      <a:pt x="1261" y="815"/>
                    </a:lnTo>
                    <a:lnTo>
                      <a:pt x="1301" y="826"/>
                    </a:lnTo>
                    <a:lnTo>
                      <a:pt x="1341" y="815"/>
                    </a:lnTo>
                    <a:lnTo>
                      <a:pt x="1331" y="772"/>
                    </a:lnTo>
                    <a:lnTo>
                      <a:pt x="1331" y="728"/>
                    </a:lnTo>
                    <a:lnTo>
                      <a:pt x="1372" y="696"/>
                    </a:lnTo>
                    <a:lnTo>
                      <a:pt x="1392" y="652"/>
                    </a:lnTo>
                    <a:lnTo>
                      <a:pt x="1382" y="609"/>
                    </a:lnTo>
                    <a:lnTo>
                      <a:pt x="1412" y="565"/>
                    </a:lnTo>
                    <a:lnTo>
                      <a:pt x="1412" y="522"/>
                    </a:lnTo>
                    <a:lnTo>
                      <a:pt x="1372" y="500"/>
                    </a:lnTo>
                    <a:lnTo>
                      <a:pt x="1331" y="446"/>
                    </a:lnTo>
                    <a:lnTo>
                      <a:pt x="1301" y="402"/>
                    </a:lnTo>
                    <a:lnTo>
                      <a:pt x="1291" y="359"/>
                    </a:lnTo>
                    <a:lnTo>
                      <a:pt x="1291" y="315"/>
                    </a:lnTo>
                    <a:lnTo>
                      <a:pt x="1301" y="272"/>
                    </a:lnTo>
                    <a:lnTo>
                      <a:pt x="1341" y="228"/>
                    </a:lnTo>
                    <a:lnTo>
                      <a:pt x="1372" y="185"/>
                    </a:lnTo>
                    <a:lnTo>
                      <a:pt x="1412" y="163"/>
                    </a:lnTo>
                    <a:lnTo>
                      <a:pt x="1442" y="206"/>
                    </a:lnTo>
                    <a:lnTo>
                      <a:pt x="1482" y="217"/>
                    </a:lnTo>
                    <a:lnTo>
                      <a:pt x="1523" y="206"/>
                    </a:lnTo>
                    <a:lnTo>
                      <a:pt x="1563" y="206"/>
                    </a:lnTo>
                    <a:lnTo>
                      <a:pt x="1603" y="206"/>
                    </a:lnTo>
                    <a:lnTo>
                      <a:pt x="1654" y="196"/>
                    </a:lnTo>
                    <a:lnTo>
                      <a:pt x="1694" y="185"/>
                    </a:lnTo>
                    <a:lnTo>
                      <a:pt x="1735" y="185"/>
                    </a:lnTo>
                    <a:lnTo>
                      <a:pt x="1775" y="206"/>
                    </a:lnTo>
                    <a:lnTo>
                      <a:pt x="1785" y="250"/>
                    </a:lnTo>
                    <a:lnTo>
                      <a:pt x="1825" y="250"/>
                    </a:lnTo>
                    <a:lnTo>
                      <a:pt x="1866" y="283"/>
                    </a:lnTo>
                    <a:lnTo>
                      <a:pt x="1906" y="315"/>
                    </a:lnTo>
                    <a:lnTo>
                      <a:pt x="1946" y="293"/>
                    </a:lnTo>
                    <a:lnTo>
                      <a:pt x="1967" y="250"/>
                    </a:lnTo>
                    <a:lnTo>
                      <a:pt x="1977" y="206"/>
                    </a:lnTo>
                    <a:lnTo>
                      <a:pt x="1997" y="163"/>
                    </a:lnTo>
                    <a:lnTo>
                      <a:pt x="2037" y="152"/>
                    </a:lnTo>
                    <a:lnTo>
                      <a:pt x="2047" y="196"/>
                    </a:lnTo>
                    <a:lnTo>
                      <a:pt x="2088" y="217"/>
                    </a:lnTo>
                    <a:lnTo>
                      <a:pt x="2128" y="217"/>
                    </a:lnTo>
                    <a:lnTo>
                      <a:pt x="2138" y="174"/>
                    </a:lnTo>
                    <a:lnTo>
                      <a:pt x="2138" y="130"/>
                    </a:lnTo>
                    <a:lnTo>
                      <a:pt x="2178" y="120"/>
                    </a:lnTo>
                    <a:lnTo>
                      <a:pt x="2219" y="120"/>
                    </a:lnTo>
                    <a:lnTo>
                      <a:pt x="2259" y="163"/>
                    </a:lnTo>
                    <a:lnTo>
                      <a:pt x="2299" y="196"/>
                    </a:lnTo>
                    <a:lnTo>
                      <a:pt x="2340" y="196"/>
                    </a:lnTo>
                    <a:lnTo>
                      <a:pt x="2380" y="217"/>
                    </a:lnTo>
                    <a:lnTo>
                      <a:pt x="2420" y="261"/>
                    </a:lnTo>
                    <a:lnTo>
                      <a:pt x="2451" y="304"/>
                    </a:lnTo>
                    <a:lnTo>
                      <a:pt x="2491" y="337"/>
                    </a:lnTo>
                    <a:lnTo>
                      <a:pt x="2531" y="348"/>
                    </a:lnTo>
                    <a:lnTo>
                      <a:pt x="2572" y="348"/>
                    </a:lnTo>
                    <a:lnTo>
                      <a:pt x="2612" y="348"/>
                    </a:lnTo>
                    <a:lnTo>
                      <a:pt x="2652" y="359"/>
                    </a:lnTo>
                    <a:lnTo>
                      <a:pt x="2693" y="370"/>
                    </a:lnTo>
                    <a:lnTo>
                      <a:pt x="2733" y="391"/>
                    </a:lnTo>
                    <a:lnTo>
                      <a:pt x="2773" y="435"/>
                    </a:lnTo>
                    <a:lnTo>
                      <a:pt x="2783" y="478"/>
                    </a:lnTo>
                    <a:lnTo>
                      <a:pt x="2804" y="522"/>
                    </a:lnTo>
                    <a:lnTo>
                      <a:pt x="2854" y="565"/>
                    </a:lnTo>
                    <a:lnTo>
                      <a:pt x="2894" y="576"/>
                    </a:lnTo>
                    <a:lnTo>
                      <a:pt x="2945" y="576"/>
                    </a:lnTo>
                    <a:lnTo>
                      <a:pt x="2985" y="576"/>
                    </a:lnTo>
                    <a:lnTo>
                      <a:pt x="3025" y="576"/>
                    </a:lnTo>
                    <a:lnTo>
                      <a:pt x="3066" y="576"/>
                    </a:lnTo>
                    <a:lnTo>
                      <a:pt x="3106" y="587"/>
                    </a:lnTo>
                    <a:lnTo>
                      <a:pt x="3146" y="609"/>
                    </a:lnTo>
                    <a:lnTo>
                      <a:pt x="3177" y="652"/>
                    </a:lnTo>
                    <a:lnTo>
                      <a:pt x="3217" y="685"/>
                    </a:lnTo>
                    <a:lnTo>
                      <a:pt x="3257" y="696"/>
                    </a:lnTo>
                    <a:lnTo>
                      <a:pt x="3298" y="728"/>
                    </a:lnTo>
                    <a:lnTo>
                      <a:pt x="3338" y="772"/>
                    </a:lnTo>
                    <a:lnTo>
                      <a:pt x="3378" y="772"/>
                    </a:lnTo>
                    <a:lnTo>
                      <a:pt x="3419" y="772"/>
                    </a:lnTo>
                    <a:lnTo>
                      <a:pt x="3469" y="761"/>
                    </a:lnTo>
                    <a:lnTo>
                      <a:pt x="3509" y="761"/>
                    </a:lnTo>
                    <a:lnTo>
                      <a:pt x="3540" y="717"/>
                    </a:lnTo>
                    <a:lnTo>
                      <a:pt x="3580" y="706"/>
                    </a:lnTo>
                    <a:lnTo>
                      <a:pt x="3620" y="706"/>
                    </a:lnTo>
                    <a:lnTo>
                      <a:pt x="3661" y="706"/>
                    </a:lnTo>
                    <a:lnTo>
                      <a:pt x="3701" y="750"/>
                    </a:lnTo>
                    <a:lnTo>
                      <a:pt x="3741" y="772"/>
                    </a:lnTo>
                    <a:lnTo>
                      <a:pt x="3782" y="772"/>
                    </a:lnTo>
                    <a:lnTo>
                      <a:pt x="3822" y="761"/>
                    </a:lnTo>
                    <a:lnTo>
                      <a:pt x="3862" y="739"/>
                    </a:lnTo>
                    <a:lnTo>
                      <a:pt x="3903" y="717"/>
                    </a:lnTo>
                    <a:lnTo>
                      <a:pt x="3943" y="706"/>
                    </a:lnTo>
                    <a:lnTo>
                      <a:pt x="3983" y="706"/>
                    </a:lnTo>
                    <a:lnTo>
                      <a:pt x="4034" y="706"/>
                    </a:lnTo>
                    <a:lnTo>
                      <a:pt x="4074" y="696"/>
                    </a:lnTo>
                    <a:lnTo>
                      <a:pt x="4115" y="696"/>
                    </a:lnTo>
                    <a:lnTo>
                      <a:pt x="4155" y="696"/>
                    </a:lnTo>
                    <a:lnTo>
                      <a:pt x="4195" y="696"/>
                    </a:lnTo>
                    <a:lnTo>
                      <a:pt x="4236" y="717"/>
                    </a:lnTo>
                    <a:lnTo>
                      <a:pt x="4276" y="750"/>
                    </a:lnTo>
                    <a:lnTo>
                      <a:pt x="4316" y="772"/>
                    </a:lnTo>
                    <a:lnTo>
                      <a:pt x="4357" y="783"/>
                    </a:lnTo>
                    <a:lnTo>
                      <a:pt x="4397" y="783"/>
                    </a:lnTo>
                    <a:lnTo>
                      <a:pt x="4437" y="783"/>
                    </a:lnTo>
                    <a:lnTo>
                      <a:pt x="4478" y="783"/>
                    </a:lnTo>
                    <a:lnTo>
                      <a:pt x="4518" y="783"/>
                    </a:lnTo>
                    <a:lnTo>
                      <a:pt x="4558" y="783"/>
                    </a:lnTo>
                    <a:lnTo>
                      <a:pt x="4599" y="783"/>
                    </a:lnTo>
                    <a:lnTo>
                      <a:pt x="4639" y="783"/>
                    </a:lnTo>
                    <a:lnTo>
                      <a:pt x="4679" y="772"/>
                    </a:lnTo>
                    <a:lnTo>
                      <a:pt x="4720" y="761"/>
                    </a:lnTo>
                    <a:lnTo>
                      <a:pt x="4760" y="761"/>
                    </a:lnTo>
                    <a:lnTo>
                      <a:pt x="4800" y="761"/>
                    </a:lnTo>
                    <a:lnTo>
                      <a:pt x="4841" y="772"/>
                    </a:lnTo>
                    <a:lnTo>
                      <a:pt x="4881" y="772"/>
                    </a:lnTo>
                    <a:lnTo>
                      <a:pt x="4841" y="815"/>
                    </a:lnTo>
                    <a:lnTo>
                      <a:pt x="4800" y="826"/>
                    </a:lnTo>
                    <a:lnTo>
                      <a:pt x="4760" y="848"/>
                    </a:lnTo>
                    <a:lnTo>
                      <a:pt x="4720" y="880"/>
                    </a:lnTo>
                    <a:lnTo>
                      <a:pt x="4679" y="891"/>
                    </a:lnTo>
                    <a:lnTo>
                      <a:pt x="4629" y="913"/>
                    </a:lnTo>
                    <a:lnTo>
                      <a:pt x="4548" y="924"/>
                    </a:lnTo>
                    <a:lnTo>
                      <a:pt x="4498" y="924"/>
                    </a:lnTo>
                    <a:lnTo>
                      <a:pt x="4457" y="935"/>
                    </a:lnTo>
                    <a:lnTo>
                      <a:pt x="4417" y="967"/>
                    </a:lnTo>
                    <a:lnTo>
                      <a:pt x="4377" y="978"/>
                    </a:lnTo>
                    <a:lnTo>
                      <a:pt x="4336" y="978"/>
                    </a:lnTo>
                    <a:lnTo>
                      <a:pt x="4296" y="978"/>
                    </a:lnTo>
                    <a:lnTo>
                      <a:pt x="4246" y="978"/>
                    </a:lnTo>
                    <a:lnTo>
                      <a:pt x="4205" y="1000"/>
                    </a:lnTo>
                    <a:lnTo>
                      <a:pt x="4205" y="1076"/>
                    </a:lnTo>
                    <a:lnTo>
                      <a:pt x="4215" y="1119"/>
                    </a:lnTo>
                    <a:lnTo>
                      <a:pt x="4276" y="1130"/>
                    </a:lnTo>
                    <a:lnTo>
                      <a:pt x="4316" y="1152"/>
                    </a:lnTo>
                    <a:lnTo>
                      <a:pt x="4276" y="1206"/>
                    </a:lnTo>
                    <a:lnTo>
                      <a:pt x="4236" y="1228"/>
                    </a:lnTo>
                    <a:lnTo>
                      <a:pt x="4195" y="1250"/>
                    </a:lnTo>
                    <a:lnTo>
                      <a:pt x="4165" y="1293"/>
                    </a:lnTo>
                    <a:lnTo>
                      <a:pt x="4125" y="1337"/>
                    </a:lnTo>
                    <a:lnTo>
                      <a:pt x="4074" y="1337"/>
                    </a:lnTo>
                    <a:lnTo>
                      <a:pt x="4024" y="1337"/>
                    </a:lnTo>
                    <a:lnTo>
                      <a:pt x="3973" y="1337"/>
                    </a:lnTo>
                    <a:lnTo>
                      <a:pt x="3933" y="1337"/>
                    </a:lnTo>
                    <a:lnTo>
                      <a:pt x="3842" y="1337"/>
                    </a:lnTo>
                    <a:lnTo>
                      <a:pt x="3731" y="1315"/>
                    </a:lnTo>
                    <a:lnTo>
                      <a:pt x="3691" y="1293"/>
                    </a:lnTo>
                    <a:lnTo>
                      <a:pt x="3651" y="1239"/>
                    </a:lnTo>
                    <a:lnTo>
                      <a:pt x="3620" y="1185"/>
                    </a:lnTo>
                    <a:lnTo>
                      <a:pt x="3600" y="1141"/>
                    </a:lnTo>
                    <a:lnTo>
                      <a:pt x="3550" y="1109"/>
                    </a:lnTo>
                    <a:lnTo>
                      <a:pt x="3489" y="1087"/>
                    </a:lnTo>
                    <a:lnTo>
                      <a:pt x="3449" y="1043"/>
                    </a:lnTo>
                    <a:lnTo>
                      <a:pt x="3409" y="1011"/>
                    </a:lnTo>
                    <a:lnTo>
                      <a:pt x="3368" y="989"/>
                    </a:lnTo>
                    <a:lnTo>
                      <a:pt x="3328" y="978"/>
                    </a:lnTo>
                    <a:lnTo>
                      <a:pt x="3257" y="967"/>
                    </a:lnTo>
                    <a:lnTo>
                      <a:pt x="3217" y="967"/>
                    </a:lnTo>
                    <a:lnTo>
                      <a:pt x="3177" y="978"/>
                    </a:lnTo>
                    <a:lnTo>
                      <a:pt x="3136" y="978"/>
                    </a:lnTo>
                    <a:lnTo>
                      <a:pt x="3106" y="935"/>
                    </a:lnTo>
                    <a:lnTo>
                      <a:pt x="3076" y="891"/>
                    </a:lnTo>
                    <a:lnTo>
                      <a:pt x="2995" y="869"/>
                    </a:lnTo>
                    <a:lnTo>
                      <a:pt x="2955" y="859"/>
                    </a:lnTo>
                    <a:lnTo>
                      <a:pt x="2904" y="837"/>
                    </a:lnTo>
                    <a:lnTo>
                      <a:pt x="2824" y="826"/>
                    </a:lnTo>
                    <a:lnTo>
                      <a:pt x="2783" y="815"/>
                    </a:lnTo>
                    <a:lnTo>
                      <a:pt x="2743" y="826"/>
                    </a:lnTo>
                    <a:lnTo>
                      <a:pt x="2703" y="848"/>
                    </a:lnTo>
                    <a:lnTo>
                      <a:pt x="2662" y="869"/>
                    </a:lnTo>
                    <a:lnTo>
                      <a:pt x="2612" y="880"/>
                    </a:lnTo>
                    <a:lnTo>
                      <a:pt x="2562" y="891"/>
                    </a:lnTo>
                    <a:lnTo>
                      <a:pt x="2511" y="902"/>
                    </a:lnTo>
                    <a:lnTo>
                      <a:pt x="2471" y="924"/>
                    </a:lnTo>
                    <a:lnTo>
                      <a:pt x="2430" y="924"/>
                    </a:lnTo>
                    <a:lnTo>
                      <a:pt x="2390" y="913"/>
                    </a:lnTo>
                    <a:lnTo>
                      <a:pt x="2350" y="902"/>
                    </a:lnTo>
                    <a:lnTo>
                      <a:pt x="2279" y="869"/>
                    </a:lnTo>
                    <a:lnTo>
                      <a:pt x="2239" y="859"/>
                    </a:lnTo>
                    <a:lnTo>
                      <a:pt x="2198" y="837"/>
                    </a:lnTo>
                    <a:lnTo>
                      <a:pt x="2158" y="815"/>
                    </a:lnTo>
                    <a:lnTo>
                      <a:pt x="2118" y="783"/>
                    </a:lnTo>
                    <a:lnTo>
                      <a:pt x="2067" y="772"/>
                    </a:lnTo>
                    <a:lnTo>
                      <a:pt x="2027" y="772"/>
                    </a:lnTo>
                    <a:lnTo>
                      <a:pt x="1987" y="793"/>
                    </a:lnTo>
                    <a:lnTo>
                      <a:pt x="1946" y="815"/>
                    </a:lnTo>
                    <a:lnTo>
                      <a:pt x="1926" y="859"/>
                    </a:lnTo>
                    <a:lnTo>
                      <a:pt x="1926" y="902"/>
                    </a:lnTo>
                    <a:lnTo>
                      <a:pt x="1926" y="946"/>
                    </a:lnTo>
                    <a:lnTo>
                      <a:pt x="1896" y="989"/>
                    </a:lnTo>
                    <a:lnTo>
                      <a:pt x="1876" y="1032"/>
                    </a:lnTo>
                    <a:lnTo>
                      <a:pt x="1876" y="1076"/>
                    </a:lnTo>
                    <a:lnTo>
                      <a:pt x="1896" y="1119"/>
                    </a:lnTo>
                    <a:lnTo>
                      <a:pt x="1916" y="1163"/>
                    </a:lnTo>
                    <a:lnTo>
                      <a:pt x="1916" y="1206"/>
                    </a:lnTo>
                    <a:lnTo>
                      <a:pt x="1916" y="1293"/>
                    </a:lnTo>
                    <a:lnTo>
                      <a:pt x="1906" y="1337"/>
                    </a:lnTo>
                    <a:lnTo>
                      <a:pt x="1866" y="1359"/>
                    </a:lnTo>
                    <a:lnTo>
                      <a:pt x="1805" y="1359"/>
                    </a:lnTo>
                    <a:lnTo>
                      <a:pt x="1755" y="1380"/>
                    </a:lnTo>
                    <a:lnTo>
                      <a:pt x="1714" y="1380"/>
                    </a:lnTo>
                    <a:lnTo>
                      <a:pt x="1674" y="1391"/>
                    </a:lnTo>
                    <a:lnTo>
                      <a:pt x="1634" y="1391"/>
                    </a:lnTo>
                    <a:lnTo>
                      <a:pt x="1593" y="1402"/>
                    </a:lnTo>
                    <a:lnTo>
                      <a:pt x="1553" y="1369"/>
                    </a:lnTo>
                    <a:lnTo>
                      <a:pt x="1513" y="1348"/>
                    </a:lnTo>
                    <a:lnTo>
                      <a:pt x="1472" y="1348"/>
                    </a:lnTo>
                    <a:lnTo>
                      <a:pt x="1432" y="1348"/>
                    </a:lnTo>
                    <a:lnTo>
                      <a:pt x="1382" y="1326"/>
                    </a:lnTo>
                    <a:lnTo>
                      <a:pt x="1341" y="1304"/>
                    </a:lnTo>
                    <a:lnTo>
                      <a:pt x="1301" y="1272"/>
                    </a:lnTo>
                    <a:lnTo>
                      <a:pt x="1261" y="1250"/>
                    </a:lnTo>
                    <a:lnTo>
                      <a:pt x="1220" y="1239"/>
                    </a:lnTo>
                    <a:lnTo>
                      <a:pt x="1180" y="1239"/>
                    </a:lnTo>
                    <a:lnTo>
                      <a:pt x="1140" y="1239"/>
                    </a:lnTo>
                    <a:lnTo>
                      <a:pt x="1099" y="1228"/>
                    </a:lnTo>
                    <a:lnTo>
                      <a:pt x="1059" y="1228"/>
                    </a:lnTo>
                    <a:lnTo>
                      <a:pt x="1019" y="1217"/>
                    </a:lnTo>
                    <a:lnTo>
                      <a:pt x="978" y="1217"/>
                    </a:lnTo>
                    <a:lnTo>
                      <a:pt x="938" y="1228"/>
                    </a:lnTo>
                    <a:lnTo>
                      <a:pt x="898" y="1250"/>
                    </a:lnTo>
                    <a:lnTo>
                      <a:pt x="857" y="1282"/>
                    </a:lnTo>
                    <a:lnTo>
                      <a:pt x="817" y="1315"/>
                    </a:lnTo>
                    <a:lnTo>
                      <a:pt x="777" y="1337"/>
                    </a:lnTo>
                    <a:lnTo>
                      <a:pt x="736" y="1369"/>
                    </a:lnTo>
                    <a:lnTo>
                      <a:pt x="696" y="1380"/>
                    </a:lnTo>
                    <a:lnTo>
                      <a:pt x="656" y="1337"/>
                    </a:lnTo>
                    <a:lnTo>
                      <a:pt x="645" y="1293"/>
                    </a:lnTo>
                    <a:lnTo>
                      <a:pt x="625" y="1250"/>
                    </a:lnTo>
                    <a:lnTo>
                      <a:pt x="625" y="1206"/>
                    </a:lnTo>
                    <a:lnTo>
                      <a:pt x="615" y="1163"/>
                    </a:lnTo>
                    <a:lnTo>
                      <a:pt x="595" y="1119"/>
                    </a:lnTo>
                    <a:lnTo>
                      <a:pt x="555" y="1098"/>
                    </a:lnTo>
                    <a:lnTo>
                      <a:pt x="504" y="1087"/>
                    </a:lnTo>
                    <a:lnTo>
                      <a:pt x="464" y="1076"/>
                    </a:lnTo>
                    <a:lnTo>
                      <a:pt x="424" y="1043"/>
                    </a:lnTo>
                    <a:lnTo>
                      <a:pt x="393" y="1000"/>
                    </a:lnTo>
                    <a:lnTo>
                      <a:pt x="383" y="956"/>
                    </a:lnTo>
                    <a:lnTo>
                      <a:pt x="373" y="902"/>
                    </a:lnTo>
                    <a:lnTo>
                      <a:pt x="353" y="859"/>
                    </a:lnTo>
                    <a:lnTo>
                      <a:pt x="313" y="837"/>
                    </a:lnTo>
                    <a:lnTo>
                      <a:pt x="272" y="804"/>
                    </a:lnTo>
                    <a:lnTo>
                      <a:pt x="232" y="783"/>
                    </a:lnTo>
                    <a:lnTo>
                      <a:pt x="182" y="783"/>
                    </a:lnTo>
                    <a:lnTo>
                      <a:pt x="141" y="783"/>
                    </a:lnTo>
                    <a:lnTo>
                      <a:pt x="131" y="739"/>
                    </a:lnTo>
                    <a:lnTo>
                      <a:pt x="121" y="696"/>
                    </a:lnTo>
                    <a:lnTo>
                      <a:pt x="121" y="641"/>
                    </a:lnTo>
                    <a:lnTo>
                      <a:pt x="121" y="598"/>
                    </a:lnTo>
                    <a:lnTo>
                      <a:pt x="121" y="554"/>
                    </a:lnTo>
                    <a:lnTo>
                      <a:pt x="121" y="511"/>
                    </a:lnTo>
                    <a:lnTo>
                      <a:pt x="121" y="467"/>
                    </a:lnTo>
                    <a:lnTo>
                      <a:pt x="81" y="456"/>
                    </a:lnTo>
                    <a:lnTo>
                      <a:pt x="61" y="413"/>
                    </a:lnTo>
                    <a:lnTo>
                      <a:pt x="61" y="370"/>
                    </a:lnTo>
                    <a:lnTo>
                      <a:pt x="61" y="326"/>
                    </a:lnTo>
                    <a:lnTo>
                      <a:pt x="61" y="283"/>
                    </a:lnTo>
                    <a:lnTo>
                      <a:pt x="50" y="239"/>
                    </a:lnTo>
                    <a:lnTo>
                      <a:pt x="61" y="196"/>
                    </a:lnTo>
                    <a:lnTo>
                      <a:pt x="91" y="152"/>
                    </a:lnTo>
                    <a:lnTo>
                      <a:pt x="91" y="109"/>
                    </a:lnTo>
                    <a:lnTo>
                      <a:pt x="61" y="65"/>
                    </a:lnTo>
                    <a:lnTo>
                      <a:pt x="20" y="43"/>
                    </a:lnTo>
                    <a:lnTo>
                      <a:pt x="0" y="0"/>
                    </a:lnTo>
                    <a:lnTo>
                      <a:pt x="0" y="6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3082" name="Freeform 10"/>
              <p:cNvSpPr>
                <a:spLocks/>
              </p:cNvSpPr>
              <p:nvPr/>
            </p:nvSpPr>
            <p:spPr bwMode="auto">
              <a:xfrm>
                <a:off x="418" y="549"/>
                <a:ext cx="4993" cy="3253"/>
              </a:xfrm>
              <a:custGeom>
                <a:avLst/>
                <a:gdLst>
                  <a:gd name="T0" fmla="*/ 968 w 4993"/>
                  <a:gd name="T1" fmla="*/ 2686 h 3253"/>
                  <a:gd name="T2" fmla="*/ 766 w 4993"/>
                  <a:gd name="T3" fmla="*/ 3045 h 3253"/>
                  <a:gd name="T4" fmla="*/ 474 w 4993"/>
                  <a:gd name="T5" fmla="*/ 3121 h 3253"/>
                  <a:gd name="T6" fmla="*/ 161 w 4993"/>
                  <a:gd name="T7" fmla="*/ 3067 h 3253"/>
                  <a:gd name="T8" fmla="*/ 182 w 4993"/>
                  <a:gd name="T9" fmla="*/ 2893 h 3253"/>
                  <a:gd name="T10" fmla="*/ 504 w 4993"/>
                  <a:gd name="T11" fmla="*/ 2828 h 3253"/>
                  <a:gd name="T12" fmla="*/ 807 w 4993"/>
                  <a:gd name="T13" fmla="*/ 2708 h 3253"/>
                  <a:gd name="T14" fmla="*/ 958 w 4993"/>
                  <a:gd name="T15" fmla="*/ 2447 h 3253"/>
                  <a:gd name="T16" fmla="*/ 645 w 4993"/>
                  <a:gd name="T17" fmla="*/ 2186 h 3253"/>
                  <a:gd name="T18" fmla="*/ 303 w 4993"/>
                  <a:gd name="T19" fmla="*/ 2001 h 3253"/>
                  <a:gd name="T20" fmla="*/ 444 w 4993"/>
                  <a:gd name="T21" fmla="*/ 2012 h 3253"/>
                  <a:gd name="T22" fmla="*/ 837 w 4993"/>
                  <a:gd name="T23" fmla="*/ 2077 h 3253"/>
                  <a:gd name="T24" fmla="*/ 1190 w 4993"/>
                  <a:gd name="T25" fmla="*/ 2186 h 3253"/>
                  <a:gd name="T26" fmla="*/ 1291 w 4993"/>
                  <a:gd name="T27" fmla="*/ 2230 h 3253"/>
                  <a:gd name="T28" fmla="*/ 1553 w 4993"/>
                  <a:gd name="T29" fmla="*/ 1990 h 3253"/>
                  <a:gd name="T30" fmla="*/ 1896 w 4993"/>
                  <a:gd name="T31" fmla="*/ 1795 h 3253"/>
                  <a:gd name="T32" fmla="*/ 2047 w 4993"/>
                  <a:gd name="T33" fmla="*/ 1468 h 3253"/>
                  <a:gd name="T34" fmla="*/ 2148 w 4993"/>
                  <a:gd name="T35" fmla="*/ 1523 h 3253"/>
                  <a:gd name="T36" fmla="*/ 2350 w 4993"/>
                  <a:gd name="T37" fmla="*/ 1370 h 3253"/>
                  <a:gd name="T38" fmla="*/ 2158 w 4993"/>
                  <a:gd name="T39" fmla="*/ 1088 h 3253"/>
                  <a:gd name="T40" fmla="*/ 2077 w 4993"/>
                  <a:gd name="T41" fmla="*/ 653 h 3253"/>
                  <a:gd name="T42" fmla="*/ 1876 w 4993"/>
                  <a:gd name="T43" fmla="*/ 359 h 3253"/>
                  <a:gd name="T44" fmla="*/ 1674 w 4993"/>
                  <a:gd name="T45" fmla="*/ 65 h 3253"/>
                  <a:gd name="T46" fmla="*/ 1967 w 4993"/>
                  <a:gd name="T47" fmla="*/ 131 h 3253"/>
                  <a:gd name="T48" fmla="*/ 2198 w 4993"/>
                  <a:gd name="T49" fmla="*/ 348 h 3253"/>
                  <a:gd name="T50" fmla="*/ 2188 w 4993"/>
                  <a:gd name="T51" fmla="*/ 674 h 3253"/>
                  <a:gd name="T52" fmla="*/ 2309 w 4993"/>
                  <a:gd name="T53" fmla="*/ 914 h 3253"/>
                  <a:gd name="T54" fmla="*/ 2562 w 4993"/>
                  <a:gd name="T55" fmla="*/ 707 h 3253"/>
                  <a:gd name="T56" fmla="*/ 2400 w 4993"/>
                  <a:gd name="T57" fmla="*/ 326 h 3253"/>
                  <a:gd name="T58" fmla="*/ 2794 w 4993"/>
                  <a:gd name="T59" fmla="*/ 163 h 3253"/>
                  <a:gd name="T60" fmla="*/ 3207 w 4993"/>
                  <a:gd name="T61" fmla="*/ 196 h 3253"/>
                  <a:gd name="T62" fmla="*/ 3247 w 4993"/>
                  <a:gd name="T63" fmla="*/ 555 h 3253"/>
                  <a:gd name="T64" fmla="*/ 3086 w 4993"/>
                  <a:gd name="T65" fmla="*/ 783 h 3253"/>
                  <a:gd name="T66" fmla="*/ 2783 w 4993"/>
                  <a:gd name="T67" fmla="*/ 881 h 3253"/>
                  <a:gd name="T68" fmla="*/ 3096 w 4993"/>
                  <a:gd name="T69" fmla="*/ 1055 h 3253"/>
                  <a:gd name="T70" fmla="*/ 3499 w 4993"/>
                  <a:gd name="T71" fmla="*/ 1033 h 3253"/>
                  <a:gd name="T72" fmla="*/ 3741 w 4993"/>
                  <a:gd name="T73" fmla="*/ 1283 h 3253"/>
                  <a:gd name="T74" fmla="*/ 3661 w 4993"/>
                  <a:gd name="T75" fmla="*/ 1664 h 3253"/>
                  <a:gd name="T76" fmla="*/ 3873 w 4993"/>
                  <a:gd name="T77" fmla="*/ 1903 h 3253"/>
                  <a:gd name="T78" fmla="*/ 4175 w 4993"/>
                  <a:gd name="T79" fmla="*/ 1784 h 3253"/>
                  <a:gd name="T80" fmla="*/ 4468 w 4993"/>
                  <a:gd name="T81" fmla="*/ 1631 h 3253"/>
                  <a:gd name="T82" fmla="*/ 4720 w 4993"/>
                  <a:gd name="T83" fmla="*/ 1392 h 3253"/>
                  <a:gd name="T84" fmla="*/ 4992 w 4993"/>
                  <a:gd name="T85" fmla="*/ 1490 h 3253"/>
                  <a:gd name="T86" fmla="*/ 4730 w 4993"/>
                  <a:gd name="T87" fmla="*/ 1762 h 3253"/>
                  <a:gd name="T88" fmla="*/ 4518 w 4993"/>
                  <a:gd name="T89" fmla="*/ 2132 h 3253"/>
                  <a:gd name="T90" fmla="*/ 4266 w 4993"/>
                  <a:gd name="T91" fmla="*/ 2491 h 3253"/>
                  <a:gd name="T92" fmla="*/ 3812 w 4993"/>
                  <a:gd name="T93" fmla="*/ 2469 h 3253"/>
                  <a:gd name="T94" fmla="*/ 3560 w 4993"/>
                  <a:gd name="T95" fmla="*/ 2317 h 3253"/>
                  <a:gd name="T96" fmla="*/ 3550 w 4993"/>
                  <a:gd name="T97" fmla="*/ 1849 h 3253"/>
                  <a:gd name="T98" fmla="*/ 3348 w 4993"/>
                  <a:gd name="T99" fmla="*/ 1566 h 3253"/>
                  <a:gd name="T100" fmla="*/ 3005 w 4993"/>
                  <a:gd name="T101" fmla="*/ 1773 h 3253"/>
                  <a:gd name="T102" fmla="*/ 2824 w 4993"/>
                  <a:gd name="T103" fmla="*/ 1566 h 3253"/>
                  <a:gd name="T104" fmla="*/ 2582 w 4993"/>
                  <a:gd name="T105" fmla="*/ 1294 h 3253"/>
                  <a:gd name="T106" fmla="*/ 2279 w 4993"/>
                  <a:gd name="T107" fmla="*/ 1577 h 3253"/>
                  <a:gd name="T108" fmla="*/ 2158 w 4993"/>
                  <a:gd name="T109" fmla="*/ 2001 h 3253"/>
                  <a:gd name="T110" fmla="*/ 1896 w 4993"/>
                  <a:gd name="T111" fmla="*/ 2328 h 3253"/>
                  <a:gd name="T112" fmla="*/ 1755 w 4993"/>
                  <a:gd name="T113" fmla="*/ 2643 h 3253"/>
                  <a:gd name="T114" fmla="*/ 1392 w 4993"/>
                  <a:gd name="T115" fmla="*/ 2436 h 3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993" h="3253">
                    <a:moveTo>
                      <a:pt x="1240" y="2415"/>
                    </a:moveTo>
                    <a:lnTo>
                      <a:pt x="1190" y="2436"/>
                    </a:lnTo>
                    <a:lnTo>
                      <a:pt x="1150" y="2458"/>
                    </a:lnTo>
                    <a:lnTo>
                      <a:pt x="1140" y="2502"/>
                    </a:lnTo>
                    <a:lnTo>
                      <a:pt x="1140" y="2545"/>
                    </a:lnTo>
                    <a:lnTo>
                      <a:pt x="1119" y="2589"/>
                    </a:lnTo>
                    <a:lnTo>
                      <a:pt x="1079" y="2610"/>
                    </a:lnTo>
                    <a:lnTo>
                      <a:pt x="1039" y="2621"/>
                    </a:lnTo>
                    <a:lnTo>
                      <a:pt x="998" y="2643"/>
                    </a:lnTo>
                    <a:lnTo>
                      <a:pt x="968" y="2686"/>
                    </a:lnTo>
                    <a:lnTo>
                      <a:pt x="968" y="2730"/>
                    </a:lnTo>
                    <a:lnTo>
                      <a:pt x="958" y="2784"/>
                    </a:lnTo>
                    <a:lnTo>
                      <a:pt x="958" y="2828"/>
                    </a:lnTo>
                    <a:lnTo>
                      <a:pt x="968" y="2871"/>
                    </a:lnTo>
                    <a:lnTo>
                      <a:pt x="968" y="2915"/>
                    </a:lnTo>
                    <a:lnTo>
                      <a:pt x="938" y="2958"/>
                    </a:lnTo>
                    <a:lnTo>
                      <a:pt x="887" y="2980"/>
                    </a:lnTo>
                    <a:lnTo>
                      <a:pt x="847" y="3013"/>
                    </a:lnTo>
                    <a:lnTo>
                      <a:pt x="807" y="3045"/>
                    </a:lnTo>
                    <a:lnTo>
                      <a:pt x="766" y="3045"/>
                    </a:lnTo>
                    <a:lnTo>
                      <a:pt x="716" y="3045"/>
                    </a:lnTo>
                    <a:lnTo>
                      <a:pt x="676" y="3056"/>
                    </a:lnTo>
                    <a:lnTo>
                      <a:pt x="666" y="3100"/>
                    </a:lnTo>
                    <a:lnTo>
                      <a:pt x="666" y="3154"/>
                    </a:lnTo>
                    <a:lnTo>
                      <a:pt x="645" y="3198"/>
                    </a:lnTo>
                    <a:lnTo>
                      <a:pt x="595" y="3241"/>
                    </a:lnTo>
                    <a:lnTo>
                      <a:pt x="555" y="3252"/>
                    </a:lnTo>
                    <a:lnTo>
                      <a:pt x="524" y="3208"/>
                    </a:lnTo>
                    <a:lnTo>
                      <a:pt x="504" y="3165"/>
                    </a:lnTo>
                    <a:lnTo>
                      <a:pt x="474" y="3121"/>
                    </a:lnTo>
                    <a:lnTo>
                      <a:pt x="484" y="3078"/>
                    </a:lnTo>
                    <a:lnTo>
                      <a:pt x="484" y="3034"/>
                    </a:lnTo>
                    <a:lnTo>
                      <a:pt x="444" y="3013"/>
                    </a:lnTo>
                    <a:lnTo>
                      <a:pt x="403" y="3013"/>
                    </a:lnTo>
                    <a:lnTo>
                      <a:pt x="363" y="3024"/>
                    </a:lnTo>
                    <a:lnTo>
                      <a:pt x="323" y="3045"/>
                    </a:lnTo>
                    <a:lnTo>
                      <a:pt x="282" y="3067"/>
                    </a:lnTo>
                    <a:lnTo>
                      <a:pt x="242" y="3078"/>
                    </a:lnTo>
                    <a:lnTo>
                      <a:pt x="202" y="3067"/>
                    </a:lnTo>
                    <a:lnTo>
                      <a:pt x="161" y="3067"/>
                    </a:lnTo>
                    <a:lnTo>
                      <a:pt x="121" y="3024"/>
                    </a:lnTo>
                    <a:lnTo>
                      <a:pt x="121" y="2980"/>
                    </a:lnTo>
                    <a:lnTo>
                      <a:pt x="91" y="2937"/>
                    </a:lnTo>
                    <a:lnTo>
                      <a:pt x="40" y="2915"/>
                    </a:lnTo>
                    <a:lnTo>
                      <a:pt x="0" y="2860"/>
                    </a:lnTo>
                    <a:lnTo>
                      <a:pt x="30" y="2817"/>
                    </a:lnTo>
                    <a:lnTo>
                      <a:pt x="71" y="2828"/>
                    </a:lnTo>
                    <a:lnTo>
                      <a:pt x="91" y="2871"/>
                    </a:lnTo>
                    <a:lnTo>
                      <a:pt x="141" y="2893"/>
                    </a:lnTo>
                    <a:lnTo>
                      <a:pt x="182" y="2893"/>
                    </a:lnTo>
                    <a:lnTo>
                      <a:pt x="202" y="2937"/>
                    </a:lnTo>
                    <a:lnTo>
                      <a:pt x="252" y="2969"/>
                    </a:lnTo>
                    <a:lnTo>
                      <a:pt x="292" y="2937"/>
                    </a:lnTo>
                    <a:lnTo>
                      <a:pt x="303" y="2893"/>
                    </a:lnTo>
                    <a:lnTo>
                      <a:pt x="303" y="2850"/>
                    </a:lnTo>
                    <a:lnTo>
                      <a:pt x="343" y="2839"/>
                    </a:lnTo>
                    <a:lnTo>
                      <a:pt x="383" y="2860"/>
                    </a:lnTo>
                    <a:lnTo>
                      <a:pt x="424" y="2828"/>
                    </a:lnTo>
                    <a:lnTo>
                      <a:pt x="464" y="2795"/>
                    </a:lnTo>
                    <a:lnTo>
                      <a:pt x="504" y="2828"/>
                    </a:lnTo>
                    <a:lnTo>
                      <a:pt x="555" y="2860"/>
                    </a:lnTo>
                    <a:lnTo>
                      <a:pt x="595" y="2871"/>
                    </a:lnTo>
                    <a:lnTo>
                      <a:pt x="645" y="2882"/>
                    </a:lnTo>
                    <a:lnTo>
                      <a:pt x="656" y="2839"/>
                    </a:lnTo>
                    <a:lnTo>
                      <a:pt x="645" y="2795"/>
                    </a:lnTo>
                    <a:lnTo>
                      <a:pt x="686" y="2773"/>
                    </a:lnTo>
                    <a:lnTo>
                      <a:pt x="686" y="2730"/>
                    </a:lnTo>
                    <a:lnTo>
                      <a:pt x="726" y="2708"/>
                    </a:lnTo>
                    <a:lnTo>
                      <a:pt x="766" y="2708"/>
                    </a:lnTo>
                    <a:lnTo>
                      <a:pt x="807" y="2708"/>
                    </a:lnTo>
                    <a:lnTo>
                      <a:pt x="847" y="2686"/>
                    </a:lnTo>
                    <a:lnTo>
                      <a:pt x="887" y="2665"/>
                    </a:lnTo>
                    <a:lnTo>
                      <a:pt x="918" y="2621"/>
                    </a:lnTo>
                    <a:lnTo>
                      <a:pt x="958" y="2599"/>
                    </a:lnTo>
                    <a:lnTo>
                      <a:pt x="998" y="2599"/>
                    </a:lnTo>
                    <a:lnTo>
                      <a:pt x="1019" y="2556"/>
                    </a:lnTo>
                    <a:lnTo>
                      <a:pt x="1049" y="2512"/>
                    </a:lnTo>
                    <a:lnTo>
                      <a:pt x="1039" y="2469"/>
                    </a:lnTo>
                    <a:lnTo>
                      <a:pt x="998" y="2447"/>
                    </a:lnTo>
                    <a:lnTo>
                      <a:pt x="958" y="2447"/>
                    </a:lnTo>
                    <a:lnTo>
                      <a:pt x="918" y="2425"/>
                    </a:lnTo>
                    <a:lnTo>
                      <a:pt x="877" y="2404"/>
                    </a:lnTo>
                    <a:lnTo>
                      <a:pt x="837" y="2415"/>
                    </a:lnTo>
                    <a:lnTo>
                      <a:pt x="797" y="2404"/>
                    </a:lnTo>
                    <a:lnTo>
                      <a:pt x="777" y="2360"/>
                    </a:lnTo>
                    <a:lnTo>
                      <a:pt x="797" y="2317"/>
                    </a:lnTo>
                    <a:lnTo>
                      <a:pt x="807" y="2273"/>
                    </a:lnTo>
                    <a:lnTo>
                      <a:pt x="716" y="2241"/>
                    </a:lnTo>
                    <a:lnTo>
                      <a:pt x="676" y="2230"/>
                    </a:lnTo>
                    <a:lnTo>
                      <a:pt x="645" y="2186"/>
                    </a:lnTo>
                    <a:lnTo>
                      <a:pt x="605" y="2164"/>
                    </a:lnTo>
                    <a:lnTo>
                      <a:pt x="565" y="2153"/>
                    </a:lnTo>
                    <a:lnTo>
                      <a:pt x="524" y="2132"/>
                    </a:lnTo>
                    <a:lnTo>
                      <a:pt x="484" y="2110"/>
                    </a:lnTo>
                    <a:lnTo>
                      <a:pt x="444" y="2110"/>
                    </a:lnTo>
                    <a:lnTo>
                      <a:pt x="403" y="2099"/>
                    </a:lnTo>
                    <a:lnTo>
                      <a:pt x="363" y="2099"/>
                    </a:lnTo>
                    <a:lnTo>
                      <a:pt x="343" y="2056"/>
                    </a:lnTo>
                    <a:lnTo>
                      <a:pt x="343" y="2012"/>
                    </a:lnTo>
                    <a:lnTo>
                      <a:pt x="303" y="2001"/>
                    </a:lnTo>
                    <a:lnTo>
                      <a:pt x="282" y="1958"/>
                    </a:lnTo>
                    <a:lnTo>
                      <a:pt x="242" y="1914"/>
                    </a:lnTo>
                    <a:lnTo>
                      <a:pt x="222" y="1871"/>
                    </a:lnTo>
                    <a:lnTo>
                      <a:pt x="242" y="1827"/>
                    </a:lnTo>
                    <a:lnTo>
                      <a:pt x="282" y="1827"/>
                    </a:lnTo>
                    <a:lnTo>
                      <a:pt x="313" y="1871"/>
                    </a:lnTo>
                    <a:lnTo>
                      <a:pt x="353" y="1903"/>
                    </a:lnTo>
                    <a:lnTo>
                      <a:pt x="393" y="1925"/>
                    </a:lnTo>
                    <a:lnTo>
                      <a:pt x="403" y="1969"/>
                    </a:lnTo>
                    <a:lnTo>
                      <a:pt x="444" y="2012"/>
                    </a:lnTo>
                    <a:lnTo>
                      <a:pt x="484" y="2023"/>
                    </a:lnTo>
                    <a:lnTo>
                      <a:pt x="524" y="2066"/>
                    </a:lnTo>
                    <a:lnTo>
                      <a:pt x="555" y="2110"/>
                    </a:lnTo>
                    <a:lnTo>
                      <a:pt x="595" y="2121"/>
                    </a:lnTo>
                    <a:lnTo>
                      <a:pt x="635" y="2121"/>
                    </a:lnTo>
                    <a:lnTo>
                      <a:pt x="676" y="2121"/>
                    </a:lnTo>
                    <a:lnTo>
                      <a:pt x="716" y="2099"/>
                    </a:lnTo>
                    <a:lnTo>
                      <a:pt x="756" y="2066"/>
                    </a:lnTo>
                    <a:lnTo>
                      <a:pt x="797" y="2056"/>
                    </a:lnTo>
                    <a:lnTo>
                      <a:pt x="837" y="2077"/>
                    </a:lnTo>
                    <a:lnTo>
                      <a:pt x="877" y="2110"/>
                    </a:lnTo>
                    <a:lnTo>
                      <a:pt x="918" y="2110"/>
                    </a:lnTo>
                    <a:lnTo>
                      <a:pt x="958" y="2110"/>
                    </a:lnTo>
                    <a:lnTo>
                      <a:pt x="998" y="2121"/>
                    </a:lnTo>
                    <a:lnTo>
                      <a:pt x="1029" y="2164"/>
                    </a:lnTo>
                    <a:lnTo>
                      <a:pt x="1069" y="2164"/>
                    </a:lnTo>
                    <a:lnTo>
                      <a:pt x="1109" y="2153"/>
                    </a:lnTo>
                    <a:lnTo>
                      <a:pt x="1150" y="2143"/>
                    </a:lnTo>
                    <a:lnTo>
                      <a:pt x="1190" y="2143"/>
                    </a:lnTo>
                    <a:lnTo>
                      <a:pt x="1190" y="2186"/>
                    </a:lnTo>
                    <a:lnTo>
                      <a:pt x="1180" y="2230"/>
                    </a:lnTo>
                    <a:lnTo>
                      <a:pt x="1170" y="2273"/>
                    </a:lnTo>
                    <a:lnTo>
                      <a:pt x="1180" y="2317"/>
                    </a:lnTo>
                    <a:lnTo>
                      <a:pt x="1220" y="2349"/>
                    </a:lnTo>
                    <a:lnTo>
                      <a:pt x="1261" y="2393"/>
                    </a:lnTo>
                    <a:lnTo>
                      <a:pt x="1301" y="2404"/>
                    </a:lnTo>
                    <a:lnTo>
                      <a:pt x="1321" y="2360"/>
                    </a:lnTo>
                    <a:lnTo>
                      <a:pt x="1321" y="2317"/>
                    </a:lnTo>
                    <a:lnTo>
                      <a:pt x="1301" y="2273"/>
                    </a:lnTo>
                    <a:lnTo>
                      <a:pt x="1291" y="2230"/>
                    </a:lnTo>
                    <a:lnTo>
                      <a:pt x="1321" y="2186"/>
                    </a:lnTo>
                    <a:lnTo>
                      <a:pt x="1361" y="2164"/>
                    </a:lnTo>
                    <a:lnTo>
                      <a:pt x="1402" y="2164"/>
                    </a:lnTo>
                    <a:lnTo>
                      <a:pt x="1402" y="2121"/>
                    </a:lnTo>
                    <a:lnTo>
                      <a:pt x="1392" y="2077"/>
                    </a:lnTo>
                    <a:lnTo>
                      <a:pt x="1442" y="2066"/>
                    </a:lnTo>
                    <a:lnTo>
                      <a:pt x="1482" y="2066"/>
                    </a:lnTo>
                    <a:lnTo>
                      <a:pt x="1523" y="2077"/>
                    </a:lnTo>
                    <a:lnTo>
                      <a:pt x="1553" y="2034"/>
                    </a:lnTo>
                    <a:lnTo>
                      <a:pt x="1553" y="1990"/>
                    </a:lnTo>
                    <a:lnTo>
                      <a:pt x="1553" y="1947"/>
                    </a:lnTo>
                    <a:lnTo>
                      <a:pt x="1593" y="1914"/>
                    </a:lnTo>
                    <a:lnTo>
                      <a:pt x="1644" y="1914"/>
                    </a:lnTo>
                    <a:lnTo>
                      <a:pt x="1694" y="1903"/>
                    </a:lnTo>
                    <a:lnTo>
                      <a:pt x="1745" y="1903"/>
                    </a:lnTo>
                    <a:lnTo>
                      <a:pt x="1785" y="1903"/>
                    </a:lnTo>
                    <a:lnTo>
                      <a:pt x="1825" y="1882"/>
                    </a:lnTo>
                    <a:lnTo>
                      <a:pt x="1866" y="1882"/>
                    </a:lnTo>
                    <a:lnTo>
                      <a:pt x="1896" y="1838"/>
                    </a:lnTo>
                    <a:lnTo>
                      <a:pt x="1896" y="1795"/>
                    </a:lnTo>
                    <a:lnTo>
                      <a:pt x="1886" y="1751"/>
                    </a:lnTo>
                    <a:lnTo>
                      <a:pt x="1886" y="1708"/>
                    </a:lnTo>
                    <a:lnTo>
                      <a:pt x="1896" y="1664"/>
                    </a:lnTo>
                    <a:lnTo>
                      <a:pt x="1886" y="1621"/>
                    </a:lnTo>
                    <a:lnTo>
                      <a:pt x="1886" y="1577"/>
                    </a:lnTo>
                    <a:lnTo>
                      <a:pt x="1926" y="1555"/>
                    </a:lnTo>
                    <a:lnTo>
                      <a:pt x="1977" y="1555"/>
                    </a:lnTo>
                    <a:lnTo>
                      <a:pt x="2017" y="1555"/>
                    </a:lnTo>
                    <a:lnTo>
                      <a:pt x="2017" y="1512"/>
                    </a:lnTo>
                    <a:lnTo>
                      <a:pt x="2047" y="1468"/>
                    </a:lnTo>
                    <a:lnTo>
                      <a:pt x="2098" y="1436"/>
                    </a:lnTo>
                    <a:lnTo>
                      <a:pt x="2108" y="1392"/>
                    </a:lnTo>
                    <a:lnTo>
                      <a:pt x="2108" y="1349"/>
                    </a:lnTo>
                    <a:lnTo>
                      <a:pt x="2148" y="1316"/>
                    </a:lnTo>
                    <a:lnTo>
                      <a:pt x="2188" y="1305"/>
                    </a:lnTo>
                    <a:lnTo>
                      <a:pt x="2178" y="1349"/>
                    </a:lnTo>
                    <a:lnTo>
                      <a:pt x="2168" y="1392"/>
                    </a:lnTo>
                    <a:lnTo>
                      <a:pt x="2148" y="1436"/>
                    </a:lnTo>
                    <a:lnTo>
                      <a:pt x="2148" y="1479"/>
                    </a:lnTo>
                    <a:lnTo>
                      <a:pt x="2148" y="1523"/>
                    </a:lnTo>
                    <a:lnTo>
                      <a:pt x="2138" y="1566"/>
                    </a:lnTo>
                    <a:lnTo>
                      <a:pt x="2178" y="1555"/>
                    </a:lnTo>
                    <a:lnTo>
                      <a:pt x="2209" y="1512"/>
                    </a:lnTo>
                    <a:lnTo>
                      <a:pt x="2249" y="1544"/>
                    </a:lnTo>
                    <a:lnTo>
                      <a:pt x="2289" y="1566"/>
                    </a:lnTo>
                    <a:lnTo>
                      <a:pt x="2299" y="1523"/>
                    </a:lnTo>
                    <a:lnTo>
                      <a:pt x="2340" y="1501"/>
                    </a:lnTo>
                    <a:lnTo>
                      <a:pt x="2360" y="1457"/>
                    </a:lnTo>
                    <a:lnTo>
                      <a:pt x="2350" y="1414"/>
                    </a:lnTo>
                    <a:lnTo>
                      <a:pt x="2350" y="1370"/>
                    </a:lnTo>
                    <a:lnTo>
                      <a:pt x="2309" y="1360"/>
                    </a:lnTo>
                    <a:lnTo>
                      <a:pt x="2279" y="1316"/>
                    </a:lnTo>
                    <a:lnTo>
                      <a:pt x="2279" y="1262"/>
                    </a:lnTo>
                    <a:lnTo>
                      <a:pt x="2279" y="1218"/>
                    </a:lnTo>
                    <a:lnTo>
                      <a:pt x="2289" y="1175"/>
                    </a:lnTo>
                    <a:lnTo>
                      <a:pt x="2289" y="1131"/>
                    </a:lnTo>
                    <a:lnTo>
                      <a:pt x="2279" y="1088"/>
                    </a:lnTo>
                    <a:lnTo>
                      <a:pt x="2239" y="1077"/>
                    </a:lnTo>
                    <a:lnTo>
                      <a:pt x="2198" y="1099"/>
                    </a:lnTo>
                    <a:lnTo>
                      <a:pt x="2158" y="1088"/>
                    </a:lnTo>
                    <a:lnTo>
                      <a:pt x="2118" y="1044"/>
                    </a:lnTo>
                    <a:lnTo>
                      <a:pt x="2098" y="1001"/>
                    </a:lnTo>
                    <a:lnTo>
                      <a:pt x="2108" y="957"/>
                    </a:lnTo>
                    <a:lnTo>
                      <a:pt x="2098" y="914"/>
                    </a:lnTo>
                    <a:lnTo>
                      <a:pt x="2077" y="870"/>
                    </a:lnTo>
                    <a:lnTo>
                      <a:pt x="2067" y="827"/>
                    </a:lnTo>
                    <a:lnTo>
                      <a:pt x="2077" y="783"/>
                    </a:lnTo>
                    <a:lnTo>
                      <a:pt x="2077" y="740"/>
                    </a:lnTo>
                    <a:lnTo>
                      <a:pt x="2077" y="696"/>
                    </a:lnTo>
                    <a:lnTo>
                      <a:pt x="2077" y="653"/>
                    </a:lnTo>
                    <a:lnTo>
                      <a:pt x="2108" y="609"/>
                    </a:lnTo>
                    <a:lnTo>
                      <a:pt x="2128" y="566"/>
                    </a:lnTo>
                    <a:lnTo>
                      <a:pt x="2128" y="522"/>
                    </a:lnTo>
                    <a:lnTo>
                      <a:pt x="2108" y="479"/>
                    </a:lnTo>
                    <a:lnTo>
                      <a:pt x="2067" y="457"/>
                    </a:lnTo>
                    <a:lnTo>
                      <a:pt x="2027" y="424"/>
                    </a:lnTo>
                    <a:lnTo>
                      <a:pt x="1987" y="402"/>
                    </a:lnTo>
                    <a:lnTo>
                      <a:pt x="1946" y="402"/>
                    </a:lnTo>
                    <a:lnTo>
                      <a:pt x="1906" y="402"/>
                    </a:lnTo>
                    <a:lnTo>
                      <a:pt x="1876" y="359"/>
                    </a:lnTo>
                    <a:lnTo>
                      <a:pt x="1906" y="315"/>
                    </a:lnTo>
                    <a:lnTo>
                      <a:pt x="1896" y="272"/>
                    </a:lnTo>
                    <a:lnTo>
                      <a:pt x="1906" y="228"/>
                    </a:lnTo>
                    <a:lnTo>
                      <a:pt x="1926" y="185"/>
                    </a:lnTo>
                    <a:lnTo>
                      <a:pt x="1876" y="174"/>
                    </a:lnTo>
                    <a:lnTo>
                      <a:pt x="1835" y="174"/>
                    </a:lnTo>
                    <a:lnTo>
                      <a:pt x="1785" y="163"/>
                    </a:lnTo>
                    <a:lnTo>
                      <a:pt x="1755" y="120"/>
                    </a:lnTo>
                    <a:lnTo>
                      <a:pt x="1714" y="76"/>
                    </a:lnTo>
                    <a:lnTo>
                      <a:pt x="1674" y="65"/>
                    </a:lnTo>
                    <a:lnTo>
                      <a:pt x="1634" y="54"/>
                    </a:lnTo>
                    <a:lnTo>
                      <a:pt x="1644" y="11"/>
                    </a:lnTo>
                    <a:lnTo>
                      <a:pt x="1684" y="0"/>
                    </a:lnTo>
                    <a:lnTo>
                      <a:pt x="1735" y="0"/>
                    </a:lnTo>
                    <a:lnTo>
                      <a:pt x="1755" y="44"/>
                    </a:lnTo>
                    <a:lnTo>
                      <a:pt x="1805" y="65"/>
                    </a:lnTo>
                    <a:lnTo>
                      <a:pt x="1846" y="65"/>
                    </a:lnTo>
                    <a:lnTo>
                      <a:pt x="1886" y="76"/>
                    </a:lnTo>
                    <a:lnTo>
                      <a:pt x="1936" y="87"/>
                    </a:lnTo>
                    <a:lnTo>
                      <a:pt x="1967" y="131"/>
                    </a:lnTo>
                    <a:lnTo>
                      <a:pt x="1967" y="174"/>
                    </a:lnTo>
                    <a:lnTo>
                      <a:pt x="2007" y="185"/>
                    </a:lnTo>
                    <a:lnTo>
                      <a:pt x="2037" y="228"/>
                    </a:lnTo>
                    <a:lnTo>
                      <a:pt x="2077" y="228"/>
                    </a:lnTo>
                    <a:lnTo>
                      <a:pt x="2128" y="207"/>
                    </a:lnTo>
                    <a:lnTo>
                      <a:pt x="2178" y="196"/>
                    </a:lnTo>
                    <a:lnTo>
                      <a:pt x="2219" y="218"/>
                    </a:lnTo>
                    <a:lnTo>
                      <a:pt x="2219" y="261"/>
                    </a:lnTo>
                    <a:lnTo>
                      <a:pt x="2198" y="305"/>
                    </a:lnTo>
                    <a:lnTo>
                      <a:pt x="2198" y="348"/>
                    </a:lnTo>
                    <a:lnTo>
                      <a:pt x="2229" y="392"/>
                    </a:lnTo>
                    <a:lnTo>
                      <a:pt x="2269" y="392"/>
                    </a:lnTo>
                    <a:lnTo>
                      <a:pt x="2309" y="402"/>
                    </a:lnTo>
                    <a:lnTo>
                      <a:pt x="2350" y="446"/>
                    </a:lnTo>
                    <a:lnTo>
                      <a:pt x="2299" y="489"/>
                    </a:lnTo>
                    <a:lnTo>
                      <a:pt x="2259" y="500"/>
                    </a:lnTo>
                    <a:lnTo>
                      <a:pt x="2239" y="544"/>
                    </a:lnTo>
                    <a:lnTo>
                      <a:pt x="2239" y="587"/>
                    </a:lnTo>
                    <a:lnTo>
                      <a:pt x="2219" y="631"/>
                    </a:lnTo>
                    <a:lnTo>
                      <a:pt x="2188" y="674"/>
                    </a:lnTo>
                    <a:lnTo>
                      <a:pt x="2148" y="696"/>
                    </a:lnTo>
                    <a:lnTo>
                      <a:pt x="2108" y="718"/>
                    </a:lnTo>
                    <a:lnTo>
                      <a:pt x="2098" y="761"/>
                    </a:lnTo>
                    <a:lnTo>
                      <a:pt x="2098" y="805"/>
                    </a:lnTo>
                    <a:lnTo>
                      <a:pt x="2108" y="848"/>
                    </a:lnTo>
                    <a:lnTo>
                      <a:pt x="2148" y="859"/>
                    </a:lnTo>
                    <a:lnTo>
                      <a:pt x="2188" y="859"/>
                    </a:lnTo>
                    <a:lnTo>
                      <a:pt x="2229" y="848"/>
                    </a:lnTo>
                    <a:lnTo>
                      <a:pt x="2269" y="881"/>
                    </a:lnTo>
                    <a:lnTo>
                      <a:pt x="2309" y="914"/>
                    </a:lnTo>
                    <a:lnTo>
                      <a:pt x="2350" y="892"/>
                    </a:lnTo>
                    <a:lnTo>
                      <a:pt x="2360" y="848"/>
                    </a:lnTo>
                    <a:lnTo>
                      <a:pt x="2360" y="805"/>
                    </a:lnTo>
                    <a:lnTo>
                      <a:pt x="2360" y="761"/>
                    </a:lnTo>
                    <a:lnTo>
                      <a:pt x="2360" y="718"/>
                    </a:lnTo>
                    <a:lnTo>
                      <a:pt x="2400" y="707"/>
                    </a:lnTo>
                    <a:lnTo>
                      <a:pt x="2441" y="718"/>
                    </a:lnTo>
                    <a:lnTo>
                      <a:pt x="2481" y="740"/>
                    </a:lnTo>
                    <a:lnTo>
                      <a:pt x="2521" y="750"/>
                    </a:lnTo>
                    <a:lnTo>
                      <a:pt x="2562" y="707"/>
                    </a:lnTo>
                    <a:lnTo>
                      <a:pt x="2572" y="663"/>
                    </a:lnTo>
                    <a:lnTo>
                      <a:pt x="2572" y="620"/>
                    </a:lnTo>
                    <a:lnTo>
                      <a:pt x="2531" y="587"/>
                    </a:lnTo>
                    <a:lnTo>
                      <a:pt x="2491" y="587"/>
                    </a:lnTo>
                    <a:lnTo>
                      <a:pt x="2451" y="566"/>
                    </a:lnTo>
                    <a:lnTo>
                      <a:pt x="2430" y="522"/>
                    </a:lnTo>
                    <a:lnTo>
                      <a:pt x="2430" y="479"/>
                    </a:lnTo>
                    <a:lnTo>
                      <a:pt x="2430" y="424"/>
                    </a:lnTo>
                    <a:lnTo>
                      <a:pt x="2410" y="370"/>
                    </a:lnTo>
                    <a:lnTo>
                      <a:pt x="2400" y="326"/>
                    </a:lnTo>
                    <a:lnTo>
                      <a:pt x="2441" y="305"/>
                    </a:lnTo>
                    <a:lnTo>
                      <a:pt x="2481" y="305"/>
                    </a:lnTo>
                    <a:lnTo>
                      <a:pt x="2521" y="305"/>
                    </a:lnTo>
                    <a:lnTo>
                      <a:pt x="2562" y="305"/>
                    </a:lnTo>
                    <a:lnTo>
                      <a:pt x="2602" y="315"/>
                    </a:lnTo>
                    <a:lnTo>
                      <a:pt x="2642" y="272"/>
                    </a:lnTo>
                    <a:lnTo>
                      <a:pt x="2672" y="228"/>
                    </a:lnTo>
                    <a:lnTo>
                      <a:pt x="2713" y="207"/>
                    </a:lnTo>
                    <a:lnTo>
                      <a:pt x="2753" y="196"/>
                    </a:lnTo>
                    <a:lnTo>
                      <a:pt x="2794" y="163"/>
                    </a:lnTo>
                    <a:lnTo>
                      <a:pt x="2834" y="141"/>
                    </a:lnTo>
                    <a:lnTo>
                      <a:pt x="2874" y="163"/>
                    </a:lnTo>
                    <a:lnTo>
                      <a:pt x="2915" y="196"/>
                    </a:lnTo>
                    <a:lnTo>
                      <a:pt x="2955" y="185"/>
                    </a:lnTo>
                    <a:lnTo>
                      <a:pt x="2995" y="174"/>
                    </a:lnTo>
                    <a:lnTo>
                      <a:pt x="3036" y="163"/>
                    </a:lnTo>
                    <a:lnTo>
                      <a:pt x="3076" y="196"/>
                    </a:lnTo>
                    <a:lnTo>
                      <a:pt x="3116" y="218"/>
                    </a:lnTo>
                    <a:lnTo>
                      <a:pt x="3167" y="207"/>
                    </a:lnTo>
                    <a:lnTo>
                      <a:pt x="3207" y="196"/>
                    </a:lnTo>
                    <a:lnTo>
                      <a:pt x="3247" y="218"/>
                    </a:lnTo>
                    <a:lnTo>
                      <a:pt x="3267" y="261"/>
                    </a:lnTo>
                    <a:lnTo>
                      <a:pt x="3267" y="305"/>
                    </a:lnTo>
                    <a:lnTo>
                      <a:pt x="3257" y="348"/>
                    </a:lnTo>
                    <a:lnTo>
                      <a:pt x="3227" y="392"/>
                    </a:lnTo>
                    <a:lnTo>
                      <a:pt x="3207" y="435"/>
                    </a:lnTo>
                    <a:lnTo>
                      <a:pt x="3197" y="479"/>
                    </a:lnTo>
                    <a:lnTo>
                      <a:pt x="3157" y="511"/>
                    </a:lnTo>
                    <a:lnTo>
                      <a:pt x="3207" y="544"/>
                    </a:lnTo>
                    <a:lnTo>
                      <a:pt x="3247" y="555"/>
                    </a:lnTo>
                    <a:lnTo>
                      <a:pt x="3288" y="566"/>
                    </a:lnTo>
                    <a:lnTo>
                      <a:pt x="3318" y="609"/>
                    </a:lnTo>
                    <a:lnTo>
                      <a:pt x="3348" y="653"/>
                    </a:lnTo>
                    <a:lnTo>
                      <a:pt x="3308" y="674"/>
                    </a:lnTo>
                    <a:lnTo>
                      <a:pt x="3267" y="674"/>
                    </a:lnTo>
                    <a:lnTo>
                      <a:pt x="3227" y="674"/>
                    </a:lnTo>
                    <a:lnTo>
                      <a:pt x="3187" y="707"/>
                    </a:lnTo>
                    <a:lnTo>
                      <a:pt x="3177" y="750"/>
                    </a:lnTo>
                    <a:lnTo>
                      <a:pt x="3136" y="783"/>
                    </a:lnTo>
                    <a:lnTo>
                      <a:pt x="3086" y="783"/>
                    </a:lnTo>
                    <a:lnTo>
                      <a:pt x="3046" y="783"/>
                    </a:lnTo>
                    <a:lnTo>
                      <a:pt x="2995" y="783"/>
                    </a:lnTo>
                    <a:lnTo>
                      <a:pt x="2955" y="783"/>
                    </a:lnTo>
                    <a:lnTo>
                      <a:pt x="2915" y="783"/>
                    </a:lnTo>
                    <a:lnTo>
                      <a:pt x="2864" y="783"/>
                    </a:lnTo>
                    <a:lnTo>
                      <a:pt x="2824" y="783"/>
                    </a:lnTo>
                    <a:lnTo>
                      <a:pt x="2783" y="783"/>
                    </a:lnTo>
                    <a:lnTo>
                      <a:pt x="2743" y="805"/>
                    </a:lnTo>
                    <a:lnTo>
                      <a:pt x="2733" y="848"/>
                    </a:lnTo>
                    <a:lnTo>
                      <a:pt x="2783" y="881"/>
                    </a:lnTo>
                    <a:lnTo>
                      <a:pt x="2824" y="881"/>
                    </a:lnTo>
                    <a:lnTo>
                      <a:pt x="2864" y="870"/>
                    </a:lnTo>
                    <a:lnTo>
                      <a:pt x="2884" y="914"/>
                    </a:lnTo>
                    <a:lnTo>
                      <a:pt x="2894" y="957"/>
                    </a:lnTo>
                    <a:lnTo>
                      <a:pt x="2894" y="1011"/>
                    </a:lnTo>
                    <a:lnTo>
                      <a:pt x="2904" y="1055"/>
                    </a:lnTo>
                    <a:lnTo>
                      <a:pt x="2975" y="1055"/>
                    </a:lnTo>
                    <a:lnTo>
                      <a:pt x="3015" y="1044"/>
                    </a:lnTo>
                    <a:lnTo>
                      <a:pt x="3056" y="1033"/>
                    </a:lnTo>
                    <a:lnTo>
                      <a:pt x="3096" y="1055"/>
                    </a:lnTo>
                    <a:lnTo>
                      <a:pt x="3136" y="1055"/>
                    </a:lnTo>
                    <a:lnTo>
                      <a:pt x="3167" y="1011"/>
                    </a:lnTo>
                    <a:lnTo>
                      <a:pt x="3207" y="990"/>
                    </a:lnTo>
                    <a:lnTo>
                      <a:pt x="3247" y="968"/>
                    </a:lnTo>
                    <a:lnTo>
                      <a:pt x="3288" y="946"/>
                    </a:lnTo>
                    <a:lnTo>
                      <a:pt x="3338" y="957"/>
                    </a:lnTo>
                    <a:lnTo>
                      <a:pt x="3378" y="1001"/>
                    </a:lnTo>
                    <a:lnTo>
                      <a:pt x="3419" y="1033"/>
                    </a:lnTo>
                    <a:lnTo>
                      <a:pt x="3459" y="1033"/>
                    </a:lnTo>
                    <a:lnTo>
                      <a:pt x="3499" y="1033"/>
                    </a:lnTo>
                    <a:lnTo>
                      <a:pt x="3540" y="1011"/>
                    </a:lnTo>
                    <a:lnTo>
                      <a:pt x="3580" y="1001"/>
                    </a:lnTo>
                    <a:lnTo>
                      <a:pt x="3620" y="1001"/>
                    </a:lnTo>
                    <a:lnTo>
                      <a:pt x="3661" y="1011"/>
                    </a:lnTo>
                    <a:lnTo>
                      <a:pt x="3681" y="1066"/>
                    </a:lnTo>
                    <a:lnTo>
                      <a:pt x="3691" y="1109"/>
                    </a:lnTo>
                    <a:lnTo>
                      <a:pt x="3691" y="1153"/>
                    </a:lnTo>
                    <a:lnTo>
                      <a:pt x="3681" y="1196"/>
                    </a:lnTo>
                    <a:lnTo>
                      <a:pt x="3711" y="1240"/>
                    </a:lnTo>
                    <a:lnTo>
                      <a:pt x="3741" y="1283"/>
                    </a:lnTo>
                    <a:lnTo>
                      <a:pt x="3741" y="1327"/>
                    </a:lnTo>
                    <a:lnTo>
                      <a:pt x="3741" y="1381"/>
                    </a:lnTo>
                    <a:lnTo>
                      <a:pt x="3752" y="1425"/>
                    </a:lnTo>
                    <a:lnTo>
                      <a:pt x="3752" y="1468"/>
                    </a:lnTo>
                    <a:lnTo>
                      <a:pt x="3701" y="1490"/>
                    </a:lnTo>
                    <a:lnTo>
                      <a:pt x="3641" y="1501"/>
                    </a:lnTo>
                    <a:lnTo>
                      <a:pt x="3610" y="1544"/>
                    </a:lnTo>
                    <a:lnTo>
                      <a:pt x="3610" y="1588"/>
                    </a:lnTo>
                    <a:lnTo>
                      <a:pt x="3620" y="1631"/>
                    </a:lnTo>
                    <a:lnTo>
                      <a:pt x="3661" y="1664"/>
                    </a:lnTo>
                    <a:lnTo>
                      <a:pt x="3701" y="1686"/>
                    </a:lnTo>
                    <a:lnTo>
                      <a:pt x="3741" y="1675"/>
                    </a:lnTo>
                    <a:lnTo>
                      <a:pt x="3782" y="1653"/>
                    </a:lnTo>
                    <a:lnTo>
                      <a:pt x="3822" y="1664"/>
                    </a:lnTo>
                    <a:lnTo>
                      <a:pt x="3842" y="1708"/>
                    </a:lnTo>
                    <a:lnTo>
                      <a:pt x="3852" y="1751"/>
                    </a:lnTo>
                    <a:lnTo>
                      <a:pt x="3822" y="1795"/>
                    </a:lnTo>
                    <a:lnTo>
                      <a:pt x="3822" y="1838"/>
                    </a:lnTo>
                    <a:lnTo>
                      <a:pt x="3832" y="1892"/>
                    </a:lnTo>
                    <a:lnTo>
                      <a:pt x="3873" y="1903"/>
                    </a:lnTo>
                    <a:lnTo>
                      <a:pt x="3893" y="1947"/>
                    </a:lnTo>
                    <a:lnTo>
                      <a:pt x="3943" y="1969"/>
                    </a:lnTo>
                    <a:lnTo>
                      <a:pt x="3994" y="1969"/>
                    </a:lnTo>
                    <a:lnTo>
                      <a:pt x="4044" y="1958"/>
                    </a:lnTo>
                    <a:lnTo>
                      <a:pt x="4084" y="1958"/>
                    </a:lnTo>
                    <a:lnTo>
                      <a:pt x="4125" y="1958"/>
                    </a:lnTo>
                    <a:lnTo>
                      <a:pt x="4135" y="1914"/>
                    </a:lnTo>
                    <a:lnTo>
                      <a:pt x="4135" y="1871"/>
                    </a:lnTo>
                    <a:lnTo>
                      <a:pt x="4175" y="1827"/>
                    </a:lnTo>
                    <a:lnTo>
                      <a:pt x="4175" y="1784"/>
                    </a:lnTo>
                    <a:lnTo>
                      <a:pt x="4215" y="1751"/>
                    </a:lnTo>
                    <a:lnTo>
                      <a:pt x="4256" y="1718"/>
                    </a:lnTo>
                    <a:lnTo>
                      <a:pt x="4256" y="1675"/>
                    </a:lnTo>
                    <a:lnTo>
                      <a:pt x="4256" y="1631"/>
                    </a:lnTo>
                    <a:lnTo>
                      <a:pt x="4276" y="1588"/>
                    </a:lnTo>
                    <a:lnTo>
                      <a:pt x="4316" y="1566"/>
                    </a:lnTo>
                    <a:lnTo>
                      <a:pt x="4347" y="1621"/>
                    </a:lnTo>
                    <a:lnTo>
                      <a:pt x="4387" y="1653"/>
                    </a:lnTo>
                    <a:lnTo>
                      <a:pt x="4427" y="1642"/>
                    </a:lnTo>
                    <a:lnTo>
                      <a:pt x="4468" y="1631"/>
                    </a:lnTo>
                    <a:lnTo>
                      <a:pt x="4508" y="1642"/>
                    </a:lnTo>
                    <a:lnTo>
                      <a:pt x="4548" y="1664"/>
                    </a:lnTo>
                    <a:lnTo>
                      <a:pt x="4589" y="1631"/>
                    </a:lnTo>
                    <a:lnTo>
                      <a:pt x="4589" y="1588"/>
                    </a:lnTo>
                    <a:lnTo>
                      <a:pt x="4599" y="1544"/>
                    </a:lnTo>
                    <a:lnTo>
                      <a:pt x="4639" y="1523"/>
                    </a:lnTo>
                    <a:lnTo>
                      <a:pt x="4679" y="1523"/>
                    </a:lnTo>
                    <a:lnTo>
                      <a:pt x="4700" y="1479"/>
                    </a:lnTo>
                    <a:lnTo>
                      <a:pt x="4700" y="1436"/>
                    </a:lnTo>
                    <a:lnTo>
                      <a:pt x="4720" y="1392"/>
                    </a:lnTo>
                    <a:lnTo>
                      <a:pt x="4760" y="1360"/>
                    </a:lnTo>
                    <a:lnTo>
                      <a:pt x="4800" y="1349"/>
                    </a:lnTo>
                    <a:lnTo>
                      <a:pt x="4841" y="1349"/>
                    </a:lnTo>
                    <a:lnTo>
                      <a:pt x="4881" y="1316"/>
                    </a:lnTo>
                    <a:lnTo>
                      <a:pt x="4921" y="1305"/>
                    </a:lnTo>
                    <a:lnTo>
                      <a:pt x="4962" y="1305"/>
                    </a:lnTo>
                    <a:lnTo>
                      <a:pt x="4992" y="1360"/>
                    </a:lnTo>
                    <a:lnTo>
                      <a:pt x="4992" y="1403"/>
                    </a:lnTo>
                    <a:lnTo>
                      <a:pt x="4992" y="1447"/>
                    </a:lnTo>
                    <a:lnTo>
                      <a:pt x="4992" y="1490"/>
                    </a:lnTo>
                    <a:lnTo>
                      <a:pt x="4992" y="1534"/>
                    </a:lnTo>
                    <a:lnTo>
                      <a:pt x="4962" y="1577"/>
                    </a:lnTo>
                    <a:lnTo>
                      <a:pt x="4921" y="1566"/>
                    </a:lnTo>
                    <a:lnTo>
                      <a:pt x="4881" y="1544"/>
                    </a:lnTo>
                    <a:lnTo>
                      <a:pt x="4841" y="1555"/>
                    </a:lnTo>
                    <a:lnTo>
                      <a:pt x="4810" y="1599"/>
                    </a:lnTo>
                    <a:lnTo>
                      <a:pt x="4770" y="1631"/>
                    </a:lnTo>
                    <a:lnTo>
                      <a:pt x="4750" y="1675"/>
                    </a:lnTo>
                    <a:lnTo>
                      <a:pt x="4750" y="1718"/>
                    </a:lnTo>
                    <a:lnTo>
                      <a:pt x="4730" y="1762"/>
                    </a:lnTo>
                    <a:lnTo>
                      <a:pt x="4700" y="1805"/>
                    </a:lnTo>
                    <a:lnTo>
                      <a:pt x="4659" y="1849"/>
                    </a:lnTo>
                    <a:lnTo>
                      <a:pt x="4639" y="1892"/>
                    </a:lnTo>
                    <a:lnTo>
                      <a:pt x="4639" y="1936"/>
                    </a:lnTo>
                    <a:lnTo>
                      <a:pt x="4599" y="1936"/>
                    </a:lnTo>
                    <a:lnTo>
                      <a:pt x="4579" y="1990"/>
                    </a:lnTo>
                    <a:lnTo>
                      <a:pt x="4579" y="2034"/>
                    </a:lnTo>
                    <a:lnTo>
                      <a:pt x="4579" y="2077"/>
                    </a:lnTo>
                    <a:lnTo>
                      <a:pt x="4558" y="2121"/>
                    </a:lnTo>
                    <a:lnTo>
                      <a:pt x="4518" y="2132"/>
                    </a:lnTo>
                    <a:lnTo>
                      <a:pt x="4478" y="2132"/>
                    </a:lnTo>
                    <a:lnTo>
                      <a:pt x="4437" y="2143"/>
                    </a:lnTo>
                    <a:lnTo>
                      <a:pt x="4417" y="2186"/>
                    </a:lnTo>
                    <a:lnTo>
                      <a:pt x="4377" y="2219"/>
                    </a:lnTo>
                    <a:lnTo>
                      <a:pt x="4377" y="2262"/>
                    </a:lnTo>
                    <a:lnTo>
                      <a:pt x="4377" y="2317"/>
                    </a:lnTo>
                    <a:lnTo>
                      <a:pt x="4347" y="2360"/>
                    </a:lnTo>
                    <a:lnTo>
                      <a:pt x="4306" y="2415"/>
                    </a:lnTo>
                    <a:lnTo>
                      <a:pt x="4306" y="2469"/>
                    </a:lnTo>
                    <a:lnTo>
                      <a:pt x="4266" y="2491"/>
                    </a:lnTo>
                    <a:lnTo>
                      <a:pt x="4185" y="2491"/>
                    </a:lnTo>
                    <a:lnTo>
                      <a:pt x="4145" y="2491"/>
                    </a:lnTo>
                    <a:lnTo>
                      <a:pt x="4105" y="2502"/>
                    </a:lnTo>
                    <a:lnTo>
                      <a:pt x="4064" y="2512"/>
                    </a:lnTo>
                    <a:lnTo>
                      <a:pt x="4024" y="2491"/>
                    </a:lnTo>
                    <a:lnTo>
                      <a:pt x="3984" y="2458"/>
                    </a:lnTo>
                    <a:lnTo>
                      <a:pt x="3943" y="2458"/>
                    </a:lnTo>
                    <a:lnTo>
                      <a:pt x="3903" y="2458"/>
                    </a:lnTo>
                    <a:lnTo>
                      <a:pt x="3852" y="2480"/>
                    </a:lnTo>
                    <a:lnTo>
                      <a:pt x="3812" y="2469"/>
                    </a:lnTo>
                    <a:lnTo>
                      <a:pt x="3772" y="2458"/>
                    </a:lnTo>
                    <a:lnTo>
                      <a:pt x="3741" y="2545"/>
                    </a:lnTo>
                    <a:lnTo>
                      <a:pt x="3701" y="2578"/>
                    </a:lnTo>
                    <a:lnTo>
                      <a:pt x="3661" y="2578"/>
                    </a:lnTo>
                    <a:lnTo>
                      <a:pt x="3651" y="2534"/>
                    </a:lnTo>
                    <a:lnTo>
                      <a:pt x="3661" y="2491"/>
                    </a:lnTo>
                    <a:lnTo>
                      <a:pt x="3661" y="2447"/>
                    </a:lnTo>
                    <a:lnTo>
                      <a:pt x="3661" y="2404"/>
                    </a:lnTo>
                    <a:lnTo>
                      <a:pt x="3570" y="2360"/>
                    </a:lnTo>
                    <a:lnTo>
                      <a:pt x="3560" y="2317"/>
                    </a:lnTo>
                    <a:lnTo>
                      <a:pt x="3570" y="2273"/>
                    </a:lnTo>
                    <a:lnTo>
                      <a:pt x="3590" y="2230"/>
                    </a:lnTo>
                    <a:lnTo>
                      <a:pt x="3600" y="2175"/>
                    </a:lnTo>
                    <a:lnTo>
                      <a:pt x="3600" y="2121"/>
                    </a:lnTo>
                    <a:lnTo>
                      <a:pt x="3590" y="2077"/>
                    </a:lnTo>
                    <a:lnTo>
                      <a:pt x="3580" y="2023"/>
                    </a:lnTo>
                    <a:lnTo>
                      <a:pt x="3580" y="1979"/>
                    </a:lnTo>
                    <a:lnTo>
                      <a:pt x="3550" y="1936"/>
                    </a:lnTo>
                    <a:lnTo>
                      <a:pt x="3530" y="1892"/>
                    </a:lnTo>
                    <a:lnTo>
                      <a:pt x="3550" y="1849"/>
                    </a:lnTo>
                    <a:lnTo>
                      <a:pt x="3570" y="1805"/>
                    </a:lnTo>
                    <a:lnTo>
                      <a:pt x="3580" y="1762"/>
                    </a:lnTo>
                    <a:lnTo>
                      <a:pt x="3570" y="1675"/>
                    </a:lnTo>
                    <a:lnTo>
                      <a:pt x="3570" y="1631"/>
                    </a:lnTo>
                    <a:lnTo>
                      <a:pt x="3560" y="1577"/>
                    </a:lnTo>
                    <a:lnTo>
                      <a:pt x="3520" y="1544"/>
                    </a:lnTo>
                    <a:lnTo>
                      <a:pt x="3469" y="1566"/>
                    </a:lnTo>
                    <a:lnTo>
                      <a:pt x="3429" y="1588"/>
                    </a:lnTo>
                    <a:lnTo>
                      <a:pt x="3389" y="1588"/>
                    </a:lnTo>
                    <a:lnTo>
                      <a:pt x="3348" y="1566"/>
                    </a:lnTo>
                    <a:lnTo>
                      <a:pt x="3308" y="1544"/>
                    </a:lnTo>
                    <a:lnTo>
                      <a:pt x="3267" y="1577"/>
                    </a:lnTo>
                    <a:lnTo>
                      <a:pt x="3237" y="1621"/>
                    </a:lnTo>
                    <a:lnTo>
                      <a:pt x="3197" y="1631"/>
                    </a:lnTo>
                    <a:lnTo>
                      <a:pt x="3146" y="1610"/>
                    </a:lnTo>
                    <a:lnTo>
                      <a:pt x="3106" y="1599"/>
                    </a:lnTo>
                    <a:lnTo>
                      <a:pt x="3066" y="1642"/>
                    </a:lnTo>
                    <a:lnTo>
                      <a:pt x="3046" y="1686"/>
                    </a:lnTo>
                    <a:lnTo>
                      <a:pt x="3025" y="1729"/>
                    </a:lnTo>
                    <a:lnTo>
                      <a:pt x="3005" y="1773"/>
                    </a:lnTo>
                    <a:lnTo>
                      <a:pt x="2995" y="1816"/>
                    </a:lnTo>
                    <a:lnTo>
                      <a:pt x="2945" y="1816"/>
                    </a:lnTo>
                    <a:lnTo>
                      <a:pt x="2904" y="1816"/>
                    </a:lnTo>
                    <a:lnTo>
                      <a:pt x="2894" y="1773"/>
                    </a:lnTo>
                    <a:lnTo>
                      <a:pt x="2904" y="1729"/>
                    </a:lnTo>
                    <a:lnTo>
                      <a:pt x="2904" y="1686"/>
                    </a:lnTo>
                    <a:lnTo>
                      <a:pt x="2864" y="1675"/>
                    </a:lnTo>
                    <a:lnTo>
                      <a:pt x="2824" y="1664"/>
                    </a:lnTo>
                    <a:lnTo>
                      <a:pt x="2814" y="1610"/>
                    </a:lnTo>
                    <a:lnTo>
                      <a:pt x="2824" y="1566"/>
                    </a:lnTo>
                    <a:lnTo>
                      <a:pt x="2824" y="1512"/>
                    </a:lnTo>
                    <a:lnTo>
                      <a:pt x="2824" y="1468"/>
                    </a:lnTo>
                    <a:lnTo>
                      <a:pt x="2834" y="1425"/>
                    </a:lnTo>
                    <a:lnTo>
                      <a:pt x="2834" y="1381"/>
                    </a:lnTo>
                    <a:lnTo>
                      <a:pt x="2794" y="1360"/>
                    </a:lnTo>
                    <a:lnTo>
                      <a:pt x="2753" y="1338"/>
                    </a:lnTo>
                    <a:lnTo>
                      <a:pt x="2703" y="1338"/>
                    </a:lnTo>
                    <a:lnTo>
                      <a:pt x="2662" y="1338"/>
                    </a:lnTo>
                    <a:lnTo>
                      <a:pt x="2622" y="1305"/>
                    </a:lnTo>
                    <a:lnTo>
                      <a:pt x="2582" y="1294"/>
                    </a:lnTo>
                    <a:lnTo>
                      <a:pt x="2521" y="1294"/>
                    </a:lnTo>
                    <a:lnTo>
                      <a:pt x="2491" y="1338"/>
                    </a:lnTo>
                    <a:lnTo>
                      <a:pt x="2451" y="1381"/>
                    </a:lnTo>
                    <a:lnTo>
                      <a:pt x="2451" y="1425"/>
                    </a:lnTo>
                    <a:lnTo>
                      <a:pt x="2451" y="1468"/>
                    </a:lnTo>
                    <a:lnTo>
                      <a:pt x="2410" y="1512"/>
                    </a:lnTo>
                    <a:lnTo>
                      <a:pt x="2400" y="1555"/>
                    </a:lnTo>
                    <a:lnTo>
                      <a:pt x="2360" y="1566"/>
                    </a:lnTo>
                    <a:lnTo>
                      <a:pt x="2320" y="1555"/>
                    </a:lnTo>
                    <a:lnTo>
                      <a:pt x="2279" y="1577"/>
                    </a:lnTo>
                    <a:lnTo>
                      <a:pt x="2239" y="1599"/>
                    </a:lnTo>
                    <a:lnTo>
                      <a:pt x="2229" y="1653"/>
                    </a:lnTo>
                    <a:lnTo>
                      <a:pt x="2239" y="1697"/>
                    </a:lnTo>
                    <a:lnTo>
                      <a:pt x="2239" y="1740"/>
                    </a:lnTo>
                    <a:lnTo>
                      <a:pt x="2219" y="1784"/>
                    </a:lnTo>
                    <a:lnTo>
                      <a:pt x="2188" y="1827"/>
                    </a:lnTo>
                    <a:lnTo>
                      <a:pt x="2178" y="1871"/>
                    </a:lnTo>
                    <a:lnTo>
                      <a:pt x="2168" y="1914"/>
                    </a:lnTo>
                    <a:lnTo>
                      <a:pt x="2168" y="1958"/>
                    </a:lnTo>
                    <a:lnTo>
                      <a:pt x="2158" y="2001"/>
                    </a:lnTo>
                    <a:lnTo>
                      <a:pt x="2128" y="2045"/>
                    </a:lnTo>
                    <a:lnTo>
                      <a:pt x="2088" y="2088"/>
                    </a:lnTo>
                    <a:lnTo>
                      <a:pt x="2047" y="2088"/>
                    </a:lnTo>
                    <a:lnTo>
                      <a:pt x="2007" y="2077"/>
                    </a:lnTo>
                    <a:lnTo>
                      <a:pt x="1967" y="2099"/>
                    </a:lnTo>
                    <a:lnTo>
                      <a:pt x="1926" y="2143"/>
                    </a:lnTo>
                    <a:lnTo>
                      <a:pt x="1896" y="2197"/>
                    </a:lnTo>
                    <a:lnTo>
                      <a:pt x="1896" y="2241"/>
                    </a:lnTo>
                    <a:lnTo>
                      <a:pt x="1896" y="2284"/>
                    </a:lnTo>
                    <a:lnTo>
                      <a:pt x="1896" y="2328"/>
                    </a:lnTo>
                    <a:lnTo>
                      <a:pt x="1886" y="2371"/>
                    </a:lnTo>
                    <a:lnTo>
                      <a:pt x="1916" y="2415"/>
                    </a:lnTo>
                    <a:lnTo>
                      <a:pt x="1956" y="2447"/>
                    </a:lnTo>
                    <a:lnTo>
                      <a:pt x="1967" y="2491"/>
                    </a:lnTo>
                    <a:lnTo>
                      <a:pt x="1946" y="2534"/>
                    </a:lnTo>
                    <a:lnTo>
                      <a:pt x="1926" y="2589"/>
                    </a:lnTo>
                    <a:lnTo>
                      <a:pt x="1876" y="2610"/>
                    </a:lnTo>
                    <a:lnTo>
                      <a:pt x="1835" y="2610"/>
                    </a:lnTo>
                    <a:lnTo>
                      <a:pt x="1795" y="2643"/>
                    </a:lnTo>
                    <a:lnTo>
                      <a:pt x="1755" y="2643"/>
                    </a:lnTo>
                    <a:lnTo>
                      <a:pt x="1714" y="2643"/>
                    </a:lnTo>
                    <a:lnTo>
                      <a:pt x="1674" y="2621"/>
                    </a:lnTo>
                    <a:lnTo>
                      <a:pt x="1634" y="2621"/>
                    </a:lnTo>
                    <a:lnTo>
                      <a:pt x="1593" y="2643"/>
                    </a:lnTo>
                    <a:lnTo>
                      <a:pt x="1553" y="2589"/>
                    </a:lnTo>
                    <a:lnTo>
                      <a:pt x="1543" y="2545"/>
                    </a:lnTo>
                    <a:lnTo>
                      <a:pt x="1493" y="2545"/>
                    </a:lnTo>
                    <a:lnTo>
                      <a:pt x="1472" y="2502"/>
                    </a:lnTo>
                    <a:lnTo>
                      <a:pt x="1432" y="2469"/>
                    </a:lnTo>
                    <a:lnTo>
                      <a:pt x="1392" y="2436"/>
                    </a:lnTo>
                    <a:lnTo>
                      <a:pt x="1351" y="2436"/>
                    </a:lnTo>
                    <a:lnTo>
                      <a:pt x="1311" y="2425"/>
                    </a:lnTo>
                    <a:lnTo>
                      <a:pt x="1271" y="2415"/>
                    </a:lnTo>
                    <a:lnTo>
                      <a:pt x="1220" y="2458"/>
                    </a:lnTo>
                    <a:lnTo>
                      <a:pt x="1240" y="2415"/>
                    </a:lnTo>
                  </a:path>
                </a:pathLst>
              </a:custGeom>
              <a:solidFill>
                <a:srgbClr val="58585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3083" name="Freeform 11"/>
              <p:cNvSpPr>
                <a:spLocks/>
              </p:cNvSpPr>
              <p:nvPr/>
            </p:nvSpPr>
            <p:spPr bwMode="auto">
              <a:xfrm>
                <a:off x="529" y="515"/>
                <a:ext cx="672" cy="605"/>
              </a:xfrm>
              <a:custGeom>
                <a:avLst/>
                <a:gdLst>
                  <a:gd name="T0" fmla="*/ 154 w 672"/>
                  <a:gd name="T1" fmla="*/ 44 h 605"/>
                  <a:gd name="T2" fmla="*/ 168 w 672"/>
                  <a:gd name="T3" fmla="*/ 102 h 605"/>
                  <a:gd name="T4" fmla="*/ 174 w 672"/>
                  <a:gd name="T5" fmla="*/ 160 h 605"/>
                  <a:gd name="T6" fmla="*/ 201 w 672"/>
                  <a:gd name="T7" fmla="*/ 226 h 605"/>
                  <a:gd name="T8" fmla="*/ 208 w 672"/>
                  <a:gd name="T9" fmla="*/ 291 h 605"/>
                  <a:gd name="T10" fmla="*/ 221 w 672"/>
                  <a:gd name="T11" fmla="*/ 349 h 605"/>
                  <a:gd name="T12" fmla="*/ 228 w 672"/>
                  <a:gd name="T13" fmla="*/ 415 h 605"/>
                  <a:gd name="T14" fmla="*/ 221 w 672"/>
                  <a:gd name="T15" fmla="*/ 473 h 605"/>
                  <a:gd name="T16" fmla="*/ 201 w 672"/>
                  <a:gd name="T17" fmla="*/ 524 h 605"/>
                  <a:gd name="T18" fmla="*/ 161 w 672"/>
                  <a:gd name="T19" fmla="*/ 466 h 605"/>
                  <a:gd name="T20" fmla="*/ 107 w 672"/>
                  <a:gd name="T21" fmla="*/ 437 h 605"/>
                  <a:gd name="T22" fmla="*/ 54 w 672"/>
                  <a:gd name="T23" fmla="*/ 422 h 605"/>
                  <a:gd name="T24" fmla="*/ 0 w 672"/>
                  <a:gd name="T25" fmla="*/ 408 h 605"/>
                  <a:gd name="T26" fmla="*/ 54 w 672"/>
                  <a:gd name="T27" fmla="*/ 451 h 605"/>
                  <a:gd name="T28" fmla="*/ 107 w 672"/>
                  <a:gd name="T29" fmla="*/ 458 h 605"/>
                  <a:gd name="T30" fmla="*/ 148 w 672"/>
                  <a:gd name="T31" fmla="*/ 488 h 605"/>
                  <a:gd name="T32" fmla="*/ 181 w 672"/>
                  <a:gd name="T33" fmla="*/ 546 h 605"/>
                  <a:gd name="T34" fmla="*/ 235 w 672"/>
                  <a:gd name="T35" fmla="*/ 531 h 605"/>
                  <a:gd name="T36" fmla="*/ 289 w 672"/>
                  <a:gd name="T37" fmla="*/ 546 h 605"/>
                  <a:gd name="T38" fmla="*/ 342 w 672"/>
                  <a:gd name="T39" fmla="*/ 582 h 605"/>
                  <a:gd name="T40" fmla="*/ 396 w 672"/>
                  <a:gd name="T41" fmla="*/ 597 h 605"/>
                  <a:gd name="T42" fmla="*/ 483 w 672"/>
                  <a:gd name="T43" fmla="*/ 604 h 605"/>
                  <a:gd name="T44" fmla="*/ 544 w 672"/>
                  <a:gd name="T45" fmla="*/ 589 h 605"/>
                  <a:gd name="T46" fmla="*/ 604 w 672"/>
                  <a:gd name="T47" fmla="*/ 582 h 605"/>
                  <a:gd name="T48" fmla="*/ 671 w 672"/>
                  <a:gd name="T49" fmla="*/ 568 h 605"/>
                  <a:gd name="T50" fmla="*/ 604 w 672"/>
                  <a:gd name="T51" fmla="*/ 568 h 605"/>
                  <a:gd name="T52" fmla="*/ 537 w 672"/>
                  <a:gd name="T53" fmla="*/ 575 h 605"/>
                  <a:gd name="T54" fmla="*/ 483 w 672"/>
                  <a:gd name="T55" fmla="*/ 575 h 605"/>
                  <a:gd name="T56" fmla="*/ 429 w 672"/>
                  <a:gd name="T57" fmla="*/ 575 h 605"/>
                  <a:gd name="T58" fmla="*/ 376 w 672"/>
                  <a:gd name="T59" fmla="*/ 568 h 605"/>
                  <a:gd name="T60" fmla="*/ 322 w 672"/>
                  <a:gd name="T61" fmla="*/ 524 h 605"/>
                  <a:gd name="T62" fmla="*/ 268 w 672"/>
                  <a:gd name="T63" fmla="*/ 509 h 605"/>
                  <a:gd name="T64" fmla="*/ 255 w 672"/>
                  <a:gd name="T65" fmla="*/ 451 h 605"/>
                  <a:gd name="T66" fmla="*/ 255 w 672"/>
                  <a:gd name="T67" fmla="*/ 393 h 605"/>
                  <a:gd name="T68" fmla="*/ 248 w 672"/>
                  <a:gd name="T69" fmla="*/ 327 h 605"/>
                  <a:gd name="T70" fmla="*/ 242 w 672"/>
                  <a:gd name="T71" fmla="*/ 269 h 605"/>
                  <a:gd name="T72" fmla="*/ 228 w 672"/>
                  <a:gd name="T73" fmla="*/ 211 h 605"/>
                  <a:gd name="T74" fmla="*/ 201 w 672"/>
                  <a:gd name="T75" fmla="*/ 146 h 605"/>
                  <a:gd name="T76" fmla="*/ 141 w 672"/>
                  <a:gd name="T77" fmla="*/ 109 h 605"/>
                  <a:gd name="T78" fmla="*/ 161 w 672"/>
                  <a:gd name="T79" fmla="*/ 51 h 605"/>
                  <a:gd name="T80" fmla="*/ 134 w 672"/>
                  <a:gd name="T81" fmla="*/ 0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72" h="605">
                    <a:moveTo>
                      <a:pt x="134" y="0"/>
                    </a:moveTo>
                    <a:lnTo>
                      <a:pt x="154" y="44"/>
                    </a:lnTo>
                    <a:lnTo>
                      <a:pt x="168" y="73"/>
                    </a:lnTo>
                    <a:lnTo>
                      <a:pt x="168" y="102"/>
                    </a:lnTo>
                    <a:lnTo>
                      <a:pt x="168" y="131"/>
                    </a:lnTo>
                    <a:lnTo>
                      <a:pt x="174" y="160"/>
                    </a:lnTo>
                    <a:lnTo>
                      <a:pt x="181" y="189"/>
                    </a:lnTo>
                    <a:lnTo>
                      <a:pt x="201" y="226"/>
                    </a:lnTo>
                    <a:lnTo>
                      <a:pt x="201" y="262"/>
                    </a:lnTo>
                    <a:lnTo>
                      <a:pt x="208" y="291"/>
                    </a:lnTo>
                    <a:lnTo>
                      <a:pt x="215" y="320"/>
                    </a:lnTo>
                    <a:lnTo>
                      <a:pt x="221" y="349"/>
                    </a:lnTo>
                    <a:lnTo>
                      <a:pt x="221" y="386"/>
                    </a:lnTo>
                    <a:lnTo>
                      <a:pt x="228" y="415"/>
                    </a:lnTo>
                    <a:lnTo>
                      <a:pt x="228" y="444"/>
                    </a:lnTo>
                    <a:lnTo>
                      <a:pt x="221" y="473"/>
                    </a:lnTo>
                    <a:lnTo>
                      <a:pt x="228" y="502"/>
                    </a:lnTo>
                    <a:lnTo>
                      <a:pt x="201" y="524"/>
                    </a:lnTo>
                    <a:lnTo>
                      <a:pt x="174" y="495"/>
                    </a:lnTo>
                    <a:lnTo>
                      <a:pt x="161" y="466"/>
                    </a:lnTo>
                    <a:lnTo>
                      <a:pt x="134" y="437"/>
                    </a:lnTo>
                    <a:lnTo>
                      <a:pt x="107" y="437"/>
                    </a:lnTo>
                    <a:lnTo>
                      <a:pt x="81" y="437"/>
                    </a:lnTo>
                    <a:lnTo>
                      <a:pt x="54" y="422"/>
                    </a:lnTo>
                    <a:lnTo>
                      <a:pt x="27" y="408"/>
                    </a:lnTo>
                    <a:lnTo>
                      <a:pt x="0" y="408"/>
                    </a:lnTo>
                    <a:lnTo>
                      <a:pt x="27" y="422"/>
                    </a:lnTo>
                    <a:lnTo>
                      <a:pt x="54" y="451"/>
                    </a:lnTo>
                    <a:lnTo>
                      <a:pt x="81" y="451"/>
                    </a:lnTo>
                    <a:lnTo>
                      <a:pt x="107" y="458"/>
                    </a:lnTo>
                    <a:lnTo>
                      <a:pt x="134" y="458"/>
                    </a:lnTo>
                    <a:lnTo>
                      <a:pt x="148" y="488"/>
                    </a:lnTo>
                    <a:lnTo>
                      <a:pt x="168" y="517"/>
                    </a:lnTo>
                    <a:lnTo>
                      <a:pt x="181" y="546"/>
                    </a:lnTo>
                    <a:lnTo>
                      <a:pt x="208" y="546"/>
                    </a:lnTo>
                    <a:lnTo>
                      <a:pt x="235" y="531"/>
                    </a:lnTo>
                    <a:lnTo>
                      <a:pt x="262" y="524"/>
                    </a:lnTo>
                    <a:lnTo>
                      <a:pt x="289" y="546"/>
                    </a:lnTo>
                    <a:lnTo>
                      <a:pt x="315" y="560"/>
                    </a:lnTo>
                    <a:lnTo>
                      <a:pt x="342" y="582"/>
                    </a:lnTo>
                    <a:lnTo>
                      <a:pt x="369" y="597"/>
                    </a:lnTo>
                    <a:lnTo>
                      <a:pt x="396" y="597"/>
                    </a:lnTo>
                    <a:lnTo>
                      <a:pt x="429" y="597"/>
                    </a:lnTo>
                    <a:lnTo>
                      <a:pt x="483" y="604"/>
                    </a:lnTo>
                    <a:lnTo>
                      <a:pt x="510" y="604"/>
                    </a:lnTo>
                    <a:lnTo>
                      <a:pt x="544" y="589"/>
                    </a:lnTo>
                    <a:lnTo>
                      <a:pt x="570" y="589"/>
                    </a:lnTo>
                    <a:lnTo>
                      <a:pt x="604" y="582"/>
                    </a:lnTo>
                    <a:lnTo>
                      <a:pt x="637" y="575"/>
                    </a:lnTo>
                    <a:lnTo>
                      <a:pt x="671" y="568"/>
                    </a:lnTo>
                    <a:lnTo>
                      <a:pt x="631" y="568"/>
                    </a:lnTo>
                    <a:lnTo>
                      <a:pt x="604" y="568"/>
                    </a:lnTo>
                    <a:lnTo>
                      <a:pt x="564" y="575"/>
                    </a:lnTo>
                    <a:lnTo>
                      <a:pt x="537" y="575"/>
                    </a:lnTo>
                    <a:lnTo>
                      <a:pt x="510" y="575"/>
                    </a:lnTo>
                    <a:lnTo>
                      <a:pt x="483" y="575"/>
                    </a:lnTo>
                    <a:lnTo>
                      <a:pt x="456" y="575"/>
                    </a:lnTo>
                    <a:lnTo>
                      <a:pt x="429" y="575"/>
                    </a:lnTo>
                    <a:lnTo>
                      <a:pt x="403" y="575"/>
                    </a:lnTo>
                    <a:lnTo>
                      <a:pt x="376" y="568"/>
                    </a:lnTo>
                    <a:lnTo>
                      <a:pt x="349" y="546"/>
                    </a:lnTo>
                    <a:lnTo>
                      <a:pt x="322" y="524"/>
                    </a:lnTo>
                    <a:lnTo>
                      <a:pt x="295" y="524"/>
                    </a:lnTo>
                    <a:lnTo>
                      <a:pt x="268" y="509"/>
                    </a:lnTo>
                    <a:lnTo>
                      <a:pt x="248" y="480"/>
                    </a:lnTo>
                    <a:lnTo>
                      <a:pt x="255" y="451"/>
                    </a:lnTo>
                    <a:lnTo>
                      <a:pt x="255" y="422"/>
                    </a:lnTo>
                    <a:lnTo>
                      <a:pt x="255" y="393"/>
                    </a:lnTo>
                    <a:lnTo>
                      <a:pt x="255" y="364"/>
                    </a:lnTo>
                    <a:lnTo>
                      <a:pt x="248" y="327"/>
                    </a:lnTo>
                    <a:lnTo>
                      <a:pt x="248" y="298"/>
                    </a:lnTo>
                    <a:lnTo>
                      <a:pt x="242" y="269"/>
                    </a:lnTo>
                    <a:lnTo>
                      <a:pt x="228" y="240"/>
                    </a:lnTo>
                    <a:lnTo>
                      <a:pt x="228" y="211"/>
                    </a:lnTo>
                    <a:lnTo>
                      <a:pt x="221" y="175"/>
                    </a:lnTo>
                    <a:lnTo>
                      <a:pt x="201" y="146"/>
                    </a:lnTo>
                    <a:lnTo>
                      <a:pt x="161" y="138"/>
                    </a:lnTo>
                    <a:lnTo>
                      <a:pt x="141" y="109"/>
                    </a:lnTo>
                    <a:lnTo>
                      <a:pt x="161" y="80"/>
                    </a:lnTo>
                    <a:lnTo>
                      <a:pt x="161" y="51"/>
                    </a:lnTo>
                    <a:lnTo>
                      <a:pt x="141" y="22"/>
                    </a:lnTo>
                    <a:lnTo>
                      <a:pt x="134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3084" name="Freeform 12"/>
              <p:cNvSpPr>
                <a:spLocks/>
              </p:cNvSpPr>
              <p:nvPr/>
            </p:nvSpPr>
            <p:spPr bwMode="auto">
              <a:xfrm>
                <a:off x="502" y="378"/>
                <a:ext cx="1136" cy="2540"/>
              </a:xfrm>
              <a:custGeom>
                <a:avLst/>
                <a:gdLst>
                  <a:gd name="T0" fmla="*/ 1122 w 1136"/>
                  <a:gd name="T1" fmla="*/ 87 h 2540"/>
                  <a:gd name="T2" fmla="*/ 1095 w 1136"/>
                  <a:gd name="T3" fmla="*/ 210 h 2540"/>
                  <a:gd name="T4" fmla="*/ 1054 w 1136"/>
                  <a:gd name="T5" fmla="*/ 319 h 2540"/>
                  <a:gd name="T6" fmla="*/ 1034 w 1136"/>
                  <a:gd name="T7" fmla="*/ 406 h 2540"/>
                  <a:gd name="T8" fmla="*/ 1075 w 1136"/>
                  <a:gd name="T9" fmla="*/ 522 h 2540"/>
                  <a:gd name="T10" fmla="*/ 1054 w 1136"/>
                  <a:gd name="T11" fmla="*/ 638 h 2540"/>
                  <a:gd name="T12" fmla="*/ 1028 w 1136"/>
                  <a:gd name="T13" fmla="*/ 754 h 2540"/>
                  <a:gd name="T14" fmla="*/ 947 w 1136"/>
                  <a:gd name="T15" fmla="*/ 863 h 2540"/>
                  <a:gd name="T16" fmla="*/ 913 w 1136"/>
                  <a:gd name="T17" fmla="*/ 979 h 2540"/>
                  <a:gd name="T18" fmla="*/ 860 w 1136"/>
                  <a:gd name="T19" fmla="*/ 1103 h 2540"/>
                  <a:gd name="T20" fmla="*/ 813 w 1136"/>
                  <a:gd name="T21" fmla="*/ 1219 h 2540"/>
                  <a:gd name="T22" fmla="*/ 719 w 1136"/>
                  <a:gd name="T23" fmla="*/ 1313 h 2540"/>
                  <a:gd name="T24" fmla="*/ 611 w 1136"/>
                  <a:gd name="T25" fmla="*/ 1320 h 2540"/>
                  <a:gd name="T26" fmla="*/ 504 w 1136"/>
                  <a:gd name="T27" fmla="*/ 1320 h 2540"/>
                  <a:gd name="T28" fmla="*/ 396 w 1136"/>
                  <a:gd name="T29" fmla="*/ 1364 h 2540"/>
                  <a:gd name="T30" fmla="*/ 316 w 1136"/>
                  <a:gd name="T31" fmla="*/ 1248 h 2540"/>
                  <a:gd name="T32" fmla="*/ 208 w 1136"/>
                  <a:gd name="T33" fmla="*/ 1175 h 2540"/>
                  <a:gd name="T34" fmla="*/ 101 w 1136"/>
                  <a:gd name="T35" fmla="*/ 1175 h 2540"/>
                  <a:gd name="T36" fmla="*/ 40 w 1136"/>
                  <a:gd name="T37" fmla="*/ 1182 h 2540"/>
                  <a:gd name="T38" fmla="*/ 141 w 1136"/>
                  <a:gd name="T39" fmla="*/ 1240 h 2540"/>
                  <a:gd name="T40" fmla="*/ 235 w 1136"/>
                  <a:gd name="T41" fmla="*/ 1328 h 2540"/>
                  <a:gd name="T42" fmla="*/ 349 w 1136"/>
                  <a:gd name="T43" fmla="*/ 1386 h 2540"/>
                  <a:gd name="T44" fmla="*/ 356 w 1136"/>
                  <a:gd name="T45" fmla="*/ 1531 h 2540"/>
                  <a:gd name="T46" fmla="*/ 349 w 1136"/>
                  <a:gd name="T47" fmla="*/ 1690 h 2540"/>
                  <a:gd name="T48" fmla="*/ 296 w 1136"/>
                  <a:gd name="T49" fmla="*/ 1821 h 2540"/>
                  <a:gd name="T50" fmla="*/ 235 w 1136"/>
                  <a:gd name="T51" fmla="*/ 1951 h 2540"/>
                  <a:gd name="T52" fmla="*/ 168 w 1136"/>
                  <a:gd name="T53" fmla="*/ 2082 h 2540"/>
                  <a:gd name="T54" fmla="*/ 134 w 1136"/>
                  <a:gd name="T55" fmla="*/ 2213 h 2540"/>
                  <a:gd name="T56" fmla="*/ 67 w 1136"/>
                  <a:gd name="T57" fmla="*/ 2329 h 2540"/>
                  <a:gd name="T58" fmla="*/ 27 w 1136"/>
                  <a:gd name="T59" fmla="*/ 2452 h 2540"/>
                  <a:gd name="T60" fmla="*/ 20 w 1136"/>
                  <a:gd name="T61" fmla="*/ 2510 h 2540"/>
                  <a:gd name="T62" fmla="*/ 81 w 1136"/>
                  <a:gd name="T63" fmla="*/ 2387 h 2540"/>
                  <a:gd name="T64" fmla="*/ 148 w 1136"/>
                  <a:gd name="T65" fmla="*/ 2271 h 2540"/>
                  <a:gd name="T66" fmla="*/ 201 w 1136"/>
                  <a:gd name="T67" fmla="*/ 2147 h 2540"/>
                  <a:gd name="T68" fmla="*/ 242 w 1136"/>
                  <a:gd name="T69" fmla="*/ 2002 h 2540"/>
                  <a:gd name="T70" fmla="*/ 316 w 1136"/>
                  <a:gd name="T71" fmla="*/ 1886 h 2540"/>
                  <a:gd name="T72" fmla="*/ 403 w 1136"/>
                  <a:gd name="T73" fmla="*/ 1763 h 2540"/>
                  <a:gd name="T74" fmla="*/ 430 w 1136"/>
                  <a:gd name="T75" fmla="*/ 1639 h 2540"/>
                  <a:gd name="T76" fmla="*/ 423 w 1136"/>
                  <a:gd name="T77" fmla="*/ 1523 h 2540"/>
                  <a:gd name="T78" fmla="*/ 497 w 1136"/>
                  <a:gd name="T79" fmla="*/ 1444 h 2540"/>
                  <a:gd name="T80" fmla="*/ 651 w 1136"/>
                  <a:gd name="T81" fmla="*/ 1407 h 2540"/>
                  <a:gd name="T82" fmla="*/ 792 w 1136"/>
                  <a:gd name="T83" fmla="*/ 1364 h 2540"/>
                  <a:gd name="T84" fmla="*/ 866 w 1136"/>
                  <a:gd name="T85" fmla="*/ 1255 h 2540"/>
                  <a:gd name="T86" fmla="*/ 907 w 1136"/>
                  <a:gd name="T87" fmla="*/ 1074 h 2540"/>
                  <a:gd name="T88" fmla="*/ 1014 w 1136"/>
                  <a:gd name="T89" fmla="*/ 979 h 2540"/>
                  <a:gd name="T90" fmla="*/ 1048 w 1136"/>
                  <a:gd name="T91" fmla="*/ 856 h 2540"/>
                  <a:gd name="T92" fmla="*/ 1088 w 1136"/>
                  <a:gd name="T93" fmla="*/ 733 h 2540"/>
                  <a:gd name="T94" fmla="*/ 1115 w 1136"/>
                  <a:gd name="T95" fmla="*/ 617 h 2540"/>
                  <a:gd name="T96" fmla="*/ 1108 w 1136"/>
                  <a:gd name="T97" fmla="*/ 493 h 2540"/>
                  <a:gd name="T98" fmla="*/ 1081 w 1136"/>
                  <a:gd name="T99" fmla="*/ 377 h 2540"/>
                  <a:gd name="T100" fmla="*/ 1088 w 1136"/>
                  <a:gd name="T101" fmla="*/ 261 h 2540"/>
                  <a:gd name="T102" fmla="*/ 1135 w 1136"/>
                  <a:gd name="T103" fmla="*/ 138 h 2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136" h="2540">
                    <a:moveTo>
                      <a:pt x="1088" y="0"/>
                    </a:moveTo>
                    <a:lnTo>
                      <a:pt x="1115" y="29"/>
                    </a:lnTo>
                    <a:lnTo>
                      <a:pt x="1128" y="58"/>
                    </a:lnTo>
                    <a:lnTo>
                      <a:pt x="1122" y="87"/>
                    </a:lnTo>
                    <a:lnTo>
                      <a:pt x="1108" y="116"/>
                    </a:lnTo>
                    <a:lnTo>
                      <a:pt x="1095" y="145"/>
                    </a:lnTo>
                    <a:lnTo>
                      <a:pt x="1088" y="181"/>
                    </a:lnTo>
                    <a:lnTo>
                      <a:pt x="1095" y="210"/>
                    </a:lnTo>
                    <a:lnTo>
                      <a:pt x="1081" y="239"/>
                    </a:lnTo>
                    <a:lnTo>
                      <a:pt x="1054" y="261"/>
                    </a:lnTo>
                    <a:lnTo>
                      <a:pt x="1054" y="290"/>
                    </a:lnTo>
                    <a:lnTo>
                      <a:pt x="1054" y="319"/>
                    </a:lnTo>
                    <a:lnTo>
                      <a:pt x="1014" y="319"/>
                    </a:lnTo>
                    <a:lnTo>
                      <a:pt x="1021" y="348"/>
                    </a:lnTo>
                    <a:lnTo>
                      <a:pt x="1021" y="377"/>
                    </a:lnTo>
                    <a:lnTo>
                      <a:pt x="1034" y="406"/>
                    </a:lnTo>
                    <a:lnTo>
                      <a:pt x="1048" y="435"/>
                    </a:lnTo>
                    <a:lnTo>
                      <a:pt x="1068" y="464"/>
                    </a:lnTo>
                    <a:lnTo>
                      <a:pt x="1075" y="493"/>
                    </a:lnTo>
                    <a:lnTo>
                      <a:pt x="1075" y="522"/>
                    </a:lnTo>
                    <a:lnTo>
                      <a:pt x="1075" y="551"/>
                    </a:lnTo>
                    <a:lnTo>
                      <a:pt x="1054" y="580"/>
                    </a:lnTo>
                    <a:lnTo>
                      <a:pt x="1054" y="609"/>
                    </a:lnTo>
                    <a:lnTo>
                      <a:pt x="1054" y="638"/>
                    </a:lnTo>
                    <a:lnTo>
                      <a:pt x="1048" y="667"/>
                    </a:lnTo>
                    <a:lnTo>
                      <a:pt x="1048" y="696"/>
                    </a:lnTo>
                    <a:lnTo>
                      <a:pt x="1041" y="725"/>
                    </a:lnTo>
                    <a:lnTo>
                      <a:pt x="1028" y="754"/>
                    </a:lnTo>
                    <a:lnTo>
                      <a:pt x="1021" y="783"/>
                    </a:lnTo>
                    <a:lnTo>
                      <a:pt x="981" y="805"/>
                    </a:lnTo>
                    <a:lnTo>
                      <a:pt x="954" y="834"/>
                    </a:lnTo>
                    <a:lnTo>
                      <a:pt x="947" y="863"/>
                    </a:lnTo>
                    <a:lnTo>
                      <a:pt x="940" y="892"/>
                    </a:lnTo>
                    <a:lnTo>
                      <a:pt x="927" y="921"/>
                    </a:lnTo>
                    <a:lnTo>
                      <a:pt x="920" y="950"/>
                    </a:lnTo>
                    <a:lnTo>
                      <a:pt x="913" y="979"/>
                    </a:lnTo>
                    <a:lnTo>
                      <a:pt x="907" y="1008"/>
                    </a:lnTo>
                    <a:lnTo>
                      <a:pt x="880" y="1037"/>
                    </a:lnTo>
                    <a:lnTo>
                      <a:pt x="873" y="1066"/>
                    </a:lnTo>
                    <a:lnTo>
                      <a:pt x="860" y="1103"/>
                    </a:lnTo>
                    <a:lnTo>
                      <a:pt x="853" y="1132"/>
                    </a:lnTo>
                    <a:lnTo>
                      <a:pt x="839" y="1161"/>
                    </a:lnTo>
                    <a:lnTo>
                      <a:pt x="826" y="1190"/>
                    </a:lnTo>
                    <a:lnTo>
                      <a:pt x="813" y="1219"/>
                    </a:lnTo>
                    <a:lnTo>
                      <a:pt x="792" y="1248"/>
                    </a:lnTo>
                    <a:lnTo>
                      <a:pt x="772" y="1277"/>
                    </a:lnTo>
                    <a:lnTo>
                      <a:pt x="745" y="1299"/>
                    </a:lnTo>
                    <a:lnTo>
                      <a:pt x="719" y="1313"/>
                    </a:lnTo>
                    <a:lnTo>
                      <a:pt x="692" y="1320"/>
                    </a:lnTo>
                    <a:lnTo>
                      <a:pt x="665" y="1328"/>
                    </a:lnTo>
                    <a:lnTo>
                      <a:pt x="638" y="1328"/>
                    </a:lnTo>
                    <a:lnTo>
                      <a:pt x="611" y="1320"/>
                    </a:lnTo>
                    <a:lnTo>
                      <a:pt x="584" y="1320"/>
                    </a:lnTo>
                    <a:lnTo>
                      <a:pt x="557" y="1320"/>
                    </a:lnTo>
                    <a:lnTo>
                      <a:pt x="531" y="1320"/>
                    </a:lnTo>
                    <a:lnTo>
                      <a:pt x="504" y="1320"/>
                    </a:lnTo>
                    <a:lnTo>
                      <a:pt x="477" y="1320"/>
                    </a:lnTo>
                    <a:lnTo>
                      <a:pt x="450" y="1320"/>
                    </a:lnTo>
                    <a:lnTo>
                      <a:pt x="423" y="1349"/>
                    </a:lnTo>
                    <a:lnTo>
                      <a:pt x="396" y="1364"/>
                    </a:lnTo>
                    <a:lnTo>
                      <a:pt x="376" y="1335"/>
                    </a:lnTo>
                    <a:lnTo>
                      <a:pt x="356" y="1306"/>
                    </a:lnTo>
                    <a:lnTo>
                      <a:pt x="336" y="1277"/>
                    </a:lnTo>
                    <a:lnTo>
                      <a:pt x="316" y="1248"/>
                    </a:lnTo>
                    <a:lnTo>
                      <a:pt x="289" y="1233"/>
                    </a:lnTo>
                    <a:lnTo>
                      <a:pt x="262" y="1219"/>
                    </a:lnTo>
                    <a:lnTo>
                      <a:pt x="235" y="1190"/>
                    </a:lnTo>
                    <a:lnTo>
                      <a:pt x="208" y="1175"/>
                    </a:lnTo>
                    <a:lnTo>
                      <a:pt x="181" y="1168"/>
                    </a:lnTo>
                    <a:lnTo>
                      <a:pt x="154" y="1168"/>
                    </a:lnTo>
                    <a:lnTo>
                      <a:pt x="128" y="1175"/>
                    </a:lnTo>
                    <a:lnTo>
                      <a:pt x="101" y="1175"/>
                    </a:lnTo>
                    <a:lnTo>
                      <a:pt x="74" y="1175"/>
                    </a:lnTo>
                    <a:lnTo>
                      <a:pt x="40" y="1168"/>
                    </a:lnTo>
                    <a:lnTo>
                      <a:pt x="13" y="1161"/>
                    </a:lnTo>
                    <a:lnTo>
                      <a:pt x="40" y="1182"/>
                    </a:lnTo>
                    <a:lnTo>
                      <a:pt x="74" y="1197"/>
                    </a:lnTo>
                    <a:lnTo>
                      <a:pt x="101" y="1197"/>
                    </a:lnTo>
                    <a:lnTo>
                      <a:pt x="107" y="1226"/>
                    </a:lnTo>
                    <a:lnTo>
                      <a:pt x="141" y="1240"/>
                    </a:lnTo>
                    <a:lnTo>
                      <a:pt x="168" y="1255"/>
                    </a:lnTo>
                    <a:lnTo>
                      <a:pt x="195" y="1270"/>
                    </a:lnTo>
                    <a:lnTo>
                      <a:pt x="222" y="1299"/>
                    </a:lnTo>
                    <a:lnTo>
                      <a:pt x="235" y="1328"/>
                    </a:lnTo>
                    <a:lnTo>
                      <a:pt x="269" y="1349"/>
                    </a:lnTo>
                    <a:lnTo>
                      <a:pt x="296" y="1349"/>
                    </a:lnTo>
                    <a:lnTo>
                      <a:pt x="322" y="1364"/>
                    </a:lnTo>
                    <a:lnTo>
                      <a:pt x="349" y="1386"/>
                    </a:lnTo>
                    <a:lnTo>
                      <a:pt x="369" y="1415"/>
                    </a:lnTo>
                    <a:lnTo>
                      <a:pt x="376" y="1444"/>
                    </a:lnTo>
                    <a:lnTo>
                      <a:pt x="369" y="1473"/>
                    </a:lnTo>
                    <a:lnTo>
                      <a:pt x="356" y="1531"/>
                    </a:lnTo>
                    <a:lnTo>
                      <a:pt x="356" y="1560"/>
                    </a:lnTo>
                    <a:lnTo>
                      <a:pt x="356" y="1632"/>
                    </a:lnTo>
                    <a:lnTo>
                      <a:pt x="356" y="1661"/>
                    </a:lnTo>
                    <a:lnTo>
                      <a:pt x="349" y="1690"/>
                    </a:lnTo>
                    <a:lnTo>
                      <a:pt x="322" y="1719"/>
                    </a:lnTo>
                    <a:lnTo>
                      <a:pt x="309" y="1748"/>
                    </a:lnTo>
                    <a:lnTo>
                      <a:pt x="309" y="1785"/>
                    </a:lnTo>
                    <a:lnTo>
                      <a:pt x="296" y="1821"/>
                    </a:lnTo>
                    <a:lnTo>
                      <a:pt x="275" y="1857"/>
                    </a:lnTo>
                    <a:lnTo>
                      <a:pt x="262" y="1886"/>
                    </a:lnTo>
                    <a:lnTo>
                      <a:pt x="255" y="1915"/>
                    </a:lnTo>
                    <a:lnTo>
                      <a:pt x="235" y="1951"/>
                    </a:lnTo>
                    <a:lnTo>
                      <a:pt x="215" y="1988"/>
                    </a:lnTo>
                    <a:lnTo>
                      <a:pt x="195" y="2024"/>
                    </a:lnTo>
                    <a:lnTo>
                      <a:pt x="175" y="2053"/>
                    </a:lnTo>
                    <a:lnTo>
                      <a:pt x="168" y="2082"/>
                    </a:lnTo>
                    <a:lnTo>
                      <a:pt x="161" y="2111"/>
                    </a:lnTo>
                    <a:lnTo>
                      <a:pt x="154" y="2147"/>
                    </a:lnTo>
                    <a:lnTo>
                      <a:pt x="148" y="2184"/>
                    </a:lnTo>
                    <a:lnTo>
                      <a:pt x="134" y="2213"/>
                    </a:lnTo>
                    <a:lnTo>
                      <a:pt x="121" y="2242"/>
                    </a:lnTo>
                    <a:lnTo>
                      <a:pt x="107" y="2271"/>
                    </a:lnTo>
                    <a:lnTo>
                      <a:pt x="87" y="2300"/>
                    </a:lnTo>
                    <a:lnTo>
                      <a:pt x="67" y="2329"/>
                    </a:lnTo>
                    <a:lnTo>
                      <a:pt x="60" y="2358"/>
                    </a:lnTo>
                    <a:lnTo>
                      <a:pt x="47" y="2387"/>
                    </a:lnTo>
                    <a:lnTo>
                      <a:pt x="40" y="2416"/>
                    </a:lnTo>
                    <a:lnTo>
                      <a:pt x="27" y="2452"/>
                    </a:lnTo>
                    <a:lnTo>
                      <a:pt x="20" y="2481"/>
                    </a:lnTo>
                    <a:lnTo>
                      <a:pt x="13" y="2510"/>
                    </a:lnTo>
                    <a:lnTo>
                      <a:pt x="0" y="2539"/>
                    </a:lnTo>
                    <a:lnTo>
                      <a:pt x="20" y="2510"/>
                    </a:lnTo>
                    <a:lnTo>
                      <a:pt x="34" y="2481"/>
                    </a:lnTo>
                    <a:lnTo>
                      <a:pt x="54" y="2445"/>
                    </a:lnTo>
                    <a:lnTo>
                      <a:pt x="67" y="2416"/>
                    </a:lnTo>
                    <a:lnTo>
                      <a:pt x="81" y="2387"/>
                    </a:lnTo>
                    <a:lnTo>
                      <a:pt x="94" y="2358"/>
                    </a:lnTo>
                    <a:lnTo>
                      <a:pt x="107" y="2329"/>
                    </a:lnTo>
                    <a:lnTo>
                      <a:pt x="128" y="2300"/>
                    </a:lnTo>
                    <a:lnTo>
                      <a:pt x="148" y="2271"/>
                    </a:lnTo>
                    <a:lnTo>
                      <a:pt x="168" y="2242"/>
                    </a:lnTo>
                    <a:lnTo>
                      <a:pt x="175" y="2213"/>
                    </a:lnTo>
                    <a:lnTo>
                      <a:pt x="188" y="2176"/>
                    </a:lnTo>
                    <a:lnTo>
                      <a:pt x="201" y="2147"/>
                    </a:lnTo>
                    <a:lnTo>
                      <a:pt x="215" y="2118"/>
                    </a:lnTo>
                    <a:lnTo>
                      <a:pt x="222" y="2060"/>
                    </a:lnTo>
                    <a:lnTo>
                      <a:pt x="235" y="2031"/>
                    </a:lnTo>
                    <a:lnTo>
                      <a:pt x="242" y="2002"/>
                    </a:lnTo>
                    <a:lnTo>
                      <a:pt x="269" y="1973"/>
                    </a:lnTo>
                    <a:lnTo>
                      <a:pt x="296" y="1951"/>
                    </a:lnTo>
                    <a:lnTo>
                      <a:pt x="309" y="1922"/>
                    </a:lnTo>
                    <a:lnTo>
                      <a:pt x="316" y="1886"/>
                    </a:lnTo>
                    <a:lnTo>
                      <a:pt x="329" y="1857"/>
                    </a:lnTo>
                    <a:lnTo>
                      <a:pt x="356" y="1828"/>
                    </a:lnTo>
                    <a:lnTo>
                      <a:pt x="383" y="1792"/>
                    </a:lnTo>
                    <a:lnTo>
                      <a:pt x="403" y="1763"/>
                    </a:lnTo>
                    <a:lnTo>
                      <a:pt x="416" y="1734"/>
                    </a:lnTo>
                    <a:lnTo>
                      <a:pt x="423" y="1705"/>
                    </a:lnTo>
                    <a:lnTo>
                      <a:pt x="430" y="1668"/>
                    </a:lnTo>
                    <a:lnTo>
                      <a:pt x="430" y="1639"/>
                    </a:lnTo>
                    <a:lnTo>
                      <a:pt x="430" y="1610"/>
                    </a:lnTo>
                    <a:lnTo>
                      <a:pt x="423" y="1581"/>
                    </a:lnTo>
                    <a:lnTo>
                      <a:pt x="423" y="1552"/>
                    </a:lnTo>
                    <a:lnTo>
                      <a:pt x="423" y="1523"/>
                    </a:lnTo>
                    <a:lnTo>
                      <a:pt x="423" y="1494"/>
                    </a:lnTo>
                    <a:lnTo>
                      <a:pt x="443" y="1465"/>
                    </a:lnTo>
                    <a:lnTo>
                      <a:pt x="470" y="1458"/>
                    </a:lnTo>
                    <a:lnTo>
                      <a:pt x="497" y="1444"/>
                    </a:lnTo>
                    <a:lnTo>
                      <a:pt x="524" y="1436"/>
                    </a:lnTo>
                    <a:lnTo>
                      <a:pt x="584" y="1429"/>
                    </a:lnTo>
                    <a:lnTo>
                      <a:pt x="618" y="1415"/>
                    </a:lnTo>
                    <a:lnTo>
                      <a:pt x="651" y="1407"/>
                    </a:lnTo>
                    <a:lnTo>
                      <a:pt x="678" y="1393"/>
                    </a:lnTo>
                    <a:lnTo>
                      <a:pt x="719" y="1393"/>
                    </a:lnTo>
                    <a:lnTo>
                      <a:pt x="766" y="1378"/>
                    </a:lnTo>
                    <a:lnTo>
                      <a:pt x="792" y="1364"/>
                    </a:lnTo>
                    <a:lnTo>
                      <a:pt x="819" y="1349"/>
                    </a:lnTo>
                    <a:lnTo>
                      <a:pt x="846" y="1320"/>
                    </a:lnTo>
                    <a:lnTo>
                      <a:pt x="853" y="1284"/>
                    </a:lnTo>
                    <a:lnTo>
                      <a:pt x="866" y="1255"/>
                    </a:lnTo>
                    <a:lnTo>
                      <a:pt x="866" y="1211"/>
                    </a:lnTo>
                    <a:lnTo>
                      <a:pt x="880" y="1161"/>
                    </a:lnTo>
                    <a:lnTo>
                      <a:pt x="893" y="1103"/>
                    </a:lnTo>
                    <a:lnTo>
                      <a:pt x="907" y="1074"/>
                    </a:lnTo>
                    <a:lnTo>
                      <a:pt x="947" y="1059"/>
                    </a:lnTo>
                    <a:lnTo>
                      <a:pt x="974" y="1037"/>
                    </a:lnTo>
                    <a:lnTo>
                      <a:pt x="1001" y="1008"/>
                    </a:lnTo>
                    <a:lnTo>
                      <a:pt x="1014" y="979"/>
                    </a:lnTo>
                    <a:lnTo>
                      <a:pt x="1021" y="950"/>
                    </a:lnTo>
                    <a:lnTo>
                      <a:pt x="1034" y="914"/>
                    </a:lnTo>
                    <a:lnTo>
                      <a:pt x="1041" y="885"/>
                    </a:lnTo>
                    <a:lnTo>
                      <a:pt x="1048" y="856"/>
                    </a:lnTo>
                    <a:lnTo>
                      <a:pt x="1054" y="820"/>
                    </a:lnTo>
                    <a:lnTo>
                      <a:pt x="1061" y="791"/>
                    </a:lnTo>
                    <a:lnTo>
                      <a:pt x="1075" y="762"/>
                    </a:lnTo>
                    <a:lnTo>
                      <a:pt x="1088" y="733"/>
                    </a:lnTo>
                    <a:lnTo>
                      <a:pt x="1095" y="704"/>
                    </a:lnTo>
                    <a:lnTo>
                      <a:pt x="1108" y="675"/>
                    </a:lnTo>
                    <a:lnTo>
                      <a:pt x="1108" y="646"/>
                    </a:lnTo>
                    <a:lnTo>
                      <a:pt x="1115" y="617"/>
                    </a:lnTo>
                    <a:lnTo>
                      <a:pt x="1115" y="588"/>
                    </a:lnTo>
                    <a:lnTo>
                      <a:pt x="1115" y="551"/>
                    </a:lnTo>
                    <a:lnTo>
                      <a:pt x="1108" y="522"/>
                    </a:lnTo>
                    <a:lnTo>
                      <a:pt x="1108" y="493"/>
                    </a:lnTo>
                    <a:lnTo>
                      <a:pt x="1101" y="464"/>
                    </a:lnTo>
                    <a:lnTo>
                      <a:pt x="1088" y="435"/>
                    </a:lnTo>
                    <a:lnTo>
                      <a:pt x="1081" y="406"/>
                    </a:lnTo>
                    <a:lnTo>
                      <a:pt x="1081" y="377"/>
                    </a:lnTo>
                    <a:lnTo>
                      <a:pt x="1081" y="348"/>
                    </a:lnTo>
                    <a:lnTo>
                      <a:pt x="1081" y="319"/>
                    </a:lnTo>
                    <a:lnTo>
                      <a:pt x="1081" y="290"/>
                    </a:lnTo>
                    <a:lnTo>
                      <a:pt x="1088" y="261"/>
                    </a:lnTo>
                    <a:lnTo>
                      <a:pt x="1095" y="232"/>
                    </a:lnTo>
                    <a:lnTo>
                      <a:pt x="1108" y="203"/>
                    </a:lnTo>
                    <a:lnTo>
                      <a:pt x="1128" y="167"/>
                    </a:lnTo>
                    <a:lnTo>
                      <a:pt x="1135" y="138"/>
                    </a:lnTo>
                    <a:lnTo>
                      <a:pt x="1135" y="109"/>
                    </a:lnTo>
                    <a:lnTo>
                      <a:pt x="1128" y="80"/>
                    </a:lnTo>
                    <a:lnTo>
                      <a:pt x="1122" y="51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3085" name="Freeform 13"/>
              <p:cNvSpPr>
                <a:spLocks/>
              </p:cNvSpPr>
              <p:nvPr/>
            </p:nvSpPr>
            <p:spPr bwMode="auto">
              <a:xfrm>
                <a:off x="1328" y="1009"/>
                <a:ext cx="1978" cy="422"/>
              </a:xfrm>
              <a:custGeom>
                <a:avLst/>
                <a:gdLst>
                  <a:gd name="T0" fmla="*/ 87 w 1978"/>
                  <a:gd name="T1" fmla="*/ 65 h 422"/>
                  <a:gd name="T2" fmla="*/ 168 w 1978"/>
                  <a:gd name="T3" fmla="*/ 51 h 422"/>
                  <a:gd name="T4" fmla="*/ 222 w 1978"/>
                  <a:gd name="T5" fmla="*/ 44 h 422"/>
                  <a:gd name="T6" fmla="*/ 276 w 1978"/>
                  <a:gd name="T7" fmla="*/ 29 h 422"/>
                  <a:gd name="T8" fmla="*/ 370 w 1978"/>
                  <a:gd name="T9" fmla="*/ 7 h 422"/>
                  <a:gd name="T10" fmla="*/ 451 w 1978"/>
                  <a:gd name="T11" fmla="*/ 0 h 422"/>
                  <a:gd name="T12" fmla="*/ 504 w 1978"/>
                  <a:gd name="T13" fmla="*/ 0 h 422"/>
                  <a:gd name="T14" fmla="*/ 558 w 1978"/>
                  <a:gd name="T15" fmla="*/ 22 h 422"/>
                  <a:gd name="T16" fmla="*/ 632 w 1978"/>
                  <a:gd name="T17" fmla="*/ 51 h 422"/>
                  <a:gd name="T18" fmla="*/ 693 w 1978"/>
                  <a:gd name="T19" fmla="*/ 80 h 422"/>
                  <a:gd name="T20" fmla="*/ 746 w 1978"/>
                  <a:gd name="T21" fmla="*/ 87 h 422"/>
                  <a:gd name="T22" fmla="*/ 800 w 1978"/>
                  <a:gd name="T23" fmla="*/ 94 h 422"/>
                  <a:gd name="T24" fmla="*/ 867 w 1978"/>
                  <a:gd name="T25" fmla="*/ 131 h 422"/>
                  <a:gd name="T26" fmla="*/ 921 w 1978"/>
                  <a:gd name="T27" fmla="*/ 138 h 422"/>
                  <a:gd name="T28" fmla="*/ 982 w 1978"/>
                  <a:gd name="T29" fmla="*/ 145 h 422"/>
                  <a:gd name="T30" fmla="*/ 1036 w 1978"/>
                  <a:gd name="T31" fmla="*/ 167 h 422"/>
                  <a:gd name="T32" fmla="*/ 1150 w 1978"/>
                  <a:gd name="T33" fmla="*/ 189 h 422"/>
                  <a:gd name="T34" fmla="*/ 1231 w 1978"/>
                  <a:gd name="T35" fmla="*/ 196 h 422"/>
                  <a:gd name="T36" fmla="*/ 1291 w 1978"/>
                  <a:gd name="T37" fmla="*/ 225 h 422"/>
                  <a:gd name="T38" fmla="*/ 1352 w 1978"/>
                  <a:gd name="T39" fmla="*/ 254 h 422"/>
                  <a:gd name="T40" fmla="*/ 1432 w 1978"/>
                  <a:gd name="T41" fmla="*/ 261 h 422"/>
                  <a:gd name="T42" fmla="*/ 1493 w 1978"/>
                  <a:gd name="T43" fmla="*/ 276 h 422"/>
                  <a:gd name="T44" fmla="*/ 1580 w 1978"/>
                  <a:gd name="T45" fmla="*/ 290 h 422"/>
                  <a:gd name="T46" fmla="*/ 1634 w 1978"/>
                  <a:gd name="T47" fmla="*/ 305 h 422"/>
                  <a:gd name="T48" fmla="*/ 1695 w 1978"/>
                  <a:gd name="T49" fmla="*/ 327 h 422"/>
                  <a:gd name="T50" fmla="*/ 1748 w 1978"/>
                  <a:gd name="T51" fmla="*/ 356 h 422"/>
                  <a:gd name="T52" fmla="*/ 1809 w 1978"/>
                  <a:gd name="T53" fmla="*/ 392 h 422"/>
                  <a:gd name="T54" fmla="*/ 1869 w 1978"/>
                  <a:gd name="T55" fmla="*/ 392 h 422"/>
                  <a:gd name="T56" fmla="*/ 1950 w 1978"/>
                  <a:gd name="T57" fmla="*/ 399 h 422"/>
                  <a:gd name="T58" fmla="*/ 1950 w 1978"/>
                  <a:gd name="T59" fmla="*/ 414 h 422"/>
                  <a:gd name="T60" fmla="*/ 1883 w 1978"/>
                  <a:gd name="T61" fmla="*/ 421 h 422"/>
                  <a:gd name="T62" fmla="*/ 1829 w 1978"/>
                  <a:gd name="T63" fmla="*/ 414 h 422"/>
                  <a:gd name="T64" fmla="*/ 1775 w 1978"/>
                  <a:gd name="T65" fmla="*/ 414 h 422"/>
                  <a:gd name="T66" fmla="*/ 1721 w 1978"/>
                  <a:gd name="T67" fmla="*/ 363 h 422"/>
                  <a:gd name="T68" fmla="*/ 1661 w 1978"/>
                  <a:gd name="T69" fmla="*/ 341 h 422"/>
                  <a:gd name="T70" fmla="*/ 1594 w 1978"/>
                  <a:gd name="T71" fmla="*/ 319 h 422"/>
                  <a:gd name="T72" fmla="*/ 1533 w 1978"/>
                  <a:gd name="T73" fmla="*/ 305 h 422"/>
                  <a:gd name="T74" fmla="*/ 1479 w 1978"/>
                  <a:gd name="T75" fmla="*/ 290 h 422"/>
                  <a:gd name="T76" fmla="*/ 1405 w 1978"/>
                  <a:gd name="T77" fmla="*/ 276 h 422"/>
                  <a:gd name="T78" fmla="*/ 1352 w 1978"/>
                  <a:gd name="T79" fmla="*/ 269 h 422"/>
                  <a:gd name="T80" fmla="*/ 1298 w 1978"/>
                  <a:gd name="T81" fmla="*/ 261 h 422"/>
                  <a:gd name="T82" fmla="*/ 1231 w 1978"/>
                  <a:gd name="T83" fmla="*/ 218 h 422"/>
                  <a:gd name="T84" fmla="*/ 1170 w 1978"/>
                  <a:gd name="T85" fmla="*/ 196 h 422"/>
                  <a:gd name="T86" fmla="*/ 1110 w 1978"/>
                  <a:gd name="T87" fmla="*/ 203 h 422"/>
                  <a:gd name="T88" fmla="*/ 1056 w 1978"/>
                  <a:gd name="T89" fmla="*/ 203 h 422"/>
                  <a:gd name="T90" fmla="*/ 1002 w 1978"/>
                  <a:gd name="T91" fmla="*/ 181 h 422"/>
                  <a:gd name="T92" fmla="*/ 948 w 1978"/>
                  <a:gd name="T93" fmla="*/ 152 h 422"/>
                  <a:gd name="T94" fmla="*/ 867 w 1978"/>
                  <a:gd name="T95" fmla="*/ 152 h 422"/>
                  <a:gd name="T96" fmla="*/ 814 w 1978"/>
                  <a:gd name="T97" fmla="*/ 116 h 422"/>
                  <a:gd name="T98" fmla="*/ 760 w 1978"/>
                  <a:gd name="T99" fmla="*/ 102 h 422"/>
                  <a:gd name="T100" fmla="*/ 699 w 1978"/>
                  <a:gd name="T101" fmla="*/ 80 h 422"/>
                  <a:gd name="T102" fmla="*/ 646 w 1978"/>
                  <a:gd name="T103" fmla="*/ 58 h 422"/>
                  <a:gd name="T104" fmla="*/ 585 w 1978"/>
                  <a:gd name="T105" fmla="*/ 44 h 422"/>
                  <a:gd name="T106" fmla="*/ 531 w 1978"/>
                  <a:gd name="T107" fmla="*/ 29 h 422"/>
                  <a:gd name="T108" fmla="*/ 464 w 1978"/>
                  <a:gd name="T109" fmla="*/ 15 h 422"/>
                  <a:gd name="T110" fmla="*/ 377 w 1978"/>
                  <a:gd name="T111" fmla="*/ 15 h 422"/>
                  <a:gd name="T112" fmla="*/ 316 w 1978"/>
                  <a:gd name="T113" fmla="*/ 15 h 422"/>
                  <a:gd name="T114" fmla="*/ 262 w 1978"/>
                  <a:gd name="T115" fmla="*/ 36 h 422"/>
                  <a:gd name="T116" fmla="*/ 202 w 1978"/>
                  <a:gd name="T117" fmla="*/ 58 h 422"/>
                  <a:gd name="T118" fmla="*/ 134 w 1978"/>
                  <a:gd name="T119" fmla="*/ 87 h 422"/>
                  <a:gd name="T120" fmla="*/ 81 w 1978"/>
                  <a:gd name="T121" fmla="*/ 94 h 422"/>
                  <a:gd name="T122" fmla="*/ 27 w 1978"/>
                  <a:gd name="T123" fmla="*/ 80 h 422"/>
                  <a:gd name="T124" fmla="*/ 27 w 1978"/>
                  <a:gd name="T125" fmla="*/ 73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978" h="422">
                    <a:moveTo>
                      <a:pt x="40" y="73"/>
                    </a:moveTo>
                    <a:lnTo>
                      <a:pt x="87" y="65"/>
                    </a:lnTo>
                    <a:lnTo>
                      <a:pt x="128" y="58"/>
                    </a:lnTo>
                    <a:lnTo>
                      <a:pt x="168" y="51"/>
                    </a:lnTo>
                    <a:lnTo>
                      <a:pt x="195" y="51"/>
                    </a:lnTo>
                    <a:lnTo>
                      <a:pt x="222" y="44"/>
                    </a:lnTo>
                    <a:lnTo>
                      <a:pt x="249" y="29"/>
                    </a:lnTo>
                    <a:lnTo>
                      <a:pt x="276" y="29"/>
                    </a:lnTo>
                    <a:lnTo>
                      <a:pt x="309" y="22"/>
                    </a:lnTo>
                    <a:lnTo>
                      <a:pt x="370" y="7"/>
                    </a:lnTo>
                    <a:lnTo>
                      <a:pt x="403" y="7"/>
                    </a:lnTo>
                    <a:lnTo>
                      <a:pt x="451" y="0"/>
                    </a:lnTo>
                    <a:lnTo>
                      <a:pt x="477" y="0"/>
                    </a:lnTo>
                    <a:lnTo>
                      <a:pt x="504" y="0"/>
                    </a:lnTo>
                    <a:lnTo>
                      <a:pt x="531" y="22"/>
                    </a:lnTo>
                    <a:lnTo>
                      <a:pt x="558" y="22"/>
                    </a:lnTo>
                    <a:lnTo>
                      <a:pt x="585" y="36"/>
                    </a:lnTo>
                    <a:lnTo>
                      <a:pt x="632" y="51"/>
                    </a:lnTo>
                    <a:lnTo>
                      <a:pt x="666" y="65"/>
                    </a:lnTo>
                    <a:lnTo>
                      <a:pt x="693" y="80"/>
                    </a:lnTo>
                    <a:lnTo>
                      <a:pt x="720" y="80"/>
                    </a:lnTo>
                    <a:lnTo>
                      <a:pt x="746" y="87"/>
                    </a:lnTo>
                    <a:lnTo>
                      <a:pt x="773" y="87"/>
                    </a:lnTo>
                    <a:lnTo>
                      <a:pt x="800" y="94"/>
                    </a:lnTo>
                    <a:lnTo>
                      <a:pt x="834" y="109"/>
                    </a:lnTo>
                    <a:lnTo>
                      <a:pt x="867" y="131"/>
                    </a:lnTo>
                    <a:lnTo>
                      <a:pt x="894" y="138"/>
                    </a:lnTo>
                    <a:lnTo>
                      <a:pt x="921" y="138"/>
                    </a:lnTo>
                    <a:lnTo>
                      <a:pt x="955" y="138"/>
                    </a:lnTo>
                    <a:lnTo>
                      <a:pt x="982" y="145"/>
                    </a:lnTo>
                    <a:lnTo>
                      <a:pt x="1009" y="145"/>
                    </a:lnTo>
                    <a:lnTo>
                      <a:pt x="1036" y="167"/>
                    </a:lnTo>
                    <a:lnTo>
                      <a:pt x="1089" y="189"/>
                    </a:lnTo>
                    <a:lnTo>
                      <a:pt x="1150" y="189"/>
                    </a:lnTo>
                    <a:lnTo>
                      <a:pt x="1177" y="189"/>
                    </a:lnTo>
                    <a:lnTo>
                      <a:pt x="1231" y="196"/>
                    </a:lnTo>
                    <a:lnTo>
                      <a:pt x="1257" y="211"/>
                    </a:lnTo>
                    <a:lnTo>
                      <a:pt x="1291" y="225"/>
                    </a:lnTo>
                    <a:lnTo>
                      <a:pt x="1318" y="240"/>
                    </a:lnTo>
                    <a:lnTo>
                      <a:pt x="1352" y="254"/>
                    </a:lnTo>
                    <a:lnTo>
                      <a:pt x="1385" y="254"/>
                    </a:lnTo>
                    <a:lnTo>
                      <a:pt x="1432" y="261"/>
                    </a:lnTo>
                    <a:lnTo>
                      <a:pt x="1459" y="269"/>
                    </a:lnTo>
                    <a:lnTo>
                      <a:pt x="1493" y="276"/>
                    </a:lnTo>
                    <a:lnTo>
                      <a:pt x="1533" y="283"/>
                    </a:lnTo>
                    <a:lnTo>
                      <a:pt x="1580" y="290"/>
                    </a:lnTo>
                    <a:lnTo>
                      <a:pt x="1607" y="290"/>
                    </a:lnTo>
                    <a:lnTo>
                      <a:pt x="1634" y="305"/>
                    </a:lnTo>
                    <a:lnTo>
                      <a:pt x="1668" y="312"/>
                    </a:lnTo>
                    <a:lnTo>
                      <a:pt x="1695" y="327"/>
                    </a:lnTo>
                    <a:lnTo>
                      <a:pt x="1721" y="341"/>
                    </a:lnTo>
                    <a:lnTo>
                      <a:pt x="1748" y="356"/>
                    </a:lnTo>
                    <a:lnTo>
                      <a:pt x="1782" y="385"/>
                    </a:lnTo>
                    <a:lnTo>
                      <a:pt x="1809" y="392"/>
                    </a:lnTo>
                    <a:lnTo>
                      <a:pt x="1843" y="392"/>
                    </a:lnTo>
                    <a:lnTo>
                      <a:pt x="1869" y="392"/>
                    </a:lnTo>
                    <a:lnTo>
                      <a:pt x="1923" y="392"/>
                    </a:lnTo>
                    <a:lnTo>
                      <a:pt x="1950" y="399"/>
                    </a:lnTo>
                    <a:lnTo>
                      <a:pt x="1977" y="406"/>
                    </a:lnTo>
                    <a:lnTo>
                      <a:pt x="1950" y="414"/>
                    </a:lnTo>
                    <a:lnTo>
                      <a:pt x="1923" y="421"/>
                    </a:lnTo>
                    <a:lnTo>
                      <a:pt x="1883" y="421"/>
                    </a:lnTo>
                    <a:lnTo>
                      <a:pt x="1856" y="421"/>
                    </a:lnTo>
                    <a:lnTo>
                      <a:pt x="1829" y="414"/>
                    </a:lnTo>
                    <a:lnTo>
                      <a:pt x="1802" y="414"/>
                    </a:lnTo>
                    <a:lnTo>
                      <a:pt x="1775" y="414"/>
                    </a:lnTo>
                    <a:lnTo>
                      <a:pt x="1742" y="392"/>
                    </a:lnTo>
                    <a:lnTo>
                      <a:pt x="1721" y="363"/>
                    </a:lnTo>
                    <a:lnTo>
                      <a:pt x="1695" y="356"/>
                    </a:lnTo>
                    <a:lnTo>
                      <a:pt x="1661" y="341"/>
                    </a:lnTo>
                    <a:lnTo>
                      <a:pt x="1627" y="327"/>
                    </a:lnTo>
                    <a:lnTo>
                      <a:pt x="1594" y="319"/>
                    </a:lnTo>
                    <a:lnTo>
                      <a:pt x="1560" y="312"/>
                    </a:lnTo>
                    <a:lnTo>
                      <a:pt x="1533" y="305"/>
                    </a:lnTo>
                    <a:lnTo>
                      <a:pt x="1506" y="298"/>
                    </a:lnTo>
                    <a:lnTo>
                      <a:pt x="1479" y="290"/>
                    </a:lnTo>
                    <a:lnTo>
                      <a:pt x="1432" y="283"/>
                    </a:lnTo>
                    <a:lnTo>
                      <a:pt x="1405" y="276"/>
                    </a:lnTo>
                    <a:lnTo>
                      <a:pt x="1379" y="269"/>
                    </a:lnTo>
                    <a:lnTo>
                      <a:pt x="1352" y="269"/>
                    </a:lnTo>
                    <a:lnTo>
                      <a:pt x="1325" y="269"/>
                    </a:lnTo>
                    <a:lnTo>
                      <a:pt x="1298" y="261"/>
                    </a:lnTo>
                    <a:lnTo>
                      <a:pt x="1264" y="240"/>
                    </a:lnTo>
                    <a:lnTo>
                      <a:pt x="1231" y="218"/>
                    </a:lnTo>
                    <a:lnTo>
                      <a:pt x="1197" y="203"/>
                    </a:lnTo>
                    <a:lnTo>
                      <a:pt x="1170" y="196"/>
                    </a:lnTo>
                    <a:lnTo>
                      <a:pt x="1136" y="196"/>
                    </a:lnTo>
                    <a:lnTo>
                      <a:pt x="1110" y="203"/>
                    </a:lnTo>
                    <a:lnTo>
                      <a:pt x="1083" y="203"/>
                    </a:lnTo>
                    <a:lnTo>
                      <a:pt x="1056" y="203"/>
                    </a:lnTo>
                    <a:lnTo>
                      <a:pt x="1029" y="196"/>
                    </a:lnTo>
                    <a:lnTo>
                      <a:pt x="1002" y="181"/>
                    </a:lnTo>
                    <a:lnTo>
                      <a:pt x="975" y="167"/>
                    </a:lnTo>
                    <a:lnTo>
                      <a:pt x="948" y="152"/>
                    </a:lnTo>
                    <a:lnTo>
                      <a:pt x="894" y="152"/>
                    </a:lnTo>
                    <a:lnTo>
                      <a:pt x="867" y="152"/>
                    </a:lnTo>
                    <a:lnTo>
                      <a:pt x="841" y="138"/>
                    </a:lnTo>
                    <a:lnTo>
                      <a:pt x="814" y="116"/>
                    </a:lnTo>
                    <a:lnTo>
                      <a:pt x="787" y="102"/>
                    </a:lnTo>
                    <a:lnTo>
                      <a:pt x="760" y="102"/>
                    </a:lnTo>
                    <a:lnTo>
                      <a:pt x="726" y="94"/>
                    </a:lnTo>
                    <a:lnTo>
                      <a:pt x="699" y="80"/>
                    </a:lnTo>
                    <a:lnTo>
                      <a:pt x="672" y="65"/>
                    </a:lnTo>
                    <a:lnTo>
                      <a:pt x="646" y="58"/>
                    </a:lnTo>
                    <a:lnTo>
                      <a:pt x="612" y="51"/>
                    </a:lnTo>
                    <a:lnTo>
                      <a:pt x="585" y="44"/>
                    </a:lnTo>
                    <a:lnTo>
                      <a:pt x="558" y="36"/>
                    </a:lnTo>
                    <a:lnTo>
                      <a:pt x="531" y="29"/>
                    </a:lnTo>
                    <a:lnTo>
                      <a:pt x="498" y="22"/>
                    </a:lnTo>
                    <a:lnTo>
                      <a:pt x="464" y="15"/>
                    </a:lnTo>
                    <a:lnTo>
                      <a:pt x="430" y="15"/>
                    </a:lnTo>
                    <a:lnTo>
                      <a:pt x="377" y="15"/>
                    </a:lnTo>
                    <a:lnTo>
                      <a:pt x="343" y="15"/>
                    </a:lnTo>
                    <a:lnTo>
                      <a:pt x="316" y="15"/>
                    </a:lnTo>
                    <a:lnTo>
                      <a:pt x="289" y="29"/>
                    </a:lnTo>
                    <a:lnTo>
                      <a:pt x="262" y="36"/>
                    </a:lnTo>
                    <a:lnTo>
                      <a:pt x="235" y="44"/>
                    </a:lnTo>
                    <a:lnTo>
                      <a:pt x="202" y="58"/>
                    </a:lnTo>
                    <a:lnTo>
                      <a:pt x="168" y="73"/>
                    </a:lnTo>
                    <a:lnTo>
                      <a:pt x="134" y="87"/>
                    </a:lnTo>
                    <a:lnTo>
                      <a:pt x="108" y="94"/>
                    </a:lnTo>
                    <a:lnTo>
                      <a:pt x="81" y="94"/>
                    </a:lnTo>
                    <a:lnTo>
                      <a:pt x="54" y="94"/>
                    </a:lnTo>
                    <a:lnTo>
                      <a:pt x="27" y="80"/>
                    </a:lnTo>
                    <a:lnTo>
                      <a:pt x="0" y="65"/>
                    </a:lnTo>
                    <a:lnTo>
                      <a:pt x="27" y="73"/>
                    </a:lnTo>
                    <a:lnTo>
                      <a:pt x="40" y="73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3086" name="Freeform 14"/>
              <p:cNvSpPr>
                <a:spLocks/>
              </p:cNvSpPr>
              <p:nvPr/>
            </p:nvSpPr>
            <p:spPr bwMode="auto">
              <a:xfrm>
                <a:off x="3466" y="559"/>
                <a:ext cx="1827" cy="880"/>
              </a:xfrm>
              <a:custGeom>
                <a:avLst/>
                <a:gdLst>
                  <a:gd name="T0" fmla="*/ 27 w 1827"/>
                  <a:gd name="T1" fmla="*/ 864 h 880"/>
                  <a:gd name="T2" fmla="*/ 101 w 1827"/>
                  <a:gd name="T3" fmla="*/ 850 h 880"/>
                  <a:gd name="T4" fmla="*/ 154 w 1827"/>
                  <a:gd name="T5" fmla="*/ 814 h 880"/>
                  <a:gd name="T6" fmla="*/ 262 w 1827"/>
                  <a:gd name="T7" fmla="*/ 785 h 880"/>
                  <a:gd name="T8" fmla="*/ 322 w 1827"/>
                  <a:gd name="T9" fmla="*/ 726 h 880"/>
                  <a:gd name="T10" fmla="*/ 376 w 1827"/>
                  <a:gd name="T11" fmla="*/ 697 h 880"/>
                  <a:gd name="T12" fmla="*/ 430 w 1827"/>
                  <a:gd name="T13" fmla="*/ 661 h 880"/>
                  <a:gd name="T14" fmla="*/ 497 w 1827"/>
                  <a:gd name="T15" fmla="*/ 625 h 880"/>
                  <a:gd name="T16" fmla="*/ 577 w 1827"/>
                  <a:gd name="T17" fmla="*/ 610 h 880"/>
                  <a:gd name="T18" fmla="*/ 651 w 1827"/>
                  <a:gd name="T19" fmla="*/ 588 h 880"/>
                  <a:gd name="T20" fmla="*/ 705 w 1827"/>
                  <a:gd name="T21" fmla="*/ 559 h 880"/>
                  <a:gd name="T22" fmla="*/ 765 w 1827"/>
                  <a:gd name="T23" fmla="*/ 501 h 880"/>
                  <a:gd name="T24" fmla="*/ 839 w 1827"/>
                  <a:gd name="T25" fmla="*/ 465 h 880"/>
                  <a:gd name="T26" fmla="*/ 886 w 1827"/>
                  <a:gd name="T27" fmla="*/ 407 h 880"/>
                  <a:gd name="T28" fmla="*/ 913 w 1827"/>
                  <a:gd name="T29" fmla="*/ 341 h 880"/>
                  <a:gd name="T30" fmla="*/ 967 w 1827"/>
                  <a:gd name="T31" fmla="*/ 283 h 880"/>
                  <a:gd name="T32" fmla="*/ 1027 w 1827"/>
                  <a:gd name="T33" fmla="*/ 240 h 880"/>
                  <a:gd name="T34" fmla="*/ 1094 w 1827"/>
                  <a:gd name="T35" fmla="*/ 203 h 880"/>
                  <a:gd name="T36" fmla="*/ 1175 w 1827"/>
                  <a:gd name="T37" fmla="*/ 174 h 880"/>
                  <a:gd name="T38" fmla="*/ 1242 w 1827"/>
                  <a:gd name="T39" fmla="*/ 174 h 880"/>
                  <a:gd name="T40" fmla="*/ 1336 w 1827"/>
                  <a:gd name="T41" fmla="*/ 145 h 880"/>
                  <a:gd name="T42" fmla="*/ 1390 w 1827"/>
                  <a:gd name="T43" fmla="*/ 123 h 880"/>
                  <a:gd name="T44" fmla="*/ 1443 w 1827"/>
                  <a:gd name="T45" fmla="*/ 109 h 880"/>
                  <a:gd name="T46" fmla="*/ 1497 w 1827"/>
                  <a:gd name="T47" fmla="*/ 94 h 880"/>
                  <a:gd name="T48" fmla="*/ 1584 w 1827"/>
                  <a:gd name="T49" fmla="*/ 94 h 880"/>
                  <a:gd name="T50" fmla="*/ 1638 w 1827"/>
                  <a:gd name="T51" fmla="*/ 73 h 880"/>
                  <a:gd name="T52" fmla="*/ 1698 w 1827"/>
                  <a:gd name="T53" fmla="*/ 44 h 880"/>
                  <a:gd name="T54" fmla="*/ 1766 w 1827"/>
                  <a:gd name="T55" fmla="*/ 22 h 880"/>
                  <a:gd name="T56" fmla="*/ 1826 w 1827"/>
                  <a:gd name="T57" fmla="*/ 0 h 880"/>
                  <a:gd name="T58" fmla="*/ 1766 w 1827"/>
                  <a:gd name="T59" fmla="*/ 22 h 880"/>
                  <a:gd name="T60" fmla="*/ 1705 w 1827"/>
                  <a:gd name="T61" fmla="*/ 80 h 880"/>
                  <a:gd name="T62" fmla="*/ 1625 w 1827"/>
                  <a:gd name="T63" fmla="*/ 102 h 880"/>
                  <a:gd name="T64" fmla="*/ 1564 w 1827"/>
                  <a:gd name="T65" fmla="*/ 116 h 880"/>
                  <a:gd name="T66" fmla="*/ 1484 w 1827"/>
                  <a:gd name="T67" fmla="*/ 138 h 880"/>
                  <a:gd name="T68" fmla="*/ 1430 w 1827"/>
                  <a:gd name="T69" fmla="*/ 145 h 880"/>
                  <a:gd name="T70" fmla="*/ 1370 w 1827"/>
                  <a:gd name="T71" fmla="*/ 160 h 880"/>
                  <a:gd name="T72" fmla="*/ 1302 w 1827"/>
                  <a:gd name="T73" fmla="*/ 174 h 880"/>
                  <a:gd name="T74" fmla="*/ 1242 w 1827"/>
                  <a:gd name="T75" fmla="*/ 203 h 880"/>
                  <a:gd name="T76" fmla="*/ 1175 w 1827"/>
                  <a:gd name="T77" fmla="*/ 218 h 880"/>
                  <a:gd name="T78" fmla="*/ 1121 w 1827"/>
                  <a:gd name="T79" fmla="*/ 240 h 880"/>
                  <a:gd name="T80" fmla="*/ 1067 w 1827"/>
                  <a:gd name="T81" fmla="*/ 262 h 880"/>
                  <a:gd name="T82" fmla="*/ 1014 w 1827"/>
                  <a:gd name="T83" fmla="*/ 298 h 880"/>
                  <a:gd name="T84" fmla="*/ 960 w 1827"/>
                  <a:gd name="T85" fmla="*/ 327 h 880"/>
                  <a:gd name="T86" fmla="*/ 913 w 1827"/>
                  <a:gd name="T87" fmla="*/ 370 h 880"/>
                  <a:gd name="T88" fmla="*/ 886 w 1827"/>
                  <a:gd name="T89" fmla="*/ 443 h 880"/>
                  <a:gd name="T90" fmla="*/ 846 w 1827"/>
                  <a:gd name="T91" fmla="*/ 509 h 880"/>
                  <a:gd name="T92" fmla="*/ 792 w 1827"/>
                  <a:gd name="T93" fmla="*/ 545 h 880"/>
                  <a:gd name="T94" fmla="*/ 732 w 1827"/>
                  <a:gd name="T95" fmla="*/ 567 h 880"/>
                  <a:gd name="T96" fmla="*/ 665 w 1827"/>
                  <a:gd name="T97" fmla="*/ 588 h 880"/>
                  <a:gd name="T98" fmla="*/ 591 w 1827"/>
                  <a:gd name="T99" fmla="*/ 610 h 880"/>
                  <a:gd name="T100" fmla="*/ 537 w 1827"/>
                  <a:gd name="T101" fmla="*/ 647 h 880"/>
                  <a:gd name="T102" fmla="*/ 477 w 1827"/>
                  <a:gd name="T103" fmla="*/ 654 h 880"/>
                  <a:gd name="T104" fmla="*/ 403 w 1827"/>
                  <a:gd name="T105" fmla="*/ 676 h 880"/>
                  <a:gd name="T106" fmla="*/ 356 w 1827"/>
                  <a:gd name="T107" fmla="*/ 734 h 880"/>
                  <a:gd name="T108" fmla="*/ 302 w 1827"/>
                  <a:gd name="T109" fmla="*/ 777 h 880"/>
                  <a:gd name="T110" fmla="*/ 208 w 1827"/>
                  <a:gd name="T111" fmla="*/ 799 h 880"/>
                  <a:gd name="T112" fmla="*/ 154 w 1827"/>
                  <a:gd name="T113" fmla="*/ 835 h 880"/>
                  <a:gd name="T114" fmla="*/ 101 w 1827"/>
                  <a:gd name="T115" fmla="*/ 872 h 880"/>
                  <a:gd name="T116" fmla="*/ 47 w 1827"/>
                  <a:gd name="T117" fmla="*/ 879 h 880"/>
                  <a:gd name="T118" fmla="*/ 0 w 1827"/>
                  <a:gd name="T119" fmla="*/ 864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827" h="880">
                    <a:moveTo>
                      <a:pt x="0" y="864"/>
                    </a:moveTo>
                    <a:lnTo>
                      <a:pt x="27" y="864"/>
                    </a:lnTo>
                    <a:lnTo>
                      <a:pt x="67" y="857"/>
                    </a:lnTo>
                    <a:lnTo>
                      <a:pt x="101" y="850"/>
                    </a:lnTo>
                    <a:lnTo>
                      <a:pt x="128" y="843"/>
                    </a:lnTo>
                    <a:lnTo>
                      <a:pt x="154" y="814"/>
                    </a:lnTo>
                    <a:lnTo>
                      <a:pt x="215" y="799"/>
                    </a:lnTo>
                    <a:lnTo>
                      <a:pt x="262" y="785"/>
                    </a:lnTo>
                    <a:lnTo>
                      <a:pt x="289" y="763"/>
                    </a:lnTo>
                    <a:lnTo>
                      <a:pt x="322" y="726"/>
                    </a:lnTo>
                    <a:lnTo>
                      <a:pt x="349" y="705"/>
                    </a:lnTo>
                    <a:lnTo>
                      <a:pt x="376" y="697"/>
                    </a:lnTo>
                    <a:lnTo>
                      <a:pt x="403" y="683"/>
                    </a:lnTo>
                    <a:lnTo>
                      <a:pt x="430" y="661"/>
                    </a:lnTo>
                    <a:lnTo>
                      <a:pt x="463" y="632"/>
                    </a:lnTo>
                    <a:lnTo>
                      <a:pt x="497" y="625"/>
                    </a:lnTo>
                    <a:lnTo>
                      <a:pt x="537" y="617"/>
                    </a:lnTo>
                    <a:lnTo>
                      <a:pt x="577" y="610"/>
                    </a:lnTo>
                    <a:lnTo>
                      <a:pt x="618" y="603"/>
                    </a:lnTo>
                    <a:lnTo>
                      <a:pt x="651" y="588"/>
                    </a:lnTo>
                    <a:lnTo>
                      <a:pt x="678" y="581"/>
                    </a:lnTo>
                    <a:lnTo>
                      <a:pt x="705" y="559"/>
                    </a:lnTo>
                    <a:lnTo>
                      <a:pt x="732" y="530"/>
                    </a:lnTo>
                    <a:lnTo>
                      <a:pt x="765" y="501"/>
                    </a:lnTo>
                    <a:lnTo>
                      <a:pt x="792" y="479"/>
                    </a:lnTo>
                    <a:lnTo>
                      <a:pt x="839" y="465"/>
                    </a:lnTo>
                    <a:lnTo>
                      <a:pt x="859" y="436"/>
                    </a:lnTo>
                    <a:lnTo>
                      <a:pt x="886" y="407"/>
                    </a:lnTo>
                    <a:lnTo>
                      <a:pt x="900" y="370"/>
                    </a:lnTo>
                    <a:lnTo>
                      <a:pt x="913" y="341"/>
                    </a:lnTo>
                    <a:lnTo>
                      <a:pt x="933" y="312"/>
                    </a:lnTo>
                    <a:lnTo>
                      <a:pt x="967" y="283"/>
                    </a:lnTo>
                    <a:lnTo>
                      <a:pt x="1000" y="262"/>
                    </a:lnTo>
                    <a:lnTo>
                      <a:pt x="1027" y="240"/>
                    </a:lnTo>
                    <a:lnTo>
                      <a:pt x="1061" y="218"/>
                    </a:lnTo>
                    <a:lnTo>
                      <a:pt x="1094" y="203"/>
                    </a:lnTo>
                    <a:lnTo>
                      <a:pt x="1121" y="189"/>
                    </a:lnTo>
                    <a:lnTo>
                      <a:pt x="1175" y="174"/>
                    </a:lnTo>
                    <a:lnTo>
                      <a:pt x="1202" y="182"/>
                    </a:lnTo>
                    <a:lnTo>
                      <a:pt x="1242" y="174"/>
                    </a:lnTo>
                    <a:lnTo>
                      <a:pt x="1302" y="167"/>
                    </a:lnTo>
                    <a:lnTo>
                      <a:pt x="1336" y="145"/>
                    </a:lnTo>
                    <a:lnTo>
                      <a:pt x="1363" y="131"/>
                    </a:lnTo>
                    <a:lnTo>
                      <a:pt x="1390" y="123"/>
                    </a:lnTo>
                    <a:lnTo>
                      <a:pt x="1416" y="116"/>
                    </a:lnTo>
                    <a:lnTo>
                      <a:pt x="1443" y="109"/>
                    </a:lnTo>
                    <a:lnTo>
                      <a:pt x="1470" y="102"/>
                    </a:lnTo>
                    <a:lnTo>
                      <a:pt x="1497" y="94"/>
                    </a:lnTo>
                    <a:lnTo>
                      <a:pt x="1524" y="94"/>
                    </a:lnTo>
                    <a:lnTo>
                      <a:pt x="1584" y="94"/>
                    </a:lnTo>
                    <a:lnTo>
                      <a:pt x="1611" y="87"/>
                    </a:lnTo>
                    <a:lnTo>
                      <a:pt x="1638" y="73"/>
                    </a:lnTo>
                    <a:lnTo>
                      <a:pt x="1672" y="58"/>
                    </a:lnTo>
                    <a:lnTo>
                      <a:pt x="1698" y="44"/>
                    </a:lnTo>
                    <a:lnTo>
                      <a:pt x="1732" y="36"/>
                    </a:lnTo>
                    <a:lnTo>
                      <a:pt x="1766" y="22"/>
                    </a:lnTo>
                    <a:lnTo>
                      <a:pt x="1799" y="15"/>
                    </a:lnTo>
                    <a:lnTo>
                      <a:pt x="1826" y="0"/>
                    </a:lnTo>
                    <a:lnTo>
                      <a:pt x="1792" y="0"/>
                    </a:lnTo>
                    <a:lnTo>
                      <a:pt x="1766" y="22"/>
                    </a:lnTo>
                    <a:lnTo>
                      <a:pt x="1732" y="51"/>
                    </a:lnTo>
                    <a:lnTo>
                      <a:pt x="1705" y="80"/>
                    </a:lnTo>
                    <a:lnTo>
                      <a:pt x="1678" y="102"/>
                    </a:lnTo>
                    <a:lnTo>
                      <a:pt x="1625" y="102"/>
                    </a:lnTo>
                    <a:lnTo>
                      <a:pt x="1598" y="109"/>
                    </a:lnTo>
                    <a:lnTo>
                      <a:pt x="1564" y="116"/>
                    </a:lnTo>
                    <a:lnTo>
                      <a:pt x="1531" y="131"/>
                    </a:lnTo>
                    <a:lnTo>
                      <a:pt x="1484" y="138"/>
                    </a:lnTo>
                    <a:lnTo>
                      <a:pt x="1457" y="145"/>
                    </a:lnTo>
                    <a:lnTo>
                      <a:pt x="1430" y="145"/>
                    </a:lnTo>
                    <a:lnTo>
                      <a:pt x="1396" y="160"/>
                    </a:lnTo>
                    <a:lnTo>
                      <a:pt x="1370" y="160"/>
                    </a:lnTo>
                    <a:lnTo>
                      <a:pt x="1329" y="167"/>
                    </a:lnTo>
                    <a:lnTo>
                      <a:pt x="1302" y="174"/>
                    </a:lnTo>
                    <a:lnTo>
                      <a:pt x="1276" y="189"/>
                    </a:lnTo>
                    <a:lnTo>
                      <a:pt x="1242" y="203"/>
                    </a:lnTo>
                    <a:lnTo>
                      <a:pt x="1208" y="218"/>
                    </a:lnTo>
                    <a:lnTo>
                      <a:pt x="1175" y="218"/>
                    </a:lnTo>
                    <a:lnTo>
                      <a:pt x="1148" y="225"/>
                    </a:lnTo>
                    <a:lnTo>
                      <a:pt x="1121" y="240"/>
                    </a:lnTo>
                    <a:lnTo>
                      <a:pt x="1094" y="247"/>
                    </a:lnTo>
                    <a:lnTo>
                      <a:pt x="1067" y="262"/>
                    </a:lnTo>
                    <a:lnTo>
                      <a:pt x="1041" y="276"/>
                    </a:lnTo>
                    <a:lnTo>
                      <a:pt x="1014" y="298"/>
                    </a:lnTo>
                    <a:lnTo>
                      <a:pt x="987" y="312"/>
                    </a:lnTo>
                    <a:lnTo>
                      <a:pt x="960" y="327"/>
                    </a:lnTo>
                    <a:lnTo>
                      <a:pt x="933" y="341"/>
                    </a:lnTo>
                    <a:lnTo>
                      <a:pt x="913" y="370"/>
                    </a:lnTo>
                    <a:lnTo>
                      <a:pt x="893" y="400"/>
                    </a:lnTo>
                    <a:lnTo>
                      <a:pt x="886" y="443"/>
                    </a:lnTo>
                    <a:lnTo>
                      <a:pt x="866" y="472"/>
                    </a:lnTo>
                    <a:lnTo>
                      <a:pt x="846" y="509"/>
                    </a:lnTo>
                    <a:lnTo>
                      <a:pt x="819" y="530"/>
                    </a:lnTo>
                    <a:lnTo>
                      <a:pt x="792" y="545"/>
                    </a:lnTo>
                    <a:lnTo>
                      <a:pt x="759" y="559"/>
                    </a:lnTo>
                    <a:lnTo>
                      <a:pt x="732" y="567"/>
                    </a:lnTo>
                    <a:lnTo>
                      <a:pt x="705" y="581"/>
                    </a:lnTo>
                    <a:lnTo>
                      <a:pt x="665" y="588"/>
                    </a:lnTo>
                    <a:lnTo>
                      <a:pt x="638" y="596"/>
                    </a:lnTo>
                    <a:lnTo>
                      <a:pt x="591" y="610"/>
                    </a:lnTo>
                    <a:lnTo>
                      <a:pt x="564" y="632"/>
                    </a:lnTo>
                    <a:lnTo>
                      <a:pt x="537" y="647"/>
                    </a:lnTo>
                    <a:lnTo>
                      <a:pt x="503" y="654"/>
                    </a:lnTo>
                    <a:lnTo>
                      <a:pt x="477" y="654"/>
                    </a:lnTo>
                    <a:lnTo>
                      <a:pt x="436" y="661"/>
                    </a:lnTo>
                    <a:lnTo>
                      <a:pt x="403" y="676"/>
                    </a:lnTo>
                    <a:lnTo>
                      <a:pt x="376" y="697"/>
                    </a:lnTo>
                    <a:lnTo>
                      <a:pt x="356" y="734"/>
                    </a:lnTo>
                    <a:lnTo>
                      <a:pt x="329" y="756"/>
                    </a:lnTo>
                    <a:lnTo>
                      <a:pt x="302" y="777"/>
                    </a:lnTo>
                    <a:lnTo>
                      <a:pt x="262" y="785"/>
                    </a:lnTo>
                    <a:lnTo>
                      <a:pt x="208" y="799"/>
                    </a:lnTo>
                    <a:lnTo>
                      <a:pt x="181" y="821"/>
                    </a:lnTo>
                    <a:lnTo>
                      <a:pt x="154" y="835"/>
                    </a:lnTo>
                    <a:lnTo>
                      <a:pt x="128" y="857"/>
                    </a:lnTo>
                    <a:lnTo>
                      <a:pt x="101" y="872"/>
                    </a:lnTo>
                    <a:lnTo>
                      <a:pt x="74" y="879"/>
                    </a:lnTo>
                    <a:lnTo>
                      <a:pt x="47" y="879"/>
                    </a:lnTo>
                    <a:lnTo>
                      <a:pt x="13" y="872"/>
                    </a:lnTo>
                    <a:lnTo>
                      <a:pt x="0" y="864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3087" name="Freeform 15"/>
              <p:cNvSpPr>
                <a:spLocks/>
              </p:cNvSpPr>
              <p:nvPr/>
            </p:nvSpPr>
            <p:spPr bwMode="auto">
              <a:xfrm>
                <a:off x="531" y="356"/>
                <a:ext cx="4812" cy="3462"/>
              </a:xfrm>
              <a:custGeom>
                <a:avLst/>
                <a:gdLst>
                  <a:gd name="T0" fmla="*/ 444 w 4812"/>
                  <a:gd name="T1" fmla="*/ 348 h 3462"/>
                  <a:gd name="T2" fmla="*/ 817 w 4812"/>
                  <a:gd name="T3" fmla="*/ 664 h 3462"/>
                  <a:gd name="T4" fmla="*/ 1190 w 4812"/>
                  <a:gd name="T5" fmla="*/ 925 h 3462"/>
                  <a:gd name="T6" fmla="*/ 1614 w 4812"/>
                  <a:gd name="T7" fmla="*/ 1252 h 3462"/>
                  <a:gd name="T8" fmla="*/ 2058 w 4812"/>
                  <a:gd name="T9" fmla="*/ 1611 h 3462"/>
                  <a:gd name="T10" fmla="*/ 2421 w 4812"/>
                  <a:gd name="T11" fmla="*/ 1926 h 3462"/>
                  <a:gd name="T12" fmla="*/ 2673 w 4812"/>
                  <a:gd name="T13" fmla="*/ 2362 h 3462"/>
                  <a:gd name="T14" fmla="*/ 2249 w 4812"/>
                  <a:gd name="T15" fmla="*/ 2318 h 3462"/>
                  <a:gd name="T16" fmla="*/ 1815 w 4812"/>
                  <a:gd name="T17" fmla="*/ 2307 h 3462"/>
                  <a:gd name="T18" fmla="*/ 1311 w 4812"/>
                  <a:gd name="T19" fmla="*/ 2373 h 3462"/>
                  <a:gd name="T20" fmla="*/ 918 w 4812"/>
                  <a:gd name="T21" fmla="*/ 2318 h 3462"/>
                  <a:gd name="T22" fmla="*/ 474 w 4812"/>
                  <a:gd name="T23" fmla="*/ 2122 h 3462"/>
                  <a:gd name="T24" fmla="*/ 30 w 4812"/>
                  <a:gd name="T25" fmla="*/ 1752 h 3462"/>
                  <a:gd name="T26" fmla="*/ 403 w 4812"/>
                  <a:gd name="T27" fmla="*/ 2090 h 3462"/>
                  <a:gd name="T28" fmla="*/ 827 w 4812"/>
                  <a:gd name="T29" fmla="*/ 2296 h 3462"/>
                  <a:gd name="T30" fmla="*/ 635 w 4812"/>
                  <a:gd name="T31" fmla="*/ 2416 h 3462"/>
                  <a:gd name="T32" fmla="*/ 212 w 4812"/>
                  <a:gd name="T33" fmla="*/ 2569 h 3462"/>
                  <a:gd name="T34" fmla="*/ 252 w 4812"/>
                  <a:gd name="T35" fmla="*/ 2612 h 3462"/>
                  <a:gd name="T36" fmla="*/ 676 w 4812"/>
                  <a:gd name="T37" fmla="*/ 2438 h 3462"/>
                  <a:gd name="T38" fmla="*/ 1089 w 4812"/>
                  <a:gd name="T39" fmla="*/ 2405 h 3462"/>
                  <a:gd name="T40" fmla="*/ 1553 w 4812"/>
                  <a:gd name="T41" fmla="*/ 2569 h 3462"/>
                  <a:gd name="T42" fmla="*/ 1624 w 4812"/>
                  <a:gd name="T43" fmla="*/ 3004 h 3462"/>
                  <a:gd name="T44" fmla="*/ 1069 w 4812"/>
                  <a:gd name="T45" fmla="*/ 3189 h 3462"/>
                  <a:gd name="T46" fmla="*/ 595 w 4812"/>
                  <a:gd name="T47" fmla="*/ 3298 h 3462"/>
                  <a:gd name="T48" fmla="*/ 161 w 4812"/>
                  <a:gd name="T49" fmla="*/ 3341 h 3462"/>
                  <a:gd name="T50" fmla="*/ 292 w 4812"/>
                  <a:gd name="T51" fmla="*/ 3320 h 3462"/>
                  <a:gd name="T52" fmla="*/ 767 w 4812"/>
                  <a:gd name="T53" fmla="*/ 3298 h 3462"/>
                  <a:gd name="T54" fmla="*/ 1241 w 4812"/>
                  <a:gd name="T55" fmla="*/ 3189 h 3462"/>
                  <a:gd name="T56" fmla="*/ 1654 w 4812"/>
                  <a:gd name="T57" fmla="*/ 2982 h 3462"/>
                  <a:gd name="T58" fmla="*/ 2088 w 4812"/>
                  <a:gd name="T59" fmla="*/ 2917 h 3462"/>
                  <a:gd name="T60" fmla="*/ 2521 w 4812"/>
                  <a:gd name="T61" fmla="*/ 3058 h 3462"/>
                  <a:gd name="T62" fmla="*/ 2975 w 4812"/>
                  <a:gd name="T63" fmla="*/ 3200 h 3462"/>
                  <a:gd name="T64" fmla="*/ 3490 w 4812"/>
                  <a:gd name="T65" fmla="*/ 3309 h 3462"/>
                  <a:gd name="T66" fmla="*/ 3944 w 4812"/>
                  <a:gd name="T67" fmla="*/ 3385 h 3462"/>
                  <a:gd name="T68" fmla="*/ 4408 w 4812"/>
                  <a:gd name="T69" fmla="*/ 3450 h 3462"/>
                  <a:gd name="T70" fmla="*/ 4297 w 4812"/>
                  <a:gd name="T71" fmla="*/ 3439 h 3462"/>
                  <a:gd name="T72" fmla="*/ 3782 w 4812"/>
                  <a:gd name="T73" fmla="*/ 3330 h 3462"/>
                  <a:gd name="T74" fmla="*/ 3197 w 4812"/>
                  <a:gd name="T75" fmla="*/ 3200 h 3462"/>
                  <a:gd name="T76" fmla="*/ 2733 w 4812"/>
                  <a:gd name="T77" fmla="*/ 3124 h 3462"/>
                  <a:gd name="T78" fmla="*/ 2199 w 4812"/>
                  <a:gd name="T79" fmla="*/ 2884 h 3462"/>
                  <a:gd name="T80" fmla="*/ 1684 w 4812"/>
                  <a:gd name="T81" fmla="*/ 2677 h 3462"/>
                  <a:gd name="T82" fmla="*/ 1220 w 4812"/>
                  <a:gd name="T83" fmla="*/ 2471 h 3462"/>
                  <a:gd name="T84" fmla="*/ 1493 w 4812"/>
                  <a:gd name="T85" fmla="*/ 2394 h 3462"/>
                  <a:gd name="T86" fmla="*/ 2078 w 4812"/>
                  <a:gd name="T87" fmla="*/ 2318 h 3462"/>
                  <a:gd name="T88" fmla="*/ 2582 w 4812"/>
                  <a:gd name="T89" fmla="*/ 2362 h 3462"/>
                  <a:gd name="T90" fmla="*/ 3056 w 4812"/>
                  <a:gd name="T91" fmla="*/ 2569 h 3462"/>
                  <a:gd name="T92" fmla="*/ 3500 w 4812"/>
                  <a:gd name="T93" fmla="*/ 2743 h 3462"/>
                  <a:gd name="T94" fmla="*/ 4075 w 4812"/>
                  <a:gd name="T95" fmla="*/ 3004 h 3462"/>
                  <a:gd name="T96" fmla="*/ 4569 w 4812"/>
                  <a:gd name="T97" fmla="*/ 3243 h 3462"/>
                  <a:gd name="T98" fmla="*/ 4650 w 4812"/>
                  <a:gd name="T99" fmla="*/ 3265 h 3462"/>
                  <a:gd name="T100" fmla="*/ 4196 w 4812"/>
                  <a:gd name="T101" fmla="*/ 3015 h 3462"/>
                  <a:gd name="T102" fmla="*/ 3742 w 4812"/>
                  <a:gd name="T103" fmla="*/ 2764 h 3462"/>
                  <a:gd name="T104" fmla="*/ 3278 w 4812"/>
                  <a:gd name="T105" fmla="*/ 2634 h 3462"/>
                  <a:gd name="T106" fmla="*/ 2733 w 4812"/>
                  <a:gd name="T107" fmla="*/ 2362 h 3462"/>
                  <a:gd name="T108" fmla="*/ 2461 w 4812"/>
                  <a:gd name="T109" fmla="*/ 1959 h 3462"/>
                  <a:gd name="T110" fmla="*/ 2168 w 4812"/>
                  <a:gd name="T111" fmla="*/ 1600 h 3462"/>
                  <a:gd name="T112" fmla="*/ 1765 w 4812"/>
                  <a:gd name="T113" fmla="*/ 1317 h 3462"/>
                  <a:gd name="T114" fmla="*/ 1362 w 4812"/>
                  <a:gd name="T115" fmla="*/ 969 h 3462"/>
                  <a:gd name="T116" fmla="*/ 938 w 4812"/>
                  <a:gd name="T117" fmla="*/ 740 h 3462"/>
                  <a:gd name="T118" fmla="*/ 595 w 4812"/>
                  <a:gd name="T119" fmla="*/ 392 h 3462"/>
                  <a:gd name="T120" fmla="*/ 242 w 4812"/>
                  <a:gd name="T121" fmla="*/ 87 h 3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812" h="3462">
                    <a:moveTo>
                      <a:pt x="101" y="0"/>
                    </a:moveTo>
                    <a:lnTo>
                      <a:pt x="141" y="44"/>
                    </a:lnTo>
                    <a:lnTo>
                      <a:pt x="182" y="76"/>
                    </a:lnTo>
                    <a:lnTo>
                      <a:pt x="222" y="109"/>
                    </a:lnTo>
                    <a:lnTo>
                      <a:pt x="262" y="141"/>
                    </a:lnTo>
                    <a:lnTo>
                      <a:pt x="282" y="185"/>
                    </a:lnTo>
                    <a:lnTo>
                      <a:pt x="323" y="218"/>
                    </a:lnTo>
                    <a:lnTo>
                      <a:pt x="363" y="261"/>
                    </a:lnTo>
                    <a:lnTo>
                      <a:pt x="403" y="305"/>
                    </a:lnTo>
                    <a:lnTo>
                      <a:pt x="444" y="348"/>
                    </a:lnTo>
                    <a:lnTo>
                      <a:pt x="484" y="370"/>
                    </a:lnTo>
                    <a:lnTo>
                      <a:pt x="524" y="414"/>
                    </a:lnTo>
                    <a:lnTo>
                      <a:pt x="565" y="435"/>
                    </a:lnTo>
                    <a:lnTo>
                      <a:pt x="605" y="446"/>
                    </a:lnTo>
                    <a:lnTo>
                      <a:pt x="646" y="479"/>
                    </a:lnTo>
                    <a:lnTo>
                      <a:pt x="686" y="501"/>
                    </a:lnTo>
                    <a:lnTo>
                      <a:pt x="716" y="544"/>
                    </a:lnTo>
                    <a:lnTo>
                      <a:pt x="756" y="566"/>
                    </a:lnTo>
                    <a:lnTo>
                      <a:pt x="797" y="588"/>
                    </a:lnTo>
                    <a:lnTo>
                      <a:pt x="817" y="664"/>
                    </a:lnTo>
                    <a:lnTo>
                      <a:pt x="847" y="707"/>
                    </a:lnTo>
                    <a:lnTo>
                      <a:pt x="888" y="729"/>
                    </a:lnTo>
                    <a:lnTo>
                      <a:pt x="928" y="762"/>
                    </a:lnTo>
                    <a:lnTo>
                      <a:pt x="958" y="805"/>
                    </a:lnTo>
                    <a:lnTo>
                      <a:pt x="999" y="805"/>
                    </a:lnTo>
                    <a:lnTo>
                      <a:pt x="1029" y="849"/>
                    </a:lnTo>
                    <a:lnTo>
                      <a:pt x="1069" y="871"/>
                    </a:lnTo>
                    <a:lnTo>
                      <a:pt x="1109" y="892"/>
                    </a:lnTo>
                    <a:lnTo>
                      <a:pt x="1150" y="925"/>
                    </a:lnTo>
                    <a:lnTo>
                      <a:pt x="1190" y="925"/>
                    </a:lnTo>
                    <a:lnTo>
                      <a:pt x="1230" y="947"/>
                    </a:lnTo>
                    <a:lnTo>
                      <a:pt x="1281" y="969"/>
                    </a:lnTo>
                    <a:lnTo>
                      <a:pt x="1321" y="1012"/>
                    </a:lnTo>
                    <a:lnTo>
                      <a:pt x="1362" y="1023"/>
                    </a:lnTo>
                    <a:lnTo>
                      <a:pt x="1402" y="1067"/>
                    </a:lnTo>
                    <a:lnTo>
                      <a:pt x="1422" y="1121"/>
                    </a:lnTo>
                    <a:lnTo>
                      <a:pt x="1473" y="1165"/>
                    </a:lnTo>
                    <a:lnTo>
                      <a:pt x="1523" y="1197"/>
                    </a:lnTo>
                    <a:lnTo>
                      <a:pt x="1573" y="1241"/>
                    </a:lnTo>
                    <a:lnTo>
                      <a:pt x="1614" y="1252"/>
                    </a:lnTo>
                    <a:lnTo>
                      <a:pt x="1664" y="1284"/>
                    </a:lnTo>
                    <a:lnTo>
                      <a:pt x="1705" y="1328"/>
                    </a:lnTo>
                    <a:lnTo>
                      <a:pt x="1795" y="1350"/>
                    </a:lnTo>
                    <a:lnTo>
                      <a:pt x="1836" y="1382"/>
                    </a:lnTo>
                    <a:lnTo>
                      <a:pt x="1856" y="1437"/>
                    </a:lnTo>
                    <a:lnTo>
                      <a:pt x="1866" y="1513"/>
                    </a:lnTo>
                    <a:lnTo>
                      <a:pt x="1916" y="1556"/>
                    </a:lnTo>
                    <a:lnTo>
                      <a:pt x="1967" y="1567"/>
                    </a:lnTo>
                    <a:lnTo>
                      <a:pt x="2017" y="1578"/>
                    </a:lnTo>
                    <a:lnTo>
                      <a:pt x="2058" y="1611"/>
                    </a:lnTo>
                    <a:lnTo>
                      <a:pt x="2098" y="1643"/>
                    </a:lnTo>
                    <a:lnTo>
                      <a:pt x="2138" y="1665"/>
                    </a:lnTo>
                    <a:lnTo>
                      <a:pt x="2199" y="1665"/>
                    </a:lnTo>
                    <a:lnTo>
                      <a:pt x="2239" y="1676"/>
                    </a:lnTo>
                    <a:lnTo>
                      <a:pt x="2279" y="1687"/>
                    </a:lnTo>
                    <a:lnTo>
                      <a:pt x="2300" y="1774"/>
                    </a:lnTo>
                    <a:lnTo>
                      <a:pt x="2320" y="1818"/>
                    </a:lnTo>
                    <a:lnTo>
                      <a:pt x="2370" y="1861"/>
                    </a:lnTo>
                    <a:lnTo>
                      <a:pt x="2411" y="1883"/>
                    </a:lnTo>
                    <a:lnTo>
                      <a:pt x="2421" y="1926"/>
                    </a:lnTo>
                    <a:lnTo>
                      <a:pt x="2431" y="1970"/>
                    </a:lnTo>
                    <a:lnTo>
                      <a:pt x="2451" y="2013"/>
                    </a:lnTo>
                    <a:lnTo>
                      <a:pt x="2481" y="2068"/>
                    </a:lnTo>
                    <a:lnTo>
                      <a:pt x="2511" y="2122"/>
                    </a:lnTo>
                    <a:lnTo>
                      <a:pt x="2521" y="2166"/>
                    </a:lnTo>
                    <a:lnTo>
                      <a:pt x="2532" y="2209"/>
                    </a:lnTo>
                    <a:lnTo>
                      <a:pt x="2552" y="2253"/>
                    </a:lnTo>
                    <a:lnTo>
                      <a:pt x="2602" y="2296"/>
                    </a:lnTo>
                    <a:lnTo>
                      <a:pt x="2643" y="2318"/>
                    </a:lnTo>
                    <a:lnTo>
                      <a:pt x="2673" y="2362"/>
                    </a:lnTo>
                    <a:lnTo>
                      <a:pt x="2632" y="2362"/>
                    </a:lnTo>
                    <a:lnTo>
                      <a:pt x="2592" y="2362"/>
                    </a:lnTo>
                    <a:lnTo>
                      <a:pt x="2542" y="2351"/>
                    </a:lnTo>
                    <a:lnTo>
                      <a:pt x="2501" y="2340"/>
                    </a:lnTo>
                    <a:lnTo>
                      <a:pt x="2461" y="2340"/>
                    </a:lnTo>
                    <a:lnTo>
                      <a:pt x="2421" y="2340"/>
                    </a:lnTo>
                    <a:lnTo>
                      <a:pt x="2380" y="2307"/>
                    </a:lnTo>
                    <a:lnTo>
                      <a:pt x="2330" y="2296"/>
                    </a:lnTo>
                    <a:lnTo>
                      <a:pt x="2290" y="2296"/>
                    </a:lnTo>
                    <a:lnTo>
                      <a:pt x="2249" y="2318"/>
                    </a:lnTo>
                    <a:lnTo>
                      <a:pt x="2209" y="2329"/>
                    </a:lnTo>
                    <a:lnTo>
                      <a:pt x="2168" y="2329"/>
                    </a:lnTo>
                    <a:lnTo>
                      <a:pt x="2128" y="2329"/>
                    </a:lnTo>
                    <a:lnTo>
                      <a:pt x="2088" y="2329"/>
                    </a:lnTo>
                    <a:lnTo>
                      <a:pt x="2047" y="2329"/>
                    </a:lnTo>
                    <a:lnTo>
                      <a:pt x="2007" y="2329"/>
                    </a:lnTo>
                    <a:lnTo>
                      <a:pt x="1957" y="2340"/>
                    </a:lnTo>
                    <a:lnTo>
                      <a:pt x="1906" y="2340"/>
                    </a:lnTo>
                    <a:lnTo>
                      <a:pt x="1866" y="2318"/>
                    </a:lnTo>
                    <a:lnTo>
                      <a:pt x="1815" y="2307"/>
                    </a:lnTo>
                    <a:lnTo>
                      <a:pt x="1745" y="2318"/>
                    </a:lnTo>
                    <a:lnTo>
                      <a:pt x="1705" y="2340"/>
                    </a:lnTo>
                    <a:lnTo>
                      <a:pt x="1664" y="2362"/>
                    </a:lnTo>
                    <a:lnTo>
                      <a:pt x="1624" y="2373"/>
                    </a:lnTo>
                    <a:lnTo>
                      <a:pt x="1583" y="2373"/>
                    </a:lnTo>
                    <a:lnTo>
                      <a:pt x="1543" y="2373"/>
                    </a:lnTo>
                    <a:lnTo>
                      <a:pt x="1473" y="2373"/>
                    </a:lnTo>
                    <a:lnTo>
                      <a:pt x="1432" y="2373"/>
                    </a:lnTo>
                    <a:lnTo>
                      <a:pt x="1352" y="2373"/>
                    </a:lnTo>
                    <a:lnTo>
                      <a:pt x="1311" y="2373"/>
                    </a:lnTo>
                    <a:lnTo>
                      <a:pt x="1271" y="2384"/>
                    </a:lnTo>
                    <a:lnTo>
                      <a:pt x="1230" y="2405"/>
                    </a:lnTo>
                    <a:lnTo>
                      <a:pt x="1190" y="2405"/>
                    </a:lnTo>
                    <a:lnTo>
                      <a:pt x="1150" y="2405"/>
                    </a:lnTo>
                    <a:lnTo>
                      <a:pt x="1109" y="2405"/>
                    </a:lnTo>
                    <a:lnTo>
                      <a:pt x="1069" y="2405"/>
                    </a:lnTo>
                    <a:lnTo>
                      <a:pt x="1029" y="2405"/>
                    </a:lnTo>
                    <a:lnTo>
                      <a:pt x="988" y="2394"/>
                    </a:lnTo>
                    <a:lnTo>
                      <a:pt x="948" y="2362"/>
                    </a:lnTo>
                    <a:lnTo>
                      <a:pt x="918" y="2318"/>
                    </a:lnTo>
                    <a:lnTo>
                      <a:pt x="877" y="2286"/>
                    </a:lnTo>
                    <a:lnTo>
                      <a:pt x="837" y="2275"/>
                    </a:lnTo>
                    <a:lnTo>
                      <a:pt x="797" y="2253"/>
                    </a:lnTo>
                    <a:lnTo>
                      <a:pt x="736" y="2242"/>
                    </a:lnTo>
                    <a:lnTo>
                      <a:pt x="696" y="2220"/>
                    </a:lnTo>
                    <a:lnTo>
                      <a:pt x="656" y="2220"/>
                    </a:lnTo>
                    <a:lnTo>
                      <a:pt x="615" y="2198"/>
                    </a:lnTo>
                    <a:lnTo>
                      <a:pt x="565" y="2144"/>
                    </a:lnTo>
                    <a:lnTo>
                      <a:pt x="524" y="2122"/>
                    </a:lnTo>
                    <a:lnTo>
                      <a:pt x="474" y="2122"/>
                    </a:lnTo>
                    <a:lnTo>
                      <a:pt x="434" y="2101"/>
                    </a:lnTo>
                    <a:lnTo>
                      <a:pt x="383" y="2057"/>
                    </a:lnTo>
                    <a:lnTo>
                      <a:pt x="313" y="2013"/>
                    </a:lnTo>
                    <a:lnTo>
                      <a:pt x="272" y="1981"/>
                    </a:lnTo>
                    <a:lnTo>
                      <a:pt x="232" y="1970"/>
                    </a:lnTo>
                    <a:lnTo>
                      <a:pt x="192" y="1937"/>
                    </a:lnTo>
                    <a:lnTo>
                      <a:pt x="161" y="1894"/>
                    </a:lnTo>
                    <a:lnTo>
                      <a:pt x="121" y="1839"/>
                    </a:lnTo>
                    <a:lnTo>
                      <a:pt x="71" y="1785"/>
                    </a:lnTo>
                    <a:lnTo>
                      <a:pt x="30" y="1752"/>
                    </a:lnTo>
                    <a:lnTo>
                      <a:pt x="50" y="1796"/>
                    </a:lnTo>
                    <a:lnTo>
                      <a:pt x="91" y="1828"/>
                    </a:lnTo>
                    <a:lnTo>
                      <a:pt x="121" y="1872"/>
                    </a:lnTo>
                    <a:lnTo>
                      <a:pt x="151" y="1916"/>
                    </a:lnTo>
                    <a:lnTo>
                      <a:pt x="192" y="1959"/>
                    </a:lnTo>
                    <a:lnTo>
                      <a:pt x="232" y="1981"/>
                    </a:lnTo>
                    <a:lnTo>
                      <a:pt x="282" y="2013"/>
                    </a:lnTo>
                    <a:lnTo>
                      <a:pt x="323" y="2035"/>
                    </a:lnTo>
                    <a:lnTo>
                      <a:pt x="363" y="2068"/>
                    </a:lnTo>
                    <a:lnTo>
                      <a:pt x="403" y="2090"/>
                    </a:lnTo>
                    <a:lnTo>
                      <a:pt x="444" y="2111"/>
                    </a:lnTo>
                    <a:lnTo>
                      <a:pt x="484" y="2122"/>
                    </a:lnTo>
                    <a:lnTo>
                      <a:pt x="524" y="2155"/>
                    </a:lnTo>
                    <a:lnTo>
                      <a:pt x="565" y="2188"/>
                    </a:lnTo>
                    <a:lnTo>
                      <a:pt x="615" y="2231"/>
                    </a:lnTo>
                    <a:lnTo>
                      <a:pt x="656" y="2231"/>
                    </a:lnTo>
                    <a:lnTo>
                      <a:pt x="696" y="2231"/>
                    </a:lnTo>
                    <a:lnTo>
                      <a:pt x="736" y="2275"/>
                    </a:lnTo>
                    <a:lnTo>
                      <a:pt x="787" y="2286"/>
                    </a:lnTo>
                    <a:lnTo>
                      <a:pt x="827" y="2296"/>
                    </a:lnTo>
                    <a:lnTo>
                      <a:pt x="908" y="2329"/>
                    </a:lnTo>
                    <a:lnTo>
                      <a:pt x="948" y="2373"/>
                    </a:lnTo>
                    <a:lnTo>
                      <a:pt x="999" y="2427"/>
                    </a:lnTo>
                    <a:lnTo>
                      <a:pt x="938" y="2438"/>
                    </a:lnTo>
                    <a:lnTo>
                      <a:pt x="888" y="2405"/>
                    </a:lnTo>
                    <a:lnTo>
                      <a:pt x="847" y="2394"/>
                    </a:lnTo>
                    <a:lnTo>
                      <a:pt x="807" y="2405"/>
                    </a:lnTo>
                    <a:lnTo>
                      <a:pt x="767" y="2427"/>
                    </a:lnTo>
                    <a:lnTo>
                      <a:pt x="716" y="2427"/>
                    </a:lnTo>
                    <a:lnTo>
                      <a:pt x="635" y="2416"/>
                    </a:lnTo>
                    <a:lnTo>
                      <a:pt x="595" y="2394"/>
                    </a:lnTo>
                    <a:lnTo>
                      <a:pt x="555" y="2405"/>
                    </a:lnTo>
                    <a:lnTo>
                      <a:pt x="514" y="2427"/>
                    </a:lnTo>
                    <a:lnTo>
                      <a:pt x="474" y="2438"/>
                    </a:lnTo>
                    <a:lnTo>
                      <a:pt x="403" y="2471"/>
                    </a:lnTo>
                    <a:lnTo>
                      <a:pt x="373" y="2547"/>
                    </a:lnTo>
                    <a:lnTo>
                      <a:pt x="333" y="2569"/>
                    </a:lnTo>
                    <a:lnTo>
                      <a:pt x="292" y="2579"/>
                    </a:lnTo>
                    <a:lnTo>
                      <a:pt x="252" y="2569"/>
                    </a:lnTo>
                    <a:lnTo>
                      <a:pt x="212" y="2569"/>
                    </a:lnTo>
                    <a:lnTo>
                      <a:pt x="171" y="2569"/>
                    </a:lnTo>
                    <a:lnTo>
                      <a:pt x="121" y="2569"/>
                    </a:lnTo>
                    <a:lnTo>
                      <a:pt x="81" y="2569"/>
                    </a:lnTo>
                    <a:lnTo>
                      <a:pt x="40" y="2569"/>
                    </a:lnTo>
                    <a:lnTo>
                      <a:pt x="0" y="2569"/>
                    </a:lnTo>
                    <a:lnTo>
                      <a:pt x="71" y="2569"/>
                    </a:lnTo>
                    <a:lnTo>
                      <a:pt x="131" y="2569"/>
                    </a:lnTo>
                    <a:lnTo>
                      <a:pt x="171" y="2590"/>
                    </a:lnTo>
                    <a:lnTo>
                      <a:pt x="212" y="2612"/>
                    </a:lnTo>
                    <a:lnTo>
                      <a:pt x="252" y="2612"/>
                    </a:lnTo>
                    <a:lnTo>
                      <a:pt x="292" y="2612"/>
                    </a:lnTo>
                    <a:lnTo>
                      <a:pt x="333" y="2590"/>
                    </a:lnTo>
                    <a:lnTo>
                      <a:pt x="373" y="2547"/>
                    </a:lnTo>
                    <a:lnTo>
                      <a:pt x="424" y="2503"/>
                    </a:lnTo>
                    <a:lnTo>
                      <a:pt x="464" y="2481"/>
                    </a:lnTo>
                    <a:lnTo>
                      <a:pt x="504" y="2449"/>
                    </a:lnTo>
                    <a:lnTo>
                      <a:pt x="555" y="2438"/>
                    </a:lnTo>
                    <a:lnTo>
                      <a:pt x="595" y="2438"/>
                    </a:lnTo>
                    <a:lnTo>
                      <a:pt x="635" y="2438"/>
                    </a:lnTo>
                    <a:lnTo>
                      <a:pt x="676" y="2438"/>
                    </a:lnTo>
                    <a:lnTo>
                      <a:pt x="716" y="2438"/>
                    </a:lnTo>
                    <a:lnTo>
                      <a:pt x="756" y="2438"/>
                    </a:lnTo>
                    <a:lnTo>
                      <a:pt x="797" y="2427"/>
                    </a:lnTo>
                    <a:lnTo>
                      <a:pt x="847" y="2416"/>
                    </a:lnTo>
                    <a:lnTo>
                      <a:pt x="888" y="2438"/>
                    </a:lnTo>
                    <a:lnTo>
                      <a:pt x="928" y="2449"/>
                    </a:lnTo>
                    <a:lnTo>
                      <a:pt x="978" y="2460"/>
                    </a:lnTo>
                    <a:lnTo>
                      <a:pt x="1019" y="2460"/>
                    </a:lnTo>
                    <a:lnTo>
                      <a:pt x="1049" y="2416"/>
                    </a:lnTo>
                    <a:lnTo>
                      <a:pt x="1089" y="2405"/>
                    </a:lnTo>
                    <a:lnTo>
                      <a:pt x="1130" y="2427"/>
                    </a:lnTo>
                    <a:lnTo>
                      <a:pt x="1170" y="2460"/>
                    </a:lnTo>
                    <a:lnTo>
                      <a:pt x="1210" y="2481"/>
                    </a:lnTo>
                    <a:lnTo>
                      <a:pt x="1251" y="2481"/>
                    </a:lnTo>
                    <a:lnTo>
                      <a:pt x="1291" y="2503"/>
                    </a:lnTo>
                    <a:lnTo>
                      <a:pt x="1341" y="2525"/>
                    </a:lnTo>
                    <a:lnTo>
                      <a:pt x="1382" y="2536"/>
                    </a:lnTo>
                    <a:lnTo>
                      <a:pt x="1422" y="2547"/>
                    </a:lnTo>
                    <a:lnTo>
                      <a:pt x="1493" y="2558"/>
                    </a:lnTo>
                    <a:lnTo>
                      <a:pt x="1553" y="2569"/>
                    </a:lnTo>
                    <a:lnTo>
                      <a:pt x="1594" y="2612"/>
                    </a:lnTo>
                    <a:lnTo>
                      <a:pt x="1604" y="2656"/>
                    </a:lnTo>
                    <a:lnTo>
                      <a:pt x="1684" y="2710"/>
                    </a:lnTo>
                    <a:lnTo>
                      <a:pt x="1725" y="2743"/>
                    </a:lnTo>
                    <a:lnTo>
                      <a:pt x="1755" y="2819"/>
                    </a:lnTo>
                    <a:lnTo>
                      <a:pt x="1785" y="2862"/>
                    </a:lnTo>
                    <a:lnTo>
                      <a:pt x="1705" y="2873"/>
                    </a:lnTo>
                    <a:lnTo>
                      <a:pt x="1664" y="2906"/>
                    </a:lnTo>
                    <a:lnTo>
                      <a:pt x="1634" y="2949"/>
                    </a:lnTo>
                    <a:lnTo>
                      <a:pt x="1624" y="3004"/>
                    </a:lnTo>
                    <a:lnTo>
                      <a:pt x="1533" y="3037"/>
                    </a:lnTo>
                    <a:lnTo>
                      <a:pt x="1452" y="3047"/>
                    </a:lnTo>
                    <a:lnTo>
                      <a:pt x="1402" y="3080"/>
                    </a:lnTo>
                    <a:lnTo>
                      <a:pt x="1352" y="3134"/>
                    </a:lnTo>
                    <a:lnTo>
                      <a:pt x="1311" y="3156"/>
                    </a:lnTo>
                    <a:lnTo>
                      <a:pt x="1271" y="3167"/>
                    </a:lnTo>
                    <a:lnTo>
                      <a:pt x="1230" y="3167"/>
                    </a:lnTo>
                    <a:lnTo>
                      <a:pt x="1190" y="3167"/>
                    </a:lnTo>
                    <a:lnTo>
                      <a:pt x="1150" y="3178"/>
                    </a:lnTo>
                    <a:lnTo>
                      <a:pt x="1069" y="3189"/>
                    </a:lnTo>
                    <a:lnTo>
                      <a:pt x="1029" y="3200"/>
                    </a:lnTo>
                    <a:lnTo>
                      <a:pt x="968" y="3211"/>
                    </a:lnTo>
                    <a:lnTo>
                      <a:pt x="908" y="3211"/>
                    </a:lnTo>
                    <a:lnTo>
                      <a:pt x="867" y="3211"/>
                    </a:lnTo>
                    <a:lnTo>
                      <a:pt x="827" y="3222"/>
                    </a:lnTo>
                    <a:lnTo>
                      <a:pt x="777" y="3243"/>
                    </a:lnTo>
                    <a:lnTo>
                      <a:pt x="736" y="3265"/>
                    </a:lnTo>
                    <a:lnTo>
                      <a:pt x="696" y="3287"/>
                    </a:lnTo>
                    <a:lnTo>
                      <a:pt x="656" y="3298"/>
                    </a:lnTo>
                    <a:lnTo>
                      <a:pt x="595" y="3298"/>
                    </a:lnTo>
                    <a:lnTo>
                      <a:pt x="555" y="3309"/>
                    </a:lnTo>
                    <a:lnTo>
                      <a:pt x="514" y="3309"/>
                    </a:lnTo>
                    <a:lnTo>
                      <a:pt x="474" y="3320"/>
                    </a:lnTo>
                    <a:lnTo>
                      <a:pt x="403" y="3320"/>
                    </a:lnTo>
                    <a:lnTo>
                      <a:pt x="363" y="3320"/>
                    </a:lnTo>
                    <a:lnTo>
                      <a:pt x="323" y="3320"/>
                    </a:lnTo>
                    <a:lnTo>
                      <a:pt x="282" y="3320"/>
                    </a:lnTo>
                    <a:lnTo>
                      <a:pt x="242" y="3320"/>
                    </a:lnTo>
                    <a:lnTo>
                      <a:pt x="202" y="3330"/>
                    </a:lnTo>
                    <a:lnTo>
                      <a:pt x="161" y="3341"/>
                    </a:lnTo>
                    <a:lnTo>
                      <a:pt x="91" y="3341"/>
                    </a:lnTo>
                    <a:lnTo>
                      <a:pt x="50" y="3352"/>
                    </a:lnTo>
                    <a:lnTo>
                      <a:pt x="10" y="3396"/>
                    </a:lnTo>
                    <a:lnTo>
                      <a:pt x="50" y="3396"/>
                    </a:lnTo>
                    <a:lnTo>
                      <a:pt x="91" y="3374"/>
                    </a:lnTo>
                    <a:lnTo>
                      <a:pt x="131" y="3352"/>
                    </a:lnTo>
                    <a:lnTo>
                      <a:pt x="171" y="3341"/>
                    </a:lnTo>
                    <a:lnTo>
                      <a:pt x="212" y="3341"/>
                    </a:lnTo>
                    <a:lnTo>
                      <a:pt x="252" y="3330"/>
                    </a:lnTo>
                    <a:lnTo>
                      <a:pt x="292" y="3320"/>
                    </a:lnTo>
                    <a:lnTo>
                      <a:pt x="333" y="3309"/>
                    </a:lnTo>
                    <a:lnTo>
                      <a:pt x="373" y="3309"/>
                    </a:lnTo>
                    <a:lnTo>
                      <a:pt x="414" y="3309"/>
                    </a:lnTo>
                    <a:lnTo>
                      <a:pt x="474" y="3320"/>
                    </a:lnTo>
                    <a:lnTo>
                      <a:pt x="555" y="3320"/>
                    </a:lnTo>
                    <a:lnTo>
                      <a:pt x="595" y="3320"/>
                    </a:lnTo>
                    <a:lnTo>
                      <a:pt x="635" y="3320"/>
                    </a:lnTo>
                    <a:lnTo>
                      <a:pt x="676" y="3309"/>
                    </a:lnTo>
                    <a:lnTo>
                      <a:pt x="716" y="3309"/>
                    </a:lnTo>
                    <a:lnTo>
                      <a:pt x="767" y="3298"/>
                    </a:lnTo>
                    <a:lnTo>
                      <a:pt x="807" y="3265"/>
                    </a:lnTo>
                    <a:lnTo>
                      <a:pt x="847" y="3243"/>
                    </a:lnTo>
                    <a:lnTo>
                      <a:pt x="888" y="3243"/>
                    </a:lnTo>
                    <a:lnTo>
                      <a:pt x="938" y="3243"/>
                    </a:lnTo>
                    <a:lnTo>
                      <a:pt x="978" y="3222"/>
                    </a:lnTo>
                    <a:lnTo>
                      <a:pt x="1029" y="3211"/>
                    </a:lnTo>
                    <a:lnTo>
                      <a:pt x="1109" y="3211"/>
                    </a:lnTo>
                    <a:lnTo>
                      <a:pt x="1150" y="3211"/>
                    </a:lnTo>
                    <a:lnTo>
                      <a:pt x="1200" y="3200"/>
                    </a:lnTo>
                    <a:lnTo>
                      <a:pt x="1241" y="3189"/>
                    </a:lnTo>
                    <a:lnTo>
                      <a:pt x="1291" y="3200"/>
                    </a:lnTo>
                    <a:lnTo>
                      <a:pt x="1341" y="3200"/>
                    </a:lnTo>
                    <a:lnTo>
                      <a:pt x="1382" y="3178"/>
                    </a:lnTo>
                    <a:lnTo>
                      <a:pt x="1412" y="3134"/>
                    </a:lnTo>
                    <a:lnTo>
                      <a:pt x="1432" y="3091"/>
                    </a:lnTo>
                    <a:lnTo>
                      <a:pt x="1473" y="3080"/>
                    </a:lnTo>
                    <a:lnTo>
                      <a:pt x="1533" y="3069"/>
                    </a:lnTo>
                    <a:lnTo>
                      <a:pt x="1573" y="3047"/>
                    </a:lnTo>
                    <a:lnTo>
                      <a:pt x="1614" y="3015"/>
                    </a:lnTo>
                    <a:lnTo>
                      <a:pt x="1654" y="2982"/>
                    </a:lnTo>
                    <a:lnTo>
                      <a:pt x="1694" y="2939"/>
                    </a:lnTo>
                    <a:lnTo>
                      <a:pt x="1735" y="2928"/>
                    </a:lnTo>
                    <a:lnTo>
                      <a:pt x="1775" y="2895"/>
                    </a:lnTo>
                    <a:lnTo>
                      <a:pt x="1815" y="2873"/>
                    </a:lnTo>
                    <a:lnTo>
                      <a:pt x="1856" y="2862"/>
                    </a:lnTo>
                    <a:lnTo>
                      <a:pt x="1896" y="2884"/>
                    </a:lnTo>
                    <a:lnTo>
                      <a:pt x="1937" y="2895"/>
                    </a:lnTo>
                    <a:lnTo>
                      <a:pt x="1977" y="2895"/>
                    </a:lnTo>
                    <a:lnTo>
                      <a:pt x="2017" y="2906"/>
                    </a:lnTo>
                    <a:lnTo>
                      <a:pt x="2088" y="2917"/>
                    </a:lnTo>
                    <a:lnTo>
                      <a:pt x="2128" y="2917"/>
                    </a:lnTo>
                    <a:lnTo>
                      <a:pt x="2189" y="2928"/>
                    </a:lnTo>
                    <a:lnTo>
                      <a:pt x="2239" y="2939"/>
                    </a:lnTo>
                    <a:lnTo>
                      <a:pt x="2279" y="2960"/>
                    </a:lnTo>
                    <a:lnTo>
                      <a:pt x="2320" y="2982"/>
                    </a:lnTo>
                    <a:lnTo>
                      <a:pt x="2360" y="3004"/>
                    </a:lnTo>
                    <a:lnTo>
                      <a:pt x="2400" y="3015"/>
                    </a:lnTo>
                    <a:lnTo>
                      <a:pt x="2441" y="3015"/>
                    </a:lnTo>
                    <a:lnTo>
                      <a:pt x="2481" y="3037"/>
                    </a:lnTo>
                    <a:lnTo>
                      <a:pt x="2521" y="3058"/>
                    </a:lnTo>
                    <a:lnTo>
                      <a:pt x="2562" y="3091"/>
                    </a:lnTo>
                    <a:lnTo>
                      <a:pt x="2622" y="3102"/>
                    </a:lnTo>
                    <a:lnTo>
                      <a:pt x="2663" y="3102"/>
                    </a:lnTo>
                    <a:lnTo>
                      <a:pt x="2703" y="3134"/>
                    </a:lnTo>
                    <a:lnTo>
                      <a:pt x="2743" y="3156"/>
                    </a:lnTo>
                    <a:lnTo>
                      <a:pt x="2784" y="3167"/>
                    </a:lnTo>
                    <a:lnTo>
                      <a:pt x="2834" y="3189"/>
                    </a:lnTo>
                    <a:lnTo>
                      <a:pt x="2874" y="3200"/>
                    </a:lnTo>
                    <a:lnTo>
                      <a:pt x="2925" y="3200"/>
                    </a:lnTo>
                    <a:lnTo>
                      <a:pt x="2975" y="3200"/>
                    </a:lnTo>
                    <a:lnTo>
                      <a:pt x="3016" y="3200"/>
                    </a:lnTo>
                    <a:lnTo>
                      <a:pt x="3066" y="3211"/>
                    </a:lnTo>
                    <a:lnTo>
                      <a:pt x="3117" y="3243"/>
                    </a:lnTo>
                    <a:lnTo>
                      <a:pt x="3167" y="3254"/>
                    </a:lnTo>
                    <a:lnTo>
                      <a:pt x="3217" y="3254"/>
                    </a:lnTo>
                    <a:lnTo>
                      <a:pt x="3308" y="3254"/>
                    </a:lnTo>
                    <a:lnTo>
                      <a:pt x="3359" y="3254"/>
                    </a:lnTo>
                    <a:lnTo>
                      <a:pt x="3399" y="3265"/>
                    </a:lnTo>
                    <a:lnTo>
                      <a:pt x="3449" y="3298"/>
                    </a:lnTo>
                    <a:lnTo>
                      <a:pt x="3490" y="3309"/>
                    </a:lnTo>
                    <a:lnTo>
                      <a:pt x="3530" y="3320"/>
                    </a:lnTo>
                    <a:lnTo>
                      <a:pt x="3581" y="3330"/>
                    </a:lnTo>
                    <a:lnTo>
                      <a:pt x="3631" y="3330"/>
                    </a:lnTo>
                    <a:lnTo>
                      <a:pt x="3671" y="3330"/>
                    </a:lnTo>
                    <a:lnTo>
                      <a:pt x="3712" y="3341"/>
                    </a:lnTo>
                    <a:lnTo>
                      <a:pt x="3752" y="3374"/>
                    </a:lnTo>
                    <a:lnTo>
                      <a:pt x="3802" y="3374"/>
                    </a:lnTo>
                    <a:lnTo>
                      <a:pt x="3843" y="3374"/>
                    </a:lnTo>
                    <a:lnTo>
                      <a:pt x="3893" y="3374"/>
                    </a:lnTo>
                    <a:lnTo>
                      <a:pt x="3944" y="3385"/>
                    </a:lnTo>
                    <a:lnTo>
                      <a:pt x="3984" y="3385"/>
                    </a:lnTo>
                    <a:lnTo>
                      <a:pt x="4024" y="3385"/>
                    </a:lnTo>
                    <a:lnTo>
                      <a:pt x="4075" y="3385"/>
                    </a:lnTo>
                    <a:lnTo>
                      <a:pt x="4125" y="3385"/>
                    </a:lnTo>
                    <a:lnTo>
                      <a:pt x="4165" y="3385"/>
                    </a:lnTo>
                    <a:lnTo>
                      <a:pt x="4216" y="3417"/>
                    </a:lnTo>
                    <a:lnTo>
                      <a:pt x="4266" y="3450"/>
                    </a:lnTo>
                    <a:lnTo>
                      <a:pt x="4307" y="3450"/>
                    </a:lnTo>
                    <a:lnTo>
                      <a:pt x="4357" y="3450"/>
                    </a:lnTo>
                    <a:lnTo>
                      <a:pt x="4408" y="3450"/>
                    </a:lnTo>
                    <a:lnTo>
                      <a:pt x="4458" y="3450"/>
                    </a:lnTo>
                    <a:lnTo>
                      <a:pt x="4498" y="3450"/>
                    </a:lnTo>
                    <a:lnTo>
                      <a:pt x="4539" y="3450"/>
                    </a:lnTo>
                    <a:lnTo>
                      <a:pt x="4589" y="3461"/>
                    </a:lnTo>
                    <a:lnTo>
                      <a:pt x="4640" y="3461"/>
                    </a:lnTo>
                    <a:lnTo>
                      <a:pt x="4549" y="3461"/>
                    </a:lnTo>
                    <a:lnTo>
                      <a:pt x="4508" y="3461"/>
                    </a:lnTo>
                    <a:lnTo>
                      <a:pt x="4428" y="3439"/>
                    </a:lnTo>
                    <a:lnTo>
                      <a:pt x="4377" y="3428"/>
                    </a:lnTo>
                    <a:lnTo>
                      <a:pt x="4297" y="3439"/>
                    </a:lnTo>
                    <a:lnTo>
                      <a:pt x="4256" y="3450"/>
                    </a:lnTo>
                    <a:lnTo>
                      <a:pt x="4216" y="3439"/>
                    </a:lnTo>
                    <a:lnTo>
                      <a:pt x="4196" y="3396"/>
                    </a:lnTo>
                    <a:lnTo>
                      <a:pt x="4105" y="3374"/>
                    </a:lnTo>
                    <a:lnTo>
                      <a:pt x="4065" y="3374"/>
                    </a:lnTo>
                    <a:lnTo>
                      <a:pt x="4014" y="3363"/>
                    </a:lnTo>
                    <a:lnTo>
                      <a:pt x="3954" y="3352"/>
                    </a:lnTo>
                    <a:lnTo>
                      <a:pt x="3873" y="3341"/>
                    </a:lnTo>
                    <a:lnTo>
                      <a:pt x="3823" y="3330"/>
                    </a:lnTo>
                    <a:lnTo>
                      <a:pt x="3782" y="3330"/>
                    </a:lnTo>
                    <a:lnTo>
                      <a:pt x="3722" y="3341"/>
                    </a:lnTo>
                    <a:lnTo>
                      <a:pt x="3611" y="3341"/>
                    </a:lnTo>
                    <a:lnTo>
                      <a:pt x="3560" y="3298"/>
                    </a:lnTo>
                    <a:lnTo>
                      <a:pt x="3520" y="3298"/>
                    </a:lnTo>
                    <a:lnTo>
                      <a:pt x="3449" y="3287"/>
                    </a:lnTo>
                    <a:lnTo>
                      <a:pt x="3369" y="3287"/>
                    </a:lnTo>
                    <a:lnTo>
                      <a:pt x="3328" y="3265"/>
                    </a:lnTo>
                    <a:lnTo>
                      <a:pt x="3278" y="3232"/>
                    </a:lnTo>
                    <a:lnTo>
                      <a:pt x="3238" y="3211"/>
                    </a:lnTo>
                    <a:lnTo>
                      <a:pt x="3197" y="3200"/>
                    </a:lnTo>
                    <a:lnTo>
                      <a:pt x="3157" y="3200"/>
                    </a:lnTo>
                    <a:lnTo>
                      <a:pt x="3117" y="3200"/>
                    </a:lnTo>
                    <a:lnTo>
                      <a:pt x="3076" y="3189"/>
                    </a:lnTo>
                    <a:lnTo>
                      <a:pt x="3016" y="3178"/>
                    </a:lnTo>
                    <a:lnTo>
                      <a:pt x="2955" y="3167"/>
                    </a:lnTo>
                    <a:lnTo>
                      <a:pt x="2915" y="3145"/>
                    </a:lnTo>
                    <a:lnTo>
                      <a:pt x="2864" y="3124"/>
                    </a:lnTo>
                    <a:lnTo>
                      <a:pt x="2824" y="3124"/>
                    </a:lnTo>
                    <a:lnTo>
                      <a:pt x="2784" y="3124"/>
                    </a:lnTo>
                    <a:lnTo>
                      <a:pt x="2733" y="3124"/>
                    </a:lnTo>
                    <a:lnTo>
                      <a:pt x="2673" y="3124"/>
                    </a:lnTo>
                    <a:lnTo>
                      <a:pt x="2592" y="3113"/>
                    </a:lnTo>
                    <a:lnTo>
                      <a:pt x="2552" y="3058"/>
                    </a:lnTo>
                    <a:lnTo>
                      <a:pt x="2511" y="3015"/>
                    </a:lnTo>
                    <a:lnTo>
                      <a:pt x="2471" y="3015"/>
                    </a:lnTo>
                    <a:lnTo>
                      <a:pt x="2380" y="3015"/>
                    </a:lnTo>
                    <a:lnTo>
                      <a:pt x="2340" y="2982"/>
                    </a:lnTo>
                    <a:lnTo>
                      <a:pt x="2300" y="2949"/>
                    </a:lnTo>
                    <a:lnTo>
                      <a:pt x="2249" y="2906"/>
                    </a:lnTo>
                    <a:lnTo>
                      <a:pt x="2199" y="2884"/>
                    </a:lnTo>
                    <a:lnTo>
                      <a:pt x="2158" y="2884"/>
                    </a:lnTo>
                    <a:lnTo>
                      <a:pt x="2108" y="2884"/>
                    </a:lnTo>
                    <a:lnTo>
                      <a:pt x="2017" y="2884"/>
                    </a:lnTo>
                    <a:lnTo>
                      <a:pt x="1977" y="2884"/>
                    </a:lnTo>
                    <a:lnTo>
                      <a:pt x="1937" y="2862"/>
                    </a:lnTo>
                    <a:lnTo>
                      <a:pt x="1826" y="2841"/>
                    </a:lnTo>
                    <a:lnTo>
                      <a:pt x="1725" y="2808"/>
                    </a:lnTo>
                    <a:lnTo>
                      <a:pt x="1705" y="2764"/>
                    </a:lnTo>
                    <a:lnTo>
                      <a:pt x="1715" y="2721"/>
                    </a:lnTo>
                    <a:lnTo>
                      <a:pt x="1684" y="2677"/>
                    </a:lnTo>
                    <a:lnTo>
                      <a:pt x="1654" y="2634"/>
                    </a:lnTo>
                    <a:lnTo>
                      <a:pt x="1624" y="2590"/>
                    </a:lnTo>
                    <a:lnTo>
                      <a:pt x="1583" y="2558"/>
                    </a:lnTo>
                    <a:lnTo>
                      <a:pt x="1543" y="2536"/>
                    </a:lnTo>
                    <a:lnTo>
                      <a:pt x="1503" y="2525"/>
                    </a:lnTo>
                    <a:lnTo>
                      <a:pt x="1422" y="2492"/>
                    </a:lnTo>
                    <a:lnTo>
                      <a:pt x="1382" y="2492"/>
                    </a:lnTo>
                    <a:lnTo>
                      <a:pt x="1341" y="2481"/>
                    </a:lnTo>
                    <a:lnTo>
                      <a:pt x="1291" y="2471"/>
                    </a:lnTo>
                    <a:lnTo>
                      <a:pt x="1220" y="2471"/>
                    </a:lnTo>
                    <a:lnTo>
                      <a:pt x="1180" y="2449"/>
                    </a:lnTo>
                    <a:lnTo>
                      <a:pt x="1140" y="2438"/>
                    </a:lnTo>
                    <a:lnTo>
                      <a:pt x="1200" y="2427"/>
                    </a:lnTo>
                    <a:lnTo>
                      <a:pt x="1241" y="2405"/>
                    </a:lnTo>
                    <a:lnTo>
                      <a:pt x="1281" y="2394"/>
                    </a:lnTo>
                    <a:lnTo>
                      <a:pt x="1331" y="2394"/>
                    </a:lnTo>
                    <a:lnTo>
                      <a:pt x="1372" y="2394"/>
                    </a:lnTo>
                    <a:lnTo>
                      <a:pt x="1412" y="2394"/>
                    </a:lnTo>
                    <a:lnTo>
                      <a:pt x="1452" y="2394"/>
                    </a:lnTo>
                    <a:lnTo>
                      <a:pt x="1493" y="2394"/>
                    </a:lnTo>
                    <a:lnTo>
                      <a:pt x="1543" y="2394"/>
                    </a:lnTo>
                    <a:lnTo>
                      <a:pt x="1583" y="2384"/>
                    </a:lnTo>
                    <a:lnTo>
                      <a:pt x="1664" y="2384"/>
                    </a:lnTo>
                    <a:lnTo>
                      <a:pt x="1755" y="2373"/>
                    </a:lnTo>
                    <a:lnTo>
                      <a:pt x="1795" y="2351"/>
                    </a:lnTo>
                    <a:lnTo>
                      <a:pt x="1836" y="2340"/>
                    </a:lnTo>
                    <a:lnTo>
                      <a:pt x="1896" y="2340"/>
                    </a:lnTo>
                    <a:lnTo>
                      <a:pt x="1977" y="2340"/>
                    </a:lnTo>
                    <a:lnTo>
                      <a:pt x="2037" y="2329"/>
                    </a:lnTo>
                    <a:lnTo>
                      <a:pt x="2078" y="2318"/>
                    </a:lnTo>
                    <a:lnTo>
                      <a:pt x="2118" y="2318"/>
                    </a:lnTo>
                    <a:lnTo>
                      <a:pt x="2158" y="2318"/>
                    </a:lnTo>
                    <a:lnTo>
                      <a:pt x="2199" y="2340"/>
                    </a:lnTo>
                    <a:lnTo>
                      <a:pt x="2249" y="2351"/>
                    </a:lnTo>
                    <a:lnTo>
                      <a:pt x="2310" y="2351"/>
                    </a:lnTo>
                    <a:lnTo>
                      <a:pt x="2370" y="2351"/>
                    </a:lnTo>
                    <a:lnTo>
                      <a:pt x="2421" y="2351"/>
                    </a:lnTo>
                    <a:lnTo>
                      <a:pt x="2461" y="2362"/>
                    </a:lnTo>
                    <a:lnTo>
                      <a:pt x="2521" y="2362"/>
                    </a:lnTo>
                    <a:lnTo>
                      <a:pt x="2582" y="2362"/>
                    </a:lnTo>
                    <a:lnTo>
                      <a:pt x="2622" y="2394"/>
                    </a:lnTo>
                    <a:lnTo>
                      <a:pt x="2703" y="2416"/>
                    </a:lnTo>
                    <a:lnTo>
                      <a:pt x="2743" y="2427"/>
                    </a:lnTo>
                    <a:lnTo>
                      <a:pt x="2794" y="2438"/>
                    </a:lnTo>
                    <a:lnTo>
                      <a:pt x="2834" y="2438"/>
                    </a:lnTo>
                    <a:lnTo>
                      <a:pt x="2864" y="2481"/>
                    </a:lnTo>
                    <a:lnTo>
                      <a:pt x="2915" y="2525"/>
                    </a:lnTo>
                    <a:lnTo>
                      <a:pt x="2975" y="2536"/>
                    </a:lnTo>
                    <a:lnTo>
                      <a:pt x="3016" y="2547"/>
                    </a:lnTo>
                    <a:lnTo>
                      <a:pt x="3056" y="2569"/>
                    </a:lnTo>
                    <a:lnTo>
                      <a:pt x="3096" y="2612"/>
                    </a:lnTo>
                    <a:lnTo>
                      <a:pt x="3137" y="2634"/>
                    </a:lnTo>
                    <a:lnTo>
                      <a:pt x="3177" y="2645"/>
                    </a:lnTo>
                    <a:lnTo>
                      <a:pt x="3228" y="2656"/>
                    </a:lnTo>
                    <a:lnTo>
                      <a:pt x="3268" y="2656"/>
                    </a:lnTo>
                    <a:lnTo>
                      <a:pt x="3308" y="2666"/>
                    </a:lnTo>
                    <a:lnTo>
                      <a:pt x="3349" y="2699"/>
                    </a:lnTo>
                    <a:lnTo>
                      <a:pt x="3389" y="2732"/>
                    </a:lnTo>
                    <a:lnTo>
                      <a:pt x="3459" y="2743"/>
                    </a:lnTo>
                    <a:lnTo>
                      <a:pt x="3500" y="2743"/>
                    </a:lnTo>
                    <a:lnTo>
                      <a:pt x="3540" y="2764"/>
                    </a:lnTo>
                    <a:lnTo>
                      <a:pt x="3621" y="2786"/>
                    </a:lnTo>
                    <a:lnTo>
                      <a:pt x="3691" y="2797"/>
                    </a:lnTo>
                    <a:lnTo>
                      <a:pt x="3752" y="2808"/>
                    </a:lnTo>
                    <a:lnTo>
                      <a:pt x="3843" y="2852"/>
                    </a:lnTo>
                    <a:lnTo>
                      <a:pt x="3883" y="2873"/>
                    </a:lnTo>
                    <a:lnTo>
                      <a:pt x="3923" y="2917"/>
                    </a:lnTo>
                    <a:lnTo>
                      <a:pt x="3994" y="2960"/>
                    </a:lnTo>
                    <a:lnTo>
                      <a:pt x="4034" y="2982"/>
                    </a:lnTo>
                    <a:lnTo>
                      <a:pt x="4075" y="3004"/>
                    </a:lnTo>
                    <a:lnTo>
                      <a:pt x="4125" y="3026"/>
                    </a:lnTo>
                    <a:lnTo>
                      <a:pt x="4186" y="3047"/>
                    </a:lnTo>
                    <a:lnTo>
                      <a:pt x="4236" y="3080"/>
                    </a:lnTo>
                    <a:lnTo>
                      <a:pt x="4276" y="3102"/>
                    </a:lnTo>
                    <a:lnTo>
                      <a:pt x="4317" y="3134"/>
                    </a:lnTo>
                    <a:lnTo>
                      <a:pt x="4357" y="3167"/>
                    </a:lnTo>
                    <a:lnTo>
                      <a:pt x="4428" y="3178"/>
                    </a:lnTo>
                    <a:lnTo>
                      <a:pt x="4468" y="3189"/>
                    </a:lnTo>
                    <a:lnTo>
                      <a:pt x="4519" y="3211"/>
                    </a:lnTo>
                    <a:lnTo>
                      <a:pt x="4569" y="3243"/>
                    </a:lnTo>
                    <a:lnTo>
                      <a:pt x="4609" y="3287"/>
                    </a:lnTo>
                    <a:lnTo>
                      <a:pt x="4650" y="3298"/>
                    </a:lnTo>
                    <a:lnTo>
                      <a:pt x="4690" y="3309"/>
                    </a:lnTo>
                    <a:lnTo>
                      <a:pt x="4730" y="3341"/>
                    </a:lnTo>
                    <a:lnTo>
                      <a:pt x="4771" y="3374"/>
                    </a:lnTo>
                    <a:lnTo>
                      <a:pt x="4811" y="3385"/>
                    </a:lnTo>
                    <a:lnTo>
                      <a:pt x="4771" y="3363"/>
                    </a:lnTo>
                    <a:lnTo>
                      <a:pt x="4720" y="3320"/>
                    </a:lnTo>
                    <a:lnTo>
                      <a:pt x="4690" y="3276"/>
                    </a:lnTo>
                    <a:lnTo>
                      <a:pt x="4650" y="3265"/>
                    </a:lnTo>
                    <a:lnTo>
                      <a:pt x="4599" y="3232"/>
                    </a:lnTo>
                    <a:lnTo>
                      <a:pt x="4549" y="3189"/>
                    </a:lnTo>
                    <a:lnTo>
                      <a:pt x="4508" y="3145"/>
                    </a:lnTo>
                    <a:lnTo>
                      <a:pt x="4468" y="3134"/>
                    </a:lnTo>
                    <a:lnTo>
                      <a:pt x="4428" y="3134"/>
                    </a:lnTo>
                    <a:lnTo>
                      <a:pt x="4387" y="3113"/>
                    </a:lnTo>
                    <a:lnTo>
                      <a:pt x="4347" y="3091"/>
                    </a:lnTo>
                    <a:lnTo>
                      <a:pt x="4276" y="3047"/>
                    </a:lnTo>
                    <a:lnTo>
                      <a:pt x="4236" y="3026"/>
                    </a:lnTo>
                    <a:lnTo>
                      <a:pt x="4196" y="3015"/>
                    </a:lnTo>
                    <a:lnTo>
                      <a:pt x="4145" y="3004"/>
                    </a:lnTo>
                    <a:lnTo>
                      <a:pt x="4105" y="2960"/>
                    </a:lnTo>
                    <a:lnTo>
                      <a:pt x="4055" y="2960"/>
                    </a:lnTo>
                    <a:lnTo>
                      <a:pt x="4004" y="2906"/>
                    </a:lnTo>
                    <a:lnTo>
                      <a:pt x="3964" y="2862"/>
                    </a:lnTo>
                    <a:lnTo>
                      <a:pt x="3923" y="2841"/>
                    </a:lnTo>
                    <a:lnTo>
                      <a:pt x="3883" y="2819"/>
                    </a:lnTo>
                    <a:lnTo>
                      <a:pt x="3823" y="2808"/>
                    </a:lnTo>
                    <a:lnTo>
                      <a:pt x="3782" y="2786"/>
                    </a:lnTo>
                    <a:lnTo>
                      <a:pt x="3742" y="2764"/>
                    </a:lnTo>
                    <a:lnTo>
                      <a:pt x="3702" y="2764"/>
                    </a:lnTo>
                    <a:lnTo>
                      <a:pt x="3661" y="2764"/>
                    </a:lnTo>
                    <a:lnTo>
                      <a:pt x="3611" y="2732"/>
                    </a:lnTo>
                    <a:lnTo>
                      <a:pt x="3570" y="2699"/>
                    </a:lnTo>
                    <a:lnTo>
                      <a:pt x="3530" y="2699"/>
                    </a:lnTo>
                    <a:lnTo>
                      <a:pt x="3490" y="2677"/>
                    </a:lnTo>
                    <a:lnTo>
                      <a:pt x="3439" y="2656"/>
                    </a:lnTo>
                    <a:lnTo>
                      <a:pt x="3379" y="2645"/>
                    </a:lnTo>
                    <a:lnTo>
                      <a:pt x="3338" y="2645"/>
                    </a:lnTo>
                    <a:lnTo>
                      <a:pt x="3278" y="2634"/>
                    </a:lnTo>
                    <a:lnTo>
                      <a:pt x="3228" y="2623"/>
                    </a:lnTo>
                    <a:lnTo>
                      <a:pt x="3187" y="2601"/>
                    </a:lnTo>
                    <a:lnTo>
                      <a:pt x="3137" y="2558"/>
                    </a:lnTo>
                    <a:lnTo>
                      <a:pt x="3086" y="2514"/>
                    </a:lnTo>
                    <a:lnTo>
                      <a:pt x="3036" y="2481"/>
                    </a:lnTo>
                    <a:lnTo>
                      <a:pt x="2996" y="2460"/>
                    </a:lnTo>
                    <a:lnTo>
                      <a:pt x="2945" y="2438"/>
                    </a:lnTo>
                    <a:lnTo>
                      <a:pt x="2864" y="2416"/>
                    </a:lnTo>
                    <a:lnTo>
                      <a:pt x="2824" y="2394"/>
                    </a:lnTo>
                    <a:lnTo>
                      <a:pt x="2733" y="2362"/>
                    </a:lnTo>
                    <a:lnTo>
                      <a:pt x="2693" y="2340"/>
                    </a:lnTo>
                    <a:lnTo>
                      <a:pt x="2673" y="2296"/>
                    </a:lnTo>
                    <a:lnTo>
                      <a:pt x="2643" y="2253"/>
                    </a:lnTo>
                    <a:lnTo>
                      <a:pt x="2602" y="2231"/>
                    </a:lnTo>
                    <a:lnTo>
                      <a:pt x="2572" y="2177"/>
                    </a:lnTo>
                    <a:lnTo>
                      <a:pt x="2521" y="2133"/>
                    </a:lnTo>
                    <a:lnTo>
                      <a:pt x="2511" y="2090"/>
                    </a:lnTo>
                    <a:lnTo>
                      <a:pt x="2501" y="2046"/>
                    </a:lnTo>
                    <a:lnTo>
                      <a:pt x="2481" y="2003"/>
                    </a:lnTo>
                    <a:lnTo>
                      <a:pt x="2461" y="1959"/>
                    </a:lnTo>
                    <a:lnTo>
                      <a:pt x="2441" y="1916"/>
                    </a:lnTo>
                    <a:lnTo>
                      <a:pt x="2431" y="1872"/>
                    </a:lnTo>
                    <a:lnTo>
                      <a:pt x="2411" y="1828"/>
                    </a:lnTo>
                    <a:lnTo>
                      <a:pt x="2390" y="1785"/>
                    </a:lnTo>
                    <a:lnTo>
                      <a:pt x="2350" y="1752"/>
                    </a:lnTo>
                    <a:lnTo>
                      <a:pt x="2330" y="1709"/>
                    </a:lnTo>
                    <a:lnTo>
                      <a:pt x="2300" y="1665"/>
                    </a:lnTo>
                    <a:lnTo>
                      <a:pt x="2259" y="1643"/>
                    </a:lnTo>
                    <a:lnTo>
                      <a:pt x="2209" y="1622"/>
                    </a:lnTo>
                    <a:lnTo>
                      <a:pt x="2168" y="1600"/>
                    </a:lnTo>
                    <a:lnTo>
                      <a:pt x="2118" y="1589"/>
                    </a:lnTo>
                    <a:lnTo>
                      <a:pt x="2078" y="1578"/>
                    </a:lnTo>
                    <a:lnTo>
                      <a:pt x="2037" y="1556"/>
                    </a:lnTo>
                    <a:lnTo>
                      <a:pt x="1997" y="1513"/>
                    </a:lnTo>
                    <a:lnTo>
                      <a:pt x="1957" y="1469"/>
                    </a:lnTo>
                    <a:lnTo>
                      <a:pt x="1916" y="1437"/>
                    </a:lnTo>
                    <a:lnTo>
                      <a:pt x="1876" y="1426"/>
                    </a:lnTo>
                    <a:lnTo>
                      <a:pt x="1846" y="1371"/>
                    </a:lnTo>
                    <a:lnTo>
                      <a:pt x="1805" y="1339"/>
                    </a:lnTo>
                    <a:lnTo>
                      <a:pt x="1765" y="1317"/>
                    </a:lnTo>
                    <a:lnTo>
                      <a:pt x="1725" y="1295"/>
                    </a:lnTo>
                    <a:lnTo>
                      <a:pt x="1684" y="1252"/>
                    </a:lnTo>
                    <a:lnTo>
                      <a:pt x="1644" y="1219"/>
                    </a:lnTo>
                    <a:lnTo>
                      <a:pt x="1604" y="1208"/>
                    </a:lnTo>
                    <a:lnTo>
                      <a:pt x="1563" y="1186"/>
                    </a:lnTo>
                    <a:lnTo>
                      <a:pt x="1523" y="1143"/>
                    </a:lnTo>
                    <a:lnTo>
                      <a:pt x="1493" y="1099"/>
                    </a:lnTo>
                    <a:lnTo>
                      <a:pt x="1452" y="1067"/>
                    </a:lnTo>
                    <a:lnTo>
                      <a:pt x="1402" y="1012"/>
                    </a:lnTo>
                    <a:lnTo>
                      <a:pt x="1362" y="969"/>
                    </a:lnTo>
                    <a:lnTo>
                      <a:pt x="1321" y="947"/>
                    </a:lnTo>
                    <a:lnTo>
                      <a:pt x="1281" y="947"/>
                    </a:lnTo>
                    <a:lnTo>
                      <a:pt x="1230" y="914"/>
                    </a:lnTo>
                    <a:lnTo>
                      <a:pt x="1180" y="882"/>
                    </a:lnTo>
                    <a:lnTo>
                      <a:pt x="1140" y="860"/>
                    </a:lnTo>
                    <a:lnTo>
                      <a:pt x="1099" y="827"/>
                    </a:lnTo>
                    <a:lnTo>
                      <a:pt x="1059" y="805"/>
                    </a:lnTo>
                    <a:lnTo>
                      <a:pt x="1019" y="784"/>
                    </a:lnTo>
                    <a:lnTo>
                      <a:pt x="978" y="751"/>
                    </a:lnTo>
                    <a:lnTo>
                      <a:pt x="938" y="740"/>
                    </a:lnTo>
                    <a:lnTo>
                      <a:pt x="898" y="718"/>
                    </a:lnTo>
                    <a:lnTo>
                      <a:pt x="867" y="675"/>
                    </a:lnTo>
                    <a:lnTo>
                      <a:pt x="847" y="631"/>
                    </a:lnTo>
                    <a:lnTo>
                      <a:pt x="817" y="588"/>
                    </a:lnTo>
                    <a:lnTo>
                      <a:pt x="787" y="544"/>
                    </a:lnTo>
                    <a:lnTo>
                      <a:pt x="756" y="501"/>
                    </a:lnTo>
                    <a:lnTo>
                      <a:pt x="716" y="468"/>
                    </a:lnTo>
                    <a:lnTo>
                      <a:pt x="676" y="435"/>
                    </a:lnTo>
                    <a:lnTo>
                      <a:pt x="635" y="403"/>
                    </a:lnTo>
                    <a:lnTo>
                      <a:pt x="595" y="392"/>
                    </a:lnTo>
                    <a:lnTo>
                      <a:pt x="555" y="381"/>
                    </a:lnTo>
                    <a:lnTo>
                      <a:pt x="514" y="359"/>
                    </a:lnTo>
                    <a:lnTo>
                      <a:pt x="474" y="348"/>
                    </a:lnTo>
                    <a:lnTo>
                      <a:pt x="434" y="327"/>
                    </a:lnTo>
                    <a:lnTo>
                      <a:pt x="403" y="283"/>
                    </a:lnTo>
                    <a:lnTo>
                      <a:pt x="383" y="239"/>
                    </a:lnTo>
                    <a:lnTo>
                      <a:pt x="353" y="196"/>
                    </a:lnTo>
                    <a:lnTo>
                      <a:pt x="313" y="163"/>
                    </a:lnTo>
                    <a:lnTo>
                      <a:pt x="282" y="120"/>
                    </a:lnTo>
                    <a:lnTo>
                      <a:pt x="242" y="87"/>
                    </a:lnTo>
                    <a:lnTo>
                      <a:pt x="202" y="65"/>
                    </a:lnTo>
                    <a:lnTo>
                      <a:pt x="161" y="44"/>
                    </a:lnTo>
                    <a:lnTo>
                      <a:pt x="121" y="11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3088" name="Freeform 16"/>
              <p:cNvSpPr>
                <a:spLocks/>
              </p:cNvSpPr>
              <p:nvPr/>
            </p:nvSpPr>
            <p:spPr bwMode="auto">
              <a:xfrm>
                <a:off x="246" y="204"/>
                <a:ext cx="5271" cy="117"/>
              </a:xfrm>
              <a:custGeom>
                <a:avLst/>
                <a:gdLst>
                  <a:gd name="T0" fmla="*/ 0 w 5271"/>
                  <a:gd name="T1" fmla="*/ 0 h 117"/>
                  <a:gd name="T2" fmla="*/ 108 w 5271"/>
                  <a:gd name="T3" fmla="*/ 116 h 117"/>
                  <a:gd name="T4" fmla="*/ 5162 w 5271"/>
                  <a:gd name="T5" fmla="*/ 116 h 117"/>
                  <a:gd name="T6" fmla="*/ 5270 w 5271"/>
                  <a:gd name="T7" fmla="*/ 0 h 117"/>
                  <a:gd name="T8" fmla="*/ 0 w 5271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0" y="0"/>
                    </a:moveTo>
                    <a:lnTo>
                      <a:pt x="108" y="116"/>
                    </a:lnTo>
                    <a:lnTo>
                      <a:pt x="5162" y="116"/>
                    </a:lnTo>
                    <a:lnTo>
                      <a:pt x="527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3089" name="Freeform 17"/>
              <p:cNvSpPr>
                <a:spLocks/>
              </p:cNvSpPr>
              <p:nvPr/>
            </p:nvSpPr>
            <p:spPr bwMode="auto">
              <a:xfrm>
                <a:off x="246" y="204"/>
                <a:ext cx="107" cy="3889"/>
              </a:xfrm>
              <a:custGeom>
                <a:avLst/>
                <a:gdLst>
                  <a:gd name="T0" fmla="*/ 0 w 107"/>
                  <a:gd name="T1" fmla="*/ 0 h 3889"/>
                  <a:gd name="T2" fmla="*/ 0 w 107"/>
                  <a:gd name="T3" fmla="*/ 3888 h 3889"/>
                  <a:gd name="T4" fmla="*/ 106 w 107"/>
                  <a:gd name="T5" fmla="*/ 3772 h 3889"/>
                  <a:gd name="T6" fmla="*/ 106 w 107"/>
                  <a:gd name="T7" fmla="*/ 116 h 3889"/>
                  <a:gd name="T8" fmla="*/ 0 w 107"/>
                  <a:gd name="T9" fmla="*/ 0 h 3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0"/>
                    </a:moveTo>
                    <a:lnTo>
                      <a:pt x="0" y="3888"/>
                    </a:lnTo>
                    <a:lnTo>
                      <a:pt x="106" y="3772"/>
                    </a:lnTo>
                    <a:lnTo>
                      <a:pt x="106" y="1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3090" name="Freeform 18"/>
              <p:cNvSpPr>
                <a:spLocks/>
              </p:cNvSpPr>
              <p:nvPr/>
            </p:nvSpPr>
            <p:spPr bwMode="auto">
              <a:xfrm>
                <a:off x="5410" y="204"/>
                <a:ext cx="107" cy="3889"/>
              </a:xfrm>
              <a:custGeom>
                <a:avLst/>
                <a:gdLst>
                  <a:gd name="T0" fmla="*/ 0 w 107"/>
                  <a:gd name="T1" fmla="*/ 116 h 3889"/>
                  <a:gd name="T2" fmla="*/ 0 w 107"/>
                  <a:gd name="T3" fmla="*/ 3772 h 3889"/>
                  <a:gd name="T4" fmla="*/ 106 w 107"/>
                  <a:gd name="T5" fmla="*/ 3888 h 3889"/>
                  <a:gd name="T6" fmla="*/ 106 w 107"/>
                  <a:gd name="T7" fmla="*/ 0 h 3889"/>
                  <a:gd name="T8" fmla="*/ 0 w 107"/>
                  <a:gd name="T9" fmla="*/ 116 h 3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116"/>
                    </a:moveTo>
                    <a:lnTo>
                      <a:pt x="0" y="3772"/>
                    </a:lnTo>
                    <a:lnTo>
                      <a:pt x="106" y="3888"/>
                    </a:lnTo>
                    <a:lnTo>
                      <a:pt x="106" y="0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3091" name="Freeform 19"/>
              <p:cNvSpPr>
                <a:spLocks/>
              </p:cNvSpPr>
              <p:nvPr/>
            </p:nvSpPr>
            <p:spPr bwMode="auto">
              <a:xfrm>
                <a:off x="246" y="3976"/>
                <a:ext cx="5271" cy="117"/>
              </a:xfrm>
              <a:custGeom>
                <a:avLst/>
                <a:gdLst>
                  <a:gd name="T0" fmla="*/ 108 w 5271"/>
                  <a:gd name="T1" fmla="*/ 0 h 117"/>
                  <a:gd name="T2" fmla="*/ 5162 w 5271"/>
                  <a:gd name="T3" fmla="*/ 0 h 117"/>
                  <a:gd name="T4" fmla="*/ 5270 w 5271"/>
                  <a:gd name="T5" fmla="*/ 116 h 117"/>
                  <a:gd name="T6" fmla="*/ 0 w 5271"/>
                  <a:gd name="T7" fmla="*/ 116 h 117"/>
                  <a:gd name="T8" fmla="*/ 108 w 5271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108" y="0"/>
                    </a:moveTo>
                    <a:lnTo>
                      <a:pt x="5162" y="0"/>
                    </a:lnTo>
                    <a:lnTo>
                      <a:pt x="5270" y="116"/>
                    </a:lnTo>
                    <a:lnTo>
                      <a:pt x="0" y="116"/>
                    </a:lnTo>
                    <a:lnTo>
                      <a:pt x="108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3092" name="Freeform 20"/>
              <p:cNvSpPr>
                <a:spLocks/>
              </p:cNvSpPr>
              <p:nvPr/>
            </p:nvSpPr>
            <p:spPr bwMode="auto">
              <a:xfrm>
                <a:off x="5410" y="320"/>
                <a:ext cx="80" cy="1873"/>
              </a:xfrm>
              <a:custGeom>
                <a:avLst/>
                <a:gdLst>
                  <a:gd name="T0" fmla="*/ 40 w 80"/>
                  <a:gd name="T1" fmla="*/ 51 h 1873"/>
                  <a:gd name="T2" fmla="*/ 46 w 80"/>
                  <a:gd name="T3" fmla="*/ 109 h 1873"/>
                  <a:gd name="T4" fmla="*/ 26 w 80"/>
                  <a:gd name="T5" fmla="*/ 167 h 1873"/>
                  <a:gd name="T6" fmla="*/ 40 w 80"/>
                  <a:gd name="T7" fmla="*/ 225 h 1873"/>
                  <a:gd name="T8" fmla="*/ 53 w 80"/>
                  <a:gd name="T9" fmla="*/ 283 h 1873"/>
                  <a:gd name="T10" fmla="*/ 46 w 80"/>
                  <a:gd name="T11" fmla="*/ 341 h 1873"/>
                  <a:gd name="T12" fmla="*/ 33 w 80"/>
                  <a:gd name="T13" fmla="*/ 406 h 1873"/>
                  <a:gd name="T14" fmla="*/ 46 w 80"/>
                  <a:gd name="T15" fmla="*/ 464 h 1873"/>
                  <a:gd name="T16" fmla="*/ 46 w 80"/>
                  <a:gd name="T17" fmla="*/ 530 h 1873"/>
                  <a:gd name="T18" fmla="*/ 33 w 80"/>
                  <a:gd name="T19" fmla="*/ 588 h 1873"/>
                  <a:gd name="T20" fmla="*/ 46 w 80"/>
                  <a:gd name="T21" fmla="*/ 646 h 1873"/>
                  <a:gd name="T22" fmla="*/ 59 w 80"/>
                  <a:gd name="T23" fmla="*/ 704 h 1873"/>
                  <a:gd name="T24" fmla="*/ 66 w 80"/>
                  <a:gd name="T25" fmla="*/ 769 h 1873"/>
                  <a:gd name="T26" fmla="*/ 53 w 80"/>
                  <a:gd name="T27" fmla="*/ 834 h 1873"/>
                  <a:gd name="T28" fmla="*/ 20 w 80"/>
                  <a:gd name="T29" fmla="*/ 892 h 1873"/>
                  <a:gd name="T30" fmla="*/ 20 w 80"/>
                  <a:gd name="T31" fmla="*/ 958 h 1873"/>
                  <a:gd name="T32" fmla="*/ 46 w 80"/>
                  <a:gd name="T33" fmla="*/ 1016 h 1873"/>
                  <a:gd name="T34" fmla="*/ 59 w 80"/>
                  <a:gd name="T35" fmla="*/ 1088 h 1873"/>
                  <a:gd name="T36" fmla="*/ 46 w 80"/>
                  <a:gd name="T37" fmla="*/ 1154 h 1873"/>
                  <a:gd name="T38" fmla="*/ 53 w 80"/>
                  <a:gd name="T39" fmla="*/ 1219 h 1873"/>
                  <a:gd name="T40" fmla="*/ 59 w 80"/>
                  <a:gd name="T41" fmla="*/ 1277 h 1873"/>
                  <a:gd name="T42" fmla="*/ 53 w 80"/>
                  <a:gd name="T43" fmla="*/ 1342 h 1873"/>
                  <a:gd name="T44" fmla="*/ 53 w 80"/>
                  <a:gd name="T45" fmla="*/ 1408 h 1873"/>
                  <a:gd name="T46" fmla="*/ 53 w 80"/>
                  <a:gd name="T47" fmla="*/ 1524 h 1873"/>
                  <a:gd name="T48" fmla="*/ 53 w 80"/>
                  <a:gd name="T49" fmla="*/ 1582 h 1873"/>
                  <a:gd name="T50" fmla="*/ 53 w 80"/>
                  <a:gd name="T51" fmla="*/ 1640 h 1873"/>
                  <a:gd name="T52" fmla="*/ 66 w 80"/>
                  <a:gd name="T53" fmla="*/ 1698 h 1873"/>
                  <a:gd name="T54" fmla="*/ 53 w 80"/>
                  <a:gd name="T55" fmla="*/ 1756 h 1873"/>
                  <a:gd name="T56" fmla="*/ 59 w 80"/>
                  <a:gd name="T57" fmla="*/ 1814 h 1873"/>
                  <a:gd name="T58" fmla="*/ 66 w 80"/>
                  <a:gd name="T59" fmla="*/ 1872 h 1873"/>
                  <a:gd name="T60" fmla="*/ 40 w 80"/>
                  <a:gd name="T61" fmla="*/ 1814 h 1873"/>
                  <a:gd name="T62" fmla="*/ 46 w 80"/>
                  <a:gd name="T63" fmla="*/ 1756 h 1873"/>
                  <a:gd name="T64" fmla="*/ 53 w 80"/>
                  <a:gd name="T65" fmla="*/ 1698 h 1873"/>
                  <a:gd name="T66" fmla="*/ 53 w 80"/>
                  <a:gd name="T67" fmla="*/ 1640 h 1873"/>
                  <a:gd name="T68" fmla="*/ 53 w 80"/>
                  <a:gd name="T69" fmla="*/ 1582 h 1873"/>
                  <a:gd name="T70" fmla="*/ 46 w 80"/>
                  <a:gd name="T71" fmla="*/ 1524 h 1873"/>
                  <a:gd name="T72" fmla="*/ 53 w 80"/>
                  <a:gd name="T73" fmla="*/ 1458 h 1873"/>
                  <a:gd name="T74" fmla="*/ 53 w 80"/>
                  <a:gd name="T75" fmla="*/ 1393 h 1873"/>
                  <a:gd name="T76" fmla="*/ 46 w 80"/>
                  <a:gd name="T77" fmla="*/ 1328 h 1873"/>
                  <a:gd name="T78" fmla="*/ 53 w 80"/>
                  <a:gd name="T79" fmla="*/ 1263 h 1873"/>
                  <a:gd name="T80" fmla="*/ 40 w 80"/>
                  <a:gd name="T81" fmla="*/ 1204 h 1873"/>
                  <a:gd name="T82" fmla="*/ 40 w 80"/>
                  <a:gd name="T83" fmla="*/ 1139 h 1873"/>
                  <a:gd name="T84" fmla="*/ 66 w 80"/>
                  <a:gd name="T85" fmla="*/ 1081 h 1873"/>
                  <a:gd name="T86" fmla="*/ 40 w 80"/>
                  <a:gd name="T87" fmla="*/ 1023 h 1873"/>
                  <a:gd name="T88" fmla="*/ 7 w 80"/>
                  <a:gd name="T89" fmla="*/ 972 h 1873"/>
                  <a:gd name="T90" fmla="*/ 53 w 80"/>
                  <a:gd name="T91" fmla="*/ 907 h 1873"/>
                  <a:gd name="T92" fmla="*/ 53 w 80"/>
                  <a:gd name="T93" fmla="*/ 842 h 1873"/>
                  <a:gd name="T94" fmla="*/ 59 w 80"/>
                  <a:gd name="T95" fmla="*/ 784 h 1873"/>
                  <a:gd name="T96" fmla="*/ 53 w 80"/>
                  <a:gd name="T97" fmla="*/ 726 h 1873"/>
                  <a:gd name="T98" fmla="*/ 40 w 80"/>
                  <a:gd name="T99" fmla="*/ 668 h 1873"/>
                  <a:gd name="T100" fmla="*/ 40 w 80"/>
                  <a:gd name="T101" fmla="*/ 609 h 1873"/>
                  <a:gd name="T102" fmla="*/ 72 w 80"/>
                  <a:gd name="T103" fmla="*/ 551 h 1873"/>
                  <a:gd name="T104" fmla="*/ 79 w 80"/>
                  <a:gd name="T105" fmla="*/ 486 h 1873"/>
                  <a:gd name="T106" fmla="*/ 53 w 80"/>
                  <a:gd name="T107" fmla="*/ 428 h 1873"/>
                  <a:gd name="T108" fmla="*/ 53 w 80"/>
                  <a:gd name="T109" fmla="*/ 370 h 1873"/>
                  <a:gd name="T110" fmla="*/ 33 w 80"/>
                  <a:gd name="T111" fmla="*/ 312 h 1873"/>
                  <a:gd name="T112" fmla="*/ 26 w 80"/>
                  <a:gd name="T113" fmla="*/ 247 h 1873"/>
                  <a:gd name="T114" fmla="*/ 40 w 80"/>
                  <a:gd name="T115" fmla="*/ 189 h 1873"/>
                  <a:gd name="T116" fmla="*/ 53 w 80"/>
                  <a:gd name="T117" fmla="*/ 131 h 1873"/>
                  <a:gd name="T118" fmla="*/ 33 w 80"/>
                  <a:gd name="T119" fmla="*/ 73 h 1873"/>
                  <a:gd name="T120" fmla="*/ 7 w 80"/>
                  <a:gd name="T121" fmla="*/ 15 h 18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0" h="1873">
                    <a:moveTo>
                      <a:pt x="0" y="0"/>
                    </a:moveTo>
                    <a:lnTo>
                      <a:pt x="40" y="51"/>
                    </a:lnTo>
                    <a:lnTo>
                      <a:pt x="46" y="80"/>
                    </a:lnTo>
                    <a:lnTo>
                      <a:pt x="46" y="109"/>
                    </a:lnTo>
                    <a:lnTo>
                      <a:pt x="33" y="138"/>
                    </a:lnTo>
                    <a:lnTo>
                      <a:pt x="26" y="167"/>
                    </a:lnTo>
                    <a:lnTo>
                      <a:pt x="33" y="196"/>
                    </a:lnTo>
                    <a:lnTo>
                      <a:pt x="40" y="225"/>
                    </a:lnTo>
                    <a:lnTo>
                      <a:pt x="53" y="254"/>
                    </a:lnTo>
                    <a:lnTo>
                      <a:pt x="53" y="283"/>
                    </a:lnTo>
                    <a:lnTo>
                      <a:pt x="53" y="312"/>
                    </a:lnTo>
                    <a:lnTo>
                      <a:pt x="46" y="341"/>
                    </a:lnTo>
                    <a:lnTo>
                      <a:pt x="33" y="370"/>
                    </a:lnTo>
                    <a:lnTo>
                      <a:pt x="33" y="406"/>
                    </a:lnTo>
                    <a:lnTo>
                      <a:pt x="40" y="435"/>
                    </a:lnTo>
                    <a:lnTo>
                      <a:pt x="46" y="464"/>
                    </a:lnTo>
                    <a:lnTo>
                      <a:pt x="53" y="501"/>
                    </a:lnTo>
                    <a:lnTo>
                      <a:pt x="46" y="530"/>
                    </a:lnTo>
                    <a:lnTo>
                      <a:pt x="40" y="559"/>
                    </a:lnTo>
                    <a:lnTo>
                      <a:pt x="33" y="588"/>
                    </a:lnTo>
                    <a:lnTo>
                      <a:pt x="40" y="617"/>
                    </a:lnTo>
                    <a:lnTo>
                      <a:pt x="46" y="646"/>
                    </a:lnTo>
                    <a:lnTo>
                      <a:pt x="53" y="675"/>
                    </a:lnTo>
                    <a:lnTo>
                      <a:pt x="59" y="704"/>
                    </a:lnTo>
                    <a:lnTo>
                      <a:pt x="66" y="733"/>
                    </a:lnTo>
                    <a:lnTo>
                      <a:pt x="66" y="769"/>
                    </a:lnTo>
                    <a:lnTo>
                      <a:pt x="66" y="798"/>
                    </a:lnTo>
                    <a:lnTo>
                      <a:pt x="53" y="834"/>
                    </a:lnTo>
                    <a:lnTo>
                      <a:pt x="33" y="863"/>
                    </a:lnTo>
                    <a:lnTo>
                      <a:pt x="20" y="892"/>
                    </a:lnTo>
                    <a:lnTo>
                      <a:pt x="13" y="921"/>
                    </a:lnTo>
                    <a:lnTo>
                      <a:pt x="20" y="958"/>
                    </a:lnTo>
                    <a:lnTo>
                      <a:pt x="33" y="987"/>
                    </a:lnTo>
                    <a:lnTo>
                      <a:pt x="46" y="1016"/>
                    </a:lnTo>
                    <a:lnTo>
                      <a:pt x="59" y="1052"/>
                    </a:lnTo>
                    <a:lnTo>
                      <a:pt x="59" y="1088"/>
                    </a:lnTo>
                    <a:lnTo>
                      <a:pt x="53" y="1125"/>
                    </a:lnTo>
                    <a:lnTo>
                      <a:pt x="46" y="1154"/>
                    </a:lnTo>
                    <a:lnTo>
                      <a:pt x="46" y="1190"/>
                    </a:lnTo>
                    <a:lnTo>
                      <a:pt x="53" y="1219"/>
                    </a:lnTo>
                    <a:lnTo>
                      <a:pt x="53" y="1248"/>
                    </a:lnTo>
                    <a:lnTo>
                      <a:pt x="59" y="1277"/>
                    </a:lnTo>
                    <a:lnTo>
                      <a:pt x="53" y="1313"/>
                    </a:lnTo>
                    <a:lnTo>
                      <a:pt x="53" y="1342"/>
                    </a:lnTo>
                    <a:lnTo>
                      <a:pt x="53" y="1379"/>
                    </a:lnTo>
                    <a:lnTo>
                      <a:pt x="53" y="1408"/>
                    </a:lnTo>
                    <a:lnTo>
                      <a:pt x="53" y="1466"/>
                    </a:lnTo>
                    <a:lnTo>
                      <a:pt x="53" y="1524"/>
                    </a:lnTo>
                    <a:lnTo>
                      <a:pt x="53" y="1553"/>
                    </a:lnTo>
                    <a:lnTo>
                      <a:pt x="53" y="1582"/>
                    </a:lnTo>
                    <a:lnTo>
                      <a:pt x="53" y="1611"/>
                    </a:lnTo>
                    <a:lnTo>
                      <a:pt x="53" y="1640"/>
                    </a:lnTo>
                    <a:lnTo>
                      <a:pt x="53" y="1669"/>
                    </a:lnTo>
                    <a:lnTo>
                      <a:pt x="66" y="1698"/>
                    </a:lnTo>
                    <a:lnTo>
                      <a:pt x="66" y="1727"/>
                    </a:lnTo>
                    <a:lnTo>
                      <a:pt x="53" y="1756"/>
                    </a:lnTo>
                    <a:lnTo>
                      <a:pt x="46" y="1785"/>
                    </a:lnTo>
                    <a:lnTo>
                      <a:pt x="59" y="1814"/>
                    </a:lnTo>
                    <a:lnTo>
                      <a:pt x="66" y="1843"/>
                    </a:lnTo>
                    <a:lnTo>
                      <a:pt x="66" y="1872"/>
                    </a:lnTo>
                    <a:lnTo>
                      <a:pt x="53" y="1843"/>
                    </a:lnTo>
                    <a:lnTo>
                      <a:pt x="40" y="1814"/>
                    </a:lnTo>
                    <a:lnTo>
                      <a:pt x="33" y="1785"/>
                    </a:lnTo>
                    <a:lnTo>
                      <a:pt x="46" y="1756"/>
                    </a:lnTo>
                    <a:lnTo>
                      <a:pt x="59" y="1727"/>
                    </a:lnTo>
                    <a:lnTo>
                      <a:pt x="53" y="1698"/>
                    </a:lnTo>
                    <a:lnTo>
                      <a:pt x="46" y="1669"/>
                    </a:lnTo>
                    <a:lnTo>
                      <a:pt x="53" y="1640"/>
                    </a:lnTo>
                    <a:lnTo>
                      <a:pt x="53" y="1611"/>
                    </a:lnTo>
                    <a:lnTo>
                      <a:pt x="53" y="1582"/>
                    </a:lnTo>
                    <a:lnTo>
                      <a:pt x="46" y="1553"/>
                    </a:lnTo>
                    <a:lnTo>
                      <a:pt x="46" y="1524"/>
                    </a:lnTo>
                    <a:lnTo>
                      <a:pt x="46" y="1495"/>
                    </a:lnTo>
                    <a:lnTo>
                      <a:pt x="53" y="1458"/>
                    </a:lnTo>
                    <a:lnTo>
                      <a:pt x="53" y="1429"/>
                    </a:lnTo>
                    <a:lnTo>
                      <a:pt x="53" y="1393"/>
                    </a:lnTo>
                    <a:lnTo>
                      <a:pt x="46" y="1364"/>
                    </a:lnTo>
                    <a:lnTo>
                      <a:pt x="46" y="1328"/>
                    </a:lnTo>
                    <a:lnTo>
                      <a:pt x="53" y="1299"/>
                    </a:lnTo>
                    <a:lnTo>
                      <a:pt x="53" y="1263"/>
                    </a:lnTo>
                    <a:lnTo>
                      <a:pt x="46" y="1233"/>
                    </a:lnTo>
                    <a:lnTo>
                      <a:pt x="40" y="1204"/>
                    </a:lnTo>
                    <a:lnTo>
                      <a:pt x="33" y="1175"/>
                    </a:lnTo>
                    <a:lnTo>
                      <a:pt x="40" y="1139"/>
                    </a:lnTo>
                    <a:lnTo>
                      <a:pt x="53" y="1110"/>
                    </a:lnTo>
                    <a:lnTo>
                      <a:pt x="66" y="1081"/>
                    </a:lnTo>
                    <a:lnTo>
                      <a:pt x="59" y="1052"/>
                    </a:lnTo>
                    <a:lnTo>
                      <a:pt x="40" y="1023"/>
                    </a:lnTo>
                    <a:lnTo>
                      <a:pt x="13" y="1001"/>
                    </a:lnTo>
                    <a:lnTo>
                      <a:pt x="7" y="972"/>
                    </a:lnTo>
                    <a:lnTo>
                      <a:pt x="33" y="943"/>
                    </a:lnTo>
                    <a:lnTo>
                      <a:pt x="53" y="907"/>
                    </a:lnTo>
                    <a:lnTo>
                      <a:pt x="53" y="878"/>
                    </a:lnTo>
                    <a:lnTo>
                      <a:pt x="53" y="842"/>
                    </a:lnTo>
                    <a:lnTo>
                      <a:pt x="53" y="813"/>
                    </a:lnTo>
                    <a:lnTo>
                      <a:pt x="59" y="784"/>
                    </a:lnTo>
                    <a:lnTo>
                      <a:pt x="59" y="755"/>
                    </a:lnTo>
                    <a:lnTo>
                      <a:pt x="53" y="726"/>
                    </a:lnTo>
                    <a:lnTo>
                      <a:pt x="53" y="697"/>
                    </a:lnTo>
                    <a:lnTo>
                      <a:pt x="40" y="668"/>
                    </a:lnTo>
                    <a:lnTo>
                      <a:pt x="40" y="639"/>
                    </a:lnTo>
                    <a:lnTo>
                      <a:pt x="40" y="609"/>
                    </a:lnTo>
                    <a:lnTo>
                      <a:pt x="59" y="580"/>
                    </a:lnTo>
                    <a:lnTo>
                      <a:pt x="72" y="551"/>
                    </a:lnTo>
                    <a:lnTo>
                      <a:pt x="79" y="515"/>
                    </a:lnTo>
                    <a:lnTo>
                      <a:pt x="79" y="486"/>
                    </a:lnTo>
                    <a:lnTo>
                      <a:pt x="59" y="457"/>
                    </a:lnTo>
                    <a:lnTo>
                      <a:pt x="53" y="428"/>
                    </a:lnTo>
                    <a:lnTo>
                      <a:pt x="53" y="399"/>
                    </a:lnTo>
                    <a:lnTo>
                      <a:pt x="53" y="370"/>
                    </a:lnTo>
                    <a:lnTo>
                      <a:pt x="46" y="341"/>
                    </a:lnTo>
                    <a:lnTo>
                      <a:pt x="33" y="312"/>
                    </a:lnTo>
                    <a:lnTo>
                      <a:pt x="33" y="283"/>
                    </a:lnTo>
                    <a:lnTo>
                      <a:pt x="26" y="247"/>
                    </a:lnTo>
                    <a:lnTo>
                      <a:pt x="26" y="218"/>
                    </a:lnTo>
                    <a:lnTo>
                      <a:pt x="40" y="189"/>
                    </a:lnTo>
                    <a:lnTo>
                      <a:pt x="53" y="160"/>
                    </a:lnTo>
                    <a:lnTo>
                      <a:pt x="53" y="131"/>
                    </a:lnTo>
                    <a:lnTo>
                      <a:pt x="53" y="102"/>
                    </a:lnTo>
                    <a:lnTo>
                      <a:pt x="33" y="73"/>
                    </a:lnTo>
                    <a:lnTo>
                      <a:pt x="20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3093" name="Freeform 21"/>
              <p:cNvSpPr>
                <a:spLocks/>
              </p:cNvSpPr>
              <p:nvPr/>
            </p:nvSpPr>
            <p:spPr bwMode="auto">
              <a:xfrm>
                <a:off x="931" y="3992"/>
                <a:ext cx="1494" cy="80"/>
              </a:xfrm>
              <a:custGeom>
                <a:avLst/>
                <a:gdLst>
                  <a:gd name="T0" fmla="*/ 87 w 1494"/>
                  <a:gd name="T1" fmla="*/ 0 h 80"/>
                  <a:gd name="T2" fmla="*/ 141 w 1494"/>
                  <a:gd name="T3" fmla="*/ 29 h 80"/>
                  <a:gd name="T4" fmla="*/ 202 w 1494"/>
                  <a:gd name="T5" fmla="*/ 43 h 80"/>
                  <a:gd name="T6" fmla="*/ 269 w 1494"/>
                  <a:gd name="T7" fmla="*/ 43 h 80"/>
                  <a:gd name="T8" fmla="*/ 336 w 1494"/>
                  <a:gd name="T9" fmla="*/ 65 h 80"/>
                  <a:gd name="T10" fmla="*/ 444 w 1494"/>
                  <a:gd name="T11" fmla="*/ 79 h 80"/>
                  <a:gd name="T12" fmla="*/ 525 w 1494"/>
                  <a:gd name="T13" fmla="*/ 72 h 80"/>
                  <a:gd name="T14" fmla="*/ 612 w 1494"/>
                  <a:gd name="T15" fmla="*/ 65 h 80"/>
                  <a:gd name="T16" fmla="*/ 713 w 1494"/>
                  <a:gd name="T17" fmla="*/ 43 h 80"/>
                  <a:gd name="T18" fmla="*/ 773 w 1494"/>
                  <a:gd name="T19" fmla="*/ 43 h 80"/>
                  <a:gd name="T20" fmla="*/ 841 w 1494"/>
                  <a:gd name="T21" fmla="*/ 50 h 80"/>
                  <a:gd name="T22" fmla="*/ 901 w 1494"/>
                  <a:gd name="T23" fmla="*/ 57 h 80"/>
                  <a:gd name="T24" fmla="*/ 1002 w 1494"/>
                  <a:gd name="T25" fmla="*/ 43 h 80"/>
                  <a:gd name="T26" fmla="*/ 1069 w 1494"/>
                  <a:gd name="T27" fmla="*/ 36 h 80"/>
                  <a:gd name="T28" fmla="*/ 1137 w 1494"/>
                  <a:gd name="T29" fmla="*/ 36 h 80"/>
                  <a:gd name="T30" fmla="*/ 1231 w 1494"/>
                  <a:gd name="T31" fmla="*/ 36 h 80"/>
                  <a:gd name="T32" fmla="*/ 1311 w 1494"/>
                  <a:gd name="T33" fmla="*/ 29 h 80"/>
                  <a:gd name="T34" fmla="*/ 1379 w 1494"/>
                  <a:gd name="T35" fmla="*/ 29 h 80"/>
                  <a:gd name="T36" fmla="*/ 1439 w 1494"/>
                  <a:gd name="T37" fmla="*/ 43 h 80"/>
                  <a:gd name="T38" fmla="*/ 1493 w 1494"/>
                  <a:gd name="T39" fmla="*/ 14 h 80"/>
                  <a:gd name="T40" fmla="*/ 1439 w 1494"/>
                  <a:gd name="T41" fmla="*/ 29 h 80"/>
                  <a:gd name="T42" fmla="*/ 1385 w 1494"/>
                  <a:gd name="T43" fmla="*/ 36 h 80"/>
                  <a:gd name="T44" fmla="*/ 1325 w 1494"/>
                  <a:gd name="T45" fmla="*/ 29 h 80"/>
                  <a:gd name="T46" fmla="*/ 1237 w 1494"/>
                  <a:gd name="T47" fmla="*/ 43 h 80"/>
                  <a:gd name="T48" fmla="*/ 1170 w 1494"/>
                  <a:gd name="T49" fmla="*/ 72 h 80"/>
                  <a:gd name="T50" fmla="*/ 1110 w 1494"/>
                  <a:gd name="T51" fmla="*/ 65 h 80"/>
                  <a:gd name="T52" fmla="*/ 1056 w 1494"/>
                  <a:gd name="T53" fmla="*/ 50 h 80"/>
                  <a:gd name="T54" fmla="*/ 962 w 1494"/>
                  <a:gd name="T55" fmla="*/ 36 h 80"/>
                  <a:gd name="T56" fmla="*/ 881 w 1494"/>
                  <a:gd name="T57" fmla="*/ 43 h 80"/>
                  <a:gd name="T58" fmla="*/ 827 w 1494"/>
                  <a:gd name="T59" fmla="*/ 57 h 80"/>
                  <a:gd name="T60" fmla="*/ 747 w 1494"/>
                  <a:gd name="T61" fmla="*/ 57 h 80"/>
                  <a:gd name="T62" fmla="*/ 659 w 1494"/>
                  <a:gd name="T63" fmla="*/ 57 h 80"/>
                  <a:gd name="T64" fmla="*/ 605 w 1494"/>
                  <a:gd name="T65" fmla="*/ 50 h 80"/>
                  <a:gd name="T66" fmla="*/ 551 w 1494"/>
                  <a:gd name="T67" fmla="*/ 57 h 80"/>
                  <a:gd name="T68" fmla="*/ 484 w 1494"/>
                  <a:gd name="T69" fmla="*/ 65 h 80"/>
                  <a:gd name="T70" fmla="*/ 417 w 1494"/>
                  <a:gd name="T71" fmla="*/ 57 h 80"/>
                  <a:gd name="T72" fmla="*/ 363 w 1494"/>
                  <a:gd name="T73" fmla="*/ 36 h 80"/>
                  <a:gd name="T74" fmla="*/ 309 w 1494"/>
                  <a:gd name="T75" fmla="*/ 57 h 80"/>
                  <a:gd name="T76" fmla="*/ 256 w 1494"/>
                  <a:gd name="T77" fmla="*/ 57 h 80"/>
                  <a:gd name="T78" fmla="*/ 195 w 1494"/>
                  <a:gd name="T79" fmla="*/ 50 h 80"/>
                  <a:gd name="T80" fmla="*/ 141 w 1494"/>
                  <a:gd name="T81" fmla="*/ 7 h 80"/>
                  <a:gd name="T82" fmla="*/ 81 w 1494"/>
                  <a:gd name="T83" fmla="*/ 22 h 80"/>
                  <a:gd name="T84" fmla="*/ 27 w 1494"/>
                  <a:gd name="T85" fmla="*/ 36 h 80"/>
                  <a:gd name="T86" fmla="*/ 13 w 1494"/>
                  <a:gd name="T87" fmla="*/ 4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4" h="80">
                    <a:moveTo>
                      <a:pt x="13" y="43"/>
                    </a:moveTo>
                    <a:lnTo>
                      <a:pt x="87" y="0"/>
                    </a:lnTo>
                    <a:lnTo>
                      <a:pt x="114" y="7"/>
                    </a:lnTo>
                    <a:lnTo>
                      <a:pt x="141" y="29"/>
                    </a:lnTo>
                    <a:lnTo>
                      <a:pt x="168" y="43"/>
                    </a:lnTo>
                    <a:lnTo>
                      <a:pt x="202" y="43"/>
                    </a:lnTo>
                    <a:lnTo>
                      <a:pt x="242" y="43"/>
                    </a:lnTo>
                    <a:lnTo>
                      <a:pt x="269" y="43"/>
                    </a:lnTo>
                    <a:lnTo>
                      <a:pt x="309" y="50"/>
                    </a:lnTo>
                    <a:lnTo>
                      <a:pt x="336" y="65"/>
                    </a:lnTo>
                    <a:lnTo>
                      <a:pt x="390" y="79"/>
                    </a:lnTo>
                    <a:lnTo>
                      <a:pt x="444" y="79"/>
                    </a:lnTo>
                    <a:lnTo>
                      <a:pt x="484" y="79"/>
                    </a:lnTo>
                    <a:lnTo>
                      <a:pt x="525" y="72"/>
                    </a:lnTo>
                    <a:lnTo>
                      <a:pt x="565" y="65"/>
                    </a:lnTo>
                    <a:lnTo>
                      <a:pt x="612" y="65"/>
                    </a:lnTo>
                    <a:lnTo>
                      <a:pt x="659" y="57"/>
                    </a:lnTo>
                    <a:lnTo>
                      <a:pt x="713" y="43"/>
                    </a:lnTo>
                    <a:lnTo>
                      <a:pt x="747" y="43"/>
                    </a:lnTo>
                    <a:lnTo>
                      <a:pt x="773" y="43"/>
                    </a:lnTo>
                    <a:lnTo>
                      <a:pt x="814" y="43"/>
                    </a:lnTo>
                    <a:lnTo>
                      <a:pt x="841" y="50"/>
                    </a:lnTo>
                    <a:lnTo>
                      <a:pt x="874" y="57"/>
                    </a:lnTo>
                    <a:lnTo>
                      <a:pt x="901" y="57"/>
                    </a:lnTo>
                    <a:lnTo>
                      <a:pt x="975" y="50"/>
                    </a:lnTo>
                    <a:lnTo>
                      <a:pt x="1002" y="43"/>
                    </a:lnTo>
                    <a:lnTo>
                      <a:pt x="1029" y="36"/>
                    </a:lnTo>
                    <a:lnTo>
                      <a:pt x="1069" y="36"/>
                    </a:lnTo>
                    <a:lnTo>
                      <a:pt x="1096" y="36"/>
                    </a:lnTo>
                    <a:lnTo>
                      <a:pt x="1137" y="36"/>
                    </a:lnTo>
                    <a:lnTo>
                      <a:pt x="1190" y="36"/>
                    </a:lnTo>
                    <a:lnTo>
                      <a:pt x="1231" y="36"/>
                    </a:lnTo>
                    <a:lnTo>
                      <a:pt x="1285" y="29"/>
                    </a:lnTo>
                    <a:lnTo>
                      <a:pt x="1311" y="29"/>
                    </a:lnTo>
                    <a:lnTo>
                      <a:pt x="1352" y="29"/>
                    </a:lnTo>
                    <a:lnTo>
                      <a:pt x="1379" y="29"/>
                    </a:lnTo>
                    <a:lnTo>
                      <a:pt x="1406" y="36"/>
                    </a:lnTo>
                    <a:lnTo>
                      <a:pt x="1439" y="43"/>
                    </a:lnTo>
                    <a:lnTo>
                      <a:pt x="1466" y="22"/>
                    </a:lnTo>
                    <a:lnTo>
                      <a:pt x="1493" y="14"/>
                    </a:lnTo>
                    <a:lnTo>
                      <a:pt x="1466" y="22"/>
                    </a:lnTo>
                    <a:lnTo>
                      <a:pt x="1439" y="29"/>
                    </a:lnTo>
                    <a:lnTo>
                      <a:pt x="1412" y="36"/>
                    </a:lnTo>
                    <a:lnTo>
                      <a:pt x="1385" y="36"/>
                    </a:lnTo>
                    <a:lnTo>
                      <a:pt x="1352" y="29"/>
                    </a:lnTo>
                    <a:lnTo>
                      <a:pt x="1325" y="29"/>
                    </a:lnTo>
                    <a:lnTo>
                      <a:pt x="1298" y="29"/>
                    </a:lnTo>
                    <a:lnTo>
                      <a:pt x="1237" y="43"/>
                    </a:lnTo>
                    <a:lnTo>
                      <a:pt x="1197" y="57"/>
                    </a:lnTo>
                    <a:lnTo>
                      <a:pt x="1170" y="72"/>
                    </a:lnTo>
                    <a:lnTo>
                      <a:pt x="1137" y="72"/>
                    </a:lnTo>
                    <a:lnTo>
                      <a:pt x="1110" y="65"/>
                    </a:lnTo>
                    <a:lnTo>
                      <a:pt x="1083" y="57"/>
                    </a:lnTo>
                    <a:lnTo>
                      <a:pt x="1056" y="50"/>
                    </a:lnTo>
                    <a:lnTo>
                      <a:pt x="1022" y="36"/>
                    </a:lnTo>
                    <a:lnTo>
                      <a:pt x="962" y="36"/>
                    </a:lnTo>
                    <a:lnTo>
                      <a:pt x="915" y="36"/>
                    </a:lnTo>
                    <a:lnTo>
                      <a:pt x="881" y="43"/>
                    </a:lnTo>
                    <a:lnTo>
                      <a:pt x="854" y="50"/>
                    </a:lnTo>
                    <a:lnTo>
                      <a:pt x="827" y="57"/>
                    </a:lnTo>
                    <a:lnTo>
                      <a:pt x="800" y="57"/>
                    </a:lnTo>
                    <a:lnTo>
                      <a:pt x="747" y="57"/>
                    </a:lnTo>
                    <a:lnTo>
                      <a:pt x="693" y="57"/>
                    </a:lnTo>
                    <a:lnTo>
                      <a:pt x="659" y="57"/>
                    </a:lnTo>
                    <a:lnTo>
                      <a:pt x="632" y="50"/>
                    </a:lnTo>
                    <a:lnTo>
                      <a:pt x="605" y="50"/>
                    </a:lnTo>
                    <a:lnTo>
                      <a:pt x="578" y="57"/>
                    </a:lnTo>
                    <a:lnTo>
                      <a:pt x="551" y="57"/>
                    </a:lnTo>
                    <a:lnTo>
                      <a:pt x="525" y="65"/>
                    </a:lnTo>
                    <a:lnTo>
                      <a:pt x="484" y="65"/>
                    </a:lnTo>
                    <a:lnTo>
                      <a:pt x="444" y="57"/>
                    </a:lnTo>
                    <a:lnTo>
                      <a:pt x="417" y="57"/>
                    </a:lnTo>
                    <a:lnTo>
                      <a:pt x="390" y="43"/>
                    </a:lnTo>
                    <a:lnTo>
                      <a:pt x="363" y="36"/>
                    </a:lnTo>
                    <a:lnTo>
                      <a:pt x="336" y="43"/>
                    </a:lnTo>
                    <a:lnTo>
                      <a:pt x="309" y="57"/>
                    </a:lnTo>
                    <a:lnTo>
                      <a:pt x="282" y="57"/>
                    </a:lnTo>
                    <a:lnTo>
                      <a:pt x="256" y="57"/>
                    </a:lnTo>
                    <a:lnTo>
                      <a:pt x="222" y="50"/>
                    </a:lnTo>
                    <a:lnTo>
                      <a:pt x="195" y="50"/>
                    </a:lnTo>
                    <a:lnTo>
                      <a:pt x="168" y="22"/>
                    </a:lnTo>
                    <a:lnTo>
                      <a:pt x="141" y="7"/>
                    </a:lnTo>
                    <a:lnTo>
                      <a:pt x="114" y="14"/>
                    </a:lnTo>
                    <a:lnTo>
                      <a:pt x="81" y="22"/>
                    </a:lnTo>
                    <a:lnTo>
                      <a:pt x="54" y="36"/>
                    </a:lnTo>
                    <a:lnTo>
                      <a:pt x="27" y="36"/>
                    </a:lnTo>
                    <a:lnTo>
                      <a:pt x="0" y="50"/>
                    </a:lnTo>
                    <a:lnTo>
                      <a:pt x="13" y="43"/>
                    </a:lnTo>
                  </a:path>
                </a:pathLst>
              </a:custGeom>
              <a:solidFill>
                <a:srgbClr val="39393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3094" name="Freeform 22"/>
              <p:cNvSpPr>
                <a:spLocks/>
              </p:cNvSpPr>
              <p:nvPr/>
            </p:nvSpPr>
            <p:spPr bwMode="auto">
              <a:xfrm>
                <a:off x="2773" y="3976"/>
                <a:ext cx="1722" cy="81"/>
              </a:xfrm>
              <a:custGeom>
                <a:avLst/>
                <a:gdLst>
                  <a:gd name="T0" fmla="*/ 0 w 1722"/>
                  <a:gd name="T1" fmla="*/ 0 h 81"/>
                  <a:gd name="T2" fmla="*/ 1721 w 1722"/>
                  <a:gd name="T3" fmla="*/ 0 h 81"/>
                  <a:gd name="T4" fmla="*/ 1721 w 1722"/>
                  <a:gd name="T5" fmla="*/ 0 h 81"/>
                  <a:gd name="T6" fmla="*/ 1640 w 1722"/>
                  <a:gd name="T7" fmla="*/ 22 h 81"/>
                  <a:gd name="T8" fmla="*/ 1613 w 1722"/>
                  <a:gd name="T9" fmla="*/ 7 h 81"/>
                  <a:gd name="T10" fmla="*/ 1587 w 1722"/>
                  <a:gd name="T11" fmla="*/ 0 h 81"/>
                  <a:gd name="T12" fmla="*/ 1560 w 1722"/>
                  <a:gd name="T13" fmla="*/ 15 h 81"/>
                  <a:gd name="T14" fmla="*/ 1533 w 1722"/>
                  <a:gd name="T15" fmla="*/ 44 h 81"/>
                  <a:gd name="T16" fmla="*/ 1506 w 1722"/>
                  <a:gd name="T17" fmla="*/ 58 h 81"/>
                  <a:gd name="T18" fmla="*/ 1479 w 1722"/>
                  <a:gd name="T19" fmla="*/ 73 h 81"/>
                  <a:gd name="T20" fmla="*/ 1418 w 1722"/>
                  <a:gd name="T21" fmla="*/ 80 h 81"/>
                  <a:gd name="T22" fmla="*/ 1351 w 1722"/>
                  <a:gd name="T23" fmla="*/ 80 h 81"/>
                  <a:gd name="T24" fmla="*/ 1311 w 1722"/>
                  <a:gd name="T25" fmla="*/ 73 h 81"/>
                  <a:gd name="T26" fmla="*/ 1284 w 1722"/>
                  <a:gd name="T27" fmla="*/ 65 h 81"/>
                  <a:gd name="T28" fmla="*/ 1250 w 1722"/>
                  <a:gd name="T29" fmla="*/ 73 h 81"/>
                  <a:gd name="T30" fmla="*/ 1224 w 1722"/>
                  <a:gd name="T31" fmla="*/ 73 h 81"/>
                  <a:gd name="T32" fmla="*/ 1170 w 1722"/>
                  <a:gd name="T33" fmla="*/ 73 h 81"/>
                  <a:gd name="T34" fmla="*/ 1123 w 1722"/>
                  <a:gd name="T35" fmla="*/ 65 h 81"/>
                  <a:gd name="T36" fmla="*/ 1096 w 1722"/>
                  <a:gd name="T37" fmla="*/ 65 h 81"/>
                  <a:gd name="T38" fmla="*/ 1055 w 1722"/>
                  <a:gd name="T39" fmla="*/ 58 h 81"/>
                  <a:gd name="T40" fmla="*/ 1029 w 1722"/>
                  <a:gd name="T41" fmla="*/ 58 h 81"/>
                  <a:gd name="T42" fmla="*/ 1002 w 1722"/>
                  <a:gd name="T43" fmla="*/ 36 h 81"/>
                  <a:gd name="T44" fmla="*/ 968 w 1722"/>
                  <a:gd name="T45" fmla="*/ 15 h 81"/>
                  <a:gd name="T46" fmla="*/ 934 w 1722"/>
                  <a:gd name="T47" fmla="*/ 15 h 81"/>
                  <a:gd name="T48" fmla="*/ 908 w 1722"/>
                  <a:gd name="T49" fmla="*/ 15 h 81"/>
                  <a:gd name="T50" fmla="*/ 881 w 1722"/>
                  <a:gd name="T51" fmla="*/ 15 h 81"/>
                  <a:gd name="T52" fmla="*/ 847 w 1722"/>
                  <a:gd name="T53" fmla="*/ 29 h 81"/>
                  <a:gd name="T54" fmla="*/ 787 w 1722"/>
                  <a:gd name="T55" fmla="*/ 44 h 81"/>
                  <a:gd name="T56" fmla="*/ 753 w 1722"/>
                  <a:gd name="T57" fmla="*/ 51 h 81"/>
                  <a:gd name="T58" fmla="*/ 726 w 1722"/>
                  <a:gd name="T59" fmla="*/ 51 h 81"/>
                  <a:gd name="T60" fmla="*/ 686 w 1722"/>
                  <a:gd name="T61" fmla="*/ 44 h 81"/>
                  <a:gd name="T62" fmla="*/ 659 w 1722"/>
                  <a:gd name="T63" fmla="*/ 29 h 81"/>
                  <a:gd name="T64" fmla="*/ 632 w 1722"/>
                  <a:gd name="T65" fmla="*/ 22 h 81"/>
                  <a:gd name="T66" fmla="*/ 598 w 1722"/>
                  <a:gd name="T67" fmla="*/ 22 h 81"/>
                  <a:gd name="T68" fmla="*/ 565 w 1722"/>
                  <a:gd name="T69" fmla="*/ 22 h 81"/>
                  <a:gd name="T70" fmla="*/ 531 w 1722"/>
                  <a:gd name="T71" fmla="*/ 29 h 81"/>
                  <a:gd name="T72" fmla="*/ 477 w 1722"/>
                  <a:gd name="T73" fmla="*/ 29 h 81"/>
                  <a:gd name="T74" fmla="*/ 437 w 1722"/>
                  <a:gd name="T75" fmla="*/ 36 h 81"/>
                  <a:gd name="T76" fmla="*/ 403 w 1722"/>
                  <a:gd name="T77" fmla="*/ 44 h 81"/>
                  <a:gd name="T78" fmla="*/ 376 w 1722"/>
                  <a:gd name="T79" fmla="*/ 44 h 81"/>
                  <a:gd name="T80" fmla="*/ 343 w 1722"/>
                  <a:gd name="T81" fmla="*/ 44 h 81"/>
                  <a:gd name="T82" fmla="*/ 282 w 1722"/>
                  <a:gd name="T83" fmla="*/ 44 h 81"/>
                  <a:gd name="T84" fmla="*/ 229 w 1722"/>
                  <a:gd name="T85" fmla="*/ 29 h 81"/>
                  <a:gd name="T86" fmla="*/ 195 w 1722"/>
                  <a:gd name="T87" fmla="*/ 22 h 81"/>
                  <a:gd name="T88" fmla="*/ 168 w 1722"/>
                  <a:gd name="T89" fmla="*/ 22 h 81"/>
                  <a:gd name="T90" fmla="*/ 141 w 1722"/>
                  <a:gd name="T91" fmla="*/ 15 h 81"/>
                  <a:gd name="T92" fmla="*/ 114 w 1722"/>
                  <a:gd name="T93" fmla="*/ 7 h 81"/>
                  <a:gd name="T94" fmla="*/ 87 w 1722"/>
                  <a:gd name="T95" fmla="*/ 7 h 81"/>
                  <a:gd name="T96" fmla="*/ 61 w 1722"/>
                  <a:gd name="T97" fmla="*/ 15 h 81"/>
                  <a:gd name="T98" fmla="*/ 34 w 1722"/>
                  <a:gd name="T99" fmla="*/ 22 h 81"/>
                  <a:gd name="T100" fmla="*/ 7 w 1722"/>
                  <a:gd name="T101" fmla="*/ 3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722" h="81">
                    <a:moveTo>
                      <a:pt x="0" y="0"/>
                    </a:moveTo>
                    <a:lnTo>
                      <a:pt x="1721" y="0"/>
                    </a:lnTo>
                    <a:lnTo>
                      <a:pt x="1721" y="0"/>
                    </a:lnTo>
                    <a:lnTo>
                      <a:pt x="1640" y="22"/>
                    </a:lnTo>
                    <a:lnTo>
                      <a:pt x="1613" y="7"/>
                    </a:lnTo>
                    <a:lnTo>
                      <a:pt x="1587" y="0"/>
                    </a:lnTo>
                    <a:lnTo>
                      <a:pt x="1560" y="15"/>
                    </a:lnTo>
                    <a:lnTo>
                      <a:pt x="1533" y="44"/>
                    </a:lnTo>
                    <a:lnTo>
                      <a:pt x="1506" y="58"/>
                    </a:lnTo>
                    <a:lnTo>
                      <a:pt x="1479" y="73"/>
                    </a:lnTo>
                    <a:lnTo>
                      <a:pt x="1418" y="80"/>
                    </a:lnTo>
                    <a:lnTo>
                      <a:pt x="1351" y="80"/>
                    </a:lnTo>
                    <a:lnTo>
                      <a:pt x="1311" y="73"/>
                    </a:lnTo>
                    <a:lnTo>
                      <a:pt x="1284" y="65"/>
                    </a:lnTo>
                    <a:lnTo>
                      <a:pt x="1250" y="73"/>
                    </a:lnTo>
                    <a:lnTo>
                      <a:pt x="1224" y="73"/>
                    </a:lnTo>
                    <a:lnTo>
                      <a:pt x="1170" y="73"/>
                    </a:lnTo>
                    <a:lnTo>
                      <a:pt x="1123" y="65"/>
                    </a:lnTo>
                    <a:lnTo>
                      <a:pt x="1096" y="65"/>
                    </a:lnTo>
                    <a:lnTo>
                      <a:pt x="1055" y="58"/>
                    </a:lnTo>
                    <a:lnTo>
                      <a:pt x="1029" y="58"/>
                    </a:lnTo>
                    <a:lnTo>
                      <a:pt x="1002" y="36"/>
                    </a:lnTo>
                    <a:lnTo>
                      <a:pt x="968" y="15"/>
                    </a:lnTo>
                    <a:lnTo>
                      <a:pt x="934" y="15"/>
                    </a:lnTo>
                    <a:lnTo>
                      <a:pt x="908" y="15"/>
                    </a:lnTo>
                    <a:lnTo>
                      <a:pt x="881" y="15"/>
                    </a:lnTo>
                    <a:lnTo>
                      <a:pt x="847" y="29"/>
                    </a:lnTo>
                    <a:lnTo>
                      <a:pt x="787" y="44"/>
                    </a:lnTo>
                    <a:lnTo>
                      <a:pt x="753" y="51"/>
                    </a:lnTo>
                    <a:lnTo>
                      <a:pt x="726" y="51"/>
                    </a:lnTo>
                    <a:lnTo>
                      <a:pt x="686" y="44"/>
                    </a:lnTo>
                    <a:lnTo>
                      <a:pt x="659" y="29"/>
                    </a:lnTo>
                    <a:lnTo>
                      <a:pt x="632" y="22"/>
                    </a:lnTo>
                    <a:lnTo>
                      <a:pt x="598" y="22"/>
                    </a:lnTo>
                    <a:lnTo>
                      <a:pt x="565" y="22"/>
                    </a:lnTo>
                    <a:lnTo>
                      <a:pt x="531" y="29"/>
                    </a:lnTo>
                    <a:lnTo>
                      <a:pt x="477" y="29"/>
                    </a:lnTo>
                    <a:lnTo>
                      <a:pt x="437" y="36"/>
                    </a:lnTo>
                    <a:lnTo>
                      <a:pt x="403" y="44"/>
                    </a:lnTo>
                    <a:lnTo>
                      <a:pt x="376" y="44"/>
                    </a:lnTo>
                    <a:lnTo>
                      <a:pt x="343" y="44"/>
                    </a:lnTo>
                    <a:lnTo>
                      <a:pt x="282" y="44"/>
                    </a:lnTo>
                    <a:lnTo>
                      <a:pt x="229" y="29"/>
                    </a:lnTo>
                    <a:lnTo>
                      <a:pt x="195" y="22"/>
                    </a:lnTo>
                    <a:lnTo>
                      <a:pt x="168" y="22"/>
                    </a:lnTo>
                    <a:lnTo>
                      <a:pt x="141" y="15"/>
                    </a:lnTo>
                    <a:lnTo>
                      <a:pt x="114" y="7"/>
                    </a:lnTo>
                    <a:lnTo>
                      <a:pt x="87" y="7"/>
                    </a:lnTo>
                    <a:lnTo>
                      <a:pt x="61" y="15"/>
                    </a:lnTo>
                    <a:lnTo>
                      <a:pt x="34" y="22"/>
                    </a:lnTo>
                    <a:lnTo>
                      <a:pt x="7" y="36"/>
                    </a:lnTo>
                  </a:path>
                </a:pathLst>
              </a:custGeom>
              <a:solidFill>
                <a:srgbClr val="31313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3095" name="Freeform 23"/>
              <p:cNvSpPr>
                <a:spLocks/>
              </p:cNvSpPr>
              <p:nvPr/>
            </p:nvSpPr>
            <p:spPr bwMode="auto">
              <a:xfrm>
                <a:off x="5410" y="2003"/>
                <a:ext cx="80" cy="1366"/>
              </a:xfrm>
              <a:custGeom>
                <a:avLst/>
                <a:gdLst>
                  <a:gd name="T0" fmla="*/ 33 w 80"/>
                  <a:gd name="T1" fmla="*/ 109 h 1366"/>
                  <a:gd name="T2" fmla="*/ 59 w 80"/>
                  <a:gd name="T3" fmla="*/ 167 h 1366"/>
                  <a:gd name="T4" fmla="*/ 59 w 80"/>
                  <a:gd name="T5" fmla="*/ 232 h 1366"/>
                  <a:gd name="T6" fmla="*/ 40 w 80"/>
                  <a:gd name="T7" fmla="*/ 298 h 1366"/>
                  <a:gd name="T8" fmla="*/ 33 w 80"/>
                  <a:gd name="T9" fmla="*/ 363 h 1366"/>
                  <a:gd name="T10" fmla="*/ 40 w 80"/>
                  <a:gd name="T11" fmla="*/ 421 h 1366"/>
                  <a:gd name="T12" fmla="*/ 53 w 80"/>
                  <a:gd name="T13" fmla="*/ 494 h 1366"/>
                  <a:gd name="T14" fmla="*/ 53 w 80"/>
                  <a:gd name="T15" fmla="*/ 581 h 1366"/>
                  <a:gd name="T16" fmla="*/ 53 w 80"/>
                  <a:gd name="T17" fmla="*/ 653 h 1366"/>
                  <a:gd name="T18" fmla="*/ 59 w 80"/>
                  <a:gd name="T19" fmla="*/ 741 h 1366"/>
                  <a:gd name="T20" fmla="*/ 66 w 80"/>
                  <a:gd name="T21" fmla="*/ 799 h 1366"/>
                  <a:gd name="T22" fmla="*/ 46 w 80"/>
                  <a:gd name="T23" fmla="*/ 871 h 1366"/>
                  <a:gd name="T24" fmla="*/ 66 w 80"/>
                  <a:gd name="T25" fmla="*/ 929 h 1366"/>
                  <a:gd name="T26" fmla="*/ 59 w 80"/>
                  <a:gd name="T27" fmla="*/ 1016 h 1366"/>
                  <a:gd name="T28" fmla="*/ 53 w 80"/>
                  <a:gd name="T29" fmla="*/ 1089 h 1366"/>
                  <a:gd name="T30" fmla="*/ 72 w 80"/>
                  <a:gd name="T31" fmla="*/ 1147 h 1366"/>
                  <a:gd name="T32" fmla="*/ 59 w 80"/>
                  <a:gd name="T33" fmla="*/ 1213 h 1366"/>
                  <a:gd name="T34" fmla="*/ 53 w 80"/>
                  <a:gd name="T35" fmla="*/ 1278 h 1366"/>
                  <a:gd name="T36" fmla="*/ 72 w 80"/>
                  <a:gd name="T37" fmla="*/ 1336 h 1366"/>
                  <a:gd name="T38" fmla="*/ 59 w 80"/>
                  <a:gd name="T39" fmla="*/ 1300 h 1366"/>
                  <a:gd name="T40" fmla="*/ 33 w 80"/>
                  <a:gd name="T41" fmla="*/ 1242 h 1366"/>
                  <a:gd name="T42" fmla="*/ 46 w 80"/>
                  <a:gd name="T43" fmla="*/ 1154 h 1366"/>
                  <a:gd name="T44" fmla="*/ 59 w 80"/>
                  <a:gd name="T45" fmla="*/ 1089 h 1366"/>
                  <a:gd name="T46" fmla="*/ 59 w 80"/>
                  <a:gd name="T47" fmla="*/ 1031 h 1366"/>
                  <a:gd name="T48" fmla="*/ 66 w 80"/>
                  <a:gd name="T49" fmla="*/ 966 h 1366"/>
                  <a:gd name="T50" fmla="*/ 66 w 80"/>
                  <a:gd name="T51" fmla="*/ 864 h 1366"/>
                  <a:gd name="T52" fmla="*/ 26 w 80"/>
                  <a:gd name="T53" fmla="*/ 799 h 1366"/>
                  <a:gd name="T54" fmla="*/ 26 w 80"/>
                  <a:gd name="T55" fmla="*/ 726 h 1366"/>
                  <a:gd name="T56" fmla="*/ 26 w 80"/>
                  <a:gd name="T57" fmla="*/ 639 h 1366"/>
                  <a:gd name="T58" fmla="*/ 26 w 80"/>
                  <a:gd name="T59" fmla="*/ 581 h 1366"/>
                  <a:gd name="T60" fmla="*/ 40 w 80"/>
                  <a:gd name="T61" fmla="*/ 523 h 1366"/>
                  <a:gd name="T62" fmla="*/ 46 w 80"/>
                  <a:gd name="T63" fmla="*/ 450 h 1366"/>
                  <a:gd name="T64" fmla="*/ 46 w 80"/>
                  <a:gd name="T65" fmla="*/ 392 h 1366"/>
                  <a:gd name="T66" fmla="*/ 46 w 80"/>
                  <a:gd name="T67" fmla="*/ 319 h 1366"/>
                  <a:gd name="T68" fmla="*/ 46 w 80"/>
                  <a:gd name="T69" fmla="*/ 254 h 1366"/>
                  <a:gd name="T70" fmla="*/ 53 w 80"/>
                  <a:gd name="T71" fmla="*/ 196 h 1366"/>
                  <a:gd name="T72" fmla="*/ 46 w 80"/>
                  <a:gd name="T73" fmla="*/ 131 h 1366"/>
                  <a:gd name="T74" fmla="*/ 13 w 80"/>
                  <a:gd name="T75" fmla="*/ 73 h 1366"/>
                  <a:gd name="T76" fmla="*/ 7 w 80"/>
                  <a:gd name="T77" fmla="*/ 15 h 1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0" h="1366">
                    <a:moveTo>
                      <a:pt x="0" y="0"/>
                    </a:moveTo>
                    <a:lnTo>
                      <a:pt x="33" y="109"/>
                    </a:lnTo>
                    <a:lnTo>
                      <a:pt x="53" y="138"/>
                    </a:lnTo>
                    <a:lnTo>
                      <a:pt x="59" y="167"/>
                    </a:lnTo>
                    <a:lnTo>
                      <a:pt x="66" y="196"/>
                    </a:lnTo>
                    <a:lnTo>
                      <a:pt x="59" y="232"/>
                    </a:lnTo>
                    <a:lnTo>
                      <a:pt x="46" y="269"/>
                    </a:lnTo>
                    <a:lnTo>
                      <a:pt x="40" y="298"/>
                    </a:lnTo>
                    <a:lnTo>
                      <a:pt x="33" y="334"/>
                    </a:lnTo>
                    <a:lnTo>
                      <a:pt x="33" y="363"/>
                    </a:lnTo>
                    <a:lnTo>
                      <a:pt x="33" y="392"/>
                    </a:lnTo>
                    <a:lnTo>
                      <a:pt x="40" y="421"/>
                    </a:lnTo>
                    <a:lnTo>
                      <a:pt x="40" y="457"/>
                    </a:lnTo>
                    <a:lnTo>
                      <a:pt x="53" y="494"/>
                    </a:lnTo>
                    <a:lnTo>
                      <a:pt x="53" y="523"/>
                    </a:lnTo>
                    <a:lnTo>
                      <a:pt x="53" y="581"/>
                    </a:lnTo>
                    <a:lnTo>
                      <a:pt x="53" y="610"/>
                    </a:lnTo>
                    <a:lnTo>
                      <a:pt x="53" y="653"/>
                    </a:lnTo>
                    <a:lnTo>
                      <a:pt x="53" y="697"/>
                    </a:lnTo>
                    <a:lnTo>
                      <a:pt x="59" y="741"/>
                    </a:lnTo>
                    <a:lnTo>
                      <a:pt x="66" y="770"/>
                    </a:lnTo>
                    <a:lnTo>
                      <a:pt x="66" y="799"/>
                    </a:lnTo>
                    <a:lnTo>
                      <a:pt x="59" y="835"/>
                    </a:lnTo>
                    <a:lnTo>
                      <a:pt x="46" y="871"/>
                    </a:lnTo>
                    <a:lnTo>
                      <a:pt x="53" y="900"/>
                    </a:lnTo>
                    <a:lnTo>
                      <a:pt x="66" y="929"/>
                    </a:lnTo>
                    <a:lnTo>
                      <a:pt x="66" y="958"/>
                    </a:lnTo>
                    <a:lnTo>
                      <a:pt x="59" y="1016"/>
                    </a:lnTo>
                    <a:lnTo>
                      <a:pt x="53" y="1060"/>
                    </a:lnTo>
                    <a:lnTo>
                      <a:pt x="53" y="1089"/>
                    </a:lnTo>
                    <a:lnTo>
                      <a:pt x="59" y="1118"/>
                    </a:lnTo>
                    <a:lnTo>
                      <a:pt x="72" y="1147"/>
                    </a:lnTo>
                    <a:lnTo>
                      <a:pt x="72" y="1176"/>
                    </a:lnTo>
                    <a:lnTo>
                      <a:pt x="59" y="1213"/>
                    </a:lnTo>
                    <a:lnTo>
                      <a:pt x="46" y="1242"/>
                    </a:lnTo>
                    <a:lnTo>
                      <a:pt x="53" y="1278"/>
                    </a:lnTo>
                    <a:lnTo>
                      <a:pt x="66" y="1307"/>
                    </a:lnTo>
                    <a:lnTo>
                      <a:pt x="72" y="1336"/>
                    </a:lnTo>
                    <a:lnTo>
                      <a:pt x="79" y="1365"/>
                    </a:lnTo>
                    <a:lnTo>
                      <a:pt x="59" y="1300"/>
                    </a:lnTo>
                    <a:lnTo>
                      <a:pt x="40" y="1271"/>
                    </a:lnTo>
                    <a:lnTo>
                      <a:pt x="33" y="1242"/>
                    </a:lnTo>
                    <a:lnTo>
                      <a:pt x="33" y="1183"/>
                    </a:lnTo>
                    <a:lnTo>
                      <a:pt x="46" y="1154"/>
                    </a:lnTo>
                    <a:lnTo>
                      <a:pt x="59" y="1125"/>
                    </a:lnTo>
                    <a:lnTo>
                      <a:pt x="59" y="1089"/>
                    </a:lnTo>
                    <a:lnTo>
                      <a:pt x="59" y="1060"/>
                    </a:lnTo>
                    <a:lnTo>
                      <a:pt x="59" y="1031"/>
                    </a:lnTo>
                    <a:lnTo>
                      <a:pt x="66" y="995"/>
                    </a:lnTo>
                    <a:lnTo>
                      <a:pt x="66" y="966"/>
                    </a:lnTo>
                    <a:lnTo>
                      <a:pt x="66" y="922"/>
                    </a:lnTo>
                    <a:lnTo>
                      <a:pt x="66" y="864"/>
                    </a:lnTo>
                    <a:lnTo>
                      <a:pt x="40" y="835"/>
                    </a:lnTo>
                    <a:lnTo>
                      <a:pt x="26" y="799"/>
                    </a:lnTo>
                    <a:lnTo>
                      <a:pt x="26" y="770"/>
                    </a:lnTo>
                    <a:lnTo>
                      <a:pt x="26" y="726"/>
                    </a:lnTo>
                    <a:lnTo>
                      <a:pt x="26" y="683"/>
                    </a:lnTo>
                    <a:lnTo>
                      <a:pt x="26" y="639"/>
                    </a:lnTo>
                    <a:lnTo>
                      <a:pt x="26" y="610"/>
                    </a:lnTo>
                    <a:lnTo>
                      <a:pt x="26" y="581"/>
                    </a:lnTo>
                    <a:lnTo>
                      <a:pt x="26" y="552"/>
                    </a:lnTo>
                    <a:lnTo>
                      <a:pt x="40" y="523"/>
                    </a:lnTo>
                    <a:lnTo>
                      <a:pt x="46" y="486"/>
                    </a:lnTo>
                    <a:lnTo>
                      <a:pt x="46" y="450"/>
                    </a:lnTo>
                    <a:lnTo>
                      <a:pt x="46" y="421"/>
                    </a:lnTo>
                    <a:lnTo>
                      <a:pt x="46" y="392"/>
                    </a:lnTo>
                    <a:lnTo>
                      <a:pt x="46" y="349"/>
                    </a:lnTo>
                    <a:lnTo>
                      <a:pt x="46" y="319"/>
                    </a:lnTo>
                    <a:lnTo>
                      <a:pt x="46" y="290"/>
                    </a:lnTo>
                    <a:lnTo>
                      <a:pt x="46" y="254"/>
                    </a:lnTo>
                    <a:lnTo>
                      <a:pt x="46" y="225"/>
                    </a:lnTo>
                    <a:lnTo>
                      <a:pt x="53" y="196"/>
                    </a:lnTo>
                    <a:lnTo>
                      <a:pt x="59" y="160"/>
                    </a:lnTo>
                    <a:lnTo>
                      <a:pt x="46" y="131"/>
                    </a:lnTo>
                    <a:lnTo>
                      <a:pt x="26" y="102"/>
                    </a:lnTo>
                    <a:lnTo>
                      <a:pt x="13" y="73"/>
                    </a:lnTo>
                    <a:lnTo>
                      <a:pt x="13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3096" name="Freeform 24"/>
              <p:cNvSpPr>
                <a:spLocks/>
              </p:cNvSpPr>
              <p:nvPr/>
            </p:nvSpPr>
            <p:spPr bwMode="auto">
              <a:xfrm>
                <a:off x="246" y="204"/>
                <a:ext cx="107" cy="2135"/>
              </a:xfrm>
              <a:custGeom>
                <a:avLst/>
                <a:gdLst>
                  <a:gd name="T0" fmla="*/ 0 w 107"/>
                  <a:gd name="T1" fmla="*/ 0 h 2135"/>
                  <a:gd name="T2" fmla="*/ 106 w 107"/>
                  <a:gd name="T3" fmla="*/ 116 h 2135"/>
                  <a:gd name="T4" fmla="*/ 106 w 107"/>
                  <a:gd name="T5" fmla="*/ 987 h 2135"/>
                  <a:gd name="T6" fmla="*/ 53 w 107"/>
                  <a:gd name="T7" fmla="*/ 1045 h 2135"/>
                  <a:gd name="T8" fmla="*/ 53 w 107"/>
                  <a:gd name="T9" fmla="*/ 1161 h 2135"/>
                  <a:gd name="T10" fmla="*/ 66 w 107"/>
                  <a:gd name="T11" fmla="*/ 1219 h 2135"/>
                  <a:gd name="T12" fmla="*/ 40 w 107"/>
                  <a:gd name="T13" fmla="*/ 1277 h 2135"/>
                  <a:gd name="T14" fmla="*/ 40 w 107"/>
                  <a:gd name="T15" fmla="*/ 1336 h 2135"/>
                  <a:gd name="T16" fmla="*/ 27 w 107"/>
                  <a:gd name="T17" fmla="*/ 1394 h 2135"/>
                  <a:gd name="T18" fmla="*/ 40 w 107"/>
                  <a:gd name="T19" fmla="*/ 1452 h 2135"/>
                  <a:gd name="T20" fmla="*/ 53 w 107"/>
                  <a:gd name="T21" fmla="*/ 1510 h 2135"/>
                  <a:gd name="T22" fmla="*/ 53 w 107"/>
                  <a:gd name="T23" fmla="*/ 1568 h 2135"/>
                  <a:gd name="T24" fmla="*/ 66 w 107"/>
                  <a:gd name="T25" fmla="*/ 1626 h 2135"/>
                  <a:gd name="T26" fmla="*/ 40 w 107"/>
                  <a:gd name="T27" fmla="*/ 1684 h 2135"/>
                  <a:gd name="T28" fmla="*/ 27 w 107"/>
                  <a:gd name="T29" fmla="*/ 1742 h 2135"/>
                  <a:gd name="T30" fmla="*/ 27 w 107"/>
                  <a:gd name="T31" fmla="*/ 1800 h 2135"/>
                  <a:gd name="T32" fmla="*/ 40 w 107"/>
                  <a:gd name="T33" fmla="*/ 1873 h 2135"/>
                  <a:gd name="T34" fmla="*/ 40 w 107"/>
                  <a:gd name="T35" fmla="*/ 1945 h 2135"/>
                  <a:gd name="T36" fmla="*/ 27 w 107"/>
                  <a:gd name="T37" fmla="*/ 2018 h 2135"/>
                  <a:gd name="T38" fmla="*/ 40 w 107"/>
                  <a:gd name="T39" fmla="*/ 2076 h 2135"/>
                  <a:gd name="T40" fmla="*/ 53 w 107"/>
                  <a:gd name="T41" fmla="*/ 2134 h 2135"/>
                  <a:gd name="T42" fmla="*/ 13 w 107"/>
                  <a:gd name="T43" fmla="*/ 2061 h 2135"/>
                  <a:gd name="T44" fmla="*/ 13 w 107"/>
                  <a:gd name="T45" fmla="*/ 1974 h 2135"/>
                  <a:gd name="T46" fmla="*/ 13 w 107"/>
                  <a:gd name="T47" fmla="*/ 1916 h 2135"/>
                  <a:gd name="T48" fmla="*/ 27 w 107"/>
                  <a:gd name="T49" fmla="*/ 1858 h 2135"/>
                  <a:gd name="T50" fmla="*/ 40 w 107"/>
                  <a:gd name="T51" fmla="*/ 1800 h 2135"/>
                  <a:gd name="T52" fmla="*/ 40 w 107"/>
                  <a:gd name="T53" fmla="*/ 1684 h 2135"/>
                  <a:gd name="T54" fmla="*/ 40 w 107"/>
                  <a:gd name="T55" fmla="*/ 1597 h 2135"/>
                  <a:gd name="T56" fmla="*/ 40 w 107"/>
                  <a:gd name="T57" fmla="*/ 1539 h 2135"/>
                  <a:gd name="T58" fmla="*/ 40 w 107"/>
                  <a:gd name="T59" fmla="*/ 1481 h 2135"/>
                  <a:gd name="T60" fmla="*/ 53 w 107"/>
                  <a:gd name="T61" fmla="*/ 1423 h 2135"/>
                  <a:gd name="T62" fmla="*/ 53 w 107"/>
                  <a:gd name="T63" fmla="*/ 1350 h 2135"/>
                  <a:gd name="T64" fmla="*/ 53 w 107"/>
                  <a:gd name="T65" fmla="*/ 1292 h 2135"/>
                  <a:gd name="T66" fmla="*/ 40 w 107"/>
                  <a:gd name="T67" fmla="*/ 1234 h 2135"/>
                  <a:gd name="T68" fmla="*/ 40 w 107"/>
                  <a:gd name="T69" fmla="*/ 1176 h 2135"/>
                  <a:gd name="T70" fmla="*/ 53 w 107"/>
                  <a:gd name="T71" fmla="*/ 1118 h 2135"/>
                  <a:gd name="T72" fmla="*/ 66 w 107"/>
                  <a:gd name="T73" fmla="*/ 1060 h 2135"/>
                  <a:gd name="T74" fmla="*/ 66 w 107"/>
                  <a:gd name="T75" fmla="*/ 987 h 2135"/>
                  <a:gd name="T76" fmla="*/ 66 w 107"/>
                  <a:gd name="T77" fmla="*/ 929 h 2135"/>
                  <a:gd name="T78" fmla="*/ 66 w 107"/>
                  <a:gd name="T79" fmla="*/ 871 h 2135"/>
                  <a:gd name="T80" fmla="*/ 66 w 107"/>
                  <a:gd name="T81" fmla="*/ 798 h 2135"/>
                  <a:gd name="T82" fmla="*/ 66 w 107"/>
                  <a:gd name="T83" fmla="*/ 726 h 2135"/>
                  <a:gd name="T84" fmla="*/ 66 w 107"/>
                  <a:gd name="T85" fmla="*/ 668 h 2135"/>
                  <a:gd name="T86" fmla="*/ 66 w 107"/>
                  <a:gd name="T87" fmla="*/ 552 h 2135"/>
                  <a:gd name="T88" fmla="*/ 53 w 107"/>
                  <a:gd name="T89" fmla="*/ 494 h 2135"/>
                  <a:gd name="T90" fmla="*/ 53 w 107"/>
                  <a:gd name="T91" fmla="*/ 436 h 2135"/>
                  <a:gd name="T92" fmla="*/ 53 w 107"/>
                  <a:gd name="T93" fmla="*/ 377 h 2135"/>
                  <a:gd name="T94" fmla="*/ 53 w 107"/>
                  <a:gd name="T95" fmla="*/ 319 h 2135"/>
                  <a:gd name="T96" fmla="*/ 53 w 107"/>
                  <a:gd name="T97" fmla="*/ 261 h 2135"/>
                  <a:gd name="T98" fmla="*/ 53 w 107"/>
                  <a:gd name="T99" fmla="*/ 203 h 2135"/>
                  <a:gd name="T100" fmla="*/ 53 w 107"/>
                  <a:gd name="T101" fmla="*/ 145 h 2135"/>
                  <a:gd name="T102" fmla="*/ 27 w 107"/>
                  <a:gd name="T103" fmla="*/ 87 h 2135"/>
                  <a:gd name="T104" fmla="*/ 0 w 107"/>
                  <a:gd name="T105" fmla="*/ 0 h 2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7" h="2135">
                    <a:moveTo>
                      <a:pt x="0" y="0"/>
                    </a:moveTo>
                    <a:lnTo>
                      <a:pt x="106" y="116"/>
                    </a:lnTo>
                    <a:lnTo>
                      <a:pt x="106" y="987"/>
                    </a:lnTo>
                    <a:lnTo>
                      <a:pt x="53" y="1045"/>
                    </a:lnTo>
                    <a:lnTo>
                      <a:pt x="53" y="1161"/>
                    </a:lnTo>
                    <a:lnTo>
                      <a:pt x="66" y="1219"/>
                    </a:lnTo>
                    <a:lnTo>
                      <a:pt x="40" y="1277"/>
                    </a:lnTo>
                    <a:lnTo>
                      <a:pt x="40" y="1336"/>
                    </a:lnTo>
                    <a:lnTo>
                      <a:pt x="27" y="1394"/>
                    </a:lnTo>
                    <a:lnTo>
                      <a:pt x="40" y="1452"/>
                    </a:lnTo>
                    <a:lnTo>
                      <a:pt x="53" y="1510"/>
                    </a:lnTo>
                    <a:lnTo>
                      <a:pt x="53" y="1568"/>
                    </a:lnTo>
                    <a:lnTo>
                      <a:pt x="66" y="1626"/>
                    </a:lnTo>
                    <a:lnTo>
                      <a:pt x="40" y="1684"/>
                    </a:lnTo>
                    <a:lnTo>
                      <a:pt x="27" y="1742"/>
                    </a:lnTo>
                    <a:lnTo>
                      <a:pt x="27" y="1800"/>
                    </a:lnTo>
                    <a:lnTo>
                      <a:pt x="40" y="1873"/>
                    </a:lnTo>
                    <a:lnTo>
                      <a:pt x="40" y="1945"/>
                    </a:lnTo>
                    <a:lnTo>
                      <a:pt x="27" y="2018"/>
                    </a:lnTo>
                    <a:lnTo>
                      <a:pt x="40" y="2076"/>
                    </a:lnTo>
                    <a:lnTo>
                      <a:pt x="53" y="2134"/>
                    </a:lnTo>
                    <a:lnTo>
                      <a:pt x="13" y="2061"/>
                    </a:lnTo>
                    <a:lnTo>
                      <a:pt x="13" y="1974"/>
                    </a:lnTo>
                    <a:lnTo>
                      <a:pt x="13" y="1916"/>
                    </a:lnTo>
                    <a:lnTo>
                      <a:pt x="27" y="1858"/>
                    </a:lnTo>
                    <a:lnTo>
                      <a:pt x="40" y="1800"/>
                    </a:lnTo>
                    <a:lnTo>
                      <a:pt x="40" y="1684"/>
                    </a:lnTo>
                    <a:lnTo>
                      <a:pt x="40" y="1597"/>
                    </a:lnTo>
                    <a:lnTo>
                      <a:pt x="40" y="1539"/>
                    </a:lnTo>
                    <a:lnTo>
                      <a:pt x="40" y="1481"/>
                    </a:lnTo>
                    <a:lnTo>
                      <a:pt x="53" y="1423"/>
                    </a:lnTo>
                    <a:lnTo>
                      <a:pt x="53" y="1350"/>
                    </a:lnTo>
                    <a:lnTo>
                      <a:pt x="53" y="1292"/>
                    </a:lnTo>
                    <a:lnTo>
                      <a:pt x="40" y="1234"/>
                    </a:lnTo>
                    <a:lnTo>
                      <a:pt x="40" y="1176"/>
                    </a:lnTo>
                    <a:lnTo>
                      <a:pt x="53" y="1118"/>
                    </a:lnTo>
                    <a:lnTo>
                      <a:pt x="66" y="1060"/>
                    </a:lnTo>
                    <a:lnTo>
                      <a:pt x="66" y="987"/>
                    </a:lnTo>
                    <a:lnTo>
                      <a:pt x="66" y="929"/>
                    </a:lnTo>
                    <a:lnTo>
                      <a:pt x="66" y="871"/>
                    </a:lnTo>
                    <a:lnTo>
                      <a:pt x="66" y="798"/>
                    </a:lnTo>
                    <a:lnTo>
                      <a:pt x="66" y="726"/>
                    </a:lnTo>
                    <a:lnTo>
                      <a:pt x="66" y="668"/>
                    </a:lnTo>
                    <a:lnTo>
                      <a:pt x="66" y="552"/>
                    </a:lnTo>
                    <a:lnTo>
                      <a:pt x="53" y="494"/>
                    </a:lnTo>
                    <a:lnTo>
                      <a:pt x="53" y="436"/>
                    </a:lnTo>
                    <a:lnTo>
                      <a:pt x="53" y="377"/>
                    </a:lnTo>
                    <a:lnTo>
                      <a:pt x="53" y="319"/>
                    </a:lnTo>
                    <a:lnTo>
                      <a:pt x="53" y="261"/>
                    </a:lnTo>
                    <a:lnTo>
                      <a:pt x="53" y="203"/>
                    </a:lnTo>
                    <a:lnTo>
                      <a:pt x="53" y="145"/>
                    </a:lnTo>
                    <a:lnTo>
                      <a:pt x="27" y="8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3097" name="Freeform 25"/>
              <p:cNvSpPr>
                <a:spLocks/>
              </p:cNvSpPr>
              <p:nvPr/>
            </p:nvSpPr>
            <p:spPr bwMode="auto">
              <a:xfrm>
                <a:off x="260" y="437"/>
                <a:ext cx="93" cy="1699"/>
              </a:xfrm>
              <a:custGeom>
                <a:avLst/>
                <a:gdLst>
                  <a:gd name="T0" fmla="*/ 92 w 93"/>
                  <a:gd name="T1" fmla="*/ 0 h 1699"/>
                  <a:gd name="T2" fmla="*/ 79 w 93"/>
                  <a:gd name="T3" fmla="*/ 73 h 1699"/>
                  <a:gd name="T4" fmla="*/ 79 w 93"/>
                  <a:gd name="T5" fmla="*/ 131 h 1699"/>
                  <a:gd name="T6" fmla="*/ 66 w 93"/>
                  <a:gd name="T7" fmla="*/ 189 h 1699"/>
                  <a:gd name="T8" fmla="*/ 26 w 93"/>
                  <a:gd name="T9" fmla="*/ 247 h 1699"/>
                  <a:gd name="T10" fmla="*/ 26 w 93"/>
                  <a:gd name="T11" fmla="*/ 305 h 1699"/>
                  <a:gd name="T12" fmla="*/ 26 w 93"/>
                  <a:gd name="T13" fmla="*/ 363 h 1699"/>
                  <a:gd name="T14" fmla="*/ 39 w 93"/>
                  <a:gd name="T15" fmla="*/ 421 h 1699"/>
                  <a:gd name="T16" fmla="*/ 53 w 93"/>
                  <a:gd name="T17" fmla="*/ 479 h 1699"/>
                  <a:gd name="T18" fmla="*/ 53 w 93"/>
                  <a:gd name="T19" fmla="*/ 537 h 1699"/>
                  <a:gd name="T20" fmla="*/ 39 w 93"/>
                  <a:gd name="T21" fmla="*/ 610 h 1699"/>
                  <a:gd name="T22" fmla="*/ 39 w 93"/>
                  <a:gd name="T23" fmla="*/ 668 h 1699"/>
                  <a:gd name="T24" fmla="*/ 39 w 93"/>
                  <a:gd name="T25" fmla="*/ 726 h 1699"/>
                  <a:gd name="T26" fmla="*/ 39 w 93"/>
                  <a:gd name="T27" fmla="*/ 784 h 1699"/>
                  <a:gd name="T28" fmla="*/ 13 w 93"/>
                  <a:gd name="T29" fmla="*/ 856 h 1699"/>
                  <a:gd name="T30" fmla="*/ 0 w 93"/>
                  <a:gd name="T31" fmla="*/ 914 h 1699"/>
                  <a:gd name="T32" fmla="*/ 0 w 93"/>
                  <a:gd name="T33" fmla="*/ 972 h 1699"/>
                  <a:gd name="T34" fmla="*/ 26 w 93"/>
                  <a:gd name="T35" fmla="*/ 1030 h 1699"/>
                  <a:gd name="T36" fmla="*/ 26 w 93"/>
                  <a:gd name="T37" fmla="*/ 1103 h 1699"/>
                  <a:gd name="T38" fmla="*/ 13 w 93"/>
                  <a:gd name="T39" fmla="*/ 1176 h 1699"/>
                  <a:gd name="T40" fmla="*/ 13 w 93"/>
                  <a:gd name="T41" fmla="*/ 1234 h 1699"/>
                  <a:gd name="T42" fmla="*/ 13 w 93"/>
                  <a:gd name="T43" fmla="*/ 1292 h 1699"/>
                  <a:gd name="T44" fmla="*/ 13 w 93"/>
                  <a:gd name="T45" fmla="*/ 1350 h 1699"/>
                  <a:gd name="T46" fmla="*/ 0 w 93"/>
                  <a:gd name="T47" fmla="*/ 1408 h 1699"/>
                  <a:gd name="T48" fmla="*/ 0 w 93"/>
                  <a:gd name="T49" fmla="*/ 1466 h 1699"/>
                  <a:gd name="T50" fmla="*/ 13 w 93"/>
                  <a:gd name="T51" fmla="*/ 1524 h 1699"/>
                  <a:gd name="T52" fmla="*/ 53 w 93"/>
                  <a:gd name="T53" fmla="*/ 1582 h 1699"/>
                  <a:gd name="T54" fmla="*/ 53 w 93"/>
                  <a:gd name="T55" fmla="*/ 1640 h 1699"/>
                  <a:gd name="T56" fmla="*/ 26 w 93"/>
                  <a:gd name="T57" fmla="*/ 1698 h 1699"/>
                  <a:gd name="T58" fmla="*/ 53 w 93"/>
                  <a:gd name="T59" fmla="*/ 1640 h 1699"/>
                  <a:gd name="T60" fmla="*/ 39 w 93"/>
                  <a:gd name="T61" fmla="*/ 1567 h 1699"/>
                  <a:gd name="T62" fmla="*/ 26 w 93"/>
                  <a:gd name="T63" fmla="*/ 1509 h 1699"/>
                  <a:gd name="T64" fmla="*/ 26 w 93"/>
                  <a:gd name="T65" fmla="*/ 1437 h 1699"/>
                  <a:gd name="T66" fmla="*/ 26 w 93"/>
                  <a:gd name="T67" fmla="*/ 1379 h 1699"/>
                  <a:gd name="T68" fmla="*/ 26 w 93"/>
                  <a:gd name="T69" fmla="*/ 1321 h 1699"/>
                  <a:gd name="T70" fmla="*/ 26 w 93"/>
                  <a:gd name="T71" fmla="*/ 1263 h 1699"/>
                  <a:gd name="T72" fmla="*/ 26 w 93"/>
                  <a:gd name="T73" fmla="*/ 1205 h 1699"/>
                  <a:gd name="T74" fmla="*/ 53 w 93"/>
                  <a:gd name="T75" fmla="*/ 1147 h 1699"/>
                  <a:gd name="T76" fmla="*/ 66 w 93"/>
                  <a:gd name="T77" fmla="*/ 1088 h 1699"/>
                  <a:gd name="T78" fmla="*/ 39 w 93"/>
                  <a:gd name="T79" fmla="*/ 1030 h 1699"/>
                  <a:gd name="T80" fmla="*/ 13 w 93"/>
                  <a:gd name="T81" fmla="*/ 972 h 1699"/>
                  <a:gd name="T82" fmla="*/ 13 w 93"/>
                  <a:gd name="T83" fmla="*/ 914 h 1699"/>
                  <a:gd name="T84" fmla="*/ 26 w 93"/>
                  <a:gd name="T85" fmla="*/ 856 h 1699"/>
                  <a:gd name="T86" fmla="*/ 39 w 93"/>
                  <a:gd name="T87" fmla="*/ 798 h 1699"/>
                  <a:gd name="T88" fmla="*/ 39 w 93"/>
                  <a:gd name="T89" fmla="*/ 740 h 1699"/>
                  <a:gd name="T90" fmla="*/ 53 w 93"/>
                  <a:gd name="T91" fmla="*/ 682 h 1699"/>
                  <a:gd name="T92" fmla="*/ 66 w 93"/>
                  <a:gd name="T93" fmla="*/ 624 h 1699"/>
                  <a:gd name="T94" fmla="*/ 66 w 93"/>
                  <a:gd name="T95" fmla="*/ 566 h 1699"/>
                  <a:gd name="T96" fmla="*/ 53 w 93"/>
                  <a:gd name="T97" fmla="*/ 508 h 1699"/>
                  <a:gd name="T98" fmla="*/ 39 w 93"/>
                  <a:gd name="T99" fmla="*/ 450 h 1699"/>
                  <a:gd name="T100" fmla="*/ 26 w 93"/>
                  <a:gd name="T101" fmla="*/ 392 h 1699"/>
                  <a:gd name="T102" fmla="*/ 26 w 93"/>
                  <a:gd name="T103" fmla="*/ 334 h 1699"/>
                  <a:gd name="T104" fmla="*/ 26 w 93"/>
                  <a:gd name="T105" fmla="*/ 276 h 1699"/>
                  <a:gd name="T106" fmla="*/ 66 w 93"/>
                  <a:gd name="T107" fmla="*/ 218 h 1699"/>
                  <a:gd name="T108" fmla="*/ 66 w 93"/>
                  <a:gd name="T109" fmla="*/ 160 h 1699"/>
                  <a:gd name="T110" fmla="*/ 66 w 93"/>
                  <a:gd name="T111" fmla="*/ 102 h 1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3" h="1699">
                    <a:moveTo>
                      <a:pt x="92" y="0"/>
                    </a:moveTo>
                    <a:lnTo>
                      <a:pt x="79" y="73"/>
                    </a:lnTo>
                    <a:lnTo>
                      <a:pt x="79" y="131"/>
                    </a:lnTo>
                    <a:lnTo>
                      <a:pt x="66" y="189"/>
                    </a:lnTo>
                    <a:lnTo>
                      <a:pt x="26" y="247"/>
                    </a:lnTo>
                    <a:lnTo>
                      <a:pt x="26" y="305"/>
                    </a:lnTo>
                    <a:lnTo>
                      <a:pt x="26" y="363"/>
                    </a:lnTo>
                    <a:lnTo>
                      <a:pt x="39" y="421"/>
                    </a:lnTo>
                    <a:lnTo>
                      <a:pt x="53" y="479"/>
                    </a:lnTo>
                    <a:lnTo>
                      <a:pt x="53" y="537"/>
                    </a:lnTo>
                    <a:lnTo>
                      <a:pt x="39" y="610"/>
                    </a:lnTo>
                    <a:lnTo>
                      <a:pt x="39" y="668"/>
                    </a:lnTo>
                    <a:lnTo>
                      <a:pt x="39" y="726"/>
                    </a:lnTo>
                    <a:lnTo>
                      <a:pt x="39" y="784"/>
                    </a:lnTo>
                    <a:lnTo>
                      <a:pt x="13" y="856"/>
                    </a:lnTo>
                    <a:lnTo>
                      <a:pt x="0" y="914"/>
                    </a:lnTo>
                    <a:lnTo>
                      <a:pt x="0" y="972"/>
                    </a:lnTo>
                    <a:lnTo>
                      <a:pt x="26" y="1030"/>
                    </a:lnTo>
                    <a:lnTo>
                      <a:pt x="26" y="1103"/>
                    </a:lnTo>
                    <a:lnTo>
                      <a:pt x="13" y="1176"/>
                    </a:lnTo>
                    <a:lnTo>
                      <a:pt x="13" y="1234"/>
                    </a:lnTo>
                    <a:lnTo>
                      <a:pt x="13" y="1292"/>
                    </a:lnTo>
                    <a:lnTo>
                      <a:pt x="13" y="1350"/>
                    </a:lnTo>
                    <a:lnTo>
                      <a:pt x="0" y="1408"/>
                    </a:lnTo>
                    <a:lnTo>
                      <a:pt x="0" y="1466"/>
                    </a:lnTo>
                    <a:lnTo>
                      <a:pt x="13" y="1524"/>
                    </a:lnTo>
                    <a:lnTo>
                      <a:pt x="53" y="1582"/>
                    </a:lnTo>
                    <a:lnTo>
                      <a:pt x="53" y="1640"/>
                    </a:lnTo>
                    <a:lnTo>
                      <a:pt x="26" y="1698"/>
                    </a:lnTo>
                    <a:lnTo>
                      <a:pt x="53" y="1640"/>
                    </a:lnTo>
                    <a:lnTo>
                      <a:pt x="39" y="1567"/>
                    </a:lnTo>
                    <a:lnTo>
                      <a:pt x="26" y="1509"/>
                    </a:lnTo>
                    <a:lnTo>
                      <a:pt x="26" y="1437"/>
                    </a:lnTo>
                    <a:lnTo>
                      <a:pt x="26" y="1379"/>
                    </a:lnTo>
                    <a:lnTo>
                      <a:pt x="26" y="1321"/>
                    </a:lnTo>
                    <a:lnTo>
                      <a:pt x="26" y="1263"/>
                    </a:lnTo>
                    <a:lnTo>
                      <a:pt x="26" y="1205"/>
                    </a:lnTo>
                    <a:lnTo>
                      <a:pt x="53" y="1147"/>
                    </a:lnTo>
                    <a:lnTo>
                      <a:pt x="66" y="1088"/>
                    </a:lnTo>
                    <a:lnTo>
                      <a:pt x="39" y="1030"/>
                    </a:lnTo>
                    <a:lnTo>
                      <a:pt x="13" y="972"/>
                    </a:lnTo>
                    <a:lnTo>
                      <a:pt x="13" y="914"/>
                    </a:lnTo>
                    <a:lnTo>
                      <a:pt x="26" y="856"/>
                    </a:lnTo>
                    <a:lnTo>
                      <a:pt x="39" y="798"/>
                    </a:lnTo>
                    <a:lnTo>
                      <a:pt x="39" y="740"/>
                    </a:lnTo>
                    <a:lnTo>
                      <a:pt x="53" y="682"/>
                    </a:lnTo>
                    <a:lnTo>
                      <a:pt x="66" y="624"/>
                    </a:lnTo>
                    <a:lnTo>
                      <a:pt x="66" y="566"/>
                    </a:lnTo>
                    <a:lnTo>
                      <a:pt x="53" y="508"/>
                    </a:lnTo>
                    <a:lnTo>
                      <a:pt x="39" y="450"/>
                    </a:lnTo>
                    <a:lnTo>
                      <a:pt x="26" y="392"/>
                    </a:lnTo>
                    <a:lnTo>
                      <a:pt x="26" y="334"/>
                    </a:lnTo>
                    <a:lnTo>
                      <a:pt x="26" y="276"/>
                    </a:lnTo>
                    <a:lnTo>
                      <a:pt x="66" y="218"/>
                    </a:lnTo>
                    <a:lnTo>
                      <a:pt x="66" y="160"/>
                    </a:lnTo>
                    <a:lnTo>
                      <a:pt x="66" y="102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3098" name="Freeform 26"/>
              <p:cNvSpPr>
                <a:spLocks/>
              </p:cNvSpPr>
              <p:nvPr/>
            </p:nvSpPr>
            <p:spPr bwMode="auto">
              <a:xfrm>
                <a:off x="1161" y="204"/>
                <a:ext cx="2527" cy="117"/>
              </a:xfrm>
              <a:custGeom>
                <a:avLst/>
                <a:gdLst>
                  <a:gd name="T0" fmla="*/ 81 w 2527"/>
                  <a:gd name="T1" fmla="*/ 73 h 117"/>
                  <a:gd name="T2" fmla="*/ 188 w 2527"/>
                  <a:gd name="T3" fmla="*/ 44 h 117"/>
                  <a:gd name="T4" fmla="*/ 296 w 2527"/>
                  <a:gd name="T5" fmla="*/ 58 h 117"/>
                  <a:gd name="T6" fmla="*/ 417 w 2527"/>
                  <a:gd name="T7" fmla="*/ 87 h 117"/>
                  <a:gd name="T8" fmla="*/ 524 w 2527"/>
                  <a:gd name="T9" fmla="*/ 87 h 117"/>
                  <a:gd name="T10" fmla="*/ 645 w 2527"/>
                  <a:gd name="T11" fmla="*/ 73 h 117"/>
                  <a:gd name="T12" fmla="*/ 833 w 2527"/>
                  <a:gd name="T13" fmla="*/ 58 h 117"/>
                  <a:gd name="T14" fmla="*/ 941 w 2527"/>
                  <a:gd name="T15" fmla="*/ 44 h 117"/>
                  <a:gd name="T16" fmla="*/ 1061 w 2527"/>
                  <a:gd name="T17" fmla="*/ 58 h 117"/>
                  <a:gd name="T18" fmla="*/ 1209 w 2527"/>
                  <a:gd name="T19" fmla="*/ 58 h 117"/>
                  <a:gd name="T20" fmla="*/ 1344 w 2527"/>
                  <a:gd name="T21" fmla="*/ 44 h 117"/>
                  <a:gd name="T22" fmla="*/ 1451 w 2527"/>
                  <a:gd name="T23" fmla="*/ 44 h 117"/>
                  <a:gd name="T24" fmla="*/ 1559 w 2527"/>
                  <a:gd name="T25" fmla="*/ 0 h 117"/>
                  <a:gd name="T26" fmla="*/ 2472 w 2527"/>
                  <a:gd name="T27" fmla="*/ 0 h 117"/>
                  <a:gd name="T28" fmla="*/ 2472 w 2527"/>
                  <a:gd name="T29" fmla="*/ 58 h 117"/>
                  <a:gd name="T30" fmla="*/ 2351 w 2527"/>
                  <a:gd name="T31" fmla="*/ 58 h 117"/>
                  <a:gd name="T32" fmla="*/ 2244 w 2527"/>
                  <a:gd name="T33" fmla="*/ 58 h 117"/>
                  <a:gd name="T34" fmla="*/ 2123 w 2527"/>
                  <a:gd name="T35" fmla="*/ 73 h 117"/>
                  <a:gd name="T36" fmla="*/ 2015 w 2527"/>
                  <a:gd name="T37" fmla="*/ 87 h 117"/>
                  <a:gd name="T38" fmla="*/ 1868 w 2527"/>
                  <a:gd name="T39" fmla="*/ 73 h 117"/>
                  <a:gd name="T40" fmla="*/ 1760 w 2527"/>
                  <a:gd name="T41" fmla="*/ 58 h 117"/>
                  <a:gd name="T42" fmla="*/ 1639 w 2527"/>
                  <a:gd name="T43" fmla="*/ 58 h 117"/>
                  <a:gd name="T44" fmla="*/ 1532 w 2527"/>
                  <a:gd name="T45" fmla="*/ 73 h 117"/>
                  <a:gd name="T46" fmla="*/ 1424 w 2527"/>
                  <a:gd name="T47" fmla="*/ 73 h 117"/>
                  <a:gd name="T48" fmla="*/ 1317 w 2527"/>
                  <a:gd name="T49" fmla="*/ 58 h 117"/>
                  <a:gd name="T50" fmla="*/ 1088 w 2527"/>
                  <a:gd name="T51" fmla="*/ 73 h 117"/>
                  <a:gd name="T52" fmla="*/ 967 w 2527"/>
                  <a:gd name="T53" fmla="*/ 73 h 117"/>
                  <a:gd name="T54" fmla="*/ 846 w 2527"/>
                  <a:gd name="T55" fmla="*/ 87 h 117"/>
                  <a:gd name="T56" fmla="*/ 726 w 2527"/>
                  <a:gd name="T57" fmla="*/ 73 h 117"/>
                  <a:gd name="T58" fmla="*/ 591 w 2527"/>
                  <a:gd name="T59" fmla="*/ 73 h 117"/>
                  <a:gd name="T60" fmla="*/ 470 w 2527"/>
                  <a:gd name="T61" fmla="*/ 73 h 117"/>
                  <a:gd name="T62" fmla="*/ 363 w 2527"/>
                  <a:gd name="T63" fmla="*/ 73 h 117"/>
                  <a:gd name="T64" fmla="*/ 255 w 2527"/>
                  <a:gd name="T65" fmla="*/ 44 h 117"/>
                  <a:gd name="T66" fmla="*/ 148 w 2527"/>
                  <a:gd name="T67" fmla="*/ 73 h 117"/>
                  <a:gd name="T68" fmla="*/ 0 w 2527"/>
                  <a:gd name="T69" fmla="*/ 11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27" h="117">
                    <a:moveTo>
                      <a:pt x="0" y="116"/>
                    </a:moveTo>
                    <a:lnTo>
                      <a:pt x="81" y="73"/>
                    </a:lnTo>
                    <a:lnTo>
                      <a:pt x="134" y="58"/>
                    </a:lnTo>
                    <a:lnTo>
                      <a:pt x="188" y="44"/>
                    </a:lnTo>
                    <a:lnTo>
                      <a:pt x="242" y="44"/>
                    </a:lnTo>
                    <a:lnTo>
                      <a:pt x="296" y="58"/>
                    </a:lnTo>
                    <a:lnTo>
                      <a:pt x="363" y="87"/>
                    </a:lnTo>
                    <a:lnTo>
                      <a:pt x="417" y="87"/>
                    </a:lnTo>
                    <a:lnTo>
                      <a:pt x="470" y="87"/>
                    </a:lnTo>
                    <a:lnTo>
                      <a:pt x="524" y="87"/>
                    </a:lnTo>
                    <a:lnTo>
                      <a:pt x="591" y="87"/>
                    </a:lnTo>
                    <a:lnTo>
                      <a:pt x="645" y="73"/>
                    </a:lnTo>
                    <a:lnTo>
                      <a:pt x="752" y="58"/>
                    </a:lnTo>
                    <a:lnTo>
                      <a:pt x="833" y="58"/>
                    </a:lnTo>
                    <a:lnTo>
                      <a:pt x="887" y="44"/>
                    </a:lnTo>
                    <a:lnTo>
                      <a:pt x="941" y="44"/>
                    </a:lnTo>
                    <a:lnTo>
                      <a:pt x="1008" y="58"/>
                    </a:lnTo>
                    <a:lnTo>
                      <a:pt x="1061" y="58"/>
                    </a:lnTo>
                    <a:lnTo>
                      <a:pt x="1115" y="58"/>
                    </a:lnTo>
                    <a:lnTo>
                      <a:pt x="1209" y="58"/>
                    </a:lnTo>
                    <a:lnTo>
                      <a:pt x="1276" y="44"/>
                    </a:lnTo>
                    <a:lnTo>
                      <a:pt x="1344" y="44"/>
                    </a:lnTo>
                    <a:lnTo>
                      <a:pt x="1397" y="44"/>
                    </a:lnTo>
                    <a:lnTo>
                      <a:pt x="1451" y="44"/>
                    </a:lnTo>
                    <a:lnTo>
                      <a:pt x="1505" y="29"/>
                    </a:lnTo>
                    <a:lnTo>
                      <a:pt x="1559" y="0"/>
                    </a:lnTo>
                    <a:lnTo>
                      <a:pt x="2472" y="0"/>
                    </a:lnTo>
                    <a:lnTo>
                      <a:pt x="2472" y="0"/>
                    </a:lnTo>
                    <a:lnTo>
                      <a:pt x="2526" y="29"/>
                    </a:lnTo>
                    <a:lnTo>
                      <a:pt x="2472" y="58"/>
                    </a:lnTo>
                    <a:lnTo>
                      <a:pt x="2419" y="58"/>
                    </a:lnTo>
                    <a:lnTo>
                      <a:pt x="2351" y="58"/>
                    </a:lnTo>
                    <a:lnTo>
                      <a:pt x="2298" y="58"/>
                    </a:lnTo>
                    <a:lnTo>
                      <a:pt x="2244" y="58"/>
                    </a:lnTo>
                    <a:lnTo>
                      <a:pt x="2177" y="102"/>
                    </a:lnTo>
                    <a:lnTo>
                      <a:pt x="2123" y="73"/>
                    </a:lnTo>
                    <a:lnTo>
                      <a:pt x="2069" y="73"/>
                    </a:lnTo>
                    <a:lnTo>
                      <a:pt x="2015" y="87"/>
                    </a:lnTo>
                    <a:lnTo>
                      <a:pt x="1935" y="87"/>
                    </a:lnTo>
                    <a:lnTo>
                      <a:pt x="1868" y="73"/>
                    </a:lnTo>
                    <a:lnTo>
                      <a:pt x="1814" y="58"/>
                    </a:lnTo>
                    <a:lnTo>
                      <a:pt x="1760" y="58"/>
                    </a:lnTo>
                    <a:lnTo>
                      <a:pt x="1706" y="58"/>
                    </a:lnTo>
                    <a:lnTo>
                      <a:pt x="1639" y="58"/>
                    </a:lnTo>
                    <a:lnTo>
                      <a:pt x="1585" y="58"/>
                    </a:lnTo>
                    <a:lnTo>
                      <a:pt x="1532" y="73"/>
                    </a:lnTo>
                    <a:lnTo>
                      <a:pt x="1478" y="73"/>
                    </a:lnTo>
                    <a:lnTo>
                      <a:pt x="1424" y="73"/>
                    </a:lnTo>
                    <a:lnTo>
                      <a:pt x="1370" y="58"/>
                    </a:lnTo>
                    <a:lnTo>
                      <a:pt x="1317" y="58"/>
                    </a:lnTo>
                    <a:lnTo>
                      <a:pt x="1196" y="58"/>
                    </a:lnTo>
                    <a:lnTo>
                      <a:pt x="1088" y="73"/>
                    </a:lnTo>
                    <a:lnTo>
                      <a:pt x="1035" y="73"/>
                    </a:lnTo>
                    <a:lnTo>
                      <a:pt x="967" y="73"/>
                    </a:lnTo>
                    <a:lnTo>
                      <a:pt x="914" y="87"/>
                    </a:lnTo>
                    <a:lnTo>
                      <a:pt x="846" y="87"/>
                    </a:lnTo>
                    <a:lnTo>
                      <a:pt x="779" y="73"/>
                    </a:lnTo>
                    <a:lnTo>
                      <a:pt x="726" y="73"/>
                    </a:lnTo>
                    <a:lnTo>
                      <a:pt x="658" y="73"/>
                    </a:lnTo>
                    <a:lnTo>
                      <a:pt x="591" y="73"/>
                    </a:lnTo>
                    <a:lnTo>
                      <a:pt x="524" y="73"/>
                    </a:lnTo>
                    <a:lnTo>
                      <a:pt x="470" y="73"/>
                    </a:lnTo>
                    <a:lnTo>
                      <a:pt x="417" y="73"/>
                    </a:lnTo>
                    <a:lnTo>
                      <a:pt x="363" y="73"/>
                    </a:lnTo>
                    <a:lnTo>
                      <a:pt x="309" y="44"/>
                    </a:lnTo>
                    <a:lnTo>
                      <a:pt x="255" y="44"/>
                    </a:lnTo>
                    <a:lnTo>
                      <a:pt x="202" y="44"/>
                    </a:lnTo>
                    <a:lnTo>
                      <a:pt x="148" y="73"/>
                    </a:lnTo>
                    <a:lnTo>
                      <a:pt x="94" y="73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B9B9B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3099" name="Freeform 27"/>
              <p:cNvSpPr>
                <a:spLocks/>
              </p:cNvSpPr>
              <p:nvPr/>
            </p:nvSpPr>
            <p:spPr bwMode="auto">
              <a:xfrm>
                <a:off x="3070" y="204"/>
                <a:ext cx="1763" cy="75"/>
              </a:xfrm>
              <a:custGeom>
                <a:avLst/>
                <a:gdLst>
                  <a:gd name="T0" fmla="*/ 188 w 1763"/>
                  <a:gd name="T1" fmla="*/ 0 h 75"/>
                  <a:gd name="T2" fmla="*/ 363 w 1763"/>
                  <a:gd name="T3" fmla="*/ 74 h 75"/>
                  <a:gd name="T4" fmla="*/ 444 w 1763"/>
                  <a:gd name="T5" fmla="*/ 74 h 75"/>
                  <a:gd name="T6" fmla="*/ 565 w 1763"/>
                  <a:gd name="T7" fmla="*/ 74 h 75"/>
                  <a:gd name="T8" fmla="*/ 619 w 1763"/>
                  <a:gd name="T9" fmla="*/ 74 h 75"/>
                  <a:gd name="T10" fmla="*/ 699 w 1763"/>
                  <a:gd name="T11" fmla="*/ 59 h 75"/>
                  <a:gd name="T12" fmla="*/ 753 w 1763"/>
                  <a:gd name="T13" fmla="*/ 59 h 75"/>
                  <a:gd name="T14" fmla="*/ 807 w 1763"/>
                  <a:gd name="T15" fmla="*/ 44 h 75"/>
                  <a:gd name="T16" fmla="*/ 874 w 1763"/>
                  <a:gd name="T17" fmla="*/ 44 h 75"/>
                  <a:gd name="T18" fmla="*/ 928 w 1763"/>
                  <a:gd name="T19" fmla="*/ 44 h 75"/>
                  <a:gd name="T20" fmla="*/ 995 w 1763"/>
                  <a:gd name="T21" fmla="*/ 74 h 75"/>
                  <a:gd name="T22" fmla="*/ 1103 w 1763"/>
                  <a:gd name="T23" fmla="*/ 74 h 75"/>
                  <a:gd name="T24" fmla="*/ 1157 w 1763"/>
                  <a:gd name="T25" fmla="*/ 74 h 75"/>
                  <a:gd name="T26" fmla="*/ 1211 w 1763"/>
                  <a:gd name="T27" fmla="*/ 74 h 75"/>
                  <a:gd name="T28" fmla="*/ 1332 w 1763"/>
                  <a:gd name="T29" fmla="*/ 74 h 75"/>
                  <a:gd name="T30" fmla="*/ 1399 w 1763"/>
                  <a:gd name="T31" fmla="*/ 59 h 75"/>
                  <a:gd name="T32" fmla="*/ 1453 w 1763"/>
                  <a:gd name="T33" fmla="*/ 44 h 75"/>
                  <a:gd name="T34" fmla="*/ 1506 w 1763"/>
                  <a:gd name="T35" fmla="*/ 44 h 75"/>
                  <a:gd name="T36" fmla="*/ 1560 w 1763"/>
                  <a:gd name="T37" fmla="*/ 30 h 75"/>
                  <a:gd name="T38" fmla="*/ 1654 w 1763"/>
                  <a:gd name="T39" fmla="*/ 30 h 75"/>
                  <a:gd name="T40" fmla="*/ 1708 w 1763"/>
                  <a:gd name="T41" fmla="*/ 30 h 75"/>
                  <a:gd name="T42" fmla="*/ 1762 w 1763"/>
                  <a:gd name="T43" fmla="*/ 30 h 75"/>
                  <a:gd name="T44" fmla="*/ 1708 w 1763"/>
                  <a:gd name="T45" fmla="*/ 30 h 75"/>
                  <a:gd name="T46" fmla="*/ 1654 w 1763"/>
                  <a:gd name="T47" fmla="*/ 44 h 75"/>
                  <a:gd name="T48" fmla="*/ 1601 w 1763"/>
                  <a:gd name="T49" fmla="*/ 74 h 75"/>
                  <a:gd name="T50" fmla="*/ 1547 w 1763"/>
                  <a:gd name="T51" fmla="*/ 74 h 75"/>
                  <a:gd name="T52" fmla="*/ 1493 w 1763"/>
                  <a:gd name="T53" fmla="*/ 74 h 75"/>
                  <a:gd name="T54" fmla="*/ 1426 w 1763"/>
                  <a:gd name="T55" fmla="*/ 59 h 75"/>
                  <a:gd name="T56" fmla="*/ 1372 w 1763"/>
                  <a:gd name="T57" fmla="*/ 59 h 75"/>
                  <a:gd name="T58" fmla="*/ 1251 w 1763"/>
                  <a:gd name="T59" fmla="*/ 59 h 75"/>
                  <a:gd name="T60" fmla="*/ 1184 w 1763"/>
                  <a:gd name="T61" fmla="*/ 59 h 75"/>
                  <a:gd name="T62" fmla="*/ 1116 w 1763"/>
                  <a:gd name="T63" fmla="*/ 59 h 75"/>
                  <a:gd name="T64" fmla="*/ 1009 w 1763"/>
                  <a:gd name="T65" fmla="*/ 59 h 75"/>
                  <a:gd name="T66" fmla="*/ 955 w 1763"/>
                  <a:gd name="T67" fmla="*/ 59 h 75"/>
                  <a:gd name="T68" fmla="*/ 888 w 1763"/>
                  <a:gd name="T69" fmla="*/ 59 h 75"/>
                  <a:gd name="T70" fmla="*/ 820 w 1763"/>
                  <a:gd name="T71" fmla="*/ 74 h 75"/>
                  <a:gd name="T72" fmla="*/ 767 w 1763"/>
                  <a:gd name="T73" fmla="*/ 74 h 75"/>
                  <a:gd name="T74" fmla="*/ 699 w 1763"/>
                  <a:gd name="T75" fmla="*/ 59 h 75"/>
                  <a:gd name="T76" fmla="*/ 646 w 1763"/>
                  <a:gd name="T77" fmla="*/ 44 h 75"/>
                  <a:gd name="T78" fmla="*/ 592 w 1763"/>
                  <a:gd name="T79" fmla="*/ 44 h 75"/>
                  <a:gd name="T80" fmla="*/ 538 w 1763"/>
                  <a:gd name="T81" fmla="*/ 44 h 75"/>
                  <a:gd name="T82" fmla="*/ 484 w 1763"/>
                  <a:gd name="T83" fmla="*/ 59 h 75"/>
                  <a:gd name="T84" fmla="*/ 430 w 1763"/>
                  <a:gd name="T85" fmla="*/ 59 h 75"/>
                  <a:gd name="T86" fmla="*/ 377 w 1763"/>
                  <a:gd name="T87" fmla="*/ 30 h 75"/>
                  <a:gd name="T88" fmla="*/ 323 w 1763"/>
                  <a:gd name="T89" fmla="*/ 15 h 75"/>
                  <a:gd name="T90" fmla="*/ 269 w 1763"/>
                  <a:gd name="T91" fmla="*/ 15 h 75"/>
                  <a:gd name="T92" fmla="*/ 215 w 1763"/>
                  <a:gd name="T93" fmla="*/ 15 h 75"/>
                  <a:gd name="T94" fmla="*/ 161 w 1763"/>
                  <a:gd name="T95" fmla="*/ 15 h 75"/>
                  <a:gd name="T96" fmla="*/ 108 w 1763"/>
                  <a:gd name="T97" fmla="*/ 30 h 75"/>
                  <a:gd name="T98" fmla="*/ 54 w 1763"/>
                  <a:gd name="T99" fmla="*/ 44 h 75"/>
                  <a:gd name="T100" fmla="*/ 0 w 1763"/>
                  <a:gd name="T101" fmla="*/ 59 h 75"/>
                  <a:gd name="T102" fmla="*/ 54 w 1763"/>
                  <a:gd name="T103" fmla="*/ 59 h 75"/>
                  <a:gd name="T104" fmla="*/ 108 w 1763"/>
                  <a:gd name="T105" fmla="*/ 30 h 75"/>
                  <a:gd name="T106" fmla="*/ 161 w 1763"/>
                  <a:gd name="T107" fmla="*/ 30 h 75"/>
                  <a:gd name="T108" fmla="*/ 188 w 1763"/>
                  <a:gd name="T10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63" h="75">
                    <a:moveTo>
                      <a:pt x="188" y="0"/>
                    </a:moveTo>
                    <a:lnTo>
                      <a:pt x="363" y="74"/>
                    </a:lnTo>
                    <a:lnTo>
                      <a:pt x="444" y="74"/>
                    </a:lnTo>
                    <a:lnTo>
                      <a:pt x="565" y="74"/>
                    </a:lnTo>
                    <a:lnTo>
                      <a:pt x="619" y="74"/>
                    </a:lnTo>
                    <a:lnTo>
                      <a:pt x="699" y="59"/>
                    </a:lnTo>
                    <a:lnTo>
                      <a:pt x="753" y="59"/>
                    </a:lnTo>
                    <a:lnTo>
                      <a:pt x="807" y="44"/>
                    </a:lnTo>
                    <a:lnTo>
                      <a:pt x="874" y="44"/>
                    </a:lnTo>
                    <a:lnTo>
                      <a:pt x="928" y="44"/>
                    </a:lnTo>
                    <a:lnTo>
                      <a:pt x="995" y="74"/>
                    </a:lnTo>
                    <a:lnTo>
                      <a:pt x="1103" y="74"/>
                    </a:lnTo>
                    <a:lnTo>
                      <a:pt x="1157" y="74"/>
                    </a:lnTo>
                    <a:lnTo>
                      <a:pt x="1211" y="74"/>
                    </a:lnTo>
                    <a:lnTo>
                      <a:pt x="1332" y="74"/>
                    </a:lnTo>
                    <a:lnTo>
                      <a:pt x="1399" y="59"/>
                    </a:lnTo>
                    <a:lnTo>
                      <a:pt x="1453" y="44"/>
                    </a:lnTo>
                    <a:lnTo>
                      <a:pt x="1506" y="44"/>
                    </a:lnTo>
                    <a:lnTo>
                      <a:pt x="1560" y="30"/>
                    </a:lnTo>
                    <a:lnTo>
                      <a:pt x="1654" y="30"/>
                    </a:lnTo>
                    <a:lnTo>
                      <a:pt x="1708" y="30"/>
                    </a:lnTo>
                    <a:lnTo>
                      <a:pt x="1762" y="30"/>
                    </a:lnTo>
                    <a:lnTo>
                      <a:pt x="1708" y="30"/>
                    </a:lnTo>
                    <a:lnTo>
                      <a:pt x="1654" y="44"/>
                    </a:lnTo>
                    <a:lnTo>
                      <a:pt x="1601" y="74"/>
                    </a:lnTo>
                    <a:lnTo>
                      <a:pt x="1547" y="74"/>
                    </a:lnTo>
                    <a:lnTo>
                      <a:pt x="1493" y="74"/>
                    </a:lnTo>
                    <a:lnTo>
                      <a:pt x="1426" y="59"/>
                    </a:lnTo>
                    <a:lnTo>
                      <a:pt x="1372" y="59"/>
                    </a:lnTo>
                    <a:lnTo>
                      <a:pt x="1251" y="59"/>
                    </a:lnTo>
                    <a:lnTo>
                      <a:pt x="1184" y="59"/>
                    </a:lnTo>
                    <a:lnTo>
                      <a:pt x="1116" y="59"/>
                    </a:lnTo>
                    <a:lnTo>
                      <a:pt x="1009" y="59"/>
                    </a:lnTo>
                    <a:lnTo>
                      <a:pt x="955" y="59"/>
                    </a:lnTo>
                    <a:lnTo>
                      <a:pt x="888" y="59"/>
                    </a:lnTo>
                    <a:lnTo>
                      <a:pt x="820" y="74"/>
                    </a:lnTo>
                    <a:lnTo>
                      <a:pt x="767" y="74"/>
                    </a:lnTo>
                    <a:lnTo>
                      <a:pt x="699" y="59"/>
                    </a:lnTo>
                    <a:lnTo>
                      <a:pt x="646" y="44"/>
                    </a:lnTo>
                    <a:lnTo>
                      <a:pt x="592" y="44"/>
                    </a:lnTo>
                    <a:lnTo>
                      <a:pt x="538" y="44"/>
                    </a:lnTo>
                    <a:lnTo>
                      <a:pt x="484" y="59"/>
                    </a:lnTo>
                    <a:lnTo>
                      <a:pt x="430" y="59"/>
                    </a:lnTo>
                    <a:lnTo>
                      <a:pt x="377" y="30"/>
                    </a:lnTo>
                    <a:lnTo>
                      <a:pt x="323" y="15"/>
                    </a:lnTo>
                    <a:lnTo>
                      <a:pt x="269" y="15"/>
                    </a:lnTo>
                    <a:lnTo>
                      <a:pt x="215" y="15"/>
                    </a:lnTo>
                    <a:lnTo>
                      <a:pt x="161" y="15"/>
                    </a:lnTo>
                    <a:lnTo>
                      <a:pt x="108" y="30"/>
                    </a:lnTo>
                    <a:lnTo>
                      <a:pt x="54" y="44"/>
                    </a:lnTo>
                    <a:lnTo>
                      <a:pt x="0" y="59"/>
                    </a:lnTo>
                    <a:lnTo>
                      <a:pt x="54" y="59"/>
                    </a:lnTo>
                    <a:lnTo>
                      <a:pt x="108" y="30"/>
                    </a:lnTo>
                    <a:lnTo>
                      <a:pt x="161" y="30"/>
                    </a:lnTo>
                    <a:lnTo>
                      <a:pt x="188" y="0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</p:grpSp>
        <p:grpSp>
          <p:nvGrpSpPr>
            <p:cNvPr id="1031" name="Group 28"/>
            <p:cNvGrpSpPr>
              <a:grpSpLocks/>
            </p:cNvGrpSpPr>
            <p:nvPr/>
          </p:nvGrpSpPr>
          <p:grpSpPr bwMode="auto">
            <a:xfrm>
              <a:off x="0" y="0"/>
              <a:ext cx="1246" cy="1232"/>
              <a:chOff x="0" y="0"/>
              <a:chExt cx="1246" cy="1232"/>
            </a:xfrm>
          </p:grpSpPr>
          <p:sp>
            <p:nvSpPr>
              <p:cNvPr id="3101" name="Rectangle 2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46" cy="123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3102" name="Rectangle 30"/>
              <p:cNvSpPr>
                <a:spLocks noChangeArrowheads="1"/>
              </p:cNvSpPr>
              <p:nvPr/>
            </p:nvSpPr>
            <p:spPr bwMode="auto">
              <a:xfrm>
                <a:off x="246" y="202"/>
                <a:ext cx="1000" cy="1030"/>
              </a:xfrm>
              <a:prstGeom prst="rect">
                <a:avLst/>
              </a:prstGeom>
              <a:solidFill>
                <a:srgbClr val="47474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3103" name="Rectangle 3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72" cy="1165"/>
              </a:xfrm>
              <a:prstGeom prst="rect">
                <a:avLst/>
              </a:prstGeom>
              <a:gradFill rotWithShape="0">
                <a:gsLst>
                  <a:gs pos="0">
                    <a:srgbClr val="790015"/>
                  </a:gs>
                  <a:gs pos="100000">
                    <a:srgbClr val="790015">
                      <a:gamma/>
                      <a:shade val="80000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</p:grpSp>
      </p:grpSp>
      <p:sp>
        <p:nvSpPr>
          <p:cNvPr id="3104" name="Text Box 32"/>
          <p:cNvSpPr txBox="1">
            <a:spLocks noChangeArrowheads="1"/>
          </p:cNvSpPr>
          <p:nvPr/>
        </p:nvSpPr>
        <p:spPr bwMode="auto">
          <a:xfrm>
            <a:off x="282575" y="6542088"/>
            <a:ext cx="9953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©2003 </a:t>
            </a:r>
            <a:r>
              <a:rPr lang="en-US" altLang="ko-KR" sz="1000" b="1">
                <a:solidFill>
                  <a:srgbClr val="FFFFFF"/>
                </a:solidFill>
                <a:ea typeface="굴림" charset="0"/>
                <a:cs typeface="굴림" charset="0"/>
              </a:rPr>
              <a:t>TBBMI</a:t>
            </a:r>
          </a:p>
        </p:txBody>
      </p:sp>
      <p:sp>
        <p:nvSpPr>
          <p:cNvPr id="3105" name="Rectangle 33"/>
          <p:cNvSpPr>
            <a:spLocks noChangeArrowheads="1"/>
          </p:cNvSpPr>
          <p:nvPr/>
        </p:nvSpPr>
        <p:spPr bwMode="auto">
          <a:xfrm>
            <a:off x="7616825" y="6529388"/>
            <a:ext cx="661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ko-KR" altLang="en-US" sz="1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굴림" charset="0"/>
                <a:cs typeface="굴림" charset="0"/>
              </a:rPr>
              <a:t>7.5.01.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advClick="0" advTm="2000">
    <p:wheel spokes="0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1"/>
          <p:cNvGrpSpPr>
            <a:grpSpLocks/>
          </p:cNvGrpSpPr>
          <p:nvPr/>
        </p:nvGrpSpPr>
        <p:grpSpPr bwMode="auto">
          <a:xfrm>
            <a:off x="0" y="0"/>
            <a:ext cx="9132888" cy="6845300"/>
            <a:chOff x="0" y="0"/>
            <a:chExt cx="5753" cy="4312"/>
          </a:xfrm>
        </p:grpSpPr>
        <p:sp>
          <p:nvSpPr>
            <p:cNvPr id="1029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61001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900">
                <a:solidFill>
                  <a:srgbClr val="FFA27C"/>
                </a:solidFill>
              </a:endParaRPr>
            </a:p>
          </p:txBody>
        </p:sp>
        <p:grpSp>
          <p:nvGrpSpPr>
            <p:cNvPr id="1030" name="Group 26"/>
            <p:cNvGrpSpPr>
              <a:grpSpLocks/>
            </p:cNvGrpSpPr>
            <p:nvPr/>
          </p:nvGrpSpPr>
          <p:grpSpPr bwMode="auto">
            <a:xfrm>
              <a:off x="246" y="204"/>
              <a:ext cx="5271" cy="3889"/>
              <a:chOff x="246" y="204"/>
              <a:chExt cx="5271" cy="3889"/>
            </a:xfrm>
          </p:grpSpPr>
          <p:sp>
            <p:nvSpPr>
              <p:cNvPr id="2" name="Rectangle 3"/>
              <p:cNvSpPr>
                <a:spLocks noChangeArrowheads="1"/>
              </p:cNvSpPr>
              <p:nvPr/>
            </p:nvSpPr>
            <p:spPr bwMode="auto">
              <a:xfrm>
                <a:off x="294" y="228"/>
                <a:ext cx="5217" cy="3850"/>
              </a:xfrm>
              <a:prstGeom prst="rect">
                <a:avLst/>
              </a:prstGeom>
              <a:solidFill>
                <a:srgbClr val="535353"/>
              </a:solidFill>
              <a:ln w="12700">
                <a:noFill/>
                <a:miter lim="800000"/>
                <a:headEnd/>
                <a:tailEnd/>
              </a:ln>
              <a:effectLst>
                <a:outerShdw blurRad="63500" dist="197566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900">
                  <a:solidFill>
                    <a:srgbClr val="FFA27C"/>
                  </a:solidFill>
                  <a:latin typeface="Arial" pitchFamily="-107" charset="0"/>
                </a:endParaRPr>
              </a:p>
            </p:txBody>
          </p:sp>
          <p:sp>
            <p:nvSpPr>
              <p:cNvPr id="1036" name="Freeform 4"/>
              <p:cNvSpPr>
                <a:spLocks/>
              </p:cNvSpPr>
              <p:nvPr/>
            </p:nvSpPr>
            <p:spPr bwMode="auto">
              <a:xfrm>
                <a:off x="3002" y="378"/>
                <a:ext cx="1411" cy="3440"/>
              </a:xfrm>
              <a:custGeom>
                <a:avLst/>
                <a:gdLst>
                  <a:gd name="T0" fmla="*/ 91 w 1411"/>
                  <a:gd name="T1" fmla="*/ 33 h 3440"/>
                  <a:gd name="T2" fmla="*/ 212 w 1411"/>
                  <a:gd name="T3" fmla="*/ 76 h 3440"/>
                  <a:gd name="T4" fmla="*/ 332 w 1411"/>
                  <a:gd name="T5" fmla="*/ 174 h 3440"/>
                  <a:gd name="T6" fmla="*/ 383 w 1411"/>
                  <a:gd name="T7" fmla="*/ 305 h 3440"/>
                  <a:gd name="T8" fmla="*/ 443 w 1411"/>
                  <a:gd name="T9" fmla="*/ 446 h 3440"/>
                  <a:gd name="T10" fmla="*/ 453 w 1411"/>
                  <a:gd name="T11" fmla="*/ 620 h 3440"/>
                  <a:gd name="T12" fmla="*/ 494 w 1411"/>
                  <a:gd name="T13" fmla="*/ 751 h 3440"/>
                  <a:gd name="T14" fmla="*/ 494 w 1411"/>
                  <a:gd name="T15" fmla="*/ 882 h 3440"/>
                  <a:gd name="T16" fmla="*/ 483 w 1411"/>
                  <a:gd name="T17" fmla="*/ 1012 h 3440"/>
                  <a:gd name="T18" fmla="*/ 473 w 1411"/>
                  <a:gd name="T19" fmla="*/ 1143 h 3440"/>
                  <a:gd name="T20" fmla="*/ 463 w 1411"/>
                  <a:gd name="T21" fmla="*/ 1284 h 3440"/>
                  <a:gd name="T22" fmla="*/ 433 w 1411"/>
                  <a:gd name="T23" fmla="*/ 1426 h 3440"/>
                  <a:gd name="T24" fmla="*/ 383 w 1411"/>
                  <a:gd name="T25" fmla="*/ 1556 h 3440"/>
                  <a:gd name="T26" fmla="*/ 353 w 1411"/>
                  <a:gd name="T27" fmla="*/ 1687 h 3440"/>
                  <a:gd name="T28" fmla="*/ 443 w 1411"/>
                  <a:gd name="T29" fmla="*/ 1796 h 3440"/>
                  <a:gd name="T30" fmla="*/ 494 w 1411"/>
                  <a:gd name="T31" fmla="*/ 1937 h 3440"/>
                  <a:gd name="T32" fmla="*/ 524 w 1411"/>
                  <a:gd name="T33" fmla="*/ 2068 h 3440"/>
                  <a:gd name="T34" fmla="*/ 614 w 1411"/>
                  <a:gd name="T35" fmla="*/ 2198 h 3440"/>
                  <a:gd name="T36" fmla="*/ 705 w 1411"/>
                  <a:gd name="T37" fmla="*/ 2351 h 3440"/>
                  <a:gd name="T38" fmla="*/ 836 w 1411"/>
                  <a:gd name="T39" fmla="*/ 2470 h 3440"/>
                  <a:gd name="T40" fmla="*/ 947 w 1411"/>
                  <a:gd name="T41" fmla="*/ 2612 h 3440"/>
                  <a:gd name="T42" fmla="*/ 1078 w 1411"/>
                  <a:gd name="T43" fmla="*/ 2721 h 3440"/>
                  <a:gd name="T44" fmla="*/ 1158 w 1411"/>
                  <a:gd name="T45" fmla="*/ 2851 h 3440"/>
                  <a:gd name="T46" fmla="*/ 1269 w 1411"/>
                  <a:gd name="T47" fmla="*/ 3004 h 3440"/>
                  <a:gd name="T48" fmla="*/ 1319 w 1411"/>
                  <a:gd name="T49" fmla="*/ 3156 h 3440"/>
                  <a:gd name="T50" fmla="*/ 1370 w 1411"/>
                  <a:gd name="T51" fmla="*/ 3308 h 3440"/>
                  <a:gd name="T52" fmla="*/ 1400 w 1411"/>
                  <a:gd name="T53" fmla="*/ 3439 h 3440"/>
                  <a:gd name="T54" fmla="*/ 1410 w 1411"/>
                  <a:gd name="T55" fmla="*/ 3145 h 3440"/>
                  <a:gd name="T56" fmla="*/ 1340 w 1411"/>
                  <a:gd name="T57" fmla="*/ 3058 h 3440"/>
                  <a:gd name="T58" fmla="*/ 1259 w 1411"/>
                  <a:gd name="T59" fmla="*/ 2862 h 3440"/>
                  <a:gd name="T60" fmla="*/ 1098 w 1411"/>
                  <a:gd name="T61" fmla="*/ 2721 h 3440"/>
                  <a:gd name="T62" fmla="*/ 997 w 1411"/>
                  <a:gd name="T63" fmla="*/ 2514 h 3440"/>
                  <a:gd name="T64" fmla="*/ 806 w 1411"/>
                  <a:gd name="T65" fmla="*/ 2449 h 3440"/>
                  <a:gd name="T66" fmla="*/ 735 w 1411"/>
                  <a:gd name="T67" fmla="*/ 2307 h 3440"/>
                  <a:gd name="T68" fmla="*/ 635 w 1411"/>
                  <a:gd name="T69" fmla="*/ 2187 h 3440"/>
                  <a:gd name="T70" fmla="*/ 534 w 1411"/>
                  <a:gd name="T71" fmla="*/ 1959 h 3440"/>
                  <a:gd name="T72" fmla="*/ 443 w 1411"/>
                  <a:gd name="T73" fmla="*/ 1785 h 3440"/>
                  <a:gd name="T74" fmla="*/ 403 w 1411"/>
                  <a:gd name="T75" fmla="*/ 1632 h 3440"/>
                  <a:gd name="T76" fmla="*/ 433 w 1411"/>
                  <a:gd name="T77" fmla="*/ 1491 h 3440"/>
                  <a:gd name="T78" fmla="*/ 483 w 1411"/>
                  <a:gd name="T79" fmla="*/ 1349 h 3440"/>
                  <a:gd name="T80" fmla="*/ 483 w 1411"/>
                  <a:gd name="T81" fmla="*/ 1208 h 3440"/>
                  <a:gd name="T82" fmla="*/ 524 w 1411"/>
                  <a:gd name="T83" fmla="*/ 1023 h 3440"/>
                  <a:gd name="T84" fmla="*/ 514 w 1411"/>
                  <a:gd name="T85" fmla="*/ 805 h 3440"/>
                  <a:gd name="T86" fmla="*/ 534 w 1411"/>
                  <a:gd name="T87" fmla="*/ 642 h 3440"/>
                  <a:gd name="T88" fmla="*/ 554 w 1411"/>
                  <a:gd name="T89" fmla="*/ 522 h 3440"/>
                  <a:gd name="T90" fmla="*/ 665 w 1411"/>
                  <a:gd name="T91" fmla="*/ 392 h 3440"/>
                  <a:gd name="T92" fmla="*/ 826 w 1411"/>
                  <a:gd name="T93" fmla="*/ 218 h 3440"/>
                  <a:gd name="T94" fmla="*/ 876 w 1411"/>
                  <a:gd name="T95" fmla="*/ 76 h 3440"/>
                  <a:gd name="T96" fmla="*/ 917 w 1411"/>
                  <a:gd name="T97" fmla="*/ 11 h 3440"/>
                  <a:gd name="T98" fmla="*/ 765 w 1411"/>
                  <a:gd name="T99" fmla="*/ 87 h 3440"/>
                  <a:gd name="T100" fmla="*/ 755 w 1411"/>
                  <a:gd name="T101" fmla="*/ 218 h 3440"/>
                  <a:gd name="T102" fmla="*/ 745 w 1411"/>
                  <a:gd name="T103" fmla="*/ 305 h 3440"/>
                  <a:gd name="T104" fmla="*/ 624 w 1411"/>
                  <a:gd name="T105" fmla="*/ 435 h 3440"/>
                  <a:gd name="T106" fmla="*/ 534 w 1411"/>
                  <a:gd name="T107" fmla="*/ 522 h 3440"/>
                  <a:gd name="T108" fmla="*/ 483 w 1411"/>
                  <a:gd name="T109" fmla="*/ 664 h 3440"/>
                  <a:gd name="T110" fmla="*/ 473 w 1411"/>
                  <a:gd name="T111" fmla="*/ 511 h 3440"/>
                  <a:gd name="T112" fmla="*/ 443 w 1411"/>
                  <a:gd name="T113" fmla="*/ 348 h 3440"/>
                  <a:gd name="T114" fmla="*/ 383 w 1411"/>
                  <a:gd name="T115" fmla="*/ 218 h 3440"/>
                  <a:gd name="T116" fmla="*/ 302 w 1411"/>
                  <a:gd name="T117" fmla="*/ 98 h 3440"/>
                  <a:gd name="T118" fmla="*/ 181 w 1411"/>
                  <a:gd name="T119" fmla="*/ 33 h 3440"/>
                  <a:gd name="T120" fmla="*/ 60 w 1411"/>
                  <a:gd name="T121" fmla="*/ 11 h 344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411" h="3440">
                    <a:moveTo>
                      <a:pt x="0" y="0"/>
                    </a:moveTo>
                    <a:lnTo>
                      <a:pt x="50" y="22"/>
                    </a:lnTo>
                    <a:lnTo>
                      <a:pt x="91" y="33"/>
                    </a:lnTo>
                    <a:lnTo>
                      <a:pt x="131" y="22"/>
                    </a:lnTo>
                    <a:lnTo>
                      <a:pt x="171" y="54"/>
                    </a:lnTo>
                    <a:lnTo>
                      <a:pt x="212" y="76"/>
                    </a:lnTo>
                    <a:lnTo>
                      <a:pt x="252" y="98"/>
                    </a:lnTo>
                    <a:lnTo>
                      <a:pt x="292" y="141"/>
                    </a:lnTo>
                    <a:lnTo>
                      <a:pt x="332" y="174"/>
                    </a:lnTo>
                    <a:lnTo>
                      <a:pt x="342" y="218"/>
                    </a:lnTo>
                    <a:lnTo>
                      <a:pt x="342" y="261"/>
                    </a:lnTo>
                    <a:lnTo>
                      <a:pt x="383" y="305"/>
                    </a:lnTo>
                    <a:lnTo>
                      <a:pt x="413" y="348"/>
                    </a:lnTo>
                    <a:lnTo>
                      <a:pt x="413" y="403"/>
                    </a:lnTo>
                    <a:lnTo>
                      <a:pt x="443" y="446"/>
                    </a:lnTo>
                    <a:lnTo>
                      <a:pt x="463" y="490"/>
                    </a:lnTo>
                    <a:lnTo>
                      <a:pt x="453" y="577"/>
                    </a:lnTo>
                    <a:lnTo>
                      <a:pt x="453" y="620"/>
                    </a:lnTo>
                    <a:lnTo>
                      <a:pt x="473" y="664"/>
                    </a:lnTo>
                    <a:lnTo>
                      <a:pt x="483" y="707"/>
                    </a:lnTo>
                    <a:lnTo>
                      <a:pt x="494" y="751"/>
                    </a:lnTo>
                    <a:lnTo>
                      <a:pt x="494" y="794"/>
                    </a:lnTo>
                    <a:lnTo>
                      <a:pt x="494" y="838"/>
                    </a:lnTo>
                    <a:lnTo>
                      <a:pt x="494" y="882"/>
                    </a:lnTo>
                    <a:lnTo>
                      <a:pt x="494" y="925"/>
                    </a:lnTo>
                    <a:lnTo>
                      <a:pt x="504" y="969"/>
                    </a:lnTo>
                    <a:lnTo>
                      <a:pt x="483" y="1012"/>
                    </a:lnTo>
                    <a:lnTo>
                      <a:pt x="473" y="1056"/>
                    </a:lnTo>
                    <a:lnTo>
                      <a:pt x="473" y="1099"/>
                    </a:lnTo>
                    <a:lnTo>
                      <a:pt x="473" y="1143"/>
                    </a:lnTo>
                    <a:lnTo>
                      <a:pt x="483" y="1186"/>
                    </a:lnTo>
                    <a:lnTo>
                      <a:pt x="483" y="1230"/>
                    </a:lnTo>
                    <a:lnTo>
                      <a:pt x="463" y="1284"/>
                    </a:lnTo>
                    <a:lnTo>
                      <a:pt x="453" y="1328"/>
                    </a:lnTo>
                    <a:lnTo>
                      <a:pt x="453" y="1382"/>
                    </a:lnTo>
                    <a:lnTo>
                      <a:pt x="433" y="1426"/>
                    </a:lnTo>
                    <a:lnTo>
                      <a:pt x="403" y="1469"/>
                    </a:lnTo>
                    <a:lnTo>
                      <a:pt x="383" y="1513"/>
                    </a:lnTo>
                    <a:lnTo>
                      <a:pt x="383" y="1556"/>
                    </a:lnTo>
                    <a:lnTo>
                      <a:pt x="383" y="1600"/>
                    </a:lnTo>
                    <a:lnTo>
                      <a:pt x="363" y="1643"/>
                    </a:lnTo>
                    <a:lnTo>
                      <a:pt x="353" y="1687"/>
                    </a:lnTo>
                    <a:lnTo>
                      <a:pt x="363" y="1730"/>
                    </a:lnTo>
                    <a:lnTo>
                      <a:pt x="383" y="1785"/>
                    </a:lnTo>
                    <a:lnTo>
                      <a:pt x="443" y="1796"/>
                    </a:lnTo>
                    <a:lnTo>
                      <a:pt x="463" y="1850"/>
                    </a:lnTo>
                    <a:lnTo>
                      <a:pt x="483" y="1894"/>
                    </a:lnTo>
                    <a:lnTo>
                      <a:pt x="494" y="1937"/>
                    </a:lnTo>
                    <a:lnTo>
                      <a:pt x="494" y="1981"/>
                    </a:lnTo>
                    <a:lnTo>
                      <a:pt x="524" y="2024"/>
                    </a:lnTo>
                    <a:lnTo>
                      <a:pt x="524" y="2068"/>
                    </a:lnTo>
                    <a:lnTo>
                      <a:pt x="544" y="2122"/>
                    </a:lnTo>
                    <a:lnTo>
                      <a:pt x="584" y="2155"/>
                    </a:lnTo>
                    <a:lnTo>
                      <a:pt x="614" y="2198"/>
                    </a:lnTo>
                    <a:lnTo>
                      <a:pt x="624" y="2275"/>
                    </a:lnTo>
                    <a:lnTo>
                      <a:pt x="685" y="2285"/>
                    </a:lnTo>
                    <a:lnTo>
                      <a:pt x="705" y="2351"/>
                    </a:lnTo>
                    <a:lnTo>
                      <a:pt x="745" y="2394"/>
                    </a:lnTo>
                    <a:lnTo>
                      <a:pt x="786" y="2438"/>
                    </a:lnTo>
                    <a:lnTo>
                      <a:pt x="836" y="2470"/>
                    </a:lnTo>
                    <a:lnTo>
                      <a:pt x="876" y="2514"/>
                    </a:lnTo>
                    <a:lnTo>
                      <a:pt x="896" y="2568"/>
                    </a:lnTo>
                    <a:lnTo>
                      <a:pt x="947" y="2612"/>
                    </a:lnTo>
                    <a:lnTo>
                      <a:pt x="997" y="2634"/>
                    </a:lnTo>
                    <a:lnTo>
                      <a:pt x="1027" y="2677"/>
                    </a:lnTo>
                    <a:lnTo>
                      <a:pt x="1078" y="2721"/>
                    </a:lnTo>
                    <a:lnTo>
                      <a:pt x="1108" y="2764"/>
                    </a:lnTo>
                    <a:lnTo>
                      <a:pt x="1128" y="2808"/>
                    </a:lnTo>
                    <a:lnTo>
                      <a:pt x="1158" y="2851"/>
                    </a:lnTo>
                    <a:lnTo>
                      <a:pt x="1188" y="2906"/>
                    </a:lnTo>
                    <a:lnTo>
                      <a:pt x="1229" y="2949"/>
                    </a:lnTo>
                    <a:lnTo>
                      <a:pt x="1269" y="3004"/>
                    </a:lnTo>
                    <a:lnTo>
                      <a:pt x="1279" y="3058"/>
                    </a:lnTo>
                    <a:lnTo>
                      <a:pt x="1289" y="3113"/>
                    </a:lnTo>
                    <a:lnTo>
                      <a:pt x="1319" y="3156"/>
                    </a:lnTo>
                    <a:lnTo>
                      <a:pt x="1350" y="3210"/>
                    </a:lnTo>
                    <a:lnTo>
                      <a:pt x="1360" y="3265"/>
                    </a:lnTo>
                    <a:lnTo>
                      <a:pt x="1370" y="3308"/>
                    </a:lnTo>
                    <a:lnTo>
                      <a:pt x="1390" y="3352"/>
                    </a:lnTo>
                    <a:lnTo>
                      <a:pt x="1400" y="3395"/>
                    </a:lnTo>
                    <a:lnTo>
                      <a:pt x="1400" y="3439"/>
                    </a:lnTo>
                    <a:lnTo>
                      <a:pt x="1400" y="3319"/>
                    </a:lnTo>
                    <a:lnTo>
                      <a:pt x="1410" y="3232"/>
                    </a:lnTo>
                    <a:lnTo>
                      <a:pt x="1410" y="3145"/>
                    </a:lnTo>
                    <a:lnTo>
                      <a:pt x="1410" y="3102"/>
                    </a:lnTo>
                    <a:lnTo>
                      <a:pt x="1380" y="3058"/>
                    </a:lnTo>
                    <a:lnTo>
                      <a:pt x="1340" y="3058"/>
                    </a:lnTo>
                    <a:lnTo>
                      <a:pt x="1309" y="2982"/>
                    </a:lnTo>
                    <a:lnTo>
                      <a:pt x="1299" y="2938"/>
                    </a:lnTo>
                    <a:lnTo>
                      <a:pt x="1259" y="2862"/>
                    </a:lnTo>
                    <a:lnTo>
                      <a:pt x="1239" y="2819"/>
                    </a:lnTo>
                    <a:lnTo>
                      <a:pt x="1178" y="2753"/>
                    </a:lnTo>
                    <a:lnTo>
                      <a:pt x="1098" y="2721"/>
                    </a:lnTo>
                    <a:lnTo>
                      <a:pt x="1037" y="2721"/>
                    </a:lnTo>
                    <a:lnTo>
                      <a:pt x="1007" y="2579"/>
                    </a:lnTo>
                    <a:lnTo>
                      <a:pt x="997" y="2514"/>
                    </a:lnTo>
                    <a:lnTo>
                      <a:pt x="967" y="2470"/>
                    </a:lnTo>
                    <a:lnTo>
                      <a:pt x="886" y="2460"/>
                    </a:lnTo>
                    <a:lnTo>
                      <a:pt x="806" y="2449"/>
                    </a:lnTo>
                    <a:lnTo>
                      <a:pt x="765" y="2438"/>
                    </a:lnTo>
                    <a:lnTo>
                      <a:pt x="755" y="2351"/>
                    </a:lnTo>
                    <a:lnTo>
                      <a:pt x="735" y="2307"/>
                    </a:lnTo>
                    <a:lnTo>
                      <a:pt x="715" y="2253"/>
                    </a:lnTo>
                    <a:lnTo>
                      <a:pt x="675" y="2209"/>
                    </a:lnTo>
                    <a:lnTo>
                      <a:pt x="635" y="2187"/>
                    </a:lnTo>
                    <a:lnTo>
                      <a:pt x="554" y="2100"/>
                    </a:lnTo>
                    <a:lnTo>
                      <a:pt x="534" y="2057"/>
                    </a:lnTo>
                    <a:lnTo>
                      <a:pt x="534" y="1959"/>
                    </a:lnTo>
                    <a:lnTo>
                      <a:pt x="524" y="1894"/>
                    </a:lnTo>
                    <a:lnTo>
                      <a:pt x="494" y="1839"/>
                    </a:lnTo>
                    <a:lnTo>
                      <a:pt x="443" y="1785"/>
                    </a:lnTo>
                    <a:lnTo>
                      <a:pt x="413" y="1741"/>
                    </a:lnTo>
                    <a:lnTo>
                      <a:pt x="393" y="1687"/>
                    </a:lnTo>
                    <a:lnTo>
                      <a:pt x="403" y="1632"/>
                    </a:lnTo>
                    <a:lnTo>
                      <a:pt x="403" y="1589"/>
                    </a:lnTo>
                    <a:lnTo>
                      <a:pt x="413" y="1545"/>
                    </a:lnTo>
                    <a:lnTo>
                      <a:pt x="433" y="1491"/>
                    </a:lnTo>
                    <a:lnTo>
                      <a:pt x="433" y="1447"/>
                    </a:lnTo>
                    <a:lnTo>
                      <a:pt x="463" y="1393"/>
                    </a:lnTo>
                    <a:lnTo>
                      <a:pt x="483" y="1349"/>
                    </a:lnTo>
                    <a:lnTo>
                      <a:pt x="494" y="1295"/>
                    </a:lnTo>
                    <a:lnTo>
                      <a:pt x="494" y="1252"/>
                    </a:lnTo>
                    <a:lnTo>
                      <a:pt x="483" y="1208"/>
                    </a:lnTo>
                    <a:lnTo>
                      <a:pt x="494" y="1164"/>
                    </a:lnTo>
                    <a:lnTo>
                      <a:pt x="524" y="1067"/>
                    </a:lnTo>
                    <a:lnTo>
                      <a:pt x="524" y="1023"/>
                    </a:lnTo>
                    <a:lnTo>
                      <a:pt x="524" y="936"/>
                    </a:lnTo>
                    <a:lnTo>
                      <a:pt x="524" y="871"/>
                    </a:lnTo>
                    <a:lnTo>
                      <a:pt x="514" y="805"/>
                    </a:lnTo>
                    <a:lnTo>
                      <a:pt x="524" y="762"/>
                    </a:lnTo>
                    <a:lnTo>
                      <a:pt x="544" y="707"/>
                    </a:lnTo>
                    <a:lnTo>
                      <a:pt x="534" y="642"/>
                    </a:lnTo>
                    <a:lnTo>
                      <a:pt x="524" y="599"/>
                    </a:lnTo>
                    <a:lnTo>
                      <a:pt x="514" y="555"/>
                    </a:lnTo>
                    <a:lnTo>
                      <a:pt x="554" y="522"/>
                    </a:lnTo>
                    <a:lnTo>
                      <a:pt x="584" y="479"/>
                    </a:lnTo>
                    <a:lnTo>
                      <a:pt x="594" y="435"/>
                    </a:lnTo>
                    <a:lnTo>
                      <a:pt x="665" y="392"/>
                    </a:lnTo>
                    <a:lnTo>
                      <a:pt x="725" y="305"/>
                    </a:lnTo>
                    <a:lnTo>
                      <a:pt x="786" y="239"/>
                    </a:lnTo>
                    <a:lnTo>
                      <a:pt x="826" y="218"/>
                    </a:lnTo>
                    <a:lnTo>
                      <a:pt x="856" y="174"/>
                    </a:lnTo>
                    <a:lnTo>
                      <a:pt x="856" y="131"/>
                    </a:lnTo>
                    <a:lnTo>
                      <a:pt x="876" y="76"/>
                    </a:lnTo>
                    <a:lnTo>
                      <a:pt x="917" y="44"/>
                    </a:lnTo>
                    <a:lnTo>
                      <a:pt x="957" y="0"/>
                    </a:lnTo>
                    <a:lnTo>
                      <a:pt x="917" y="11"/>
                    </a:lnTo>
                    <a:lnTo>
                      <a:pt x="856" y="22"/>
                    </a:lnTo>
                    <a:lnTo>
                      <a:pt x="796" y="44"/>
                    </a:lnTo>
                    <a:lnTo>
                      <a:pt x="765" y="87"/>
                    </a:lnTo>
                    <a:lnTo>
                      <a:pt x="776" y="131"/>
                    </a:lnTo>
                    <a:lnTo>
                      <a:pt x="755" y="174"/>
                    </a:lnTo>
                    <a:lnTo>
                      <a:pt x="755" y="218"/>
                    </a:lnTo>
                    <a:lnTo>
                      <a:pt x="826" y="229"/>
                    </a:lnTo>
                    <a:lnTo>
                      <a:pt x="786" y="272"/>
                    </a:lnTo>
                    <a:lnTo>
                      <a:pt x="745" y="305"/>
                    </a:lnTo>
                    <a:lnTo>
                      <a:pt x="705" y="348"/>
                    </a:lnTo>
                    <a:lnTo>
                      <a:pt x="665" y="424"/>
                    </a:lnTo>
                    <a:lnTo>
                      <a:pt x="624" y="435"/>
                    </a:lnTo>
                    <a:lnTo>
                      <a:pt x="584" y="468"/>
                    </a:lnTo>
                    <a:lnTo>
                      <a:pt x="544" y="479"/>
                    </a:lnTo>
                    <a:lnTo>
                      <a:pt x="534" y="522"/>
                    </a:lnTo>
                    <a:lnTo>
                      <a:pt x="534" y="566"/>
                    </a:lnTo>
                    <a:lnTo>
                      <a:pt x="494" y="620"/>
                    </a:lnTo>
                    <a:lnTo>
                      <a:pt x="483" y="664"/>
                    </a:lnTo>
                    <a:lnTo>
                      <a:pt x="483" y="707"/>
                    </a:lnTo>
                    <a:lnTo>
                      <a:pt x="483" y="620"/>
                    </a:lnTo>
                    <a:lnTo>
                      <a:pt x="473" y="511"/>
                    </a:lnTo>
                    <a:lnTo>
                      <a:pt x="463" y="446"/>
                    </a:lnTo>
                    <a:lnTo>
                      <a:pt x="453" y="403"/>
                    </a:lnTo>
                    <a:lnTo>
                      <a:pt x="443" y="348"/>
                    </a:lnTo>
                    <a:lnTo>
                      <a:pt x="413" y="305"/>
                    </a:lnTo>
                    <a:lnTo>
                      <a:pt x="383" y="261"/>
                    </a:lnTo>
                    <a:lnTo>
                      <a:pt x="383" y="218"/>
                    </a:lnTo>
                    <a:lnTo>
                      <a:pt x="353" y="174"/>
                    </a:lnTo>
                    <a:lnTo>
                      <a:pt x="312" y="141"/>
                    </a:lnTo>
                    <a:lnTo>
                      <a:pt x="302" y="98"/>
                    </a:lnTo>
                    <a:lnTo>
                      <a:pt x="262" y="76"/>
                    </a:lnTo>
                    <a:lnTo>
                      <a:pt x="222" y="76"/>
                    </a:lnTo>
                    <a:lnTo>
                      <a:pt x="181" y="33"/>
                    </a:lnTo>
                    <a:lnTo>
                      <a:pt x="141" y="11"/>
                    </a:lnTo>
                    <a:lnTo>
                      <a:pt x="101" y="0"/>
                    </a:lnTo>
                    <a:lnTo>
                      <a:pt x="60" y="11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  <p:sp>
            <p:nvSpPr>
              <p:cNvPr id="1037" name="Freeform 5"/>
              <p:cNvSpPr>
                <a:spLocks/>
              </p:cNvSpPr>
              <p:nvPr/>
            </p:nvSpPr>
            <p:spPr bwMode="auto">
              <a:xfrm>
                <a:off x="522" y="3415"/>
                <a:ext cx="1965" cy="490"/>
              </a:xfrm>
              <a:custGeom>
                <a:avLst/>
                <a:gdLst>
                  <a:gd name="T0" fmla="*/ 40 w 1965"/>
                  <a:gd name="T1" fmla="*/ 43 h 490"/>
                  <a:gd name="T2" fmla="*/ 141 w 1965"/>
                  <a:gd name="T3" fmla="*/ 65 h 490"/>
                  <a:gd name="T4" fmla="*/ 232 w 1965"/>
                  <a:gd name="T5" fmla="*/ 76 h 490"/>
                  <a:gd name="T6" fmla="*/ 363 w 1965"/>
                  <a:gd name="T7" fmla="*/ 130 h 490"/>
                  <a:gd name="T8" fmla="*/ 504 w 1965"/>
                  <a:gd name="T9" fmla="*/ 130 h 490"/>
                  <a:gd name="T10" fmla="*/ 604 w 1965"/>
                  <a:gd name="T11" fmla="*/ 141 h 490"/>
                  <a:gd name="T12" fmla="*/ 705 w 1965"/>
                  <a:gd name="T13" fmla="*/ 196 h 490"/>
                  <a:gd name="T14" fmla="*/ 765 w 1965"/>
                  <a:gd name="T15" fmla="*/ 250 h 490"/>
                  <a:gd name="T16" fmla="*/ 906 w 1965"/>
                  <a:gd name="T17" fmla="*/ 261 h 490"/>
                  <a:gd name="T18" fmla="*/ 1007 w 1965"/>
                  <a:gd name="T19" fmla="*/ 261 h 490"/>
                  <a:gd name="T20" fmla="*/ 1148 w 1965"/>
                  <a:gd name="T21" fmla="*/ 250 h 490"/>
                  <a:gd name="T22" fmla="*/ 1219 w 1965"/>
                  <a:gd name="T23" fmla="*/ 304 h 490"/>
                  <a:gd name="T24" fmla="*/ 1299 w 1965"/>
                  <a:gd name="T25" fmla="*/ 315 h 490"/>
                  <a:gd name="T26" fmla="*/ 1380 w 1965"/>
                  <a:gd name="T27" fmla="*/ 380 h 490"/>
                  <a:gd name="T28" fmla="*/ 1460 w 1965"/>
                  <a:gd name="T29" fmla="*/ 424 h 490"/>
                  <a:gd name="T30" fmla="*/ 1541 w 1965"/>
                  <a:gd name="T31" fmla="*/ 446 h 490"/>
                  <a:gd name="T32" fmla="*/ 1662 w 1965"/>
                  <a:gd name="T33" fmla="*/ 446 h 490"/>
                  <a:gd name="T34" fmla="*/ 1752 w 1965"/>
                  <a:gd name="T35" fmla="*/ 456 h 490"/>
                  <a:gd name="T36" fmla="*/ 1883 w 1965"/>
                  <a:gd name="T37" fmla="*/ 467 h 490"/>
                  <a:gd name="T38" fmla="*/ 1964 w 1965"/>
                  <a:gd name="T39" fmla="*/ 489 h 490"/>
                  <a:gd name="T40" fmla="*/ 1863 w 1965"/>
                  <a:gd name="T41" fmla="*/ 467 h 490"/>
                  <a:gd name="T42" fmla="*/ 1783 w 1965"/>
                  <a:gd name="T43" fmla="*/ 446 h 490"/>
                  <a:gd name="T44" fmla="*/ 1692 w 1965"/>
                  <a:gd name="T45" fmla="*/ 446 h 490"/>
                  <a:gd name="T46" fmla="*/ 1611 w 1965"/>
                  <a:gd name="T47" fmla="*/ 402 h 490"/>
                  <a:gd name="T48" fmla="*/ 1531 w 1965"/>
                  <a:gd name="T49" fmla="*/ 413 h 490"/>
                  <a:gd name="T50" fmla="*/ 1450 w 1965"/>
                  <a:gd name="T51" fmla="*/ 369 h 490"/>
                  <a:gd name="T52" fmla="*/ 1370 w 1965"/>
                  <a:gd name="T53" fmla="*/ 348 h 490"/>
                  <a:gd name="T54" fmla="*/ 1289 w 1965"/>
                  <a:gd name="T55" fmla="*/ 272 h 490"/>
                  <a:gd name="T56" fmla="*/ 1209 w 1965"/>
                  <a:gd name="T57" fmla="*/ 283 h 490"/>
                  <a:gd name="T58" fmla="*/ 1047 w 1965"/>
                  <a:gd name="T59" fmla="*/ 130 h 490"/>
                  <a:gd name="T60" fmla="*/ 927 w 1965"/>
                  <a:gd name="T61" fmla="*/ 130 h 490"/>
                  <a:gd name="T62" fmla="*/ 886 w 1965"/>
                  <a:gd name="T63" fmla="*/ 228 h 490"/>
                  <a:gd name="T64" fmla="*/ 806 w 1965"/>
                  <a:gd name="T65" fmla="*/ 228 h 490"/>
                  <a:gd name="T66" fmla="*/ 725 w 1965"/>
                  <a:gd name="T67" fmla="*/ 196 h 490"/>
                  <a:gd name="T68" fmla="*/ 624 w 1965"/>
                  <a:gd name="T69" fmla="*/ 152 h 490"/>
                  <a:gd name="T70" fmla="*/ 544 w 1965"/>
                  <a:gd name="T71" fmla="*/ 109 h 490"/>
                  <a:gd name="T72" fmla="*/ 443 w 1965"/>
                  <a:gd name="T73" fmla="*/ 109 h 490"/>
                  <a:gd name="T74" fmla="*/ 353 w 1965"/>
                  <a:gd name="T75" fmla="*/ 76 h 490"/>
                  <a:gd name="T76" fmla="*/ 262 w 1965"/>
                  <a:gd name="T77" fmla="*/ 87 h 490"/>
                  <a:gd name="T78" fmla="*/ 181 w 1965"/>
                  <a:gd name="T79" fmla="*/ 43 h 490"/>
                  <a:gd name="T80" fmla="*/ 101 w 1965"/>
                  <a:gd name="T81" fmla="*/ 33 h 490"/>
                  <a:gd name="T82" fmla="*/ 20 w 1965"/>
                  <a:gd name="T83" fmla="*/ 11 h 49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965" h="490">
                    <a:moveTo>
                      <a:pt x="0" y="0"/>
                    </a:moveTo>
                    <a:lnTo>
                      <a:pt x="40" y="43"/>
                    </a:lnTo>
                    <a:lnTo>
                      <a:pt x="81" y="65"/>
                    </a:lnTo>
                    <a:lnTo>
                      <a:pt x="141" y="65"/>
                    </a:lnTo>
                    <a:lnTo>
                      <a:pt x="181" y="76"/>
                    </a:lnTo>
                    <a:lnTo>
                      <a:pt x="232" y="76"/>
                    </a:lnTo>
                    <a:lnTo>
                      <a:pt x="272" y="109"/>
                    </a:lnTo>
                    <a:lnTo>
                      <a:pt x="363" y="130"/>
                    </a:lnTo>
                    <a:lnTo>
                      <a:pt x="443" y="130"/>
                    </a:lnTo>
                    <a:lnTo>
                      <a:pt x="504" y="130"/>
                    </a:lnTo>
                    <a:lnTo>
                      <a:pt x="544" y="130"/>
                    </a:lnTo>
                    <a:lnTo>
                      <a:pt x="604" y="141"/>
                    </a:lnTo>
                    <a:lnTo>
                      <a:pt x="665" y="152"/>
                    </a:lnTo>
                    <a:lnTo>
                      <a:pt x="705" y="196"/>
                    </a:lnTo>
                    <a:lnTo>
                      <a:pt x="725" y="239"/>
                    </a:lnTo>
                    <a:lnTo>
                      <a:pt x="765" y="250"/>
                    </a:lnTo>
                    <a:lnTo>
                      <a:pt x="816" y="250"/>
                    </a:lnTo>
                    <a:lnTo>
                      <a:pt x="906" y="261"/>
                    </a:lnTo>
                    <a:lnTo>
                      <a:pt x="967" y="250"/>
                    </a:lnTo>
                    <a:lnTo>
                      <a:pt x="1007" y="261"/>
                    </a:lnTo>
                    <a:lnTo>
                      <a:pt x="1068" y="261"/>
                    </a:lnTo>
                    <a:lnTo>
                      <a:pt x="1148" y="250"/>
                    </a:lnTo>
                    <a:lnTo>
                      <a:pt x="1188" y="261"/>
                    </a:lnTo>
                    <a:lnTo>
                      <a:pt x="1219" y="304"/>
                    </a:lnTo>
                    <a:lnTo>
                      <a:pt x="1259" y="326"/>
                    </a:lnTo>
                    <a:lnTo>
                      <a:pt x="1299" y="315"/>
                    </a:lnTo>
                    <a:lnTo>
                      <a:pt x="1340" y="348"/>
                    </a:lnTo>
                    <a:lnTo>
                      <a:pt x="1380" y="380"/>
                    </a:lnTo>
                    <a:lnTo>
                      <a:pt x="1420" y="402"/>
                    </a:lnTo>
                    <a:lnTo>
                      <a:pt x="1460" y="424"/>
                    </a:lnTo>
                    <a:lnTo>
                      <a:pt x="1501" y="446"/>
                    </a:lnTo>
                    <a:lnTo>
                      <a:pt x="1541" y="446"/>
                    </a:lnTo>
                    <a:lnTo>
                      <a:pt x="1622" y="446"/>
                    </a:lnTo>
                    <a:lnTo>
                      <a:pt x="1662" y="446"/>
                    </a:lnTo>
                    <a:lnTo>
                      <a:pt x="1712" y="456"/>
                    </a:lnTo>
                    <a:lnTo>
                      <a:pt x="1752" y="456"/>
                    </a:lnTo>
                    <a:lnTo>
                      <a:pt x="1843" y="456"/>
                    </a:lnTo>
                    <a:lnTo>
                      <a:pt x="1883" y="467"/>
                    </a:lnTo>
                    <a:lnTo>
                      <a:pt x="1924" y="489"/>
                    </a:lnTo>
                    <a:lnTo>
                      <a:pt x="1964" y="489"/>
                    </a:lnTo>
                    <a:lnTo>
                      <a:pt x="1914" y="467"/>
                    </a:lnTo>
                    <a:lnTo>
                      <a:pt x="1863" y="467"/>
                    </a:lnTo>
                    <a:lnTo>
                      <a:pt x="1823" y="446"/>
                    </a:lnTo>
                    <a:lnTo>
                      <a:pt x="1783" y="446"/>
                    </a:lnTo>
                    <a:lnTo>
                      <a:pt x="1742" y="446"/>
                    </a:lnTo>
                    <a:lnTo>
                      <a:pt x="1692" y="446"/>
                    </a:lnTo>
                    <a:lnTo>
                      <a:pt x="1652" y="413"/>
                    </a:lnTo>
                    <a:lnTo>
                      <a:pt x="1611" y="402"/>
                    </a:lnTo>
                    <a:lnTo>
                      <a:pt x="1571" y="402"/>
                    </a:lnTo>
                    <a:lnTo>
                      <a:pt x="1531" y="413"/>
                    </a:lnTo>
                    <a:lnTo>
                      <a:pt x="1491" y="402"/>
                    </a:lnTo>
                    <a:lnTo>
                      <a:pt x="1450" y="369"/>
                    </a:lnTo>
                    <a:lnTo>
                      <a:pt x="1410" y="348"/>
                    </a:lnTo>
                    <a:lnTo>
                      <a:pt x="1370" y="348"/>
                    </a:lnTo>
                    <a:lnTo>
                      <a:pt x="1329" y="304"/>
                    </a:lnTo>
                    <a:lnTo>
                      <a:pt x="1289" y="272"/>
                    </a:lnTo>
                    <a:lnTo>
                      <a:pt x="1249" y="261"/>
                    </a:lnTo>
                    <a:lnTo>
                      <a:pt x="1209" y="283"/>
                    </a:lnTo>
                    <a:lnTo>
                      <a:pt x="1128" y="196"/>
                    </a:lnTo>
                    <a:lnTo>
                      <a:pt x="1047" y="130"/>
                    </a:lnTo>
                    <a:lnTo>
                      <a:pt x="1007" y="120"/>
                    </a:lnTo>
                    <a:lnTo>
                      <a:pt x="927" y="130"/>
                    </a:lnTo>
                    <a:lnTo>
                      <a:pt x="917" y="185"/>
                    </a:lnTo>
                    <a:lnTo>
                      <a:pt x="886" y="228"/>
                    </a:lnTo>
                    <a:lnTo>
                      <a:pt x="846" y="239"/>
                    </a:lnTo>
                    <a:lnTo>
                      <a:pt x="806" y="228"/>
                    </a:lnTo>
                    <a:lnTo>
                      <a:pt x="765" y="206"/>
                    </a:lnTo>
                    <a:lnTo>
                      <a:pt x="725" y="196"/>
                    </a:lnTo>
                    <a:lnTo>
                      <a:pt x="675" y="152"/>
                    </a:lnTo>
                    <a:lnTo>
                      <a:pt x="624" y="152"/>
                    </a:lnTo>
                    <a:lnTo>
                      <a:pt x="584" y="141"/>
                    </a:lnTo>
                    <a:lnTo>
                      <a:pt x="544" y="109"/>
                    </a:lnTo>
                    <a:lnTo>
                      <a:pt x="483" y="109"/>
                    </a:lnTo>
                    <a:lnTo>
                      <a:pt x="443" y="109"/>
                    </a:lnTo>
                    <a:lnTo>
                      <a:pt x="403" y="109"/>
                    </a:lnTo>
                    <a:lnTo>
                      <a:pt x="353" y="76"/>
                    </a:lnTo>
                    <a:lnTo>
                      <a:pt x="312" y="65"/>
                    </a:lnTo>
                    <a:lnTo>
                      <a:pt x="262" y="87"/>
                    </a:lnTo>
                    <a:lnTo>
                      <a:pt x="222" y="87"/>
                    </a:lnTo>
                    <a:lnTo>
                      <a:pt x="181" y="43"/>
                    </a:lnTo>
                    <a:lnTo>
                      <a:pt x="141" y="33"/>
                    </a:lnTo>
                    <a:lnTo>
                      <a:pt x="101" y="33"/>
                    </a:lnTo>
                    <a:lnTo>
                      <a:pt x="60" y="43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  <p:sp>
            <p:nvSpPr>
              <p:cNvPr id="1038" name="Freeform 6"/>
              <p:cNvSpPr>
                <a:spLocks/>
              </p:cNvSpPr>
              <p:nvPr/>
            </p:nvSpPr>
            <p:spPr bwMode="auto">
              <a:xfrm>
                <a:off x="4384" y="399"/>
                <a:ext cx="1042" cy="1764"/>
              </a:xfrm>
              <a:custGeom>
                <a:avLst/>
                <a:gdLst>
                  <a:gd name="T0" fmla="*/ 977 w 1042"/>
                  <a:gd name="T1" fmla="*/ 76 h 1764"/>
                  <a:gd name="T2" fmla="*/ 907 w 1042"/>
                  <a:gd name="T3" fmla="*/ 152 h 1764"/>
                  <a:gd name="T4" fmla="*/ 826 w 1042"/>
                  <a:gd name="T5" fmla="*/ 131 h 1764"/>
                  <a:gd name="T6" fmla="*/ 745 w 1042"/>
                  <a:gd name="T7" fmla="*/ 152 h 1764"/>
                  <a:gd name="T8" fmla="*/ 685 w 1042"/>
                  <a:gd name="T9" fmla="*/ 229 h 1764"/>
                  <a:gd name="T10" fmla="*/ 604 w 1042"/>
                  <a:gd name="T11" fmla="*/ 250 h 1764"/>
                  <a:gd name="T12" fmla="*/ 524 w 1042"/>
                  <a:gd name="T13" fmla="*/ 283 h 1764"/>
                  <a:gd name="T14" fmla="*/ 443 w 1042"/>
                  <a:gd name="T15" fmla="*/ 348 h 1764"/>
                  <a:gd name="T16" fmla="*/ 383 w 1042"/>
                  <a:gd name="T17" fmla="*/ 435 h 1764"/>
                  <a:gd name="T18" fmla="*/ 343 w 1042"/>
                  <a:gd name="T19" fmla="*/ 511 h 1764"/>
                  <a:gd name="T20" fmla="*/ 302 w 1042"/>
                  <a:gd name="T21" fmla="*/ 599 h 1764"/>
                  <a:gd name="T22" fmla="*/ 222 w 1042"/>
                  <a:gd name="T23" fmla="*/ 599 h 1764"/>
                  <a:gd name="T24" fmla="*/ 141 w 1042"/>
                  <a:gd name="T25" fmla="*/ 653 h 1764"/>
                  <a:gd name="T26" fmla="*/ 60 w 1042"/>
                  <a:gd name="T27" fmla="*/ 653 h 1764"/>
                  <a:gd name="T28" fmla="*/ 0 w 1042"/>
                  <a:gd name="T29" fmla="*/ 707 h 1764"/>
                  <a:gd name="T30" fmla="*/ 81 w 1042"/>
                  <a:gd name="T31" fmla="*/ 729 h 1764"/>
                  <a:gd name="T32" fmla="*/ 141 w 1042"/>
                  <a:gd name="T33" fmla="*/ 816 h 1764"/>
                  <a:gd name="T34" fmla="*/ 222 w 1042"/>
                  <a:gd name="T35" fmla="*/ 816 h 1764"/>
                  <a:gd name="T36" fmla="*/ 302 w 1042"/>
                  <a:gd name="T37" fmla="*/ 860 h 1764"/>
                  <a:gd name="T38" fmla="*/ 383 w 1042"/>
                  <a:gd name="T39" fmla="*/ 914 h 1764"/>
                  <a:gd name="T40" fmla="*/ 463 w 1042"/>
                  <a:gd name="T41" fmla="*/ 914 h 1764"/>
                  <a:gd name="T42" fmla="*/ 524 w 1042"/>
                  <a:gd name="T43" fmla="*/ 882 h 1764"/>
                  <a:gd name="T44" fmla="*/ 584 w 1042"/>
                  <a:gd name="T45" fmla="*/ 816 h 1764"/>
                  <a:gd name="T46" fmla="*/ 655 w 1042"/>
                  <a:gd name="T47" fmla="*/ 784 h 1764"/>
                  <a:gd name="T48" fmla="*/ 705 w 1042"/>
                  <a:gd name="T49" fmla="*/ 871 h 1764"/>
                  <a:gd name="T50" fmla="*/ 735 w 1042"/>
                  <a:gd name="T51" fmla="*/ 958 h 1764"/>
                  <a:gd name="T52" fmla="*/ 796 w 1042"/>
                  <a:gd name="T53" fmla="*/ 1088 h 1764"/>
                  <a:gd name="T54" fmla="*/ 846 w 1042"/>
                  <a:gd name="T55" fmla="*/ 1186 h 1764"/>
                  <a:gd name="T56" fmla="*/ 876 w 1042"/>
                  <a:gd name="T57" fmla="*/ 1273 h 1764"/>
                  <a:gd name="T58" fmla="*/ 907 w 1042"/>
                  <a:gd name="T59" fmla="*/ 1360 h 1764"/>
                  <a:gd name="T60" fmla="*/ 917 w 1042"/>
                  <a:gd name="T61" fmla="*/ 1447 h 1764"/>
                  <a:gd name="T62" fmla="*/ 957 w 1042"/>
                  <a:gd name="T63" fmla="*/ 1534 h 1764"/>
                  <a:gd name="T64" fmla="*/ 977 w 1042"/>
                  <a:gd name="T65" fmla="*/ 1622 h 1764"/>
                  <a:gd name="T66" fmla="*/ 1017 w 1042"/>
                  <a:gd name="T67" fmla="*/ 1709 h 1764"/>
                  <a:gd name="T68" fmla="*/ 1041 w 1042"/>
                  <a:gd name="T69" fmla="*/ 1763 h 176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42" h="1764">
                    <a:moveTo>
                      <a:pt x="1038" y="0"/>
                    </a:moveTo>
                    <a:lnTo>
                      <a:pt x="977" y="76"/>
                    </a:lnTo>
                    <a:lnTo>
                      <a:pt x="937" y="109"/>
                    </a:lnTo>
                    <a:lnTo>
                      <a:pt x="907" y="152"/>
                    </a:lnTo>
                    <a:lnTo>
                      <a:pt x="866" y="131"/>
                    </a:lnTo>
                    <a:lnTo>
                      <a:pt x="826" y="131"/>
                    </a:lnTo>
                    <a:lnTo>
                      <a:pt x="786" y="131"/>
                    </a:lnTo>
                    <a:lnTo>
                      <a:pt x="745" y="152"/>
                    </a:lnTo>
                    <a:lnTo>
                      <a:pt x="725" y="196"/>
                    </a:lnTo>
                    <a:lnTo>
                      <a:pt x="685" y="229"/>
                    </a:lnTo>
                    <a:lnTo>
                      <a:pt x="645" y="229"/>
                    </a:lnTo>
                    <a:lnTo>
                      <a:pt x="604" y="250"/>
                    </a:lnTo>
                    <a:lnTo>
                      <a:pt x="564" y="283"/>
                    </a:lnTo>
                    <a:lnTo>
                      <a:pt x="524" y="283"/>
                    </a:lnTo>
                    <a:lnTo>
                      <a:pt x="484" y="305"/>
                    </a:lnTo>
                    <a:lnTo>
                      <a:pt x="443" y="348"/>
                    </a:lnTo>
                    <a:lnTo>
                      <a:pt x="413" y="392"/>
                    </a:lnTo>
                    <a:lnTo>
                      <a:pt x="383" y="435"/>
                    </a:lnTo>
                    <a:lnTo>
                      <a:pt x="343" y="446"/>
                    </a:lnTo>
                    <a:lnTo>
                      <a:pt x="343" y="511"/>
                    </a:lnTo>
                    <a:lnTo>
                      <a:pt x="332" y="555"/>
                    </a:lnTo>
                    <a:lnTo>
                      <a:pt x="302" y="599"/>
                    </a:lnTo>
                    <a:lnTo>
                      <a:pt x="262" y="609"/>
                    </a:lnTo>
                    <a:lnTo>
                      <a:pt x="222" y="599"/>
                    </a:lnTo>
                    <a:lnTo>
                      <a:pt x="181" y="609"/>
                    </a:lnTo>
                    <a:lnTo>
                      <a:pt x="141" y="653"/>
                    </a:lnTo>
                    <a:lnTo>
                      <a:pt x="101" y="664"/>
                    </a:lnTo>
                    <a:lnTo>
                      <a:pt x="60" y="653"/>
                    </a:lnTo>
                    <a:lnTo>
                      <a:pt x="20" y="664"/>
                    </a:lnTo>
                    <a:lnTo>
                      <a:pt x="0" y="707"/>
                    </a:lnTo>
                    <a:lnTo>
                      <a:pt x="40" y="729"/>
                    </a:lnTo>
                    <a:lnTo>
                      <a:pt x="81" y="729"/>
                    </a:lnTo>
                    <a:lnTo>
                      <a:pt x="121" y="773"/>
                    </a:lnTo>
                    <a:lnTo>
                      <a:pt x="141" y="816"/>
                    </a:lnTo>
                    <a:lnTo>
                      <a:pt x="181" y="816"/>
                    </a:lnTo>
                    <a:lnTo>
                      <a:pt x="222" y="816"/>
                    </a:lnTo>
                    <a:lnTo>
                      <a:pt x="262" y="827"/>
                    </a:lnTo>
                    <a:lnTo>
                      <a:pt x="302" y="860"/>
                    </a:lnTo>
                    <a:lnTo>
                      <a:pt x="343" y="903"/>
                    </a:lnTo>
                    <a:lnTo>
                      <a:pt x="383" y="914"/>
                    </a:lnTo>
                    <a:lnTo>
                      <a:pt x="423" y="914"/>
                    </a:lnTo>
                    <a:lnTo>
                      <a:pt x="463" y="914"/>
                    </a:lnTo>
                    <a:lnTo>
                      <a:pt x="504" y="925"/>
                    </a:lnTo>
                    <a:lnTo>
                      <a:pt x="524" y="882"/>
                    </a:lnTo>
                    <a:lnTo>
                      <a:pt x="544" y="838"/>
                    </a:lnTo>
                    <a:lnTo>
                      <a:pt x="584" y="816"/>
                    </a:lnTo>
                    <a:lnTo>
                      <a:pt x="615" y="773"/>
                    </a:lnTo>
                    <a:lnTo>
                      <a:pt x="655" y="784"/>
                    </a:lnTo>
                    <a:lnTo>
                      <a:pt x="675" y="827"/>
                    </a:lnTo>
                    <a:lnTo>
                      <a:pt x="705" y="871"/>
                    </a:lnTo>
                    <a:lnTo>
                      <a:pt x="715" y="914"/>
                    </a:lnTo>
                    <a:lnTo>
                      <a:pt x="735" y="958"/>
                    </a:lnTo>
                    <a:lnTo>
                      <a:pt x="776" y="1045"/>
                    </a:lnTo>
                    <a:lnTo>
                      <a:pt x="796" y="1088"/>
                    </a:lnTo>
                    <a:lnTo>
                      <a:pt x="796" y="1132"/>
                    </a:lnTo>
                    <a:lnTo>
                      <a:pt x="846" y="1186"/>
                    </a:lnTo>
                    <a:lnTo>
                      <a:pt x="876" y="1230"/>
                    </a:lnTo>
                    <a:lnTo>
                      <a:pt x="876" y="1273"/>
                    </a:lnTo>
                    <a:lnTo>
                      <a:pt x="887" y="1317"/>
                    </a:lnTo>
                    <a:lnTo>
                      <a:pt x="907" y="1360"/>
                    </a:lnTo>
                    <a:lnTo>
                      <a:pt x="917" y="1404"/>
                    </a:lnTo>
                    <a:lnTo>
                      <a:pt x="917" y="1447"/>
                    </a:lnTo>
                    <a:lnTo>
                      <a:pt x="917" y="1491"/>
                    </a:lnTo>
                    <a:lnTo>
                      <a:pt x="957" y="1534"/>
                    </a:lnTo>
                    <a:lnTo>
                      <a:pt x="977" y="1578"/>
                    </a:lnTo>
                    <a:lnTo>
                      <a:pt x="977" y="1622"/>
                    </a:lnTo>
                    <a:lnTo>
                      <a:pt x="1017" y="1665"/>
                    </a:lnTo>
                    <a:lnTo>
                      <a:pt x="1017" y="1709"/>
                    </a:lnTo>
                    <a:lnTo>
                      <a:pt x="1038" y="1748"/>
                    </a:lnTo>
                    <a:lnTo>
                      <a:pt x="1041" y="1763"/>
                    </a:lnTo>
                    <a:lnTo>
                      <a:pt x="1038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  <p:sp>
            <p:nvSpPr>
              <p:cNvPr id="1039" name="Freeform 7"/>
              <p:cNvSpPr>
                <a:spLocks/>
              </p:cNvSpPr>
              <p:nvPr/>
            </p:nvSpPr>
            <p:spPr bwMode="auto">
              <a:xfrm>
                <a:off x="502" y="1226"/>
                <a:ext cx="4882" cy="1403"/>
              </a:xfrm>
              <a:custGeom>
                <a:avLst/>
                <a:gdLst>
                  <a:gd name="T0" fmla="*/ 151 w 4882"/>
                  <a:gd name="T1" fmla="*/ 54 h 1403"/>
                  <a:gd name="T2" fmla="*/ 282 w 4882"/>
                  <a:gd name="T3" fmla="*/ 250 h 1403"/>
                  <a:gd name="T4" fmla="*/ 524 w 4882"/>
                  <a:gd name="T5" fmla="*/ 261 h 1403"/>
                  <a:gd name="T6" fmla="*/ 686 w 4882"/>
                  <a:gd name="T7" fmla="*/ 467 h 1403"/>
                  <a:gd name="T8" fmla="*/ 766 w 4882"/>
                  <a:gd name="T9" fmla="*/ 706 h 1403"/>
                  <a:gd name="T10" fmla="*/ 918 w 4882"/>
                  <a:gd name="T11" fmla="*/ 739 h 1403"/>
                  <a:gd name="T12" fmla="*/ 1008 w 4882"/>
                  <a:gd name="T13" fmla="*/ 815 h 1403"/>
                  <a:gd name="T14" fmla="*/ 1210 w 4882"/>
                  <a:gd name="T15" fmla="*/ 869 h 1403"/>
                  <a:gd name="T16" fmla="*/ 1331 w 4882"/>
                  <a:gd name="T17" fmla="*/ 772 h 1403"/>
                  <a:gd name="T18" fmla="*/ 1412 w 4882"/>
                  <a:gd name="T19" fmla="*/ 565 h 1403"/>
                  <a:gd name="T20" fmla="*/ 1291 w 4882"/>
                  <a:gd name="T21" fmla="*/ 359 h 1403"/>
                  <a:gd name="T22" fmla="*/ 1412 w 4882"/>
                  <a:gd name="T23" fmla="*/ 163 h 1403"/>
                  <a:gd name="T24" fmla="*/ 1603 w 4882"/>
                  <a:gd name="T25" fmla="*/ 206 h 1403"/>
                  <a:gd name="T26" fmla="*/ 1785 w 4882"/>
                  <a:gd name="T27" fmla="*/ 250 h 1403"/>
                  <a:gd name="T28" fmla="*/ 1967 w 4882"/>
                  <a:gd name="T29" fmla="*/ 250 h 1403"/>
                  <a:gd name="T30" fmla="*/ 2088 w 4882"/>
                  <a:gd name="T31" fmla="*/ 217 h 1403"/>
                  <a:gd name="T32" fmla="*/ 2219 w 4882"/>
                  <a:gd name="T33" fmla="*/ 120 h 1403"/>
                  <a:gd name="T34" fmla="*/ 2420 w 4882"/>
                  <a:gd name="T35" fmla="*/ 261 h 1403"/>
                  <a:gd name="T36" fmla="*/ 2612 w 4882"/>
                  <a:gd name="T37" fmla="*/ 348 h 1403"/>
                  <a:gd name="T38" fmla="*/ 2783 w 4882"/>
                  <a:gd name="T39" fmla="*/ 478 h 1403"/>
                  <a:gd name="T40" fmla="*/ 2985 w 4882"/>
                  <a:gd name="T41" fmla="*/ 576 h 1403"/>
                  <a:gd name="T42" fmla="*/ 3177 w 4882"/>
                  <a:gd name="T43" fmla="*/ 652 h 1403"/>
                  <a:gd name="T44" fmla="*/ 3378 w 4882"/>
                  <a:gd name="T45" fmla="*/ 772 h 1403"/>
                  <a:gd name="T46" fmla="*/ 3580 w 4882"/>
                  <a:gd name="T47" fmla="*/ 706 h 1403"/>
                  <a:gd name="T48" fmla="*/ 3782 w 4882"/>
                  <a:gd name="T49" fmla="*/ 772 h 1403"/>
                  <a:gd name="T50" fmla="*/ 3983 w 4882"/>
                  <a:gd name="T51" fmla="*/ 706 h 1403"/>
                  <a:gd name="T52" fmla="*/ 4195 w 4882"/>
                  <a:gd name="T53" fmla="*/ 696 h 1403"/>
                  <a:gd name="T54" fmla="*/ 4397 w 4882"/>
                  <a:gd name="T55" fmla="*/ 783 h 1403"/>
                  <a:gd name="T56" fmla="*/ 4599 w 4882"/>
                  <a:gd name="T57" fmla="*/ 783 h 1403"/>
                  <a:gd name="T58" fmla="*/ 4800 w 4882"/>
                  <a:gd name="T59" fmla="*/ 761 h 1403"/>
                  <a:gd name="T60" fmla="*/ 4760 w 4882"/>
                  <a:gd name="T61" fmla="*/ 848 h 1403"/>
                  <a:gd name="T62" fmla="*/ 4498 w 4882"/>
                  <a:gd name="T63" fmla="*/ 924 h 1403"/>
                  <a:gd name="T64" fmla="*/ 4296 w 4882"/>
                  <a:gd name="T65" fmla="*/ 978 h 1403"/>
                  <a:gd name="T66" fmla="*/ 4276 w 4882"/>
                  <a:gd name="T67" fmla="*/ 1130 h 1403"/>
                  <a:gd name="T68" fmla="*/ 4165 w 4882"/>
                  <a:gd name="T69" fmla="*/ 1293 h 1403"/>
                  <a:gd name="T70" fmla="*/ 3933 w 4882"/>
                  <a:gd name="T71" fmla="*/ 1337 h 1403"/>
                  <a:gd name="T72" fmla="*/ 3620 w 4882"/>
                  <a:gd name="T73" fmla="*/ 1185 h 1403"/>
                  <a:gd name="T74" fmla="*/ 3409 w 4882"/>
                  <a:gd name="T75" fmla="*/ 1011 h 1403"/>
                  <a:gd name="T76" fmla="*/ 3177 w 4882"/>
                  <a:gd name="T77" fmla="*/ 978 h 1403"/>
                  <a:gd name="T78" fmla="*/ 2955 w 4882"/>
                  <a:gd name="T79" fmla="*/ 859 h 1403"/>
                  <a:gd name="T80" fmla="*/ 2703 w 4882"/>
                  <a:gd name="T81" fmla="*/ 848 h 1403"/>
                  <a:gd name="T82" fmla="*/ 2471 w 4882"/>
                  <a:gd name="T83" fmla="*/ 924 h 1403"/>
                  <a:gd name="T84" fmla="*/ 2239 w 4882"/>
                  <a:gd name="T85" fmla="*/ 859 h 1403"/>
                  <a:gd name="T86" fmla="*/ 2027 w 4882"/>
                  <a:gd name="T87" fmla="*/ 772 h 1403"/>
                  <a:gd name="T88" fmla="*/ 1926 w 4882"/>
                  <a:gd name="T89" fmla="*/ 946 h 1403"/>
                  <a:gd name="T90" fmla="*/ 1916 w 4882"/>
                  <a:gd name="T91" fmla="*/ 1163 h 1403"/>
                  <a:gd name="T92" fmla="*/ 1805 w 4882"/>
                  <a:gd name="T93" fmla="*/ 1359 h 1403"/>
                  <a:gd name="T94" fmla="*/ 1593 w 4882"/>
                  <a:gd name="T95" fmla="*/ 1402 h 1403"/>
                  <a:gd name="T96" fmla="*/ 1382 w 4882"/>
                  <a:gd name="T97" fmla="*/ 1326 h 1403"/>
                  <a:gd name="T98" fmla="*/ 1180 w 4882"/>
                  <a:gd name="T99" fmla="*/ 1239 h 1403"/>
                  <a:gd name="T100" fmla="*/ 978 w 4882"/>
                  <a:gd name="T101" fmla="*/ 1217 h 1403"/>
                  <a:gd name="T102" fmla="*/ 777 w 4882"/>
                  <a:gd name="T103" fmla="*/ 1337 h 1403"/>
                  <a:gd name="T104" fmla="*/ 625 w 4882"/>
                  <a:gd name="T105" fmla="*/ 1250 h 1403"/>
                  <a:gd name="T106" fmla="*/ 504 w 4882"/>
                  <a:gd name="T107" fmla="*/ 1087 h 1403"/>
                  <a:gd name="T108" fmla="*/ 373 w 4882"/>
                  <a:gd name="T109" fmla="*/ 902 h 1403"/>
                  <a:gd name="T110" fmla="*/ 182 w 4882"/>
                  <a:gd name="T111" fmla="*/ 783 h 1403"/>
                  <a:gd name="T112" fmla="*/ 121 w 4882"/>
                  <a:gd name="T113" fmla="*/ 598 h 1403"/>
                  <a:gd name="T114" fmla="*/ 61 w 4882"/>
                  <a:gd name="T115" fmla="*/ 413 h 1403"/>
                  <a:gd name="T116" fmla="*/ 61 w 4882"/>
                  <a:gd name="T117" fmla="*/ 196 h 1403"/>
                  <a:gd name="T118" fmla="*/ 0 w 4882"/>
                  <a:gd name="T119" fmla="*/ 0 h 140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882" h="1403">
                    <a:moveTo>
                      <a:pt x="0" y="0"/>
                    </a:moveTo>
                    <a:lnTo>
                      <a:pt x="40" y="22"/>
                    </a:lnTo>
                    <a:lnTo>
                      <a:pt x="81" y="33"/>
                    </a:lnTo>
                    <a:lnTo>
                      <a:pt x="121" y="11"/>
                    </a:lnTo>
                    <a:lnTo>
                      <a:pt x="151" y="54"/>
                    </a:lnTo>
                    <a:lnTo>
                      <a:pt x="192" y="76"/>
                    </a:lnTo>
                    <a:lnTo>
                      <a:pt x="222" y="120"/>
                    </a:lnTo>
                    <a:lnTo>
                      <a:pt x="242" y="163"/>
                    </a:lnTo>
                    <a:lnTo>
                      <a:pt x="252" y="206"/>
                    </a:lnTo>
                    <a:lnTo>
                      <a:pt x="282" y="250"/>
                    </a:lnTo>
                    <a:lnTo>
                      <a:pt x="323" y="272"/>
                    </a:lnTo>
                    <a:lnTo>
                      <a:pt x="363" y="272"/>
                    </a:lnTo>
                    <a:lnTo>
                      <a:pt x="403" y="250"/>
                    </a:lnTo>
                    <a:lnTo>
                      <a:pt x="484" y="250"/>
                    </a:lnTo>
                    <a:lnTo>
                      <a:pt x="524" y="261"/>
                    </a:lnTo>
                    <a:lnTo>
                      <a:pt x="565" y="304"/>
                    </a:lnTo>
                    <a:lnTo>
                      <a:pt x="595" y="348"/>
                    </a:lnTo>
                    <a:lnTo>
                      <a:pt x="635" y="380"/>
                    </a:lnTo>
                    <a:lnTo>
                      <a:pt x="666" y="424"/>
                    </a:lnTo>
                    <a:lnTo>
                      <a:pt x="686" y="467"/>
                    </a:lnTo>
                    <a:lnTo>
                      <a:pt x="686" y="511"/>
                    </a:lnTo>
                    <a:lnTo>
                      <a:pt x="686" y="554"/>
                    </a:lnTo>
                    <a:lnTo>
                      <a:pt x="706" y="609"/>
                    </a:lnTo>
                    <a:lnTo>
                      <a:pt x="726" y="663"/>
                    </a:lnTo>
                    <a:lnTo>
                      <a:pt x="766" y="706"/>
                    </a:lnTo>
                    <a:lnTo>
                      <a:pt x="807" y="717"/>
                    </a:lnTo>
                    <a:lnTo>
                      <a:pt x="847" y="674"/>
                    </a:lnTo>
                    <a:lnTo>
                      <a:pt x="887" y="652"/>
                    </a:lnTo>
                    <a:lnTo>
                      <a:pt x="908" y="696"/>
                    </a:lnTo>
                    <a:lnTo>
                      <a:pt x="918" y="739"/>
                    </a:lnTo>
                    <a:lnTo>
                      <a:pt x="898" y="783"/>
                    </a:lnTo>
                    <a:lnTo>
                      <a:pt x="887" y="826"/>
                    </a:lnTo>
                    <a:lnTo>
                      <a:pt x="928" y="869"/>
                    </a:lnTo>
                    <a:lnTo>
                      <a:pt x="968" y="848"/>
                    </a:lnTo>
                    <a:lnTo>
                      <a:pt x="1008" y="815"/>
                    </a:lnTo>
                    <a:lnTo>
                      <a:pt x="1049" y="826"/>
                    </a:lnTo>
                    <a:lnTo>
                      <a:pt x="1089" y="848"/>
                    </a:lnTo>
                    <a:lnTo>
                      <a:pt x="1129" y="848"/>
                    </a:lnTo>
                    <a:lnTo>
                      <a:pt x="1170" y="859"/>
                    </a:lnTo>
                    <a:lnTo>
                      <a:pt x="1210" y="869"/>
                    </a:lnTo>
                    <a:lnTo>
                      <a:pt x="1220" y="826"/>
                    </a:lnTo>
                    <a:lnTo>
                      <a:pt x="1261" y="815"/>
                    </a:lnTo>
                    <a:lnTo>
                      <a:pt x="1301" y="826"/>
                    </a:lnTo>
                    <a:lnTo>
                      <a:pt x="1341" y="815"/>
                    </a:lnTo>
                    <a:lnTo>
                      <a:pt x="1331" y="772"/>
                    </a:lnTo>
                    <a:lnTo>
                      <a:pt x="1331" y="728"/>
                    </a:lnTo>
                    <a:lnTo>
                      <a:pt x="1372" y="696"/>
                    </a:lnTo>
                    <a:lnTo>
                      <a:pt x="1392" y="652"/>
                    </a:lnTo>
                    <a:lnTo>
                      <a:pt x="1382" y="609"/>
                    </a:lnTo>
                    <a:lnTo>
                      <a:pt x="1412" y="565"/>
                    </a:lnTo>
                    <a:lnTo>
                      <a:pt x="1412" y="522"/>
                    </a:lnTo>
                    <a:lnTo>
                      <a:pt x="1372" y="500"/>
                    </a:lnTo>
                    <a:lnTo>
                      <a:pt x="1331" y="446"/>
                    </a:lnTo>
                    <a:lnTo>
                      <a:pt x="1301" y="402"/>
                    </a:lnTo>
                    <a:lnTo>
                      <a:pt x="1291" y="359"/>
                    </a:lnTo>
                    <a:lnTo>
                      <a:pt x="1291" y="315"/>
                    </a:lnTo>
                    <a:lnTo>
                      <a:pt x="1301" y="272"/>
                    </a:lnTo>
                    <a:lnTo>
                      <a:pt x="1341" y="228"/>
                    </a:lnTo>
                    <a:lnTo>
                      <a:pt x="1372" y="185"/>
                    </a:lnTo>
                    <a:lnTo>
                      <a:pt x="1412" y="163"/>
                    </a:lnTo>
                    <a:lnTo>
                      <a:pt x="1442" y="206"/>
                    </a:lnTo>
                    <a:lnTo>
                      <a:pt x="1482" y="217"/>
                    </a:lnTo>
                    <a:lnTo>
                      <a:pt x="1523" y="206"/>
                    </a:lnTo>
                    <a:lnTo>
                      <a:pt x="1563" y="206"/>
                    </a:lnTo>
                    <a:lnTo>
                      <a:pt x="1603" y="206"/>
                    </a:lnTo>
                    <a:lnTo>
                      <a:pt x="1654" y="196"/>
                    </a:lnTo>
                    <a:lnTo>
                      <a:pt x="1694" y="185"/>
                    </a:lnTo>
                    <a:lnTo>
                      <a:pt x="1735" y="185"/>
                    </a:lnTo>
                    <a:lnTo>
                      <a:pt x="1775" y="206"/>
                    </a:lnTo>
                    <a:lnTo>
                      <a:pt x="1785" y="250"/>
                    </a:lnTo>
                    <a:lnTo>
                      <a:pt x="1825" y="250"/>
                    </a:lnTo>
                    <a:lnTo>
                      <a:pt x="1866" y="283"/>
                    </a:lnTo>
                    <a:lnTo>
                      <a:pt x="1906" y="315"/>
                    </a:lnTo>
                    <a:lnTo>
                      <a:pt x="1946" y="293"/>
                    </a:lnTo>
                    <a:lnTo>
                      <a:pt x="1967" y="250"/>
                    </a:lnTo>
                    <a:lnTo>
                      <a:pt x="1977" y="206"/>
                    </a:lnTo>
                    <a:lnTo>
                      <a:pt x="1997" y="163"/>
                    </a:lnTo>
                    <a:lnTo>
                      <a:pt x="2037" y="152"/>
                    </a:lnTo>
                    <a:lnTo>
                      <a:pt x="2047" y="196"/>
                    </a:lnTo>
                    <a:lnTo>
                      <a:pt x="2088" y="217"/>
                    </a:lnTo>
                    <a:lnTo>
                      <a:pt x="2128" y="217"/>
                    </a:lnTo>
                    <a:lnTo>
                      <a:pt x="2138" y="174"/>
                    </a:lnTo>
                    <a:lnTo>
                      <a:pt x="2138" y="130"/>
                    </a:lnTo>
                    <a:lnTo>
                      <a:pt x="2178" y="120"/>
                    </a:lnTo>
                    <a:lnTo>
                      <a:pt x="2219" y="120"/>
                    </a:lnTo>
                    <a:lnTo>
                      <a:pt x="2259" y="163"/>
                    </a:lnTo>
                    <a:lnTo>
                      <a:pt x="2299" y="196"/>
                    </a:lnTo>
                    <a:lnTo>
                      <a:pt x="2340" y="196"/>
                    </a:lnTo>
                    <a:lnTo>
                      <a:pt x="2380" y="217"/>
                    </a:lnTo>
                    <a:lnTo>
                      <a:pt x="2420" y="261"/>
                    </a:lnTo>
                    <a:lnTo>
                      <a:pt x="2451" y="304"/>
                    </a:lnTo>
                    <a:lnTo>
                      <a:pt x="2491" y="337"/>
                    </a:lnTo>
                    <a:lnTo>
                      <a:pt x="2531" y="348"/>
                    </a:lnTo>
                    <a:lnTo>
                      <a:pt x="2572" y="348"/>
                    </a:lnTo>
                    <a:lnTo>
                      <a:pt x="2612" y="348"/>
                    </a:lnTo>
                    <a:lnTo>
                      <a:pt x="2652" y="359"/>
                    </a:lnTo>
                    <a:lnTo>
                      <a:pt x="2693" y="370"/>
                    </a:lnTo>
                    <a:lnTo>
                      <a:pt x="2733" y="391"/>
                    </a:lnTo>
                    <a:lnTo>
                      <a:pt x="2773" y="435"/>
                    </a:lnTo>
                    <a:lnTo>
                      <a:pt x="2783" y="478"/>
                    </a:lnTo>
                    <a:lnTo>
                      <a:pt x="2804" y="522"/>
                    </a:lnTo>
                    <a:lnTo>
                      <a:pt x="2854" y="565"/>
                    </a:lnTo>
                    <a:lnTo>
                      <a:pt x="2894" y="576"/>
                    </a:lnTo>
                    <a:lnTo>
                      <a:pt x="2945" y="576"/>
                    </a:lnTo>
                    <a:lnTo>
                      <a:pt x="2985" y="576"/>
                    </a:lnTo>
                    <a:lnTo>
                      <a:pt x="3025" y="576"/>
                    </a:lnTo>
                    <a:lnTo>
                      <a:pt x="3066" y="576"/>
                    </a:lnTo>
                    <a:lnTo>
                      <a:pt x="3106" y="587"/>
                    </a:lnTo>
                    <a:lnTo>
                      <a:pt x="3146" y="609"/>
                    </a:lnTo>
                    <a:lnTo>
                      <a:pt x="3177" y="652"/>
                    </a:lnTo>
                    <a:lnTo>
                      <a:pt x="3217" y="685"/>
                    </a:lnTo>
                    <a:lnTo>
                      <a:pt x="3257" y="696"/>
                    </a:lnTo>
                    <a:lnTo>
                      <a:pt x="3298" y="728"/>
                    </a:lnTo>
                    <a:lnTo>
                      <a:pt x="3338" y="772"/>
                    </a:lnTo>
                    <a:lnTo>
                      <a:pt x="3378" y="772"/>
                    </a:lnTo>
                    <a:lnTo>
                      <a:pt x="3419" y="772"/>
                    </a:lnTo>
                    <a:lnTo>
                      <a:pt x="3469" y="761"/>
                    </a:lnTo>
                    <a:lnTo>
                      <a:pt x="3509" y="761"/>
                    </a:lnTo>
                    <a:lnTo>
                      <a:pt x="3540" y="717"/>
                    </a:lnTo>
                    <a:lnTo>
                      <a:pt x="3580" y="706"/>
                    </a:lnTo>
                    <a:lnTo>
                      <a:pt x="3620" y="706"/>
                    </a:lnTo>
                    <a:lnTo>
                      <a:pt x="3661" y="706"/>
                    </a:lnTo>
                    <a:lnTo>
                      <a:pt x="3701" y="750"/>
                    </a:lnTo>
                    <a:lnTo>
                      <a:pt x="3741" y="772"/>
                    </a:lnTo>
                    <a:lnTo>
                      <a:pt x="3782" y="772"/>
                    </a:lnTo>
                    <a:lnTo>
                      <a:pt x="3822" y="761"/>
                    </a:lnTo>
                    <a:lnTo>
                      <a:pt x="3862" y="739"/>
                    </a:lnTo>
                    <a:lnTo>
                      <a:pt x="3903" y="717"/>
                    </a:lnTo>
                    <a:lnTo>
                      <a:pt x="3943" y="706"/>
                    </a:lnTo>
                    <a:lnTo>
                      <a:pt x="3983" y="706"/>
                    </a:lnTo>
                    <a:lnTo>
                      <a:pt x="4034" y="706"/>
                    </a:lnTo>
                    <a:lnTo>
                      <a:pt x="4074" y="696"/>
                    </a:lnTo>
                    <a:lnTo>
                      <a:pt x="4115" y="696"/>
                    </a:lnTo>
                    <a:lnTo>
                      <a:pt x="4155" y="696"/>
                    </a:lnTo>
                    <a:lnTo>
                      <a:pt x="4195" y="696"/>
                    </a:lnTo>
                    <a:lnTo>
                      <a:pt x="4236" y="717"/>
                    </a:lnTo>
                    <a:lnTo>
                      <a:pt x="4276" y="750"/>
                    </a:lnTo>
                    <a:lnTo>
                      <a:pt x="4316" y="772"/>
                    </a:lnTo>
                    <a:lnTo>
                      <a:pt x="4357" y="783"/>
                    </a:lnTo>
                    <a:lnTo>
                      <a:pt x="4397" y="783"/>
                    </a:lnTo>
                    <a:lnTo>
                      <a:pt x="4437" y="783"/>
                    </a:lnTo>
                    <a:lnTo>
                      <a:pt x="4478" y="783"/>
                    </a:lnTo>
                    <a:lnTo>
                      <a:pt x="4518" y="783"/>
                    </a:lnTo>
                    <a:lnTo>
                      <a:pt x="4558" y="783"/>
                    </a:lnTo>
                    <a:lnTo>
                      <a:pt x="4599" y="783"/>
                    </a:lnTo>
                    <a:lnTo>
                      <a:pt x="4639" y="783"/>
                    </a:lnTo>
                    <a:lnTo>
                      <a:pt x="4679" y="772"/>
                    </a:lnTo>
                    <a:lnTo>
                      <a:pt x="4720" y="761"/>
                    </a:lnTo>
                    <a:lnTo>
                      <a:pt x="4760" y="761"/>
                    </a:lnTo>
                    <a:lnTo>
                      <a:pt x="4800" y="761"/>
                    </a:lnTo>
                    <a:lnTo>
                      <a:pt x="4841" y="772"/>
                    </a:lnTo>
                    <a:lnTo>
                      <a:pt x="4881" y="772"/>
                    </a:lnTo>
                    <a:lnTo>
                      <a:pt x="4841" y="815"/>
                    </a:lnTo>
                    <a:lnTo>
                      <a:pt x="4800" y="826"/>
                    </a:lnTo>
                    <a:lnTo>
                      <a:pt x="4760" y="848"/>
                    </a:lnTo>
                    <a:lnTo>
                      <a:pt x="4720" y="880"/>
                    </a:lnTo>
                    <a:lnTo>
                      <a:pt x="4679" y="891"/>
                    </a:lnTo>
                    <a:lnTo>
                      <a:pt x="4629" y="913"/>
                    </a:lnTo>
                    <a:lnTo>
                      <a:pt x="4548" y="924"/>
                    </a:lnTo>
                    <a:lnTo>
                      <a:pt x="4498" y="924"/>
                    </a:lnTo>
                    <a:lnTo>
                      <a:pt x="4457" y="935"/>
                    </a:lnTo>
                    <a:lnTo>
                      <a:pt x="4417" y="967"/>
                    </a:lnTo>
                    <a:lnTo>
                      <a:pt x="4377" y="978"/>
                    </a:lnTo>
                    <a:lnTo>
                      <a:pt x="4336" y="978"/>
                    </a:lnTo>
                    <a:lnTo>
                      <a:pt x="4296" y="978"/>
                    </a:lnTo>
                    <a:lnTo>
                      <a:pt x="4246" y="978"/>
                    </a:lnTo>
                    <a:lnTo>
                      <a:pt x="4205" y="1000"/>
                    </a:lnTo>
                    <a:lnTo>
                      <a:pt x="4205" y="1076"/>
                    </a:lnTo>
                    <a:lnTo>
                      <a:pt x="4215" y="1119"/>
                    </a:lnTo>
                    <a:lnTo>
                      <a:pt x="4276" y="1130"/>
                    </a:lnTo>
                    <a:lnTo>
                      <a:pt x="4316" y="1152"/>
                    </a:lnTo>
                    <a:lnTo>
                      <a:pt x="4276" y="1206"/>
                    </a:lnTo>
                    <a:lnTo>
                      <a:pt x="4236" y="1228"/>
                    </a:lnTo>
                    <a:lnTo>
                      <a:pt x="4195" y="1250"/>
                    </a:lnTo>
                    <a:lnTo>
                      <a:pt x="4165" y="1293"/>
                    </a:lnTo>
                    <a:lnTo>
                      <a:pt x="4125" y="1337"/>
                    </a:lnTo>
                    <a:lnTo>
                      <a:pt x="4074" y="1337"/>
                    </a:lnTo>
                    <a:lnTo>
                      <a:pt x="4024" y="1337"/>
                    </a:lnTo>
                    <a:lnTo>
                      <a:pt x="3973" y="1337"/>
                    </a:lnTo>
                    <a:lnTo>
                      <a:pt x="3933" y="1337"/>
                    </a:lnTo>
                    <a:lnTo>
                      <a:pt x="3842" y="1337"/>
                    </a:lnTo>
                    <a:lnTo>
                      <a:pt x="3731" y="1315"/>
                    </a:lnTo>
                    <a:lnTo>
                      <a:pt x="3691" y="1293"/>
                    </a:lnTo>
                    <a:lnTo>
                      <a:pt x="3651" y="1239"/>
                    </a:lnTo>
                    <a:lnTo>
                      <a:pt x="3620" y="1185"/>
                    </a:lnTo>
                    <a:lnTo>
                      <a:pt x="3600" y="1141"/>
                    </a:lnTo>
                    <a:lnTo>
                      <a:pt x="3550" y="1109"/>
                    </a:lnTo>
                    <a:lnTo>
                      <a:pt x="3489" y="1087"/>
                    </a:lnTo>
                    <a:lnTo>
                      <a:pt x="3449" y="1043"/>
                    </a:lnTo>
                    <a:lnTo>
                      <a:pt x="3409" y="1011"/>
                    </a:lnTo>
                    <a:lnTo>
                      <a:pt x="3368" y="989"/>
                    </a:lnTo>
                    <a:lnTo>
                      <a:pt x="3328" y="978"/>
                    </a:lnTo>
                    <a:lnTo>
                      <a:pt x="3257" y="967"/>
                    </a:lnTo>
                    <a:lnTo>
                      <a:pt x="3217" y="967"/>
                    </a:lnTo>
                    <a:lnTo>
                      <a:pt x="3177" y="978"/>
                    </a:lnTo>
                    <a:lnTo>
                      <a:pt x="3136" y="978"/>
                    </a:lnTo>
                    <a:lnTo>
                      <a:pt x="3106" y="935"/>
                    </a:lnTo>
                    <a:lnTo>
                      <a:pt x="3076" y="891"/>
                    </a:lnTo>
                    <a:lnTo>
                      <a:pt x="2995" y="869"/>
                    </a:lnTo>
                    <a:lnTo>
                      <a:pt x="2955" y="859"/>
                    </a:lnTo>
                    <a:lnTo>
                      <a:pt x="2904" y="837"/>
                    </a:lnTo>
                    <a:lnTo>
                      <a:pt x="2824" y="826"/>
                    </a:lnTo>
                    <a:lnTo>
                      <a:pt x="2783" y="815"/>
                    </a:lnTo>
                    <a:lnTo>
                      <a:pt x="2743" y="826"/>
                    </a:lnTo>
                    <a:lnTo>
                      <a:pt x="2703" y="848"/>
                    </a:lnTo>
                    <a:lnTo>
                      <a:pt x="2662" y="869"/>
                    </a:lnTo>
                    <a:lnTo>
                      <a:pt x="2612" y="880"/>
                    </a:lnTo>
                    <a:lnTo>
                      <a:pt x="2562" y="891"/>
                    </a:lnTo>
                    <a:lnTo>
                      <a:pt x="2511" y="902"/>
                    </a:lnTo>
                    <a:lnTo>
                      <a:pt x="2471" y="924"/>
                    </a:lnTo>
                    <a:lnTo>
                      <a:pt x="2430" y="924"/>
                    </a:lnTo>
                    <a:lnTo>
                      <a:pt x="2390" y="913"/>
                    </a:lnTo>
                    <a:lnTo>
                      <a:pt x="2350" y="902"/>
                    </a:lnTo>
                    <a:lnTo>
                      <a:pt x="2279" y="869"/>
                    </a:lnTo>
                    <a:lnTo>
                      <a:pt x="2239" y="859"/>
                    </a:lnTo>
                    <a:lnTo>
                      <a:pt x="2198" y="837"/>
                    </a:lnTo>
                    <a:lnTo>
                      <a:pt x="2158" y="815"/>
                    </a:lnTo>
                    <a:lnTo>
                      <a:pt x="2118" y="783"/>
                    </a:lnTo>
                    <a:lnTo>
                      <a:pt x="2067" y="772"/>
                    </a:lnTo>
                    <a:lnTo>
                      <a:pt x="2027" y="772"/>
                    </a:lnTo>
                    <a:lnTo>
                      <a:pt x="1987" y="793"/>
                    </a:lnTo>
                    <a:lnTo>
                      <a:pt x="1946" y="815"/>
                    </a:lnTo>
                    <a:lnTo>
                      <a:pt x="1926" y="859"/>
                    </a:lnTo>
                    <a:lnTo>
                      <a:pt x="1926" y="902"/>
                    </a:lnTo>
                    <a:lnTo>
                      <a:pt x="1926" y="946"/>
                    </a:lnTo>
                    <a:lnTo>
                      <a:pt x="1896" y="989"/>
                    </a:lnTo>
                    <a:lnTo>
                      <a:pt x="1876" y="1032"/>
                    </a:lnTo>
                    <a:lnTo>
                      <a:pt x="1876" y="1076"/>
                    </a:lnTo>
                    <a:lnTo>
                      <a:pt x="1896" y="1119"/>
                    </a:lnTo>
                    <a:lnTo>
                      <a:pt x="1916" y="1163"/>
                    </a:lnTo>
                    <a:lnTo>
                      <a:pt x="1916" y="1206"/>
                    </a:lnTo>
                    <a:lnTo>
                      <a:pt x="1916" y="1293"/>
                    </a:lnTo>
                    <a:lnTo>
                      <a:pt x="1906" y="1337"/>
                    </a:lnTo>
                    <a:lnTo>
                      <a:pt x="1866" y="1359"/>
                    </a:lnTo>
                    <a:lnTo>
                      <a:pt x="1805" y="1359"/>
                    </a:lnTo>
                    <a:lnTo>
                      <a:pt x="1755" y="1380"/>
                    </a:lnTo>
                    <a:lnTo>
                      <a:pt x="1714" y="1380"/>
                    </a:lnTo>
                    <a:lnTo>
                      <a:pt x="1674" y="1391"/>
                    </a:lnTo>
                    <a:lnTo>
                      <a:pt x="1634" y="1391"/>
                    </a:lnTo>
                    <a:lnTo>
                      <a:pt x="1593" y="1402"/>
                    </a:lnTo>
                    <a:lnTo>
                      <a:pt x="1553" y="1369"/>
                    </a:lnTo>
                    <a:lnTo>
                      <a:pt x="1513" y="1348"/>
                    </a:lnTo>
                    <a:lnTo>
                      <a:pt x="1472" y="1348"/>
                    </a:lnTo>
                    <a:lnTo>
                      <a:pt x="1432" y="1348"/>
                    </a:lnTo>
                    <a:lnTo>
                      <a:pt x="1382" y="1326"/>
                    </a:lnTo>
                    <a:lnTo>
                      <a:pt x="1341" y="1304"/>
                    </a:lnTo>
                    <a:lnTo>
                      <a:pt x="1301" y="1272"/>
                    </a:lnTo>
                    <a:lnTo>
                      <a:pt x="1261" y="1250"/>
                    </a:lnTo>
                    <a:lnTo>
                      <a:pt x="1220" y="1239"/>
                    </a:lnTo>
                    <a:lnTo>
                      <a:pt x="1180" y="1239"/>
                    </a:lnTo>
                    <a:lnTo>
                      <a:pt x="1140" y="1239"/>
                    </a:lnTo>
                    <a:lnTo>
                      <a:pt x="1099" y="1228"/>
                    </a:lnTo>
                    <a:lnTo>
                      <a:pt x="1059" y="1228"/>
                    </a:lnTo>
                    <a:lnTo>
                      <a:pt x="1019" y="1217"/>
                    </a:lnTo>
                    <a:lnTo>
                      <a:pt x="978" y="1217"/>
                    </a:lnTo>
                    <a:lnTo>
                      <a:pt x="938" y="1228"/>
                    </a:lnTo>
                    <a:lnTo>
                      <a:pt x="898" y="1250"/>
                    </a:lnTo>
                    <a:lnTo>
                      <a:pt x="857" y="1282"/>
                    </a:lnTo>
                    <a:lnTo>
                      <a:pt x="817" y="1315"/>
                    </a:lnTo>
                    <a:lnTo>
                      <a:pt x="777" y="1337"/>
                    </a:lnTo>
                    <a:lnTo>
                      <a:pt x="736" y="1369"/>
                    </a:lnTo>
                    <a:lnTo>
                      <a:pt x="696" y="1380"/>
                    </a:lnTo>
                    <a:lnTo>
                      <a:pt x="656" y="1337"/>
                    </a:lnTo>
                    <a:lnTo>
                      <a:pt x="645" y="1293"/>
                    </a:lnTo>
                    <a:lnTo>
                      <a:pt x="625" y="1250"/>
                    </a:lnTo>
                    <a:lnTo>
                      <a:pt x="625" y="1206"/>
                    </a:lnTo>
                    <a:lnTo>
                      <a:pt x="615" y="1163"/>
                    </a:lnTo>
                    <a:lnTo>
                      <a:pt x="595" y="1119"/>
                    </a:lnTo>
                    <a:lnTo>
                      <a:pt x="555" y="1098"/>
                    </a:lnTo>
                    <a:lnTo>
                      <a:pt x="504" y="1087"/>
                    </a:lnTo>
                    <a:lnTo>
                      <a:pt x="464" y="1076"/>
                    </a:lnTo>
                    <a:lnTo>
                      <a:pt x="424" y="1043"/>
                    </a:lnTo>
                    <a:lnTo>
                      <a:pt x="393" y="1000"/>
                    </a:lnTo>
                    <a:lnTo>
                      <a:pt x="383" y="956"/>
                    </a:lnTo>
                    <a:lnTo>
                      <a:pt x="373" y="902"/>
                    </a:lnTo>
                    <a:lnTo>
                      <a:pt x="353" y="859"/>
                    </a:lnTo>
                    <a:lnTo>
                      <a:pt x="313" y="837"/>
                    </a:lnTo>
                    <a:lnTo>
                      <a:pt x="272" y="804"/>
                    </a:lnTo>
                    <a:lnTo>
                      <a:pt x="232" y="783"/>
                    </a:lnTo>
                    <a:lnTo>
                      <a:pt x="182" y="783"/>
                    </a:lnTo>
                    <a:lnTo>
                      <a:pt x="141" y="783"/>
                    </a:lnTo>
                    <a:lnTo>
                      <a:pt x="131" y="739"/>
                    </a:lnTo>
                    <a:lnTo>
                      <a:pt x="121" y="696"/>
                    </a:lnTo>
                    <a:lnTo>
                      <a:pt x="121" y="641"/>
                    </a:lnTo>
                    <a:lnTo>
                      <a:pt x="121" y="598"/>
                    </a:lnTo>
                    <a:lnTo>
                      <a:pt x="121" y="554"/>
                    </a:lnTo>
                    <a:lnTo>
                      <a:pt x="121" y="511"/>
                    </a:lnTo>
                    <a:lnTo>
                      <a:pt x="121" y="467"/>
                    </a:lnTo>
                    <a:lnTo>
                      <a:pt x="81" y="456"/>
                    </a:lnTo>
                    <a:lnTo>
                      <a:pt x="61" y="413"/>
                    </a:lnTo>
                    <a:lnTo>
                      <a:pt x="61" y="370"/>
                    </a:lnTo>
                    <a:lnTo>
                      <a:pt x="61" y="326"/>
                    </a:lnTo>
                    <a:lnTo>
                      <a:pt x="61" y="283"/>
                    </a:lnTo>
                    <a:lnTo>
                      <a:pt x="50" y="239"/>
                    </a:lnTo>
                    <a:lnTo>
                      <a:pt x="61" y="196"/>
                    </a:lnTo>
                    <a:lnTo>
                      <a:pt x="91" y="152"/>
                    </a:lnTo>
                    <a:lnTo>
                      <a:pt x="91" y="109"/>
                    </a:lnTo>
                    <a:lnTo>
                      <a:pt x="61" y="65"/>
                    </a:lnTo>
                    <a:lnTo>
                      <a:pt x="20" y="43"/>
                    </a:lnTo>
                    <a:lnTo>
                      <a:pt x="0" y="0"/>
                    </a:lnTo>
                    <a:lnTo>
                      <a:pt x="0" y="6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  <p:sp>
            <p:nvSpPr>
              <p:cNvPr id="1040" name="Freeform 8"/>
              <p:cNvSpPr>
                <a:spLocks/>
              </p:cNvSpPr>
              <p:nvPr/>
            </p:nvSpPr>
            <p:spPr bwMode="auto">
              <a:xfrm>
                <a:off x="418" y="549"/>
                <a:ext cx="4993" cy="3253"/>
              </a:xfrm>
              <a:custGeom>
                <a:avLst/>
                <a:gdLst>
                  <a:gd name="T0" fmla="*/ 968 w 4993"/>
                  <a:gd name="T1" fmla="*/ 2686 h 3253"/>
                  <a:gd name="T2" fmla="*/ 766 w 4993"/>
                  <a:gd name="T3" fmla="*/ 3045 h 3253"/>
                  <a:gd name="T4" fmla="*/ 474 w 4993"/>
                  <a:gd name="T5" fmla="*/ 3121 h 3253"/>
                  <a:gd name="T6" fmla="*/ 161 w 4993"/>
                  <a:gd name="T7" fmla="*/ 3067 h 3253"/>
                  <a:gd name="T8" fmla="*/ 182 w 4993"/>
                  <a:gd name="T9" fmla="*/ 2893 h 3253"/>
                  <a:gd name="T10" fmla="*/ 504 w 4993"/>
                  <a:gd name="T11" fmla="*/ 2828 h 3253"/>
                  <a:gd name="T12" fmla="*/ 807 w 4993"/>
                  <a:gd name="T13" fmla="*/ 2708 h 3253"/>
                  <a:gd name="T14" fmla="*/ 958 w 4993"/>
                  <a:gd name="T15" fmla="*/ 2447 h 3253"/>
                  <a:gd name="T16" fmla="*/ 645 w 4993"/>
                  <a:gd name="T17" fmla="*/ 2186 h 3253"/>
                  <a:gd name="T18" fmla="*/ 303 w 4993"/>
                  <a:gd name="T19" fmla="*/ 2001 h 3253"/>
                  <a:gd name="T20" fmla="*/ 444 w 4993"/>
                  <a:gd name="T21" fmla="*/ 2012 h 3253"/>
                  <a:gd name="T22" fmla="*/ 837 w 4993"/>
                  <a:gd name="T23" fmla="*/ 2077 h 3253"/>
                  <a:gd name="T24" fmla="*/ 1190 w 4993"/>
                  <a:gd name="T25" fmla="*/ 2186 h 3253"/>
                  <a:gd name="T26" fmla="*/ 1291 w 4993"/>
                  <a:gd name="T27" fmla="*/ 2230 h 3253"/>
                  <a:gd name="T28" fmla="*/ 1553 w 4993"/>
                  <a:gd name="T29" fmla="*/ 1990 h 3253"/>
                  <a:gd name="T30" fmla="*/ 1896 w 4993"/>
                  <a:gd name="T31" fmla="*/ 1795 h 3253"/>
                  <a:gd name="T32" fmla="*/ 2047 w 4993"/>
                  <a:gd name="T33" fmla="*/ 1468 h 3253"/>
                  <a:gd name="T34" fmla="*/ 2148 w 4993"/>
                  <a:gd name="T35" fmla="*/ 1523 h 3253"/>
                  <a:gd name="T36" fmla="*/ 2350 w 4993"/>
                  <a:gd name="T37" fmla="*/ 1370 h 3253"/>
                  <a:gd name="T38" fmla="*/ 2158 w 4993"/>
                  <a:gd name="T39" fmla="*/ 1088 h 3253"/>
                  <a:gd name="T40" fmla="*/ 2077 w 4993"/>
                  <a:gd name="T41" fmla="*/ 653 h 3253"/>
                  <a:gd name="T42" fmla="*/ 1876 w 4993"/>
                  <a:gd name="T43" fmla="*/ 359 h 3253"/>
                  <a:gd name="T44" fmla="*/ 1674 w 4993"/>
                  <a:gd name="T45" fmla="*/ 65 h 3253"/>
                  <a:gd name="T46" fmla="*/ 1967 w 4993"/>
                  <a:gd name="T47" fmla="*/ 131 h 3253"/>
                  <a:gd name="T48" fmla="*/ 2198 w 4993"/>
                  <a:gd name="T49" fmla="*/ 348 h 3253"/>
                  <a:gd name="T50" fmla="*/ 2188 w 4993"/>
                  <a:gd name="T51" fmla="*/ 674 h 3253"/>
                  <a:gd name="T52" fmla="*/ 2309 w 4993"/>
                  <a:gd name="T53" fmla="*/ 914 h 3253"/>
                  <a:gd name="T54" fmla="*/ 2562 w 4993"/>
                  <a:gd name="T55" fmla="*/ 707 h 3253"/>
                  <a:gd name="T56" fmla="*/ 2400 w 4993"/>
                  <a:gd name="T57" fmla="*/ 326 h 3253"/>
                  <a:gd name="T58" fmla="*/ 2794 w 4993"/>
                  <a:gd name="T59" fmla="*/ 163 h 3253"/>
                  <a:gd name="T60" fmla="*/ 3207 w 4993"/>
                  <a:gd name="T61" fmla="*/ 196 h 3253"/>
                  <a:gd name="T62" fmla="*/ 3247 w 4993"/>
                  <a:gd name="T63" fmla="*/ 555 h 3253"/>
                  <a:gd name="T64" fmla="*/ 3086 w 4993"/>
                  <a:gd name="T65" fmla="*/ 783 h 3253"/>
                  <a:gd name="T66" fmla="*/ 2783 w 4993"/>
                  <a:gd name="T67" fmla="*/ 881 h 3253"/>
                  <a:gd name="T68" fmla="*/ 3096 w 4993"/>
                  <a:gd name="T69" fmla="*/ 1055 h 3253"/>
                  <a:gd name="T70" fmla="*/ 3499 w 4993"/>
                  <a:gd name="T71" fmla="*/ 1033 h 3253"/>
                  <a:gd name="T72" fmla="*/ 3741 w 4993"/>
                  <a:gd name="T73" fmla="*/ 1283 h 3253"/>
                  <a:gd name="T74" fmla="*/ 3661 w 4993"/>
                  <a:gd name="T75" fmla="*/ 1664 h 3253"/>
                  <a:gd name="T76" fmla="*/ 3873 w 4993"/>
                  <a:gd name="T77" fmla="*/ 1903 h 3253"/>
                  <a:gd name="T78" fmla="*/ 4175 w 4993"/>
                  <a:gd name="T79" fmla="*/ 1784 h 3253"/>
                  <a:gd name="T80" fmla="*/ 4468 w 4993"/>
                  <a:gd name="T81" fmla="*/ 1631 h 3253"/>
                  <a:gd name="T82" fmla="*/ 4720 w 4993"/>
                  <a:gd name="T83" fmla="*/ 1392 h 3253"/>
                  <a:gd name="T84" fmla="*/ 4992 w 4993"/>
                  <a:gd name="T85" fmla="*/ 1490 h 3253"/>
                  <a:gd name="T86" fmla="*/ 4730 w 4993"/>
                  <a:gd name="T87" fmla="*/ 1762 h 3253"/>
                  <a:gd name="T88" fmla="*/ 4518 w 4993"/>
                  <a:gd name="T89" fmla="*/ 2132 h 3253"/>
                  <a:gd name="T90" fmla="*/ 4266 w 4993"/>
                  <a:gd name="T91" fmla="*/ 2491 h 3253"/>
                  <a:gd name="T92" fmla="*/ 3812 w 4993"/>
                  <a:gd name="T93" fmla="*/ 2469 h 3253"/>
                  <a:gd name="T94" fmla="*/ 3560 w 4993"/>
                  <a:gd name="T95" fmla="*/ 2317 h 3253"/>
                  <a:gd name="T96" fmla="*/ 3550 w 4993"/>
                  <a:gd name="T97" fmla="*/ 1849 h 3253"/>
                  <a:gd name="T98" fmla="*/ 3348 w 4993"/>
                  <a:gd name="T99" fmla="*/ 1566 h 3253"/>
                  <a:gd name="T100" fmla="*/ 3005 w 4993"/>
                  <a:gd name="T101" fmla="*/ 1773 h 3253"/>
                  <a:gd name="T102" fmla="*/ 2824 w 4993"/>
                  <a:gd name="T103" fmla="*/ 1566 h 3253"/>
                  <a:gd name="T104" fmla="*/ 2582 w 4993"/>
                  <a:gd name="T105" fmla="*/ 1294 h 3253"/>
                  <a:gd name="T106" fmla="*/ 2279 w 4993"/>
                  <a:gd name="T107" fmla="*/ 1577 h 3253"/>
                  <a:gd name="T108" fmla="*/ 2158 w 4993"/>
                  <a:gd name="T109" fmla="*/ 2001 h 3253"/>
                  <a:gd name="T110" fmla="*/ 1896 w 4993"/>
                  <a:gd name="T111" fmla="*/ 2328 h 3253"/>
                  <a:gd name="T112" fmla="*/ 1755 w 4993"/>
                  <a:gd name="T113" fmla="*/ 2643 h 3253"/>
                  <a:gd name="T114" fmla="*/ 1392 w 4993"/>
                  <a:gd name="T115" fmla="*/ 2436 h 325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4993" h="3253">
                    <a:moveTo>
                      <a:pt x="1240" y="2415"/>
                    </a:moveTo>
                    <a:lnTo>
                      <a:pt x="1190" y="2436"/>
                    </a:lnTo>
                    <a:lnTo>
                      <a:pt x="1150" y="2458"/>
                    </a:lnTo>
                    <a:lnTo>
                      <a:pt x="1140" y="2502"/>
                    </a:lnTo>
                    <a:lnTo>
                      <a:pt x="1140" y="2545"/>
                    </a:lnTo>
                    <a:lnTo>
                      <a:pt x="1119" y="2589"/>
                    </a:lnTo>
                    <a:lnTo>
                      <a:pt x="1079" y="2610"/>
                    </a:lnTo>
                    <a:lnTo>
                      <a:pt x="1039" y="2621"/>
                    </a:lnTo>
                    <a:lnTo>
                      <a:pt x="998" y="2643"/>
                    </a:lnTo>
                    <a:lnTo>
                      <a:pt x="968" y="2686"/>
                    </a:lnTo>
                    <a:lnTo>
                      <a:pt x="968" y="2730"/>
                    </a:lnTo>
                    <a:lnTo>
                      <a:pt x="958" y="2784"/>
                    </a:lnTo>
                    <a:lnTo>
                      <a:pt x="958" y="2828"/>
                    </a:lnTo>
                    <a:lnTo>
                      <a:pt x="968" y="2871"/>
                    </a:lnTo>
                    <a:lnTo>
                      <a:pt x="968" y="2915"/>
                    </a:lnTo>
                    <a:lnTo>
                      <a:pt x="938" y="2958"/>
                    </a:lnTo>
                    <a:lnTo>
                      <a:pt x="887" y="2980"/>
                    </a:lnTo>
                    <a:lnTo>
                      <a:pt x="847" y="3013"/>
                    </a:lnTo>
                    <a:lnTo>
                      <a:pt x="807" y="3045"/>
                    </a:lnTo>
                    <a:lnTo>
                      <a:pt x="766" y="3045"/>
                    </a:lnTo>
                    <a:lnTo>
                      <a:pt x="716" y="3045"/>
                    </a:lnTo>
                    <a:lnTo>
                      <a:pt x="676" y="3056"/>
                    </a:lnTo>
                    <a:lnTo>
                      <a:pt x="666" y="3100"/>
                    </a:lnTo>
                    <a:lnTo>
                      <a:pt x="666" y="3154"/>
                    </a:lnTo>
                    <a:lnTo>
                      <a:pt x="645" y="3198"/>
                    </a:lnTo>
                    <a:lnTo>
                      <a:pt x="595" y="3241"/>
                    </a:lnTo>
                    <a:lnTo>
                      <a:pt x="555" y="3252"/>
                    </a:lnTo>
                    <a:lnTo>
                      <a:pt x="524" y="3208"/>
                    </a:lnTo>
                    <a:lnTo>
                      <a:pt x="504" y="3165"/>
                    </a:lnTo>
                    <a:lnTo>
                      <a:pt x="474" y="3121"/>
                    </a:lnTo>
                    <a:lnTo>
                      <a:pt x="484" y="3078"/>
                    </a:lnTo>
                    <a:lnTo>
                      <a:pt x="484" y="3034"/>
                    </a:lnTo>
                    <a:lnTo>
                      <a:pt x="444" y="3013"/>
                    </a:lnTo>
                    <a:lnTo>
                      <a:pt x="403" y="3013"/>
                    </a:lnTo>
                    <a:lnTo>
                      <a:pt x="363" y="3024"/>
                    </a:lnTo>
                    <a:lnTo>
                      <a:pt x="323" y="3045"/>
                    </a:lnTo>
                    <a:lnTo>
                      <a:pt x="282" y="3067"/>
                    </a:lnTo>
                    <a:lnTo>
                      <a:pt x="242" y="3078"/>
                    </a:lnTo>
                    <a:lnTo>
                      <a:pt x="202" y="3067"/>
                    </a:lnTo>
                    <a:lnTo>
                      <a:pt x="161" y="3067"/>
                    </a:lnTo>
                    <a:lnTo>
                      <a:pt x="121" y="3024"/>
                    </a:lnTo>
                    <a:lnTo>
                      <a:pt x="121" y="2980"/>
                    </a:lnTo>
                    <a:lnTo>
                      <a:pt x="91" y="2937"/>
                    </a:lnTo>
                    <a:lnTo>
                      <a:pt x="40" y="2915"/>
                    </a:lnTo>
                    <a:lnTo>
                      <a:pt x="0" y="2860"/>
                    </a:lnTo>
                    <a:lnTo>
                      <a:pt x="30" y="2817"/>
                    </a:lnTo>
                    <a:lnTo>
                      <a:pt x="71" y="2828"/>
                    </a:lnTo>
                    <a:lnTo>
                      <a:pt x="91" y="2871"/>
                    </a:lnTo>
                    <a:lnTo>
                      <a:pt x="141" y="2893"/>
                    </a:lnTo>
                    <a:lnTo>
                      <a:pt x="182" y="2893"/>
                    </a:lnTo>
                    <a:lnTo>
                      <a:pt x="202" y="2937"/>
                    </a:lnTo>
                    <a:lnTo>
                      <a:pt x="252" y="2969"/>
                    </a:lnTo>
                    <a:lnTo>
                      <a:pt x="292" y="2937"/>
                    </a:lnTo>
                    <a:lnTo>
                      <a:pt x="303" y="2893"/>
                    </a:lnTo>
                    <a:lnTo>
                      <a:pt x="303" y="2850"/>
                    </a:lnTo>
                    <a:lnTo>
                      <a:pt x="343" y="2839"/>
                    </a:lnTo>
                    <a:lnTo>
                      <a:pt x="383" y="2860"/>
                    </a:lnTo>
                    <a:lnTo>
                      <a:pt x="424" y="2828"/>
                    </a:lnTo>
                    <a:lnTo>
                      <a:pt x="464" y="2795"/>
                    </a:lnTo>
                    <a:lnTo>
                      <a:pt x="504" y="2828"/>
                    </a:lnTo>
                    <a:lnTo>
                      <a:pt x="555" y="2860"/>
                    </a:lnTo>
                    <a:lnTo>
                      <a:pt x="595" y="2871"/>
                    </a:lnTo>
                    <a:lnTo>
                      <a:pt x="645" y="2882"/>
                    </a:lnTo>
                    <a:lnTo>
                      <a:pt x="656" y="2839"/>
                    </a:lnTo>
                    <a:lnTo>
                      <a:pt x="645" y="2795"/>
                    </a:lnTo>
                    <a:lnTo>
                      <a:pt x="686" y="2773"/>
                    </a:lnTo>
                    <a:lnTo>
                      <a:pt x="686" y="2730"/>
                    </a:lnTo>
                    <a:lnTo>
                      <a:pt x="726" y="2708"/>
                    </a:lnTo>
                    <a:lnTo>
                      <a:pt x="766" y="2708"/>
                    </a:lnTo>
                    <a:lnTo>
                      <a:pt x="807" y="2708"/>
                    </a:lnTo>
                    <a:lnTo>
                      <a:pt x="847" y="2686"/>
                    </a:lnTo>
                    <a:lnTo>
                      <a:pt x="887" y="2665"/>
                    </a:lnTo>
                    <a:lnTo>
                      <a:pt x="918" y="2621"/>
                    </a:lnTo>
                    <a:lnTo>
                      <a:pt x="958" y="2599"/>
                    </a:lnTo>
                    <a:lnTo>
                      <a:pt x="998" y="2599"/>
                    </a:lnTo>
                    <a:lnTo>
                      <a:pt x="1019" y="2556"/>
                    </a:lnTo>
                    <a:lnTo>
                      <a:pt x="1049" y="2512"/>
                    </a:lnTo>
                    <a:lnTo>
                      <a:pt x="1039" y="2469"/>
                    </a:lnTo>
                    <a:lnTo>
                      <a:pt x="998" y="2447"/>
                    </a:lnTo>
                    <a:lnTo>
                      <a:pt x="958" y="2447"/>
                    </a:lnTo>
                    <a:lnTo>
                      <a:pt x="918" y="2425"/>
                    </a:lnTo>
                    <a:lnTo>
                      <a:pt x="877" y="2404"/>
                    </a:lnTo>
                    <a:lnTo>
                      <a:pt x="837" y="2415"/>
                    </a:lnTo>
                    <a:lnTo>
                      <a:pt x="797" y="2404"/>
                    </a:lnTo>
                    <a:lnTo>
                      <a:pt x="777" y="2360"/>
                    </a:lnTo>
                    <a:lnTo>
                      <a:pt x="797" y="2317"/>
                    </a:lnTo>
                    <a:lnTo>
                      <a:pt x="807" y="2273"/>
                    </a:lnTo>
                    <a:lnTo>
                      <a:pt x="716" y="2241"/>
                    </a:lnTo>
                    <a:lnTo>
                      <a:pt x="676" y="2230"/>
                    </a:lnTo>
                    <a:lnTo>
                      <a:pt x="645" y="2186"/>
                    </a:lnTo>
                    <a:lnTo>
                      <a:pt x="605" y="2164"/>
                    </a:lnTo>
                    <a:lnTo>
                      <a:pt x="565" y="2153"/>
                    </a:lnTo>
                    <a:lnTo>
                      <a:pt x="524" y="2132"/>
                    </a:lnTo>
                    <a:lnTo>
                      <a:pt x="484" y="2110"/>
                    </a:lnTo>
                    <a:lnTo>
                      <a:pt x="444" y="2110"/>
                    </a:lnTo>
                    <a:lnTo>
                      <a:pt x="403" y="2099"/>
                    </a:lnTo>
                    <a:lnTo>
                      <a:pt x="363" y="2099"/>
                    </a:lnTo>
                    <a:lnTo>
                      <a:pt x="343" y="2056"/>
                    </a:lnTo>
                    <a:lnTo>
                      <a:pt x="343" y="2012"/>
                    </a:lnTo>
                    <a:lnTo>
                      <a:pt x="303" y="2001"/>
                    </a:lnTo>
                    <a:lnTo>
                      <a:pt x="282" y="1958"/>
                    </a:lnTo>
                    <a:lnTo>
                      <a:pt x="242" y="1914"/>
                    </a:lnTo>
                    <a:lnTo>
                      <a:pt x="222" y="1871"/>
                    </a:lnTo>
                    <a:lnTo>
                      <a:pt x="242" y="1827"/>
                    </a:lnTo>
                    <a:lnTo>
                      <a:pt x="282" y="1827"/>
                    </a:lnTo>
                    <a:lnTo>
                      <a:pt x="313" y="1871"/>
                    </a:lnTo>
                    <a:lnTo>
                      <a:pt x="353" y="1903"/>
                    </a:lnTo>
                    <a:lnTo>
                      <a:pt x="393" y="1925"/>
                    </a:lnTo>
                    <a:lnTo>
                      <a:pt x="403" y="1969"/>
                    </a:lnTo>
                    <a:lnTo>
                      <a:pt x="444" y="2012"/>
                    </a:lnTo>
                    <a:lnTo>
                      <a:pt x="484" y="2023"/>
                    </a:lnTo>
                    <a:lnTo>
                      <a:pt x="524" y="2066"/>
                    </a:lnTo>
                    <a:lnTo>
                      <a:pt x="555" y="2110"/>
                    </a:lnTo>
                    <a:lnTo>
                      <a:pt x="595" y="2121"/>
                    </a:lnTo>
                    <a:lnTo>
                      <a:pt x="635" y="2121"/>
                    </a:lnTo>
                    <a:lnTo>
                      <a:pt x="676" y="2121"/>
                    </a:lnTo>
                    <a:lnTo>
                      <a:pt x="716" y="2099"/>
                    </a:lnTo>
                    <a:lnTo>
                      <a:pt x="756" y="2066"/>
                    </a:lnTo>
                    <a:lnTo>
                      <a:pt x="797" y="2056"/>
                    </a:lnTo>
                    <a:lnTo>
                      <a:pt x="837" y="2077"/>
                    </a:lnTo>
                    <a:lnTo>
                      <a:pt x="877" y="2110"/>
                    </a:lnTo>
                    <a:lnTo>
                      <a:pt x="918" y="2110"/>
                    </a:lnTo>
                    <a:lnTo>
                      <a:pt x="958" y="2110"/>
                    </a:lnTo>
                    <a:lnTo>
                      <a:pt x="998" y="2121"/>
                    </a:lnTo>
                    <a:lnTo>
                      <a:pt x="1029" y="2164"/>
                    </a:lnTo>
                    <a:lnTo>
                      <a:pt x="1069" y="2164"/>
                    </a:lnTo>
                    <a:lnTo>
                      <a:pt x="1109" y="2153"/>
                    </a:lnTo>
                    <a:lnTo>
                      <a:pt x="1150" y="2143"/>
                    </a:lnTo>
                    <a:lnTo>
                      <a:pt x="1190" y="2143"/>
                    </a:lnTo>
                    <a:lnTo>
                      <a:pt x="1190" y="2186"/>
                    </a:lnTo>
                    <a:lnTo>
                      <a:pt x="1180" y="2230"/>
                    </a:lnTo>
                    <a:lnTo>
                      <a:pt x="1170" y="2273"/>
                    </a:lnTo>
                    <a:lnTo>
                      <a:pt x="1180" y="2317"/>
                    </a:lnTo>
                    <a:lnTo>
                      <a:pt x="1220" y="2349"/>
                    </a:lnTo>
                    <a:lnTo>
                      <a:pt x="1261" y="2393"/>
                    </a:lnTo>
                    <a:lnTo>
                      <a:pt x="1301" y="2404"/>
                    </a:lnTo>
                    <a:lnTo>
                      <a:pt x="1321" y="2360"/>
                    </a:lnTo>
                    <a:lnTo>
                      <a:pt x="1321" y="2317"/>
                    </a:lnTo>
                    <a:lnTo>
                      <a:pt x="1301" y="2273"/>
                    </a:lnTo>
                    <a:lnTo>
                      <a:pt x="1291" y="2230"/>
                    </a:lnTo>
                    <a:lnTo>
                      <a:pt x="1321" y="2186"/>
                    </a:lnTo>
                    <a:lnTo>
                      <a:pt x="1361" y="2164"/>
                    </a:lnTo>
                    <a:lnTo>
                      <a:pt x="1402" y="2164"/>
                    </a:lnTo>
                    <a:lnTo>
                      <a:pt x="1402" y="2121"/>
                    </a:lnTo>
                    <a:lnTo>
                      <a:pt x="1392" y="2077"/>
                    </a:lnTo>
                    <a:lnTo>
                      <a:pt x="1442" y="2066"/>
                    </a:lnTo>
                    <a:lnTo>
                      <a:pt x="1482" y="2066"/>
                    </a:lnTo>
                    <a:lnTo>
                      <a:pt x="1523" y="2077"/>
                    </a:lnTo>
                    <a:lnTo>
                      <a:pt x="1553" y="2034"/>
                    </a:lnTo>
                    <a:lnTo>
                      <a:pt x="1553" y="1990"/>
                    </a:lnTo>
                    <a:lnTo>
                      <a:pt x="1553" y="1947"/>
                    </a:lnTo>
                    <a:lnTo>
                      <a:pt x="1593" y="1914"/>
                    </a:lnTo>
                    <a:lnTo>
                      <a:pt x="1644" y="1914"/>
                    </a:lnTo>
                    <a:lnTo>
                      <a:pt x="1694" y="1903"/>
                    </a:lnTo>
                    <a:lnTo>
                      <a:pt x="1745" y="1903"/>
                    </a:lnTo>
                    <a:lnTo>
                      <a:pt x="1785" y="1903"/>
                    </a:lnTo>
                    <a:lnTo>
                      <a:pt x="1825" y="1882"/>
                    </a:lnTo>
                    <a:lnTo>
                      <a:pt x="1866" y="1882"/>
                    </a:lnTo>
                    <a:lnTo>
                      <a:pt x="1896" y="1838"/>
                    </a:lnTo>
                    <a:lnTo>
                      <a:pt x="1896" y="1795"/>
                    </a:lnTo>
                    <a:lnTo>
                      <a:pt x="1886" y="1751"/>
                    </a:lnTo>
                    <a:lnTo>
                      <a:pt x="1886" y="1708"/>
                    </a:lnTo>
                    <a:lnTo>
                      <a:pt x="1896" y="1664"/>
                    </a:lnTo>
                    <a:lnTo>
                      <a:pt x="1886" y="1621"/>
                    </a:lnTo>
                    <a:lnTo>
                      <a:pt x="1886" y="1577"/>
                    </a:lnTo>
                    <a:lnTo>
                      <a:pt x="1926" y="1555"/>
                    </a:lnTo>
                    <a:lnTo>
                      <a:pt x="1977" y="1555"/>
                    </a:lnTo>
                    <a:lnTo>
                      <a:pt x="2017" y="1555"/>
                    </a:lnTo>
                    <a:lnTo>
                      <a:pt x="2017" y="1512"/>
                    </a:lnTo>
                    <a:lnTo>
                      <a:pt x="2047" y="1468"/>
                    </a:lnTo>
                    <a:lnTo>
                      <a:pt x="2098" y="1436"/>
                    </a:lnTo>
                    <a:lnTo>
                      <a:pt x="2108" y="1392"/>
                    </a:lnTo>
                    <a:lnTo>
                      <a:pt x="2108" y="1349"/>
                    </a:lnTo>
                    <a:lnTo>
                      <a:pt x="2148" y="1316"/>
                    </a:lnTo>
                    <a:lnTo>
                      <a:pt x="2188" y="1305"/>
                    </a:lnTo>
                    <a:lnTo>
                      <a:pt x="2178" y="1349"/>
                    </a:lnTo>
                    <a:lnTo>
                      <a:pt x="2168" y="1392"/>
                    </a:lnTo>
                    <a:lnTo>
                      <a:pt x="2148" y="1436"/>
                    </a:lnTo>
                    <a:lnTo>
                      <a:pt x="2148" y="1479"/>
                    </a:lnTo>
                    <a:lnTo>
                      <a:pt x="2148" y="1523"/>
                    </a:lnTo>
                    <a:lnTo>
                      <a:pt x="2138" y="1566"/>
                    </a:lnTo>
                    <a:lnTo>
                      <a:pt x="2178" y="1555"/>
                    </a:lnTo>
                    <a:lnTo>
                      <a:pt x="2209" y="1512"/>
                    </a:lnTo>
                    <a:lnTo>
                      <a:pt x="2249" y="1544"/>
                    </a:lnTo>
                    <a:lnTo>
                      <a:pt x="2289" y="1566"/>
                    </a:lnTo>
                    <a:lnTo>
                      <a:pt x="2299" y="1523"/>
                    </a:lnTo>
                    <a:lnTo>
                      <a:pt x="2340" y="1501"/>
                    </a:lnTo>
                    <a:lnTo>
                      <a:pt x="2360" y="1457"/>
                    </a:lnTo>
                    <a:lnTo>
                      <a:pt x="2350" y="1414"/>
                    </a:lnTo>
                    <a:lnTo>
                      <a:pt x="2350" y="1370"/>
                    </a:lnTo>
                    <a:lnTo>
                      <a:pt x="2309" y="1360"/>
                    </a:lnTo>
                    <a:lnTo>
                      <a:pt x="2279" y="1316"/>
                    </a:lnTo>
                    <a:lnTo>
                      <a:pt x="2279" y="1262"/>
                    </a:lnTo>
                    <a:lnTo>
                      <a:pt x="2279" y="1218"/>
                    </a:lnTo>
                    <a:lnTo>
                      <a:pt x="2289" y="1175"/>
                    </a:lnTo>
                    <a:lnTo>
                      <a:pt x="2289" y="1131"/>
                    </a:lnTo>
                    <a:lnTo>
                      <a:pt x="2279" y="1088"/>
                    </a:lnTo>
                    <a:lnTo>
                      <a:pt x="2239" y="1077"/>
                    </a:lnTo>
                    <a:lnTo>
                      <a:pt x="2198" y="1099"/>
                    </a:lnTo>
                    <a:lnTo>
                      <a:pt x="2158" y="1088"/>
                    </a:lnTo>
                    <a:lnTo>
                      <a:pt x="2118" y="1044"/>
                    </a:lnTo>
                    <a:lnTo>
                      <a:pt x="2098" y="1001"/>
                    </a:lnTo>
                    <a:lnTo>
                      <a:pt x="2108" y="957"/>
                    </a:lnTo>
                    <a:lnTo>
                      <a:pt x="2098" y="914"/>
                    </a:lnTo>
                    <a:lnTo>
                      <a:pt x="2077" y="870"/>
                    </a:lnTo>
                    <a:lnTo>
                      <a:pt x="2067" y="827"/>
                    </a:lnTo>
                    <a:lnTo>
                      <a:pt x="2077" y="783"/>
                    </a:lnTo>
                    <a:lnTo>
                      <a:pt x="2077" y="740"/>
                    </a:lnTo>
                    <a:lnTo>
                      <a:pt x="2077" y="696"/>
                    </a:lnTo>
                    <a:lnTo>
                      <a:pt x="2077" y="653"/>
                    </a:lnTo>
                    <a:lnTo>
                      <a:pt x="2108" y="609"/>
                    </a:lnTo>
                    <a:lnTo>
                      <a:pt x="2128" y="566"/>
                    </a:lnTo>
                    <a:lnTo>
                      <a:pt x="2128" y="522"/>
                    </a:lnTo>
                    <a:lnTo>
                      <a:pt x="2108" y="479"/>
                    </a:lnTo>
                    <a:lnTo>
                      <a:pt x="2067" y="457"/>
                    </a:lnTo>
                    <a:lnTo>
                      <a:pt x="2027" y="424"/>
                    </a:lnTo>
                    <a:lnTo>
                      <a:pt x="1987" y="402"/>
                    </a:lnTo>
                    <a:lnTo>
                      <a:pt x="1946" y="402"/>
                    </a:lnTo>
                    <a:lnTo>
                      <a:pt x="1906" y="402"/>
                    </a:lnTo>
                    <a:lnTo>
                      <a:pt x="1876" y="359"/>
                    </a:lnTo>
                    <a:lnTo>
                      <a:pt x="1906" y="315"/>
                    </a:lnTo>
                    <a:lnTo>
                      <a:pt x="1896" y="272"/>
                    </a:lnTo>
                    <a:lnTo>
                      <a:pt x="1906" y="228"/>
                    </a:lnTo>
                    <a:lnTo>
                      <a:pt x="1926" y="185"/>
                    </a:lnTo>
                    <a:lnTo>
                      <a:pt x="1876" y="174"/>
                    </a:lnTo>
                    <a:lnTo>
                      <a:pt x="1835" y="174"/>
                    </a:lnTo>
                    <a:lnTo>
                      <a:pt x="1785" y="163"/>
                    </a:lnTo>
                    <a:lnTo>
                      <a:pt x="1755" y="120"/>
                    </a:lnTo>
                    <a:lnTo>
                      <a:pt x="1714" y="76"/>
                    </a:lnTo>
                    <a:lnTo>
                      <a:pt x="1674" y="65"/>
                    </a:lnTo>
                    <a:lnTo>
                      <a:pt x="1634" y="54"/>
                    </a:lnTo>
                    <a:lnTo>
                      <a:pt x="1644" y="11"/>
                    </a:lnTo>
                    <a:lnTo>
                      <a:pt x="1684" y="0"/>
                    </a:lnTo>
                    <a:lnTo>
                      <a:pt x="1735" y="0"/>
                    </a:lnTo>
                    <a:lnTo>
                      <a:pt x="1755" y="44"/>
                    </a:lnTo>
                    <a:lnTo>
                      <a:pt x="1805" y="65"/>
                    </a:lnTo>
                    <a:lnTo>
                      <a:pt x="1846" y="65"/>
                    </a:lnTo>
                    <a:lnTo>
                      <a:pt x="1886" y="76"/>
                    </a:lnTo>
                    <a:lnTo>
                      <a:pt x="1936" y="87"/>
                    </a:lnTo>
                    <a:lnTo>
                      <a:pt x="1967" y="131"/>
                    </a:lnTo>
                    <a:lnTo>
                      <a:pt x="1967" y="174"/>
                    </a:lnTo>
                    <a:lnTo>
                      <a:pt x="2007" y="185"/>
                    </a:lnTo>
                    <a:lnTo>
                      <a:pt x="2037" y="228"/>
                    </a:lnTo>
                    <a:lnTo>
                      <a:pt x="2077" y="228"/>
                    </a:lnTo>
                    <a:lnTo>
                      <a:pt x="2128" y="207"/>
                    </a:lnTo>
                    <a:lnTo>
                      <a:pt x="2178" y="196"/>
                    </a:lnTo>
                    <a:lnTo>
                      <a:pt x="2219" y="218"/>
                    </a:lnTo>
                    <a:lnTo>
                      <a:pt x="2219" y="261"/>
                    </a:lnTo>
                    <a:lnTo>
                      <a:pt x="2198" y="305"/>
                    </a:lnTo>
                    <a:lnTo>
                      <a:pt x="2198" y="348"/>
                    </a:lnTo>
                    <a:lnTo>
                      <a:pt x="2229" y="392"/>
                    </a:lnTo>
                    <a:lnTo>
                      <a:pt x="2269" y="392"/>
                    </a:lnTo>
                    <a:lnTo>
                      <a:pt x="2309" y="402"/>
                    </a:lnTo>
                    <a:lnTo>
                      <a:pt x="2350" y="446"/>
                    </a:lnTo>
                    <a:lnTo>
                      <a:pt x="2299" y="489"/>
                    </a:lnTo>
                    <a:lnTo>
                      <a:pt x="2259" y="500"/>
                    </a:lnTo>
                    <a:lnTo>
                      <a:pt x="2239" y="544"/>
                    </a:lnTo>
                    <a:lnTo>
                      <a:pt x="2239" y="587"/>
                    </a:lnTo>
                    <a:lnTo>
                      <a:pt x="2219" y="631"/>
                    </a:lnTo>
                    <a:lnTo>
                      <a:pt x="2188" y="674"/>
                    </a:lnTo>
                    <a:lnTo>
                      <a:pt x="2148" y="696"/>
                    </a:lnTo>
                    <a:lnTo>
                      <a:pt x="2108" y="718"/>
                    </a:lnTo>
                    <a:lnTo>
                      <a:pt x="2098" y="761"/>
                    </a:lnTo>
                    <a:lnTo>
                      <a:pt x="2098" y="805"/>
                    </a:lnTo>
                    <a:lnTo>
                      <a:pt x="2108" y="848"/>
                    </a:lnTo>
                    <a:lnTo>
                      <a:pt x="2148" y="859"/>
                    </a:lnTo>
                    <a:lnTo>
                      <a:pt x="2188" y="859"/>
                    </a:lnTo>
                    <a:lnTo>
                      <a:pt x="2229" y="848"/>
                    </a:lnTo>
                    <a:lnTo>
                      <a:pt x="2269" y="881"/>
                    </a:lnTo>
                    <a:lnTo>
                      <a:pt x="2309" y="914"/>
                    </a:lnTo>
                    <a:lnTo>
                      <a:pt x="2350" y="892"/>
                    </a:lnTo>
                    <a:lnTo>
                      <a:pt x="2360" y="848"/>
                    </a:lnTo>
                    <a:lnTo>
                      <a:pt x="2360" y="805"/>
                    </a:lnTo>
                    <a:lnTo>
                      <a:pt x="2360" y="761"/>
                    </a:lnTo>
                    <a:lnTo>
                      <a:pt x="2360" y="718"/>
                    </a:lnTo>
                    <a:lnTo>
                      <a:pt x="2400" y="707"/>
                    </a:lnTo>
                    <a:lnTo>
                      <a:pt x="2441" y="718"/>
                    </a:lnTo>
                    <a:lnTo>
                      <a:pt x="2481" y="740"/>
                    </a:lnTo>
                    <a:lnTo>
                      <a:pt x="2521" y="750"/>
                    </a:lnTo>
                    <a:lnTo>
                      <a:pt x="2562" y="707"/>
                    </a:lnTo>
                    <a:lnTo>
                      <a:pt x="2572" y="663"/>
                    </a:lnTo>
                    <a:lnTo>
                      <a:pt x="2572" y="620"/>
                    </a:lnTo>
                    <a:lnTo>
                      <a:pt x="2531" y="587"/>
                    </a:lnTo>
                    <a:lnTo>
                      <a:pt x="2491" y="587"/>
                    </a:lnTo>
                    <a:lnTo>
                      <a:pt x="2451" y="566"/>
                    </a:lnTo>
                    <a:lnTo>
                      <a:pt x="2430" y="522"/>
                    </a:lnTo>
                    <a:lnTo>
                      <a:pt x="2430" y="479"/>
                    </a:lnTo>
                    <a:lnTo>
                      <a:pt x="2430" y="424"/>
                    </a:lnTo>
                    <a:lnTo>
                      <a:pt x="2410" y="370"/>
                    </a:lnTo>
                    <a:lnTo>
                      <a:pt x="2400" y="326"/>
                    </a:lnTo>
                    <a:lnTo>
                      <a:pt x="2441" y="305"/>
                    </a:lnTo>
                    <a:lnTo>
                      <a:pt x="2481" y="305"/>
                    </a:lnTo>
                    <a:lnTo>
                      <a:pt x="2521" y="305"/>
                    </a:lnTo>
                    <a:lnTo>
                      <a:pt x="2562" y="305"/>
                    </a:lnTo>
                    <a:lnTo>
                      <a:pt x="2602" y="315"/>
                    </a:lnTo>
                    <a:lnTo>
                      <a:pt x="2642" y="272"/>
                    </a:lnTo>
                    <a:lnTo>
                      <a:pt x="2672" y="228"/>
                    </a:lnTo>
                    <a:lnTo>
                      <a:pt x="2713" y="207"/>
                    </a:lnTo>
                    <a:lnTo>
                      <a:pt x="2753" y="196"/>
                    </a:lnTo>
                    <a:lnTo>
                      <a:pt x="2794" y="163"/>
                    </a:lnTo>
                    <a:lnTo>
                      <a:pt x="2834" y="141"/>
                    </a:lnTo>
                    <a:lnTo>
                      <a:pt x="2874" y="163"/>
                    </a:lnTo>
                    <a:lnTo>
                      <a:pt x="2915" y="196"/>
                    </a:lnTo>
                    <a:lnTo>
                      <a:pt x="2955" y="185"/>
                    </a:lnTo>
                    <a:lnTo>
                      <a:pt x="2995" y="174"/>
                    </a:lnTo>
                    <a:lnTo>
                      <a:pt x="3036" y="163"/>
                    </a:lnTo>
                    <a:lnTo>
                      <a:pt x="3076" y="196"/>
                    </a:lnTo>
                    <a:lnTo>
                      <a:pt x="3116" y="218"/>
                    </a:lnTo>
                    <a:lnTo>
                      <a:pt x="3167" y="207"/>
                    </a:lnTo>
                    <a:lnTo>
                      <a:pt x="3207" y="196"/>
                    </a:lnTo>
                    <a:lnTo>
                      <a:pt x="3247" y="218"/>
                    </a:lnTo>
                    <a:lnTo>
                      <a:pt x="3267" y="261"/>
                    </a:lnTo>
                    <a:lnTo>
                      <a:pt x="3267" y="305"/>
                    </a:lnTo>
                    <a:lnTo>
                      <a:pt x="3257" y="348"/>
                    </a:lnTo>
                    <a:lnTo>
                      <a:pt x="3227" y="392"/>
                    </a:lnTo>
                    <a:lnTo>
                      <a:pt x="3207" y="435"/>
                    </a:lnTo>
                    <a:lnTo>
                      <a:pt x="3197" y="479"/>
                    </a:lnTo>
                    <a:lnTo>
                      <a:pt x="3157" y="511"/>
                    </a:lnTo>
                    <a:lnTo>
                      <a:pt x="3207" y="544"/>
                    </a:lnTo>
                    <a:lnTo>
                      <a:pt x="3247" y="555"/>
                    </a:lnTo>
                    <a:lnTo>
                      <a:pt x="3288" y="566"/>
                    </a:lnTo>
                    <a:lnTo>
                      <a:pt x="3318" y="609"/>
                    </a:lnTo>
                    <a:lnTo>
                      <a:pt x="3348" y="653"/>
                    </a:lnTo>
                    <a:lnTo>
                      <a:pt x="3308" y="674"/>
                    </a:lnTo>
                    <a:lnTo>
                      <a:pt x="3267" y="674"/>
                    </a:lnTo>
                    <a:lnTo>
                      <a:pt x="3227" y="674"/>
                    </a:lnTo>
                    <a:lnTo>
                      <a:pt x="3187" y="707"/>
                    </a:lnTo>
                    <a:lnTo>
                      <a:pt x="3177" y="750"/>
                    </a:lnTo>
                    <a:lnTo>
                      <a:pt x="3136" y="783"/>
                    </a:lnTo>
                    <a:lnTo>
                      <a:pt x="3086" y="783"/>
                    </a:lnTo>
                    <a:lnTo>
                      <a:pt x="3046" y="783"/>
                    </a:lnTo>
                    <a:lnTo>
                      <a:pt x="2995" y="783"/>
                    </a:lnTo>
                    <a:lnTo>
                      <a:pt x="2955" y="783"/>
                    </a:lnTo>
                    <a:lnTo>
                      <a:pt x="2915" y="783"/>
                    </a:lnTo>
                    <a:lnTo>
                      <a:pt x="2864" y="783"/>
                    </a:lnTo>
                    <a:lnTo>
                      <a:pt x="2824" y="783"/>
                    </a:lnTo>
                    <a:lnTo>
                      <a:pt x="2783" y="783"/>
                    </a:lnTo>
                    <a:lnTo>
                      <a:pt x="2743" y="805"/>
                    </a:lnTo>
                    <a:lnTo>
                      <a:pt x="2733" y="848"/>
                    </a:lnTo>
                    <a:lnTo>
                      <a:pt x="2783" y="881"/>
                    </a:lnTo>
                    <a:lnTo>
                      <a:pt x="2824" y="881"/>
                    </a:lnTo>
                    <a:lnTo>
                      <a:pt x="2864" y="870"/>
                    </a:lnTo>
                    <a:lnTo>
                      <a:pt x="2884" y="914"/>
                    </a:lnTo>
                    <a:lnTo>
                      <a:pt x="2894" y="957"/>
                    </a:lnTo>
                    <a:lnTo>
                      <a:pt x="2894" y="1011"/>
                    </a:lnTo>
                    <a:lnTo>
                      <a:pt x="2904" y="1055"/>
                    </a:lnTo>
                    <a:lnTo>
                      <a:pt x="2975" y="1055"/>
                    </a:lnTo>
                    <a:lnTo>
                      <a:pt x="3015" y="1044"/>
                    </a:lnTo>
                    <a:lnTo>
                      <a:pt x="3056" y="1033"/>
                    </a:lnTo>
                    <a:lnTo>
                      <a:pt x="3096" y="1055"/>
                    </a:lnTo>
                    <a:lnTo>
                      <a:pt x="3136" y="1055"/>
                    </a:lnTo>
                    <a:lnTo>
                      <a:pt x="3167" y="1011"/>
                    </a:lnTo>
                    <a:lnTo>
                      <a:pt x="3207" y="990"/>
                    </a:lnTo>
                    <a:lnTo>
                      <a:pt x="3247" y="968"/>
                    </a:lnTo>
                    <a:lnTo>
                      <a:pt x="3288" y="946"/>
                    </a:lnTo>
                    <a:lnTo>
                      <a:pt x="3338" y="957"/>
                    </a:lnTo>
                    <a:lnTo>
                      <a:pt x="3378" y="1001"/>
                    </a:lnTo>
                    <a:lnTo>
                      <a:pt x="3419" y="1033"/>
                    </a:lnTo>
                    <a:lnTo>
                      <a:pt x="3459" y="1033"/>
                    </a:lnTo>
                    <a:lnTo>
                      <a:pt x="3499" y="1033"/>
                    </a:lnTo>
                    <a:lnTo>
                      <a:pt x="3540" y="1011"/>
                    </a:lnTo>
                    <a:lnTo>
                      <a:pt x="3580" y="1001"/>
                    </a:lnTo>
                    <a:lnTo>
                      <a:pt x="3620" y="1001"/>
                    </a:lnTo>
                    <a:lnTo>
                      <a:pt x="3661" y="1011"/>
                    </a:lnTo>
                    <a:lnTo>
                      <a:pt x="3681" y="1066"/>
                    </a:lnTo>
                    <a:lnTo>
                      <a:pt x="3691" y="1109"/>
                    </a:lnTo>
                    <a:lnTo>
                      <a:pt x="3691" y="1153"/>
                    </a:lnTo>
                    <a:lnTo>
                      <a:pt x="3681" y="1196"/>
                    </a:lnTo>
                    <a:lnTo>
                      <a:pt x="3711" y="1240"/>
                    </a:lnTo>
                    <a:lnTo>
                      <a:pt x="3741" y="1283"/>
                    </a:lnTo>
                    <a:lnTo>
                      <a:pt x="3741" y="1327"/>
                    </a:lnTo>
                    <a:lnTo>
                      <a:pt x="3741" y="1381"/>
                    </a:lnTo>
                    <a:lnTo>
                      <a:pt x="3752" y="1425"/>
                    </a:lnTo>
                    <a:lnTo>
                      <a:pt x="3752" y="1468"/>
                    </a:lnTo>
                    <a:lnTo>
                      <a:pt x="3701" y="1490"/>
                    </a:lnTo>
                    <a:lnTo>
                      <a:pt x="3641" y="1501"/>
                    </a:lnTo>
                    <a:lnTo>
                      <a:pt x="3610" y="1544"/>
                    </a:lnTo>
                    <a:lnTo>
                      <a:pt x="3610" y="1588"/>
                    </a:lnTo>
                    <a:lnTo>
                      <a:pt x="3620" y="1631"/>
                    </a:lnTo>
                    <a:lnTo>
                      <a:pt x="3661" y="1664"/>
                    </a:lnTo>
                    <a:lnTo>
                      <a:pt x="3701" y="1686"/>
                    </a:lnTo>
                    <a:lnTo>
                      <a:pt x="3741" y="1675"/>
                    </a:lnTo>
                    <a:lnTo>
                      <a:pt x="3782" y="1653"/>
                    </a:lnTo>
                    <a:lnTo>
                      <a:pt x="3822" y="1664"/>
                    </a:lnTo>
                    <a:lnTo>
                      <a:pt x="3842" y="1708"/>
                    </a:lnTo>
                    <a:lnTo>
                      <a:pt x="3852" y="1751"/>
                    </a:lnTo>
                    <a:lnTo>
                      <a:pt x="3822" y="1795"/>
                    </a:lnTo>
                    <a:lnTo>
                      <a:pt x="3822" y="1838"/>
                    </a:lnTo>
                    <a:lnTo>
                      <a:pt x="3832" y="1892"/>
                    </a:lnTo>
                    <a:lnTo>
                      <a:pt x="3873" y="1903"/>
                    </a:lnTo>
                    <a:lnTo>
                      <a:pt x="3893" y="1947"/>
                    </a:lnTo>
                    <a:lnTo>
                      <a:pt x="3943" y="1969"/>
                    </a:lnTo>
                    <a:lnTo>
                      <a:pt x="3994" y="1969"/>
                    </a:lnTo>
                    <a:lnTo>
                      <a:pt x="4044" y="1958"/>
                    </a:lnTo>
                    <a:lnTo>
                      <a:pt x="4084" y="1958"/>
                    </a:lnTo>
                    <a:lnTo>
                      <a:pt x="4125" y="1958"/>
                    </a:lnTo>
                    <a:lnTo>
                      <a:pt x="4135" y="1914"/>
                    </a:lnTo>
                    <a:lnTo>
                      <a:pt x="4135" y="1871"/>
                    </a:lnTo>
                    <a:lnTo>
                      <a:pt x="4175" y="1827"/>
                    </a:lnTo>
                    <a:lnTo>
                      <a:pt x="4175" y="1784"/>
                    </a:lnTo>
                    <a:lnTo>
                      <a:pt x="4215" y="1751"/>
                    </a:lnTo>
                    <a:lnTo>
                      <a:pt x="4256" y="1718"/>
                    </a:lnTo>
                    <a:lnTo>
                      <a:pt x="4256" y="1675"/>
                    </a:lnTo>
                    <a:lnTo>
                      <a:pt x="4256" y="1631"/>
                    </a:lnTo>
                    <a:lnTo>
                      <a:pt x="4276" y="1588"/>
                    </a:lnTo>
                    <a:lnTo>
                      <a:pt x="4316" y="1566"/>
                    </a:lnTo>
                    <a:lnTo>
                      <a:pt x="4347" y="1621"/>
                    </a:lnTo>
                    <a:lnTo>
                      <a:pt x="4387" y="1653"/>
                    </a:lnTo>
                    <a:lnTo>
                      <a:pt x="4427" y="1642"/>
                    </a:lnTo>
                    <a:lnTo>
                      <a:pt x="4468" y="1631"/>
                    </a:lnTo>
                    <a:lnTo>
                      <a:pt x="4508" y="1642"/>
                    </a:lnTo>
                    <a:lnTo>
                      <a:pt x="4548" y="1664"/>
                    </a:lnTo>
                    <a:lnTo>
                      <a:pt x="4589" y="1631"/>
                    </a:lnTo>
                    <a:lnTo>
                      <a:pt x="4589" y="1588"/>
                    </a:lnTo>
                    <a:lnTo>
                      <a:pt x="4599" y="1544"/>
                    </a:lnTo>
                    <a:lnTo>
                      <a:pt x="4639" y="1523"/>
                    </a:lnTo>
                    <a:lnTo>
                      <a:pt x="4679" y="1523"/>
                    </a:lnTo>
                    <a:lnTo>
                      <a:pt x="4700" y="1479"/>
                    </a:lnTo>
                    <a:lnTo>
                      <a:pt x="4700" y="1436"/>
                    </a:lnTo>
                    <a:lnTo>
                      <a:pt x="4720" y="1392"/>
                    </a:lnTo>
                    <a:lnTo>
                      <a:pt x="4760" y="1360"/>
                    </a:lnTo>
                    <a:lnTo>
                      <a:pt x="4800" y="1349"/>
                    </a:lnTo>
                    <a:lnTo>
                      <a:pt x="4841" y="1349"/>
                    </a:lnTo>
                    <a:lnTo>
                      <a:pt x="4881" y="1316"/>
                    </a:lnTo>
                    <a:lnTo>
                      <a:pt x="4921" y="1305"/>
                    </a:lnTo>
                    <a:lnTo>
                      <a:pt x="4962" y="1305"/>
                    </a:lnTo>
                    <a:lnTo>
                      <a:pt x="4992" y="1360"/>
                    </a:lnTo>
                    <a:lnTo>
                      <a:pt x="4992" y="1403"/>
                    </a:lnTo>
                    <a:lnTo>
                      <a:pt x="4992" y="1447"/>
                    </a:lnTo>
                    <a:lnTo>
                      <a:pt x="4992" y="1490"/>
                    </a:lnTo>
                    <a:lnTo>
                      <a:pt x="4992" y="1534"/>
                    </a:lnTo>
                    <a:lnTo>
                      <a:pt x="4962" y="1577"/>
                    </a:lnTo>
                    <a:lnTo>
                      <a:pt x="4921" y="1566"/>
                    </a:lnTo>
                    <a:lnTo>
                      <a:pt x="4881" y="1544"/>
                    </a:lnTo>
                    <a:lnTo>
                      <a:pt x="4841" y="1555"/>
                    </a:lnTo>
                    <a:lnTo>
                      <a:pt x="4810" y="1599"/>
                    </a:lnTo>
                    <a:lnTo>
                      <a:pt x="4770" y="1631"/>
                    </a:lnTo>
                    <a:lnTo>
                      <a:pt x="4750" y="1675"/>
                    </a:lnTo>
                    <a:lnTo>
                      <a:pt x="4750" y="1718"/>
                    </a:lnTo>
                    <a:lnTo>
                      <a:pt x="4730" y="1762"/>
                    </a:lnTo>
                    <a:lnTo>
                      <a:pt x="4700" y="1805"/>
                    </a:lnTo>
                    <a:lnTo>
                      <a:pt x="4659" y="1849"/>
                    </a:lnTo>
                    <a:lnTo>
                      <a:pt x="4639" y="1892"/>
                    </a:lnTo>
                    <a:lnTo>
                      <a:pt x="4639" y="1936"/>
                    </a:lnTo>
                    <a:lnTo>
                      <a:pt x="4599" y="1936"/>
                    </a:lnTo>
                    <a:lnTo>
                      <a:pt x="4579" y="1990"/>
                    </a:lnTo>
                    <a:lnTo>
                      <a:pt x="4579" y="2034"/>
                    </a:lnTo>
                    <a:lnTo>
                      <a:pt x="4579" y="2077"/>
                    </a:lnTo>
                    <a:lnTo>
                      <a:pt x="4558" y="2121"/>
                    </a:lnTo>
                    <a:lnTo>
                      <a:pt x="4518" y="2132"/>
                    </a:lnTo>
                    <a:lnTo>
                      <a:pt x="4478" y="2132"/>
                    </a:lnTo>
                    <a:lnTo>
                      <a:pt x="4437" y="2143"/>
                    </a:lnTo>
                    <a:lnTo>
                      <a:pt x="4417" y="2186"/>
                    </a:lnTo>
                    <a:lnTo>
                      <a:pt x="4377" y="2219"/>
                    </a:lnTo>
                    <a:lnTo>
                      <a:pt x="4377" y="2262"/>
                    </a:lnTo>
                    <a:lnTo>
                      <a:pt x="4377" y="2317"/>
                    </a:lnTo>
                    <a:lnTo>
                      <a:pt x="4347" y="2360"/>
                    </a:lnTo>
                    <a:lnTo>
                      <a:pt x="4306" y="2415"/>
                    </a:lnTo>
                    <a:lnTo>
                      <a:pt x="4306" y="2469"/>
                    </a:lnTo>
                    <a:lnTo>
                      <a:pt x="4266" y="2491"/>
                    </a:lnTo>
                    <a:lnTo>
                      <a:pt x="4185" y="2491"/>
                    </a:lnTo>
                    <a:lnTo>
                      <a:pt x="4145" y="2491"/>
                    </a:lnTo>
                    <a:lnTo>
                      <a:pt x="4105" y="2502"/>
                    </a:lnTo>
                    <a:lnTo>
                      <a:pt x="4064" y="2512"/>
                    </a:lnTo>
                    <a:lnTo>
                      <a:pt x="4024" y="2491"/>
                    </a:lnTo>
                    <a:lnTo>
                      <a:pt x="3984" y="2458"/>
                    </a:lnTo>
                    <a:lnTo>
                      <a:pt x="3943" y="2458"/>
                    </a:lnTo>
                    <a:lnTo>
                      <a:pt x="3903" y="2458"/>
                    </a:lnTo>
                    <a:lnTo>
                      <a:pt x="3852" y="2480"/>
                    </a:lnTo>
                    <a:lnTo>
                      <a:pt x="3812" y="2469"/>
                    </a:lnTo>
                    <a:lnTo>
                      <a:pt x="3772" y="2458"/>
                    </a:lnTo>
                    <a:lnTo>
                      <a:pt x="3741" y="2545"/>
                    </a:lnTo>
                    <a:lnTo>
                      <a:pt x="3701" y="2578"/>
                    </a:lnTo>
                    <a:lnTo>
                      <a:pt x="3661" y="2578"/>
                    </a:lnTo>
                    <a:lnTo>
                      <a:pt x="3651" y="2534"/>
                    </a:lnTo>
                    <a:lnTo>
                      <a:pt x="3661" y="2491"/>
                    </a:lnTo>
                    <a:lnTo>
                      <a:pt x="3661" y="2447"/>
                    </a:lnTo>
                    <a:lnTo>
                      <a:pt x="3661" y="2404"/>
                    </a:lnTo>
                    <a:lnTo>
                      <a:pt x="3570" y="2360"/>
                    </a:lnTo>
                    <a:lnTo>
                      <a:pt x="3560" y="2317"/>
                    </a:lnTo>
                    <a:lnTo>
                      <a:pt x="3570" y="2273"/>
                    </a:lnTo>
                    <a:lnTo>
                      <a:pt x="3590" y="2230"/>
                    </a:lnTo>
                    <a:lnTo>
                      <a:pt x="3600" y="2175"/>
                    </a:lnTo>
                    <a:lnTo>
                      <a:pt x="3600" y="2121"/>
                    </a:lnTo>
                    <a:lnTo>
                      <a:pt x="3590" y="2077"/>
                    </a:lnTo>
                    <a:lnTo>
                      <a:pt x="3580" y="2023"/>
                    </a:lnTo>
                    <a:lnTo>
                      <a:pt x="3580" y="1979"/>
                    </a:lnTo>
                    <a:lnTo>
                      <a:pt x="3550" y="1936"/>
                    </a:lnTo>
                    <a:lnTo>
                      <a:pt x="3530" y="1892"/>
                    </a:lnTo>
                    <a:lnTo>
                      <a:pt x="3550" y="1849"/>
                    </a:lnTo>
                    <a:lnTo>
                      <a:pt x="3570" y="1805"/>
                    </a:lnTo>
                    <a:lnTo>
                      <a:pt x="3580" y="1762"/>
                    </a:lnTo>
                    <a:lnTo>
                      <a:pt x="3570" y="1675"/>
                    </a:lnTo>
                    <a:lnTo>
                      <a:pt x="3570" y="1631"/>
                    </a:lnTo>
                    <a:lnTo>
                      <a:pt x="3560" y="1577"/>
                    </a:lnTo>
                    <a:lnTo>
                      <a:pt x="3520" y="1544"/>
                    </a:lnTo>
                    <a:lnTo>
                      <a:pt x="3469" y="1566"/>
                    </a:lnTo>
                    <a:lnTo>
                      <a:pt x="3429" y="1588"/>
                    </a:lnTo>
                    <a:lnTo>
                      <a:pt x="3389" y="1588"/>
                    </a:lnTo>
                    <a:lnTo>
                      <a:pt x="3348" y="1566"/>
                    </a:lnTo>
                    <a:lnTo>
                      <a:pt x="3308" y="1544"/>
                    </a:lnTo>
                    <a:lnTo>
                      <a:pt x="3267" y="1577"/>
                    </a:lnTo>
                    <a:lnTo>
                      <a:pt x="3237" y="1621"/>
                    </a:lnTo>
                    <a:lnTo>
                      <a:pt x="3197" y="1631"/>
                    </a:lnTo>
                    <a:lnTo>
                      <a:pt x="3146" y="1610"/>
                    </a:lnTo>
                    <a:lnTo>
                      <a:pt x="3106" y="1599"/>
                    </a:lnTo>
                    <a:lnTo>
                      <a:pt x="3066" y="1642"/>
                    </a:lnTo>
                    <a:lnTo>
                      <a:pt x="3046" y="1686"/>
                    </a:lnTo>
                    <a:lnTo>
                      <a:pt x="3025" y="1729"/>
                    </a:lnTo>
                    <a:lnTo>
                      <a:pt x="3005" y="1773"/>
                    </a:lnTo>
                    <a:lnTo>
                      <a:pt x="2995" y="1816"/>
                    </a:lnTo>
                    <a:lnTo>
                      <a:pt x="2945" y="1816"/>
                    </a:lnTo>
                    <a:lnTo>
                      <a:pt x="2904" y="1816"/>
                    </a:lnTo>
                    <a:lnTo>
                      <a:pt x="2894" y="1773"/>
                    </a:lnTo>
                    <a:lnTo>
                      <a:pt x="2904" y="1729"/>
                    </a:lnTo>
                    <a:lnTo>
                      <a:pt x="2904" y="1686"/>
                    </a:lnTo>
                    <a:lnTo>
                      <a:pt x="2864" y="1675"/>
                    </a:lnTo>
                    <a:lnTo>
                      <a:pt x="2824" y="1664"/>
                    </a:lnTo>
                    <a:lnTo>
                      <a:pt x="2814" y="1610"/>
                    </a:lnTo>
                    <a:lnTo>
                      <a:pt x="2824" y="1566"/>
                    </a:lnTo>
                    <a:lnTo>
                      <a:pt x="2824" y="1512"/>
                    </a:lnTo>
                    <a:lnTo>
                      <a:pt x="2824" y="1468"/>
                    </a:lnTo>
                    <a:lnTo>
                      <a:pt x="2834" y="1425"/>
                    </a:lnTo>
                    <a:lnTo>
                      <a:pt x="2834" y="1381"/>
                    </a:lnTo>
                    <a:lnTo>
                      <a:pt x="2794" y="1360"/>
                    </a:lnTo>
                    <a:lnTo>
                      <a:pt x="2753" y="1338"/>
                    </a:lnTo>
                    <a:lnTo>
                      <a:pt x="2703" y="1338"/>
                    </a:lnTo>
                    <a:lnTo>
                      <a:pt x="2662" y="1338"/>
                    </a:lnTo>
                    <a:lnTo>
                      <a:pt x="2622" y="1305"/>
                    </a:lnTo>
                    <a:lnTo>
                      <a:pt x="2582" y="1294"/>
                    </a:lnTo>
                    <a:lnTo>
                      <a:pt x="2521" y="1294"/>
                    </a:lnTo>
                    <a:lnTo>
                      <a:pt x="2491" y="1338"/>
                    </a:lnTo>
                    <a:lnTo>
                      <a:pt x="2451" y="1381"/>
                    </a:lnTo>
                    <a:lnTo>
                      <a:pt x="2451" y="1425"/>
                    </a:lnTo>
                    <a:lnTo>
                      <a:pt x="2451" y="1468"/>
                    </a:lnTo>
                    <a:lnTo>
                      <a:pt x="2410" y="1512"/>
                    </a:lnTo>
                    <a:lnTo>
                      <a:pt x="2400" y="1555"/>
                    </a:lnTo>
                    <a:lnTo>
                      <a:pt x="2360" y="1566"/>
                    </a:lnTo>
                    <a:lnTo>
                      <a:pt x="2320" y="1555"/>
                    </a:lnTo>
                    <a:lnTo>
                      <a:pt x="2279" y="1577"/>
                    </a:lnTo>
                    <a:lnTo>
                      <a:pt x="2239" y="1599"/>
                    </a:lnTo>
                    <a:lnTo>
                      <a:pt x="2229" y="1653"/>
                    </a:lnTo>
                    <a:lnTo>
                      <a:pt x="2239" y="1697"/>
                    </a:lnTo>
                    <a:lnTo>
                      <a:pt x="2239" y="1740"/>
                    </a:lnTo>
                    <a:lnTo>
                      <a:pt x="2219" y="1784"/>
                    </a:lnTo>
                    <a:lnTo>
                      <a:pt x="2188" y="1827"/>
                    </a:lnTo>
                    <a:lnTo>
                      <a:pt x="2178" y="1871"/>
                    </a:lnTo>
                    <a:lnTo>
                      <a:pt x="2168" y="1914"/>
                    </a:lnTo>
                    <a:lnTo>
                      <a:pt x="2168" y="1958"/>
                    </a:lnTo>
                    <a:lnTo>
                      <a:pt x="2158" y="2001"/>
                    </a:lnTo>
                    <a:lnTo>
                      <a:pt x="2128" y="2045"/>
                    </a:lnTo>
                    <a:lnTo>
                      <a:pt x="2088" y="2088"/>
                    </a:lnTo>
                    <a:lnTo>
                      <a:pt x="2047" y="2088"/>
                    </a:lnTo>
                    <a:lnTo>
                      <a:pt x="2007" y="2077"/>
                    </a:lnTo>
                    <a:lnTo>
                      <a:pt x="1967" y="2099"/>
                    </a:lnTo>
                    <a:lnTo>
                      <a:pt x="1926" y="2143"/>
                    </a:lnTo>
                    <a:lnTo>
                      <a:pt x="1896" y="2197"/>
                    </a:lnTo>
                    <a:lnTo>
                      <a:pt x="1896" y="2241"/>
                    </a:lnTo>
                    <a:lnTo>
                      <a:pt x="1896" y="2284"/>
                    </a:lnTo>
                    <a:lnTo>
                      <a:pt x="1896" y="2328"/>
                    </a:lnTo>
                    <a:lnTo>
                      <a:pt x="1886" y="2371"/>
                    </a:lnTo>
                    <a:lnTo>
                      <a:pt x="1916" y="2415"/>
                    </a:lnTo>
                    <a:lnTo>
                      <a:pt x="1956" y="2447"/>
                    </a:lnTo>
                    <a:lnTo>
                      <a:pt x="1967" y="2491"/>
                    </a:lnTo>
                    <a:lnTo>
                      <a:pt x="1946" y="2534"/>
                    </a:lnTo>
                    <a:lnTo>
                      <a:pt x="1926" y="2589"/>
                    </a:lnTo>
                    <a:lnTo>
                      <a:pt x="1876" y="2610"/>
                    </a:lnTo>
                    <a:lnTo>
                      <a:pt x="1835" y="2610"/>
                    </a:lnTo>
                    <a:lnTo>
                      <a:pt x="1795" y="2643"/>
                    </a:lnTo>
                    <a:lnTo>
                      <a:pt x="1755" y="2643"/>
                    </a:lnTo>
                    <a:lnTo>
                      <a:pt x="1714" y="2643"/>
                    </a:lnTo>
                    <a:lnTo>
                      <a:pt x="1674" y="2621"/>
                    </a:lnTo>
                    <a:lnTo>
                      <a:pt x="1634" y="2621"/>
                    </a:lnTo>
                    <a:lnTo>
                      <a:pt x="1593" y="2643"/>
                    </a:lnTo>
                    <a:lnTo>
                      <a:pt x="1553" y="2589"/>
                    </a:lnTo>
                    <a:lnTo>
                      <a:pt x="1543" y="2545"/>
                    </a:lnTo>
                    <a:lnTo>
                      <a:pt x="1493" y="2545"/>
                    </a:lnTo>
                    <a:lnTo>
                      <a:pt x="1472" y="2502"/>
                    </a:lnTo>
                    <a:lnTo>
                      <a:pt x="1432" y="2469"/>
                    </a:lnTo>
                    <a:lnTo>
                      <a:pt x="1392" y="2436"/>
                    </a:lnTo>
                    <a:lnTo>
                      <a:pt x="1351" y="2436"/>
                    </a:lnTo>
                    <a:lnTo>
                      <a:pt x="1311" y="2425"/>
                    </a:lnTo>
                    <a:lnTo>
                      <a:pt x="1271" y="2415"/>
                    </a:lnTo>
                    <a:lnTo>
                      <a:pt x="1220" y="2458"/>
                    </a:lnTo>
                    <a:lnTo>
                      <a:pt x="1240" y="2415"/>
                    </a:lnTo>
                  </a:path>
                </a:pathLst>
              </a:custGeom>
              <a:solidFill>
                <a:srgbClr val="5858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  <p:sp>
            <p:nvSpPr>
              <p:cNvPr id="1041" name="Freeform 9"/>
              <p:cNvSpPr>
                <a:spLocks/>
              </p:cNvSpPr>
              <p:nvPr/>
            </p:nvSpPr>
            <p:spPr bwMode="auto">
              <a:xfrm>
                <a:off x="529" y="515"/>
                <a:ext cx="672" cy="605"/>
              </a:xfrm>
              <a:custGeom>
                <a:avLst/>
                <a:gdLst>
                  <a:gd name="T0" fmla="*/ 154 w 672"/>
                  <a:gd name="T1" fmla="*/ 44 h 605"/>
                  <a:gd name="T2" fmla="*/ 168 w 672"/>
                  <a:gd name="T3" fmla="*/ 102 h 605"/>
                  <a:gd name="T4" fmla="*/ 174 w 672"/>
                  <a:gd name="T5" fmla="*/ 160 h 605"/>
                  <a:gd name="T6" fmla="*/ 201 w 672"/>
                  <a:gd name="T7" fmla="*/ 226 h 605"/>
                  <a:gd name="T8" fmla="*/ 208 w 672"/>
                  <a:gd name="T9" fmla="*/ 291 h 605"/>
                  <a:gd name="T10" fmla="*/ 221 w 672"/>
                  <a:gd name="T11" fmla="*/ 349 h 605"/>
                  <a:gd name="T12" fmla="*/ 228 w 672"/>
                  <a:gd name="T13" fmla="*/ 415 h 605"/>
                  <a:gd name="T14" fmla="*/ 221 w 672"/>
                  <a:gd name="T15" fmla="*/ 473 h 605"/>
                  <a:gd name="T16" fmla="*/ 201 w 672"/>
                  <a:gd name="T17" fmla="*/ 524 h 605"/>
                  <a:gd name="T18" fmla="*/ 161 w 672"/>
                  <a:gd name="T19" fmla="*/ 466 h 605"/>
                  <a:gd name="T20" fmla="*/ 107 w 672"/>
                  <a:gd name="T21" fmla="*/ 437 h 605"/>
                  <a:gd name="T22" fmla="*/ 54 w 672"/>
                  <a:gd name="T23" fmla="*/ 422 h 605"/>
                  <a:gd name="T24" fmla="*/ 0 w 672"/>
                  <a:gd name="T25" fmla="*/ 408 h 605"/>
                  <a:gd name="T26" fmla="*/ 54 w 672"/>
                  <a:gd name="T27" fmla="*/ 451 h 605"/>
                  <a:gd name="T28" fmla="*/ 107 w 672"/>
                  <a:gd name="T29" fmla="*/ 458 h 605"/>
                  <a:gd name="T30" fmla="*/ 148 w 672"/>
                  <a:gd name="T31" fmla="*/ 488 h 605"/>
                  <a:gd name="T32" fmla="*/ 181 w 672"/>
                  <a:gd name="T33" fmla="*/ 546 h 605"/>
                  <a:gd name="T34" fmla="*/ 235 w 672"/>
                  <a:gd name="T35" fmla="*/ 531 h 605"/>
                  <a:gd name="T36" fmla="*/ 289 w 672"/>
                  <a:gd name="T37" fmla="*/ 546 h 605"/>
                  <a:gd name="T38" fmla="*/ 342 w 672"/>
                  <a:gd name="T39" fmla="*/ 582 h 605"/>
                  <a:gd name="T40" fmla="*/ 396 w 672"/>
                  <a:gd name="T41" fmla="*/ 597 h 605"/>
                  <a:gd name="T42" fmla="*/ 483 w 672"/>
                  <a:gd name="T43" fmla="*/ 604 h 605"/>
                  <a:gd name="T44" fmla="*/ 544 w 672"/>
                  <a:gd name="T45" fmla="*/ 589 h 605"/>
                  <a:gd name="T46" fmla="*/ 604 w 672"/>
                  <a:gd name="T47" fmla="*/ 582 h 605"/>
                  <a:gd name="T48" fmla="*/ 671 w 672"/>
                  <a:gd name="T49" fmla="*/ 568 h 605"/>
                  <a:gd name="T50" fmla="*/ 604 w 672"/>
                  <a:gd name="T51" fmla="*/ 568 h 605"/>
                  <a:gd name="T52" fmla="*/ 537 w 672"/>
                  <a:gd name="T53" fmla="*/ 575 h 605"/>
                  <a:gd name="T54" fmla="*/ 483 w 672"/>
                  <a:gd name="T55" fmla="*/ 575 h 605"/>
                  <a:gd name="T56" fmla="*/ 429 w 672"/>
                  <a:gd name="T57" fmla="*/ 575 h 605"/>
                  <a:gd name="T58" fmla="*/ 376 w 672"/>
                  <a:gd name="T59" fmla="*/ 568 h 605"/>
                  <a:gd name="T60" fmla="*/ 322 w 672"/>
                  <a:gd name="T61" fmla="*/ 524 h 605"/>
                  <a:gd name="T62" fmla="*/ 268 w 672"/>
                  <a:gd name="T63" fmla="*/ 509 h 605"/>
                  <a:gd name="T64" fmla="*/ 255 w 672"/>
                  <a:gd name="T65" fmla="*/ 451 h 605"/>
                  <a:gd name="T66" fmla="*/ 255 w 672"/>
                  <a:gd name="T67" fmla="*/ 393 h 605"/>
                  <a:gd name="T68" fmla="*/ 248 w 672"/>
                  <a:gd name="T69" fmla="*/ 327 h 605"/>
                  <a:gd name="T70" fmla="*/ 242 w 672"/>
                  <a:gd name="T71" fmla="*/ 269 h 605"/>
                  <a:gd name="T72" fmla="*/ 228 w 672"/>
                  <a:gd name="T73" fmla="*/ 211 h 605"/>
                  <a:gd name="T74" fmla="*/ 201 w 672"/>
                  <a:gd name="T75" fmla="*/ 146 h 605"/>
                  <a:gd name="T76" fmla="*/ 141 w 672"/>
                  <a:gd name="T77" fmla="*/ 109 h 605"/>
                  <a:gd name="T78" fmla="*/ 161 w 672"/>
                  <a:gd name="T79" fmla="*/ 51 h 605"/>
                  <a:gd name="T80" fmla="*/ 134 w 672"/>
                  <a:gd name="T81" fmla="*/ 0 h 60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672" h="605">
                    <a:moveTo>
                      <a:pt x="134" y="0"/>
                    </a:moveTo>
                    <a:lnTo>
                      <a:pt x="154" y="44"/>
                    </a:lnTo>
                    <a:lnTo>
                      <a:pt x="168" y="73"/>
                    </a:lnTo>
                    <a:lnTo>
                      <a:pt x="168" y="102"/>
                    </a:lnTo>
                    <a:lnTo>
                      <a:pt x="168" y="131"/>
                    </a:lnTo>
                    <a:lnTo>
                      <a:pt x="174" y="160"/>
                    </a:lnTo>
                    <a:lnTo>
                      <a:pt x="181" y="189"/>
                    </a:lnTo>
                    <a:lnTo>
                      <a:pt x="201" y="226"/>
                    </a:lnTo>
                    <a:lnTo>
                      <a:pt x="201" y="262"/>
                    </a:lnTo>
                    <a:lnTo>
                      <a:pt x="208" y="291"/>
                    </a:lnTo>
                    <a:lnTo>
                      <a:pt x="215" y="320"/>
                    </a:lnTo>
                    <a:lnTo>
                      <a:pt x="221" y="349"/>
                    </a:lnTo>
                    <a:lnTo>
                      <a:pt x="221" y="386"/>
                    </a:lnTo>
                    <a:lnTo>
                      <a:pt x="228" y="415"/>
                    </a:lnTo>
                    <a:lnTo>
                      <a:pt x="228" y="444"/>
                    </a:lnTo>
                    <a:lnTo>
                      <a:pt x="221" y="473"/>
                    </a:lnTo>
                    <a:lnTo>
                      <a:pt x="228" y="502"/>
                    </a:lnTo>
                    <a:lnTo>
                      <a:pt x="201" y="524"/>
                    </a:lnTo>
                    <a:lnTo>
                      <a:pt x="174" y="495"/>
                    </a:lnTo>
                    <a:lnTo>
                      <a:pt x="161" y="466"/>
                    </a:lnTo>
                    <a:lnTo>
                      <a:pt x="134" y="437"/>
                    </a:lnTo>
                    <a:lnTo>
                      <a:pt x="107" y="437"/>
                    </a:lnTo>
                    <a:lnTo>
                      <a:pt x="81" y="437"/>
                    </a:lnTo>
                    <a:lnTo>
                      <a:pt x="54" y="422"/>
                    </a:lnTo>
                    <a:lnTo>
                      <a:pt x="27" y="408"/>
                    </a:lnTo>
                    <a:lnTo>
                      <a:pt x="0" y="408"/>
                    </a:lnTo>
                    <a:lnTo>
                      <a:pt x="27" y="422"/>
                    </a:lnTo>
                    <a:lnTo>
                      <a:pt x="54" y="451"/>
                    </a:lnTo>
                    <a:lnTo>
                      <a:pt x="81" y="451"/>
                    </a:lnTo>
                    <a:lnTo>
                      <a:pt x="107" y="458"/>
                    </a:lnTo>
                    <a:lnTo>
                      <a:pt x="134" y="458"/>
                    </a:lnTo>
                    <a:lnTo>
                      <a:pt x="148" y="488"/>
                    </a:lnTo>
                    <a:lnTo>
                      <a:pt x="168" y="517"/>
                    </a:lnTo>
                    <a:lnTo>
                      <a:pt x="181" y="546"/>
                    </a:lnTo>
                    <a:lnTo>
                      <a:pt x="208" y="546"/>
                    </a:lnTo>
                    <a:lnTo>
                      <a:pt x="235" y="531"/>
                    </a:lnTo>
                    <a:lnTo>
                      <a:pt x="262" y="524"/>
                    </a:lnTo>
                    <a:lnTo>
                      <a:pt x="289" y="546"/>
                    </a:lnTo>
                    <a:lnTo>
                      <a:pt x="315" y="560"/>
                    </a:lnTo>
                    <a:lnTo>
                      <a:pt x="342" y="582"/>
                    </a:lnTo>
                    <a:lnTo>
                      <a:pt x="369" y="597"/>
                    </a:lnTo>
                    <a:lnTo>
                      <a:pt x="396" y="597"/>
                    </a:lnTo>
                    <a:lnTo>
                      <a:pt x="429" y="597"/>
                    </a:lnTo>
                    <a:lnTo>
                      <a:pt x="483" y="604"/>
                    </a:lnTo>
                    <a:lnTo>
                      <a:pt x="510" y="604"/>
                    </a:lnTo>
                    <a:lnTo>
                      <a:pt x="544" y="589"/>
                    </a:lnTo>
                    <a:lnTo>
                      <a:pt x="570" y="589"/>
                    </a:lnTo>
                    <a:lnTo>
                      <a:pt x="604" y="582"/>
                    </a:lnTo>
                    <a:lnTo>
                      <a:pt x="637" y="575"/>
                    </a:lnTo>
                    <a:lnTo>
                      <a:pt x="671" y="568"/>
                    </a:lnTo>
                    <a:lnTo>
                      <a:pt x="631" y="568"/>
                    </a:lnTo>
                    <a:lnTo>
                      <a:pt x="604" y="568"/>
                    </a:lnTo>
                    <a:lnTo>
                      <a:pt x="564" y="575"/>
                    </a:lnTo>
                    <a:lnTo>
                      <a:pt x="537" y="575"/>
                    </a:lnTo>
                    <a:lnTo>
                      <a:pt x="510" y="575"/>
                    </a:lnTo>
                    <a:lnTo>
                      <a:pt x="483" y="575"/>
                    </a:lnTo>
                    <a:lnTo>
                      <a:pt x="456" y="575"/>
                    </a:lnTo>
                    <a:lnTo>
                      <a:pt x="429" y="575"/>
                    </a:lnTo>
                    <a:lnTo>
                      <a:pt x="403" y="575"/>
                    </a:lnTo>
                    <a:lnTo>
                      <a:pt x="376" y="568"/>
                    </a:lnTo>
                    <a:lnTo>
                      <a:pt x="349" y="546"/>
                    </a:lnTo>
                    <a:lnTo>
                      <a:pt x="322" y="524"/>
                    </a:lnTo>
                    <a:lnTo>
                      <a:pt x="295" y="524"/>
                    </a:lnTo>
                    <a:lnTo>
                      <a:pt x="268" y="509"/>
                    </a:lnTo>
                    <a:lnTo>
                      <a:pt x="248" y="480"/>
                    </a:lnTo>
                    <a:lnTo>
                      <a:pt x="255" y="451"/>
                    </a:lnTo>
                    <a:lnTo>
                      <a:pt x="255" y="422"/>
                    </a:lnTo>
                    <a:lnTo>
                      <a:pt x="255" y="393"/>
                    </a:lnTo>
                    <a:lnTo>
                      <a:pt x="255" y="364"/>
                    </a:lnTo>
                    <a:lnTo>
                      <a:pt x="248" y="327"/>
                    </a:lnTo>
                    <a:lnTo>
                      <a:pt x="248" y="298"/>
                    </a:lnTo>
                    <a:lnTo>
                      <a:pt x="242" y="269"/>
                    </a:lnTo>
                    <a:lnTo>
                      <a:pt x="228" y="240"/>
                    </a:lnTo>
                    <a:lnTo>
                      <a:pt x="228" y="211"/>
                    </a:lnTo>
                    <a:lnTo>
                      <a:pt x="221" y="175"/>
                    </a:lnTo>
                    <a:lnTo>
                      <a:pt x="201" y="146"/>
                    </a:lnTo>
                    <a:lnTo>
                      <a:pt x="161" y="138"/>
                    </a:lnTo>
                    <a:lnTo>
                      <a:pt x="141" y="109"/>
                    </a:lnTo>
                    <a:lnTo>
                      <a:pt x="161" y="80"/>
                    </a:lnTo>
                    <a:lnTo>
                      <a:pt x="161" y="51"/>
                    </a:lnTo>
                    <a:lnTo>
                      <a:pt x="141" y="22"/>
                    </a:lnTo>
                    <a:lnTo>
                      <a:pt x="134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  <p:sp>
            <p:nvSpPr>
              <p:cNvPr id="1042" name="Freeform 10"/>
              <p:cNvSpPr>
                <a:spLocks/>
              </p:cNvSpPr>
              <p:nvPr/>
            </p:nvSpPr>
            <p:spPr bwMode="auto">
              <a:xfrm>
                <a:off x="502" y="378"/>
                <a:ext cx="1136" cy="2540"/>
              </a:xfrm>
              <a:custGeom>
                <a:avLst/>
                <a:gdLst>
                  <a:gd name="T0" fmla="*/ 1122 w 1136"/>
                  <a:gd name="T1" fmla="*/ 87 h 2540"/>
                  <a:gd name="T2" fmla="*/ 1095 w 1136"/>
                  <a:gd name="T3" fmla="*/ 210 h 2540"/>
                  <a:gd name="T4" fmla="*/ 1054 w 1136"/>
                  <a:gd name="T5" fmla="*/ 319 h 2540"/>
                  <a:gd name="T6" fmla="*/ 1034 w 1136"/>
                  <a:gd name="T7" fmla="*/ 406 h 2540"/>
                  <a:gd name="T8" fmla="*/ 1075 w 1136"/>
                  <a:gd name="T9" fmla="*/ 522 h 2540"/>
                  <a:gd name="T10" fmla="*/ 1054 w 1136"/>
                  <a:gd name="T11" fmla="*/ 638 h 2540"/>
                  <a:gd name="T12" fmla="*/ 1028 w 1136"/>
                  <a:gd name="T13" fmla="*/ 754 h 2540"/>
                  <a:gd name="T14" fmla="*/ 947 w 1136"/>
                  <a:gd name="T15" fmla="*/ 863 h 2540"/>
                  <a:gd name="T16" fmla="*/ 913 w 1136"/>
                  <a:gd name="T17" fmla="*/ 979 h 2540"/>
                  <a:gd name="T18" fmla="*/ 860 w 1136"/>
                  <a:gd name="T19" fmla="*/ 1103 h 2540"/>
                  <a:gd name="T20" fmla="*/ 813 w 1136"/>
                  <a:gd name="T21" fmla="*/ 1219 h 2540"/>
                  <a:gd name="T22" fmla="*/ 719 w 1136"/>
                  <a:gd name="T23" fmla="*/ 1313 h 2540"/>
                  <a:gd name="T24" fmla="*/ 611 w 1136"/>
                  <a:gd name="T25" fmla="*/ 1320 h 2540"/>
                  <a:gd name="T26" fmla="*/ 504 w 1136"/>
                  <a:gd name="T27" fmla="*/ 1320 h 2540"/>
                  <a:gd name="T28" fmla="*/ 396 w 1136"/>
                  <a:gd name="T29" fmla="*/ 1364 h 2540"/>
                  <a:gd name="T30" fmla="*/ 316 w 1136"/>
                  <a:gd name="T31" fmla="*/ 1248 h 2540"/>
                  <a:gd name="T32" fmla="*/ 208 w 1136"/>
                  <a:gd name="T33" fmla="*/ 1175 h 2540"/>
                  <a:gd name="T34" fmla="*/ 101 w 1136"/>
                  <a:gd name="T35" fmla="*/ 1175 h 2540"/>
                  <a:gd name="T36" fmla="*/ 40 w 1136"/>
                  <a:gd name="T37" fmla="*/ 1182 h 2540"/>
                  <a:gd name="T38" fmla="*/ 141 w 1136"/>
                  <a:gd name="T39" fmla="*/ 1240 h 2540"/>
                  <a:gd name="T40" fmla="*/ 235 w 1136"/>
                  <a:gd name="T41" fmla="*/ 1328 h 2540"/>
                  <a:gd name="T42" fmla="*/ 349 w 1136"/>
                  <a:gd name="T43" fmla="*/ 1386 h 2540"/>
                  <a:gd name="T44" fmla="*/ 356 w 1136"/>
                  <a:gd name="T45" fmla="*/ 1531 h 2540"/>
                  <a:gd name="T46" fmla="*/ 349 w 1136"/>
                  <a:gd name="T47" fmla="*/ 1690 h 2540"/>
                  <a:gd name="T48" fmla="*/ 296 w 1136"/>
                  <a:gd name="T49" fmla="*/ 1821 h 2540"/>
                  <a:gd name="T50" fmla="*/ 235 w 1136"/>
                  <a:gd name="T51" fmla="*/ 1951 h 2540"/>
                  <a:gd name="T52" fmla="*/ 168 w 1136"/>
                  <a:gd name="T53" fmla="*/ 2082 h 2540"/>
                  <a:gd name="T54" fmla="*/ 134 w 1136"/>
                  <a:gd name="T55" fmla="*/ 2213 h 2540"/>
                  <a:gd name="T56" fmla="*/ 67 w 1136"/>
                  <a:gd name="T57" fmla="*/ 2329 h 2540"/>
                  <a:gd name="T58" fmla="*/ 27 w 1136"/>
                  <a:gd name="T59" fmla="*/ 2452 h 2540"/>
                  <a:gd name="T60" fmla="*/ 20 w 1136"/>
                  <a:gd name="T61" fmla="*/ 2510 h 2540"/>
                  <a:gd name="T62" fmla="*/ 81 w 1136"/>
                  <a:gd name="T63" fmla="*/ 2387 h 2540"/>
                  <a:gd name="T64" fmla="*/ 148 w 1136"/>
                  <a:gd name="T65" fmla="*/ 2271 h 2540"/>
                  <a:gd name="T66" fmla="*/ 201 w 1136"/>
                  <a:gd name="T67" fmla="*/ 2147 h 2540"/>
                  <a:gd name="T68" fmla="*/ 242 w 1136"/>
                  <a:gd name="T69" fmla="*/ 2002 h 2540"/>
                  <a:gd name="T70" fmla="*/ 316 w 1136"/>
                  <a:gd name="T71" fmla="*/ 1886 h 2540"/>
                  <a:gd name="T72" fmla="*/ 403 w 1136"/>
                  <a:gd name="T73" fmla="*/ 1763 h 2540"/>
                  <a:gd name="T74" fmla="*/ 430 w 1136"/>
                  <a:gd name="T75" fmla="*/ 1639 h 2540"/>
                  <a:gd name="T76" fmla="*/ 423 w 1136"/>
                  <a:gd name="T77" fmla="*/ 1523 h 2540"/>
                  <a:gd name="T78" fmla="*/ 497 w 1136"/>
                  <a:gd name="T79" fmla="*/ 1444 h 2540"/>
                  <a:gd name="T80" fmla="*/ 651 w 1136"/>
                  <a:gd name="T81" fmla="*/ 1407 h 2540"/>
                  <a:gd name="T82" fmla="*/ 792 w 1136"/>
                  <a:gd name="T83" fmla="*/ 1364 h 2540"/>
                  <a:gd name="T84" fmla="*/ 866 w 1136"/>
                  <a:gd name="T85" fmla="*/ 1255 h 2540"/>
                  <a:gd name="T86" fmla="*/ 907 w 1136"/>
                  <a:gd name="T87" fmla="*/ 1074 h 2540"/>
                  <a:gd name="T88" fmla="*/ 1014 w 1136"/>
                  <a:gd name="T89" fmla="*/ 979 h 2540"/>
                  <a:gd name="T90" fmla="*/ 1048 w 1136"/>
                  <a:gd name="T91" fmla="*/ 856 h 2540"/>
                  <a:gd name="T92" fmla="*/ 1088 w 1136"/>
                  <a:gd name="T93" fmla="*/ 733 h 2540"/>
                  <a:gd name="T94" fmla="*/ 1115 w 1136"/>
                  <a:gd name="T95" fmla="*/ 617 h 2540"/>
                  <a:gd name="T96" fmla="*/ 1108 w 1136"/>
                  <a:gd name="T97" fmla="*/ 493 h 2540"/>
                  <a:gd name="T98" fmla="*/ 1081 w 1136"/>
                  <a:gd name="T99" fmla="*/ 377 h 2540"/>
                  <a:gd name="T100" fmla="*/ 1088 w 1136"/>
                  <a:gd name="T101" fmla="*/ 261 h 2540"/>
                  <a:gd name="T102" fmla="*/ 1135 w 1136"/>
                  <a:gd name="T103" fmla="*/ 138 h 254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36" h="2540">
                    <a:moveTo>
                      <a:pt x="1088" y="0"/>
                    </a:moveTo>
                    <a:lnTo>
                      <a:pt x="1115" y="29"/>
                    </a:lnTo>
                    <a:lnTo>
                      <a:pt x="1128" y="58"/>
                    </a:lnTo>
                    <a:lnTo>
                      <a:pt x="1122" y="87"/>
                    </a:lnTo>
                    <a:lnTo>
                      <a:pt x="1108" y="116"/>
                    </a:lnTo>
                    <a:lnTo>
                      <a:pt x="1095" y="145"/>
                    </a:lnTo>
                    <a:lnTo>
                      <a:pt x="1088" y="181"/>
                    </a:lnTo>
                    <a:lnTo>
                      <a:pt x="1095" y="210"/>
                    </a:lnTo>
                    <a:lnTo>
                      <a:pt x="1081" y="239"/>
                    </a:lnTo>
                    <a:lnTo>
                      <a:pt x="1054" y="261"/>
                    </a:lnTo>
                    <a:lnTo>
                      <a:pt x="1054" y="290"/>
                    </a:lnTo>
                    <a:lnTo>
                      <a:pt x="1054" y="319"/>
                    </a:lnTo>
                    <a:lnTo>
                      <a:pt x="1014" y="319"/>
                    </a:lnTo>
                    <a:lnTo>
                      <a:pt x="1021" y="348"/>
                    </a:lnTo>
                    <a:lnTo>
                      <a:pt x="1021" y="377"/>
                    </a:lnTo>
                    <a:lnTo>
                      <a:pt x="1034" y="406"/>
                    </a:lnTo>
                    <a:lnTo>
                      <a:pt x="1048" y="435"/>
                    </a:lnTo>
                    <a:lnTo>
                      <a:pt x="1068" y="464"/>
                    </a:lnTo>
                    <a:lnTo>
                      <a:pt x="1075" y="493"/>
                    </a:lnTo>
                    <a:lnTo>
                      <a:pt x="1075" y="522"/>
                    </a:lnTo>
                    <a:lnTo>
                      <a:pt x="1075" y="551"/>
                    </a:lnTo>
                    <a:lnTo>
                      <a:pt x="1054" y="580"/>
                    </a:lnTo>
                    <a:lnTo>
                      <a:pt x="1054" y="609"/>
                    </a:lnTo>
                    <a:lnTo>
                      <a:pt x="1054" y="638"/>
                    </a:lnTo>
                    <a:lnTo>
                      <a:pt x="1048" y="667"/>
                    </a:lnTo>
                    <a:lnTo>
                      <a:pt x="1048" y="696"/>
                    </a:lnTo>
                    <a:lnTo>
                      <a:pt x="1041" y="725"/>
                    </a:lnTo>
                    <a:lnTo>
                      <a:pt x="1028" y="754"/>
                    </a:lnTo>
                    <a:lnTo>
                      <a:pt x="1021" y="783"/>
                    </a:lnTo>
                    <a:lnTo>
                      <a:pt x="981" y="805"/>
                    </a:lnTo>
                    <a:lnTo>
                      <a:pt x="954" y="834"/>
                    </a:lnTo>
                    <a:lnTo>
                      <a:pt x="947" y="863"/>
                    </a:lnTo>
                    <a:lnTo>
                      <a:pt x="940" y="892"/>
                    </a:lnTo>
                    <a:lnTo>
                      <a:pt x="927" y="921"/>
                    </a:lnTo>
                    <a:lnTo>
                      <a:pt x="920" y="950"/>
                    </a:lnTo>
                    <a:lnTo>
                      <a:pt x="913" y="979"/>
                    </a:lnTo>
                    <a:lnTo>
                      <a:pt x="907" y="1008"/>
                    </a:lnTo>
                    <a:lnTo>
                      <a:pt x="880" y="1037"/>
                    </a:lnTo>
                    <a:lnTo>
                      <a:pt x="873" y="1066"/>
                    </a:lnTo>
                    <a:lnTo>
                      <a:pt x="860" y="1103"/>
                    </a:lnTo>
                    <a:lnTo>
                      <a:pt x="853" y="1132"/>
                    </a:lnTo>
                    <a:lnTo>
                      <a:pt x="839" y="1161"/>
                    </a:lnTo>
                    <a:lnTo>
                      <a:pt x="826" y="1190"/>
                    </a:lnTo>
                    <a:lnTo>
                      <a:pt x="813" y="1219"/>
                    </a:lnTo>
                    <a:lnTo>
                      <a:pt x="792" y="1248"/>
                    </a:lnTo>
                    <a:lnTo>
                      <a:pt x="772" y="1277"/>
                    </a:lnTo>
                    <a:lnTo>
                      <a:pt x="745" y="1299"/>
                    </a:lnTo>
                    <a:lnTo>
                      <a:pt x="719" y="1313"/>
                    </a:lnTo>
                    <a:lnTo>
                      <a:pt x="692" y="1320"/>
                    </a:lnTo>
                    <a:lnTo>
                      <a:pt x="665" y="1328"/>
                    </a:lnTo>
                    <a:lnTo>
                      <a:pt x="638" y="1328"/>
                    </a:lnTo>
                    <a:lnTo>
                      <a:pt x="611" y="1320"/>
                    </a:lnTo>
                    <a:lnTo>
                      <a:pt x="584" y="1320"/>
                    </a:lnTo>
                    <a:lnTo>
                      <a:pt x="557" y="1320"/>
                    </a:lnTo>
                    <a:lnTo>
                      <a:pt x="531" y="1320"/>
                    </a:lnTo>
                    <a:lnTo>
                      <a:pt x="504" y="1320"/>
                    </a:lnTo>
                    <a:lnTo>
                      <a:pt x="477" y="1320"/>
                    </a:lnTo>
                    <a:lnTo>
                      <a:pt x="450" y="1320"/>
                    </a:lnTo>
                    <a:lnTo>
                      <a:pt x="423" y="1349"/>
                    </a:lnTo>
                    <a:lnTo>
                      <a:pt x="396" y="1364"/>
                    </a:lnTo>
                    <a:lnTo>
                      <a:pt x="376" y="1335"/>
                    </a:lnTo>
                    <a:lnTo>
                      <a:pt x="356" y="1306"/>
                    </a:lnTo>
                    <a:lnTo>
                      <a:pt x="336" y="1277"/>
                    </a:lnTo>
                    <a:lnTo>
                      <a:pt x="316" y="1248"/>
                    </a:lnTo>
                    <a:lnTo>
                      <a:pt x="289" y="1233"/>
                    </a:lnTo>
                    <a:lnTo>
                      <a:pt x="262" y="1219"/>
                    </a:lnTo>
                    <a:lnTo>
                      <a:pt x="235" y="1190"/>
                    </a:lnTo>
                    <a:lnTo>
                      <a:pt x="208" y="1175"/>
                    </a:lnTo>
                    <a:lnTo>
                      <a:pt x="181" y="1168"/>
                    </a:lnTo>
                    <a:lnTo>
                      <a:pt x="154" y="1168"/>
                    </a:lnTo>
                    <a:lnTo>
                      <a:pt x="128" y="1175"/>
                    </a:lnTo>
                    <a:lnTo>
                      <a:pt x="101" y="1175"/>
                    </a:lnTo>
                    <a:lnTo>
                      <a:pt x="74" y="1175"/>
                    </a:lnTo>
                    <a:lnTo>
                      <a:pt x="40" y="1168"/>
                    </a:lnTo>
                    <a:lnTo>
                      <a:pt x="13" y="1161"/>
                    </a:lnTo>
                    <a:lnTo>
                      <a:pt x="40" y="1182"/>
                    </a:lnTo>
                    <a:lnTo>
                      <a:pt x="74" y="1197"/>
                    </a:lnTo>
                    <a:lnTo>
                      <a:pt x="101" y="1197"/>
                    </a:lnTo>
                    <a:lnTo>
                      <a:pt x="107" y="1226"/>
                    </a:lnTo>
                    <a:lnTo>
                      <a:pt x="141" y="1240"/>
                    </a:lnTo>
                    <a:lnTo>
                      <a:pt x="168" y="1255"/>
                    </a:lnTo>
                    <a:lnTo>
                      <a:pt x="195" y="1270"/>
                    </a:lnTo>
                    <a:lnTo>
                      <a:pt x="222" y="1299"/>
                    </a:lnTo>
                    <a:lnTo>
                      <a:pt x="235" y="1328"/>
                    </a:lnTo>
                    <a:lnTo>
                      <a:pt x="269" y="1349"/>
                    </a:lnTo>
                    <a:lnTo>
                      <a:pt x="296" y="1349"/>
                    </a:lnTo>
                    <a:lnTo>
                      <a:pt x="322" y="1364"/>
                    </a:lnTo>
                    <a:lnTo>
                      <a:pt x="349" y="1386"/>
                    </a:lnTo>
                    <a:lnTo>
                      <a:pt x="369" y="1415"/>
                    </a:lnTo>
                    <a:lnTo>
                      <a:pt x="376" y="1444"/>
                    </a:lnTo>
                    <a:lnTo>
                      <a:pt x="369" y="1473"/>
                    </a:lnTo>
                    <a:lnTo>
                      <a:pt x="356" y="1531"/>
                    </a:lnTo>
                    <a:lnTo>
                      <a:pt x="356" y="1560"/>
                    </a:lnTo>
                    <a:lnTo>
                      <a:pt x="356" y="1632"/>
                    </a:lnTo>
                    <a:lnTo>
                      <a:pt x="356" y="1661"/>
                    </a:lnTo>
                    <a:lnTo>
                      <a:pt x="349" y="1690"/>
                    </a:lnTo>
                    <a:lnTo>
                      <a:pt x="322" y="1719"/>
                    </a:lnTo>
                    <a:lnTo>
                      <a:pt x="309" y="1748"/>
                    </a:lnTo>
                    <a:lnTo>
                      <a:pt x="309" y="1785"/>
                    </a:lnTo>
                    <a:lnTo>
                      <a:pt x="296" y="1821"/>
                    </a:lnTo>
                    <a:lnTo>
                      <a:pt x="275" y="1857"/>
                    </a:lnTo>
                    <a:lnTo>
                      <a:pt x="262" y="1886"/>
                    </a:lnTo>
                    <a:lnTo>
                      <a:pt x="255" y="1915"/>
                    </a:lnTo>
                    <a:lnTo>
                      <a:pt x="235" y="1951"/>
                    </a:lnTo>
                    <a:lnTo>
                      <a:pt x="215" y="1988"/>
                    </a:lnTo>
                    <a:lnTo>
                      <a:pt x="195" y="2024"/>
                    </a:lnTo>
                    <a:lnTo>
                      <a:pt x="175" y="2053"/>
                    </a:lnTo>
                    <a:lnTo>
                      <a:pt x="168" y="2082"/>
                    </a:lnTo>
                    <a:lnTo>
                      <a:pt x="161" y="2111"/>
                    </a:lnTo>
                    <a:lnTo>
                      <a:pt x="154" y="2147"/>
                    </a:lnTo>
                    <a:lnTo>
                      <a:pt x="148" y="2184"/>
                    </a:lnTo>
                    <a:lnTo>
                      <a:pt x="134" y="2213"/>
                    </a:lnTo>
                    <a:lnTo>
                      <a:pt x="121" y="2242"/>
                    </a:lnTo>
                    <a:lnTo>
                      <a:pt x="107" y="2271"/>
                    </a:lnTo>
                    <a:lnTo>
                      <a:pt x="87" y="2300"/>
                    </a:lnTo>
                    <a:lnTo>
                      <a:pt x="67" y="2329"/>
                    </a:lnTo>
                    <a:lnTo>
                      <a:pt x="60" y="2358"/>
                    </a:lnTo>
                    <a:lnTo>
                      <a:pt x="47" y="2387"/>
                    </a:lnTo>
                    <a:lnTo>
                      <a:pt x="40" y="2416"/>
                    </a:lnTo>
                    <a:lnTo>
                      <a:pt x="27" y="2452"/>
                    </a:lnTo>
                    <a:lnTo>
                      <a:pt x="20" y="2481"/>
                    </a:lnTo>
                    <a:lnTo>
                      <a:pt x="13" y="2510"/>
                    </a:lnTo>
                    <a:lnTo>
                      <a:pt x="0" y="2539"/>
                    </a:lnTo>
                    <a:lnTo>
                      <a:pt x="20" y="2510"/>
                    </a:lnTo>
                    <a:lnTo>
                      <a:pt x="34" y="2481"/>
                    </a:lnTo>
                    <a:lnTo>
                      <a:pt x="54" y="2445"/>
                    </a:lnTo>
                    <a:lnTo>
                      <a:pt x="67" y="2416"/>
                    </a:lnTo>
                    <a:lnTo>
                      <a:pt x="81" y="2387"/>
                    </a:lnTo>
                    <a:lnTo>
                      <a:pt x="94" y="2358"/>
                    </a:lnTo>
                    <a:lnTo>
                      <a:pt x="107" y="2329"/>
                    </a:lnTo>
                    <a:lnTo>
                      <a:pt x="128" y="2300"/>
                    </a:lnTo>
                    <a:lnTo>
                      <a:pt x="148" y="2271"/>
                    </a:lnTo>
                    <a:lnTo>
                      <a:pt x="168" y="2242"/>
                    </a:lnTo>
                    <a:lnTo>
                      <a:pt x="175" y="2213"/>
                    </a:lnTo>
                    <a:lnTo>
                      <a:pt x="188" y="2176"/>
                    </a:lnTo>
                    <a:lnTo>
                      <a:pt x="201" y="2147"/>
                    </a:lnTo>
                    <a:lnTo>
                      <a:pt x="215" y="2118"/>
                    </a:lnTo>
                    <a:lnTo>
                      <a:pt x="222" y="2060"/>
                    </a:lnTo>
                    <a:lnTo>
                      <a:pt x="235" y="2031"/>
                    </a:lnTo>
                    <a:lnTo>
                      <a:pt x="242" y="2002"/>
                    </a:lnTo>
                    <a:lnTo>
                      <a:pt x="269" y="1973"/>
                    </a:lnTo>
                    <a:lnTo>
                      <a:pt x="296" y="1951"/>
                    </a:lnTo>
                    <a:lnTo>
                      <a:pt x="309" y="1922"/>
                    </a:lnTo>
                    <a:lnTo>
                      <a:pt x="316" y="1886"/>
                    </a:lnTo>
                    <a:lnTo>
                      <a:pt x="329" y="1857"/>
                    </a:lnTo>
                    <a:lnTo>
                      <a:pt x="356" y="1828"/>
                    </a:lnTo>
                    <a:lnTo>
                      <a:pt x="383" y="1792"/>
                    </a:lnTo>
                    <a:lnTo>
                      <a:pt x="403" y="1763"/>
                    </a:lnTo>
                    <a:lnTo>
                      <a:pt x="416" y="1734"/>
                    </a:lnTo>
                    <a:lnTo>
                      <a:pt x="423" y="1705"/>
                    </a:lnTo>
                    <a:lnTo>
                      <a:pt x="430" y="1668"/>
                    </a:lnTo>
                    <a:lnTo>
                      <a:pt x="430" y="1639"/>
                    </a:lnTo>
                    <a:lnTo>
                      <a:pt x="430" y="1610"/>
                    </a:lnTo>
                    <a:lnTo>
                      <a:pt x="423" y="1581"/>
                    </a:lnTo>
                    <a:lnTo>
                      <a:pt x="423" y="1552"/>
                    </a:lnTo>
                    <a:lnTo>
                      <a:pt x="423" y="1523"/>
                    </a:lnTo>
                    <a:lnTo>
                      <a:pt x="423" y="1494"/>
                    </a:lnTo>
                    <a:lnTo>
                      <a:pt x="443" y="1465"/>
                    </a:lnTo>
                    <a:lnTo>
                      <a:pt x="470" y="1458"/>
                    </a:lnTo>
                    <a:lnTo>
                      <a:pt x="497" y="1444"/>
                    </a:lnTo>
                    <a:lnTo>
                      <a:pt x="524" y="1436"/>
                    </a:lnTo>
                    <a:lnTo>
                      <a:pt x="584" y="1429"/>
                    </a:lnTo>
                    <a:lnTo>
                      <a:pt x="618" y="1415"/>
                    </a:lnTo>
                    <a:lnTo>
                      <a:pt x="651" y="1407"/>
                    </a:lnTo>
                    <a:lnTo>
                      <a:pt x="678" y="1393"/>
                    </a:lnTo>
                    <a:lnTo>
                      <a:pt x="719" y="1393"/>
                    </a:lnTo>
                    <a:lnTo>
                      <a:pt x="766" y="1378"/>
                    </a:lnTo>
                    <a:lnTo>
                      <a:pt x="792" y="1364"/>
                    </a:lnTo>
                    <a:lnTo>
                      <a:pt x="819" y="1349"/>
                    </a:lnTo>
                    <a:lnTo>
                      <a:pt x="846" y="1320"/>
                    </a:lnTo>
                    <a:lnTo>
                      <a:pt x="853" y="1284"/>
                    </a:lnTo>
                    <a:lnTo>
                      <a:pt x="866" y="1255"/>
                    </a:lnTo>
                    <a:lnTo>
                      <a:pt x="866" y="1211"/>
                    </a:lnTo>
                    <a:lnTo>
                      <a:pt x="880" y="1161"/>
                    </a:lnTo>
                    <a:lnTo>
                      <a:pt x="893" y="1103"/>
                    </a:lnTo>
                    <a:lnTo>
                      <a:pt x="907" y="1074"/>
                    </a:lnTo>
                    <a:lnTo>
                      <a:pt x="947" y="1059"/>
                    </a:lnTo>
                    <a:lnTo>
                      <a:pt x="974" y="1037"/>
                    </a:lnTo>
                    <a:lnTo>
                      <a:pt x="1001" y="1008"/>
                    </a:lnTo>
                    <a:lnTo>
                      <a:pt x="1014" y="979"/>
                    </a:lnTo>
                    <a:lnTo>
                      <a:pt x="1021" y="950"/>
                    </a:lnTo>
                    <a:lnTo>
                      <a:pt x="1034" y="914"/>
                    </a:lnTo>
                    <a:lnTo>
                      <a:pt x="1041" y="885"/>
                    </a:lnTo>
                    <a:lnTo>
                      <a:pt x="1048" y="856"/>
                    </a:lnTo>
                    <a:lnTo>
                      <a:pt x="1054" y="820"/>
                    </a:lnTo>
                    <a:lnTo>
                      <a:pt x="1061" y="791"/>
                    </a:lnTo>
                    <a:lnTo>
                      <a:pt x="1075" y="762"/>
                    </a:lnTo>
                    <a:lnTo>
                      <a:pt x="1088" y="733"/>
                    </a:lnTo>
                    <a:lnTo>
                      <a:pt x="1095" y="704"/>
                    </a:lnTo>
                    <a:lnTo>
                      <a:pt x="1108" y="675"/>
                    </a:lnTo>
                    <a:lnTo>
                      <a:pt x="1108" y="646"/>
                    </a:lnTo>
                    <a:lnTo>
                      <a:pt x="1115" y="617"/>
                    </a:lnTo>
                    <a:lnTo>
                      <a:pt x="1115" y="588"/>
                    </a:lnTo>
                    <a:lnTo>
                      <a:pt x="1115" y="551"/>
                    </a:lnTo>
                    <a:lnTo>
                      <a:pt x="1108" y="522"/>
                    </a:lnTo>
                    <a:lnTo>
                      <a:pt x="1108" y="493"/>
                    </a:lnTo>
                    <a:lnTo>
                      <a:pt x="1101" y="464"/>
                    </a:lnTo>
                    <a:lnTo>
                      <a:pt x="1088" y="435"/>
                    </a:lnTo>
                    <a:lnTo>
                      <a:pt x="1081" y="406"/>
                    </a:lnTo>
                    <a:lnTo>
                      <a:pt x="1081" y="377"/>
                    </a:lnTo>
                    <a:lnTo>
                      <a:pt x="1081" y="348"/>
                    </a:lnTo>
                    <a:lnTo>
                      <a:pt x="1081" y="319"/>
                    </a:lnTo>
                    <a:lnTo>
                      <a:pt x="1081" y="290"/>
                    </a:lnTo>
                    <a:lnTo>
                      <a:pt x="1088" y="261"/>
                    </a:lnTo>
                    <a:lnTo>
                      <a:pt x="1095" y="232"/>
                    </a:lnTo>
                    <a:lnTo>
                      <a:pt x="1108" y="203"/>
                    </a:lnTo>
                    <a:lnTo>
                      <a:pt x="1128" y="167"/>
                    </a:lnTo>
                    <a:lnTo>
                      <a:pt x="1135" y="138"/>
                    </a:lnTo>
                    <a:lnTo>
                      <a:pt x="1135" y="109"/>
                    </a:lnTo>
                    <a:lnTo>
                      <a:pt x="1128" y="80"/>
                    </a:lnTo>
                    <a:lnTo>
                      <a:pt x="1122" y="51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  <p:sp>
            <p:nvSpPr>
              <p:cNvPr id="1043" name="Freeform 11"/>
              <p:cNvSpPr>
                <a:spLocks/>
              </p:cNvSpPr>
              <p:nvPr/>
            </p:nvSpPr>
            <p:spPr bwMode="auto">
              <a:xfrm>
                <a:off x="1328" y="1009"/>
                <a:ext cx="1978" cy="422"/>
              </a:xfrm>
              <a:custGeom>
                <a:avLst/>
                <a:gdLst>
                  <a:gd name="T0" fmla="*/ 87 w 1978"/>
                  <a:gd name="T1" fmla="*/ 65 h 422"/>
                  <a:gd name="T2" fmla="*/ 168 w 1978"/>
                  <a:gd name="T3" fmla="*/ 51 h 422"/>
                  <a:gd name="T4" fmla="*/ 222 w 1978"/>
                  <a:gd name="T5" fmla="*/ 44 h 422"/>
                  <a:gd name="T6" fmla="*/ 276 w 1978"/>
                  <a:gd name="T7" fmla="*/ 29 h 422"/>
                  <a:gd name="T8" fmla="*/ 370 w 1978"/>
                  <a:gd name="T9" fmla="*/ 7 h 422"/>
                  <a:gd name="T10" fmla="*/ 451 w 1978"/>
                  <a:gd name="T11" fmla="*/ 0 h 422"/>
                  <a:gd name="T12" fmla="*/ 504 w 1978"/>
                  <a:gd name="T13" fmla="*/ 0 h 422"/>
                  <a:gd name="T14" fmla="*/ 558 w 1978"/>
                  <a:gd name="T15" fmla="*/ 22 h 422"/>
                  <a:gd name="T16" fmla="*/ 632 w 1978"/>
                  <a:gd name="T17" fmla="*/ 51 h 422"/>
                  <a:gd name="T18" fmla="*/ 693 w 1978"/>
                  <a:gd name="T19" fmla="*/ 80 h 422"/>
                  <a:gd name="T20" fmla="*/ 746 w 1978"/>
                  <a:gd name="T21" fmla="*/ 87 h 422"/>
                  <a:gd name="T22" fmla="*/ 800 w 1978"/>
                  <a:gd name="T23" fmla="*/ 94 h 422"/>
                  <a:gd name="T24" fmla="*/ 867 w 1978"/>
                  <a:gd name="T25" fmla="*/ 131 h 422"/>
                  <a:gd name="T26" fmla="*/ 921 w 1978"/>
                  <a:gd name="T27" fmla="*/ 138 h 422"/>
                  <a:gd name="T28" fmla="*/ 982 w 1978"/>
                  <a:gd name="T29" fmla="*/ 145 h 422"/>
                  <a:gd name="T30" fmla="*/ 1036 w 1978"/>
                  <a:gd name="T31" fmla="*/ 167 h 422"/>
                  <a:gd name="T32" fmla="*/ 1150 w 1978"/>
                  <a:gd name="T33" fmla="*/ 189 h 422"/>
                  <a:gd name="T34" fmla="*/ 1231 w 1978"/>
                  <a:gd name="T35" fmla="*/ 196 h 422"/>
                  <a:gd name="T36" fmla="*/ 1291 w 1978"/>
                  <a:gd name="T37" fmla="*/ 225 h 422"/>
                  <a:gd name="T38" fmla="*/ 1352 w 1978"/>
                  <a:gd name="T39" fmla="*/ 254 h 422"/>
                  <a:gd name="T40" fmla="*/ 1432 w 1978"/>
                  <a:gd name="T41" fmla="*/ 261 h 422"/>
                  <a:gd name="T42" fmla="*/ 1493 w 1978"/>
                  <a:gd name="T43" fmla="*/ 276 h 422"/>
                  <a:gd name="T44" fmla="*/ 1580 w 1978"/>
                  <a:gd name="T45" fmla="*/ 290 h 422"/>
                  <a:gd name="T46" fmla="*/ 1634 w 1978"/>
                  <a:gd name="T47" fmla="*/ 305 h 422"/>
                  <a:gd name="T48" fmla="*/ 1695 w 1978"/>
                  <a:gd name="T49" fmla="*/ 327 h 422"/>
                  <a:gd name="T50" fmla="*/ 1748 w 1978"/>
                  <a:gd name="T51" fmla="*/ 356 h 422"/>
                  <a:gd name="T52" fmla="*/ 1809 w 1978"/>
                  <a:gd name="T53" fmla="*/ 392 h 422"/>
                  <a:gd name="T54" fmla="*/ 1869 w 1978"/>
                  <a:gd name="T55" fmla="*/ 392 h 422"/>
                  <a:gd name="T56" fmla="*/ 1950 w 1978"/>
                  <a:gd name="T57" fmla="*/ 399 h 422"/>
                  <a:gd name="T58" fmla="*/ 1950 w 1978"/>
                  <a:gd name="T59" fmla="*/ 414 h 422"/>
                  <a:gd name="T60" fmla="*/ 1883 w 1978"/>
                  <a:gd name="T61" fmla="*/ 421 h 422"/>
                  <a:gd name="T62" fmla="*/ 1829 w 1978"/>
                  <a:gd name="T63" fmla="*/ 414 h 422"/>
                  <a:gd name="T64" fmla="*/ 1775 w 1978"/>
                  <a:gd name="T65" fmla="*/ 414 h 422"/>
                  <a:gd name="T66" fmla="*/ 1721 w 1978"/>
                  <a:gd name="T67" fmla="*/ 363 h 422"/>
                  <a:gd name="T68" fmla="*/ 1661 w 1978"/>
                  <a:gd name="T69" fmla="*/ 341 h 422"/>
                  <a:gd name="T70" fmla="*/ 1594 w 1978"/>
                  <a:gd name="T71" fmla="*/ 319 h 422"/>
                  <a:gd name="T72" fmla="*/ 1533 w 1978"/>
                  <a:gd name="T73" fmla="*/ 305 h 422"/>
                  <a:gd name="T74" fmla="*/ 1479 w 1978"/>
                  <a:gd name="T75" fmla="*/ 290 h 422"/>
                  <a:gd name="T76" fmla="*/ 1405 w 1978"/>
                  <a:gd name="T77" fmla="*/ 276 h 422"/>
                  <a:gd name="T78" fmla="*/ 1352 w 1978"/>
                  <a:gd name="T79" fmla="*/ 269 h 422"/>
                  <a:gd name="T80" fmla="*/ 1298 w 1978"/>
                  <a:gd name="T81" fmla="*/ 261 h 422"/>
                  <a:gd name="T82" fmla="*/ 1231 w 1978"/>
                  <a:gd name="T83" fmla="*/ 218 h 422"/>
                  <a:gd name="T84" fmla="*/ 1170 w 1978"/>
                  <a:gd name="T85" fmla="*/ 196 h 422"/>
                  <a:gd name="T86" fmla="*/ 1110 w 1978"/>
                  <a:gd name="T87" fmla="*/ 203 h 422"/>
                  <a:gd name="T88" fmla="*/ 1056 w 1978"/>
                  <a:gd name="T89" fmla="*/ 203 h 422"/>
                  <a:gd name="T90" fmla="*/ 1002 w 1978"/>
                  <a:gd name="T91" fmla="*/ 181 h 422"/>
                  <a:gd name="T92" fmla="*/ 948 w 1978"/>
                  <a:gd name="T93" fmla="*/ 152 h 422"/>
                  <a:gd name="T94" fmla="*/ 867 w 1978"/>
                  <a:gd name="T95" fmla="*/ 152 h 422"/>
                  <a:gd name="T96" fmla="*/ 814 w 1978"/>
                  <a:gd name="T97" fmla="*/ 116 h 422"/>
                  <a:gd name="T98" fmla="*/ 760 w 1978"/>
                  <a:gd name="T99" fmla="*/ 102 h 422"/>
                  <a:gd name="T100" fmla="*/ 699 w 1978"/>
                  <a:gd name="T101" fmla="*/ 80 h 422"/>
                  <a:gd name="T102" fmla="*/ 646 w 1978"/>
                  <a:gd name="T103" fmla="*/ 58 h 422"/>
                  <a:gd name="T104" fmla="*/ 585 w 1978"/>
                  <a:gd name="T105" fmla="*/ 44 h 422"/>
                  <a:gd name="T106" fmla="*/ 531 w 1978"/>
                  <a:gd name="T107" fmla="*/ 29 h 422"/>
                  <a:gd name="T108" fmla="*/ 464 w 1978"/>
                  <a:gd name="T109" fmla="*/ 15 h 422"/>
                  <a:gd name="T110" fmla="*/ 377 w 1978"/>
                  <a:gd name="T111" fmla="*/ 15 h 422"/>
                  <a:gd name="T112" fmla="*/ 316 w 1978"/>
                  <a:gd name="T113" fmla="*/ 15 h 422"/>
                  <a:gd name="T114" fmla="*/ 262 w 1978"/>
                  <a:gd name="T115" fmla="*/ 36 h 422"/>
                  <a:gd name="T116" fmla="*/ 202 w 1978"/>
                  <a:gd name="T117" fmla="*/ 58 h 422"/>
                  <a:gd name="T118" fmla="*/ 134 w 1978"/>
                  <a:gd name="T119" fmla="*/ 87 h 422"/>
                  <a:gd name="T120" fmla="*/ 81 w 1978"/>
                  <a:gd name="T121" fmla="*/ 94 h 422"/>
                  <a:gd name="T122" fmla="*/ 27 w 1978"/>
                  <a:gd name="T123" fmla="*/ 80 h 422"/>
                  <a:gd name="T124" fmla="*/ 27 w 1978"/>
                  <a:gd name="T125" fmla="*/ 73 h 42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978" h="422">
                    <a:moveTo>
                      <a:pt x="40" y="73"/>
                    </a:moveTo>
                    <a:lnTo>
                      <a:pt x="87" y="65"/>
                    </a:lnTo>
                    <a:lnTo>
                      <a:pt x="128" y="58"/>
                    </a:lnTo>
                    <a:lnTo>
                      <a:pt x="168" y="51"/>
                    </a:lnTo>
                    <a:lnTo>
                      <a:pt x="195" y="51"/>
                    </a:lnTo>
                    <a:lnTo>
                      <a:pt x="222" y="44"/>
                    </a:lnTo>
                    <a:lnTo>
                      <a:pt x="249" y="29"/>
                    </a:lnTo>
                    <a:lnTo>
                      <a:pt x="276" y="29"/>
                    </a:lnTo>
                    <a:lnTo>
                      <a:pt x="309" y="22"/>
                    </a:lnTo>
                    <a:lnTo>
                      <a:pt x="370" y="7"/>
                    </a:lnTo>
                    <a:lnTo>
                      <a:pt x="403" y="7"/>
                    </a:lnTo>
                    <a:lnTo>
                      <a:pt x="451" y="0"/>
                    </a:lnTo>
                    <a:lnTo>
                      <a:pt x="477" y="0"/>
                    </a:lnTo>
                    <a:lnTo>
                      <a:pt x="504" y="0"/>
                    </a:lnTo>
                    <a:lnTo>
                      <a:pt x="531" y="22"/>
                    </a:lnTo>
                    <a:lnTo>
                      <a:pt x="558" y="22"/>
                    </a:lnTo>
                    <a:lnTo>
                      <a:pt x="585" y="36"/>
                    </a:lnTo>
                    <a:lnTo>
                      <a:pt x="632" y="51"/>
                    </a:lnTo>
                    <a:lnTo>
                      <a:pt x="666" y="65"/>
                    </a:lnTo>
                    <a:lnTo>
                      <a:pt x="693" y="80"/>
                    </a:lnTo>
                    <a:lnTo>
                      <a:pt x="720" y="80"/>
                    </a:lnTo>
                    <a:lnTo>
                      <a:pt x="746" y="87"/>
                    </a:lnTo>
                    <a:lnTo>
                      <a:pt x="773" y="87"/>
                    </a:lnTo>
                    <a:lnTo>
                      <a:pt x="800" y="94"/>
                    </a:lnTo>
                    <a:lnTo>
                      <a:pt x="834" y="109"/>
                    </a:lnTo>
                    <a:lnTo>
                      <a:pt x="867" y="131"/>
                    </a:lnTo>
                    <a:lnTo>
                      <a:pt x="894" y="138"/>
                    </a:lnTo>
                    <a:lnTo>
                      <a:pt x="921" y="138"/>
                    </a:lnTo>
                    <a:lnTo>
                      <a:pt x="955" y="138"/>
                    </a:lnTo>
                    <a:lnTo>
                      <a:pt x="982" y="145"/>
                    </a:lnTo>
                    <a:lnTo>
                      <a:pt x="1009" y="145"/>
                    </a:lnTo>
                    <a:lnTo>
                      <a:pt x="1036" y="167"/>
                    </a:lnTo>
                    <a:lnTo>
                      <a:pt x="1089" y="189"/>
                    </a:lnTo>
                    <a:lnTo>
                      <a:pt x="1150" y="189"/>
                    </a:lnTo>
                    <a:lnTo>
                      <a:pt x="1177" y="189"/>
                    </a:lnTo>
                    <a:lnTo>
                      <a:pt x="1231" y="196"/>
                    </a:lnTo>
                    <a:lnTo>
                      <a:pt x="1257" y="211"/>
                    </a:lnTo>
                    <a:lnTo>
                      <a:pt x="1291" y="225"/>
                    </a:lnTo>
                    <a:lnTo>
                      <a:pt x="1318" y="240"/>
                    </a:lnTo>
                    <a:lnTo>
                      <a:pt x="1352" y="254"/>
                    </a:lnTo>
                    <a:lnTo>
                      <a:pt x="1385" y="254"/>
                    </a:lnTo>
                    <a:lnTo>
                      <a:pt x="1432" y="261"/>
                    </a:lnTo>
                    <a:lnTo>
                      <a:pt x="1459" y="269"/>
                    </a:lnTo>
                    <a:lnTo>
                      <a:pt x="1493" y="276"/>
                    </a:lnTo>
                    <a:lnTo>
                      <a:pt x="1533" y="283"/>
                    </a:lnTo>
                    <a:lnTo>
                      <a:pt x="1580" y="290"/>
                    </a:lnTo>
                    <a:lnTo>
                      <a:pt x="1607" y="290"/>
                    </a:lnTo>
                    <a:lnTo>
                      <a:pt x="1634" y="305"/>
                    </a:lnTo>
                    <a:lnTo>
                      <a:pt x="1668" y="312"/>
                    </a:lnTo>
                    <a:lnTo>
                      <a:pt x="1695" y="327"/>
                    </a:lnTo>
                    <a:lnTo>
                      <a:pt x="1721" y="341"/>
                    </a:lnTo>
                    <a:lnTo>
                      <a:pt x="1748" y="356"/>
                    </a:lnTo>
                    <a:lnTo>
                      <a:pt x="1782" y="385"/>
                    </a:lnTo>
                    <a:lnTo>
                      <a:pt x="1809" y="392"/>
                    </a:lnTo>
                    <a:lnTo>
                      <a:pt x="1843" y="392"/>
                    </a:lnTo>
                    <a:lnTo>
                      <a:pt x="1869" y="392"/>
                    </a:lnTo>
                    <a:lnTo>
                      <a:pt x="1923" y="392"/>
                    </a:lnTo>
                    <a:lnTo>
                      <a:pt x="1950" y="399"/>
                    </a:lnTo>
                    <a:lnTo>
                      <a:pt x="1977" y="406"/>
                    </a:lnTo>
                    <a:lnTo>
                      <a:pt x="1950" y="414"/>
                    </a:lnTo>
                    <a:lnTo>
                      <a:pt x="1923" y="421"/>
                    </a:lnTo>
                    <a:lnTo>
                      <a:pt x="1883" y="421"/>
                    </a:lnTo>
                    <a:lnTo>
                      <a:pt x="1856" y="421"/>
                    </a:lnTo>
                    <a:lnTo>
                      <a:pt x="1829" y="414"/>
                    </a:lnTo>
                    <a:lnTo>
                      <a:pt x="1802" y="414"/>
                    </a:lnTo>
                    <a:lnTo>
                      <a:pt x="1775" y="414"/>
                    </a:lnTo>
                    <a:lnTo>
                      <a:pt x="1742" y="392"/>
                    </a:lnTo>
                    <a:lnTo>
                      <a:pt x="1721" y="363"/>
                    </a:lnTo>
                    <a:lnTo>
                      <a:pt x="1695" y="356"/>
                    </a:lnTo>
                    <a:lnTo>
                      <a:pt x="1661" y="341"/>
                    </a:lnTo>
                    <a:lnTo>
                      <a:pt x="1627" y="327"/>
                    </a:lnTo>
                    <a:lnTo>
                      <a:pt x="1594" y="319"/>
                    </a:lnTo>
                    <a:lnTo>
                      <a:pt x="1560" y="312"/>
                    </a:lnTo>
                    <a:lnTo>
                      <a:pt x="1533" y="305"/>
                    </a:lnTo>
                    <a:lnTo>
                      <a:pt x="1506" y="298"/>
                    </a:lnTo>
                    <a:lnTo>
                      <a:pt x="1479" y="290"/>
                    </a:lnTo>
                    <a:lnTo>
                      <a:pt x="1432" y="283"/>
                    </a:lnTo>
                    <a:lnTo>
                      <a:pt x="1405" y="276"/>
                    </a:lnTo>
                    <a:lnTo>
                      <a:pt x="1379" y="269"/>
                    </a:lnTo>
                    <a:lnTo>
                      <a:pt x="1352" y="269"/>
                    </a:lnTo>
                    <a:lnTo>
                      <a:pt x="1325" y="269"/>
                    </a:lnTo>
                    <a:lnTo>
                      <a:pt x="1298" y="261"/>
                    </a:lnTo>
                    <a:lnTo>
                      <a:pt x="1264" y="240"/>
                    </a:lnTo>
                    <a:lnTo>
                      <a:pt x="1231" y="218"/>
                    </a:lnTo>
                    <a:lnTo>
                      <a:pt x="1197" y="203"/>
                    </a:lnTo>
                    <a:lnTo>
                      <a:pt x="1170" y="196"/>
                    </a:lnTo>
                    <a:lnTo>
                      <a:pt x="1136" y="196"/>
                    </a:lnTo>
                    <a:lnTo>
                      <a:pt x="1110" y="203"/>
                    </a:lnTo>
                    <a:lnTo>
                      <a:pt x="1083" y="203"/>
                    </a:lnTo>
                    <a:lnTo>
                      <a:pt x="1056" y="203"/>
                    </a:lnTo>
                    <a:lnTo>
                      <a:pt x="1029" y="196"/>
                    </a:lnTo>
                    <a:lnTo>
                      <a:pt x="1002" y="181"/>
                    </a:lnTo>
                    <a:lnTo>
                      <a:pt x="975" y="167"/>
                    </a:lnTo>
                    <a:lnTo>
                      <a:pt x="948" y="152"/>
                    </a:lnTo>
                    <a:lnTo>
                      <a:pt x="894" y="152"/>
                    </a:lnTo>
                    <a:lnTo>
                      <a:pt x="867" y="152"/>
                    </a:lnTo>
                    <a:lnTo>
                      <a:pt x="841" y="138"/>
                    </a:lnTo>
                    <a:lnTo>
                      <a:pt x="814" y="116"/>
                    </a:lnTo>
                    <a:lnTo>
                      <a:pt x="787" y="102"/>
                    </a:lnTo>
                    <a:lnTo>
                      <a:pt x="760" y="102"/>
                    </a:lnTo>
                    <a:lnTo>
                      <a:pt x="726" y="94"/>
                    </a:lnTo>
                    <a:lnTo>
                      <a:pt x="699" y="80"/>
                    </a:lnTo>
                    <a:lnTo>
                      <a:pt x="672" y="65"/>
                    </a:lnTo>
                    <a:lnTo>
                      <a:pt x="646" y="58"/>
                    </a:lnTo>
                    <a:lnTo>
                      <a:pt x="612" y="51"/>
                    </a:lnTo>
                    <a:lnTo>
                      <a:pt x="585" y="44"/>
                    </a:lnTo>
                    <a:lnTo>
                      <a:pt x="558" y="36"/>
                    </a:lnTo>
                    <a:lnTo>
                      <a:pt x="531" y="29"/>
                    </a:lnTo>
                    <a:lnTo>
                      <a:pt x="498" y="22"/>
                    </a:lnTo>
                    <a:lnTo>
                      <a:pt x="464" y="15"/>
                    </a:lnTo>
                    <a:lnTo>
                      <a:pt x="430" y="15"/>
                    </a:lnTo>
                    <a:lnTo>
                      <a:pt x="377" y="15"/>
                    </a:lnTo>
                    <a:lnTo>
                      <a:pt x="343" y="15"/>
                    </a:lnTo>
                    <a:lnTo>
                      <a:pt x="316" y="15"/>
                    </a:lnTo>
                    <a:lnTo>
                      <a:pt x="289" y="29"/>
                    </a:lnTo>
                    <a:lnTo>
                      <a:pt x="262" y="36"/>
                    </a:lnTo>
                    <a:lnTo>
                      <a:pt x="235" y="44"/>
                    </a:lnTo>
                    <a:lnTo>
                      <a:pt x="202" y="58"/>
                    </a:lnTo>
                    <a:lnTo>
                      <a:pt x="168" y="73"/>
                    </a:lnTo>
                    <a:lnTo>
                      <a:pt x="134" y="87"/>
                    </a:lnTo>
                    <a:lnTo>
                      <a:pt x="108" y="94"/>
                    </a:lnTo>
                    <a:lnTo>
                      <a:pt x="81" y="94"/>
                    </a:lnTo>
                    <a:lnTo>
                      <a:pt x="54" y="94"/>
                    </a:lnTo>
                    <a:lnTo>
                      <a:pt x="27" y="80"/>
                    </a:lnTo>
                    <a:lnTo>
                      <a:pt x="0" y="65"/>
                    </a:lnTo>
                    <a:lnTo>
                      <a:pt x="27" y="73"/>
                    </a:lnTo>
                    <a:lnTo>
                      <a:pt x="40" y="73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  <p:sp>
            <p:nvSpPr>
              <p:cNvPr id="1044" name="Freeform 12"/>
              <p:cNvSpPr>
                <a:spLocks/>
              </p:cNvSpPr>
              <p:nvPr/>
            </p:nvSpPr>
            <p:spPr bwMode="auto">
              <a:xfrm>
                <a:off x="3466" y="559"/>
                <a:ext cx="1827" cy="880"/>
              </a:xfrm>
              <a:custGeom>
                <a:avLst/>
                <a:gdLst>
                  <a:gd name="T0" fmla="*/ 27 w 1827"/>
                  <a:gd name="T1" fmla="*/ 864 h 880"/>
                  <a:gd name="T2" fmla="*/ 101 w 1827"/>
                  <a:gd name="T3" fmla="*/ 850 h 880"/>
                  <a:gd name="T4" fmla="*/ 154 w 1827"/>
                  <a:gd name="T5" fmla="*/ 814 h 880"/>
                  <a:gd name="T6" fmla="*/ 262 w 1827"/>
                  <a:gd name="T7" fmla="*/ 785 h 880"/>
                  <a:gd name="T8" fmla="*/ 322 w 1827"/>
                  <a:gd name="T9" fmla="*/ 726 h 880"/>
                  <a:gd name="T10" fmla="*/ 376 w 1827"/>
                  <a:gd name="T11" fmla="*/ 697 h 880"/>
                  <a:gd name="T12" fmla="*/ 430 w 1827"/>
                  <a:gd name="T13" fmla="*/ 661 h 880"/>
                  <a:gd name="T14" fmla="*/ 497 w 1827"/>
                  <a:gd name="T15" fmla="*/ 625 h 880"/>
                  <a:gd name="T16" fmla="*/ 577 w 1827"/>
                  <a:gd name="T17" fmla="*/ 610 h 880"/>
                  <a:gd name="T18" fmla="*/ 651 w 1827"/>
                  <a:gd name="T19" fmla="*/ 588 h 880"/>
                  <a:gd name="T20" fmla="*/ 705 w 1827"/>
                  <a:gd name="T21" fmla="*/ 559 h 880"/>
                  <a:gd name="T22" fmla="*/ 765 w 1827"/>
                  <a:gd name="T23" fmla="*/ 501 h 880"/>
                  <a:gd name="T24" fmla="*/ 839 w 1827"/>
                  <a:gd name="T25" fmla="*/ 465 h 880"/>
                  <a:gd name="T26" fmla="*/ 886 w 1827"/>
                  <a:gd name="T27" fmla="*/ 407 h 880"/>
                  <a:gd name="T28" fmla="*/ 913 w 1827"/>
                  <a:gd name="T29" fmla="*/ 341 h 880"/>
                  <a:gd name="T30" fmla="*/ 967 w 1827"/>
                  <a:gd name="T31" fmla="*/ 283 h 880"/>
                  <a:gd name="T32" fmla="*/ 1027 w 1827"/>
                  <a:gd name="T33" fmla="*/ 240 h 880"/>
                  <a:gd name="T34" fmla="*/ 1094 w 1827"/>
                  <a:gd name="T35" fmla="*/ 203 h 880"/>
                  <a:gd name="T36" fmla="*/ 1175 w 1827"/>
                  <a:gd name="T37" fmla="*/ 174 h 880"/>
                  <a:gd name="T38" fmla="*/ 1242 w 1827"/>
                  <a:gd name="T39" fmla="*/ 174 h 880"/>
                  <a:gd name="T40" fmla="*/ 1336 w 1827"/>
                  <a:gd name="T41" fmla="*/ 145 h 880"/>
                  <a:gd name="T42" fmla="*/ 1390 w 1827"/>
                  <a:gd name="T43" fmla="*/ 123 h 880"/>
                  <a:gd name="T44" fmla="*/ 1443 w 1827"/>
                  <a:gd name="T45" fmla="*/ 109 h 880"/>
                  <a:gd name="T46" fmla="*/ 1497 w 1827"/>
                  <a:gd name="T47" fmla="*/ 94 h 880"/>
                  <a:gd name="T48" fmla="*/ 1584 w 1827"/>
                  <a:gd name="T49" fmla="*/ 94 h 880"/>
                  <a:gd name="T50" fmla="*/ 1638 w 1827"/>
                  <a:gd name="T51" fmla="*/ 73 h 880"/>
                  <a:gd name="T52" fmla="*/ 1698 w 1827"/>
                  <a:gd name="T53" fmla="*/ 44 h 880"/>
                  <a:gd name="T54" fmla="*/ 1766 w 1827"/>
                  <a:gd name="T55" fmla="*/ 22 h 880"/>
                  <a:gd name="T56" fmla="*/ 1826 w 1827"/>
                  <a:gd name="T57" fmla="*/ 0 h 880"/>
                  <a:gd name="T58" fmla="*/ 1766 w 1827"/>
                  <a:gd name="T59" fmla="*/ 22 h 880"/>
                  <a:gd name="T60" fmla="*/ 1705 w 1827"/>
                  <a:gd name="T61" fmla="*/ 80 h 880"/>
                  <a:gd name="T62" fmla="*/ 1625 w 1827"/>
                  <a:gd name="T63" fmla="*/ 102 h 880"/>
                  <a:gd name="T64" fmla="*/ 1564 w 1827"/>
                  <a:gd name="T65" fmla="*/ 116 h 880"/>
                  <a:gd name="T66" fmla="*/ 1484 w 1827"/>
                  <a:gd name="T67" fmla="*/ 138 h 880"/>
                  <a:gd name="T68" fmla="*/ 1430 w 1827"/>
                  <a:gd name="T69" fmla="*/ 145 h 880"/>
                  <a:gd name="T70" fmla="*/ 1370 w 1827"/>
                  <a:gd name="T71" fmla="*/ 160 h 880"/>
                  <a:gd name="T72" fmla="*/ 1302 w 1827"/>
                  <a:gd name="T73" fmla="*/ 174 h 880"/>
                  <a:gd name="T74" fmla="*/ 1242 w 1827"/>
                  <a:gd name="T75" fmla="*/ 203 h 880"/>
                  <a:gd name="T76" fmla="*/ 1175 w 1827"/>
                  <a:gd name="T77" fmla="*/ 218 h 880"/>
                  <a:gd name="T78" fmla="*/ 1121 w 1827"/>
                  <a:gd name="T79" fmla="*/ 240 h 880"/>
                  <a:gd name="T80" fmla="*/ 1067 w 1827"/>
                  <a:gd name="T81" fmla="*/ 262 h 880"/>
                  <a:gd name="T82" fmla="*/ 1014 w 1827"/>
                  <a:gd name="T83" fmla="*/ 298 h 880"/>
                  <a:gd name="T84" fmla="*/ 960 w 1827"/>
                  <a:gd name="T85" fmla="*/ 327 h 880"/>
                  <a:gd name="T86" fmla="*/ 913 w 1827"/>
                  <a:gd name="T87" fmla="*/ 370 h 880"/>
                  <a:gd name="T88" fmla="*/ 886 w 1827"/>
                  <a:gd name="T89" fmla="*/ 443 h 880"/>
                  <a:gd name="T90" fmla="*/ 846 w 1827"/>
                  <a:gd name="T91" fmla="*/ 509 h 880"/>
                  <a:gd name="T92" fmla="*/ 792 w 1827"/>
                  <a:gd name="T93" fmla="*/ 545 h 880"/>
                  <a:gd name="T94" fmla="*/ 732 w 1827"/>
                  <a:gd name="T95" fmla="*/ 567 h 880"/>
                  <a:gd name="T96" fmla="*/ 665 w 1827"/>
                  <a:gd name="T97" fmla="*/ 588 h 880"/>
                  <a:gd name="T98" fmla="*/ 591 w 1827"/>
                  <a:gd name="T99" fmla="*/ 610 h 880"/>
                  <a:gd name="T100" fmla="*/ 537 w 1827"/>
                  <a:gd name="T101" fmla="*/ 647 h 880"/>
                  <a:gd name="T102" fmla="*/ 477 w 1827"/>
                  <a:gd name="T103" fmla="*/ 654 h 880"/>
                  <a:gd name="T104" fmla="*/ 403 w 1827"/>
                  <a:gd name="T105" fmla="*/ 676 h 880"/>
                  <a:gd name="T106" fmla="*/ 356 w 1827"/>
                  <a:gd name="T107" fmla="*/ 734 h 880"/>
                  <a:gd name="T108" fmla="*/ 302 w 1827"/>
                  <a:gd name="T109" fmla="*/ 777 h 880"/>
                  <a:gd name="T110" fmla="*/ 208 w 1827"/>
                  <a:gd name="T111" fmla="*/ 799 h 880"/>
                  <a:gd name="T112" fmla="*/ 154 w 1827"/>
                  <a:gd name="T113" fmla="*/ 835 h 880"/>
                  <a:gd name="T114" fmla="*/ 101 w 1827"/>
                  <a:gd name="T115" fmla="*/ 872 h 880"/>
                  <a:gd name="T116" fmla="*/ 47 w 1827"/>
                  <a:gd name="T117" fmla="*/ 879 h 880"/>
                  <a:gd name="T118" fmla="*/ 0 w 1827"/>
                  <a:gd name="T119" fmla="*/ 864 h 88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827" h="880">
                    <a:moveTo>
                      <a:pt x="0" y="864"/>
                    </a:moveTo>
                    <a:lnTo>
                      <a:pt x="27" y="864"/>
                    </a:lnTo>
                    <a:lnTo>
                      <a:pt x="67" y="857"/>
                    </a:lnTo>
                    <a:lnTo>
                      <a:pt x="101" y="850"/>
                    </a:lnTo>
                    <a:lnTo>
                      <a:pt x="128" y="843"/>
                    </a:lnTo>
                    <a:lnTo>
                      <a:pt x="154" y="814"/>
                    </a:lnTo>
                    <a:lnTo>
                      <a:pt x="215" y="799"/>
                    </a:lnTo>
                    <a:lnTo>
                      <a:pt x="262" y="785"/>
                    </a:lnTo>
                    <a:lnTo>
                      <a:pt x="289" y="763"/>
                    </a:lnTo>
                    <a:lnTo>
                      <a:pt x="322" y="726"/>
                    </a:lnTo>
                    <a:lnTo>
                      <a:pt x="349" y="705"/>
                    </a:lnTo>
                    <a:lnTo>
                      <a:pt x="376" y="697"/>
                    </a:lnTo>
                    <a:lnTo>
                      <a:pt x="403" y="683"/>
                    </a:lnTo>
                    <a:lnTo>
                      <a:pt x="430" y="661"/>
                    </a:lnTo>
                    <a:lnTo>
                      <a:pt x="463" y="632"/>
                    </a:lnTo>
                    <a:lnTo>
                      <a:pt x="497" y="625"/>
                    </a:lnTo>
                    <a:lnTo>
                      <a:pt x="537" y="617"/>
                    </a:lnTo>
                    <a:lnTo>
                      <a:pt x="577" y="610"/>
                    </a:lnTo>
                    <a:lnTo>
                      <a:pt x="618" y="603"/>
                    </a:lnTo>
                    <a:lnTo>
                      <a:pt x="651" y="588"/>
                    </a:lnTo>
                    <a:lnTo>
                      <a:pt x="678" y="581"/>
                    </a:lnTo>
                    <a:lnTo>
                      <a:pt x="705" y="559"/>
                    </a:lnTo>
                    <a:lnTo>
                      <a:pt x="732" y="530"/>
                    </a:lnTo>
                    <a:lnTo>
                      <a:pt x="765" y="501"/>
                    </a:lnTo>
                    <a:lnTo>
                      <a:pt x="792" y="479"/>
                    </a:lnTo>
                    <a:lnTo>
                      <a:pt x="839" y="465"/>
                    </a:lnTo>
                    <a:lnTo>
                      <a:pt x="859" y="436"/>
                    </a:lnTo>
                    <a:lnTo>
                      <a:pt x="886" y="407"/>
                    </a:lnTo>
                    <a:lnTo>
                      <a:pt x="900" y="370"/>
                    </a:lnTo>
                    <a:lnTo>
                      <a:pt x="913" y="341"/>
                    </a:lnTo>
                    <a:lnTo>
                      <a:pt x="933" y="312"/>
                    </a:lnTo>
                    <a:lnTo>
                      <a:pt x="967" y="283"/>
                    </a:lnTo>
                    <a:lnTo>
                      <a:pt x="1000" y="262"/>
                    </a:lnTo>
                    <a:lnTo>
                      <a:pt x="1027" y="240"/>
                    </a:lnTo>
                    <a:lnTo>
                      <a:pt x="1061" y="218"/>
                    </a:lnTo>
                    <a:lnTo>
                      <a:pt x="1094" y="203"/>
                    </a:lnTo>
                    <a:lnTo>
                      <a:pt x="1121" y="189"/>
                    </a:lnTo>
                    <a:lnTo>
                      <a:pt x="1175" y="174"/>
                    </a:lnTo>
                    <a:lnTo>
                      <a:pt x="1202" y="182"/>
                    </a:lnTo>
                    <a:lnTo>
                      <a:pt x="1242" y="174"/>
                    </a:lnTo>
                    <a:lnTo>
                      <a:pt x="1302" y="167"/>
                    </a:lnTo>
                    <a:lnTo>
                      <a:pt x="1336" y="145"/>
                    </a:lnTo>
                    <a:lnTo>
                      <a:pt x="1363" y="131"/>
                    </a:lnTo>
                    <a:lnTo>
                      <a:pt x="1390" y="123"/>
                    </a:lnTo>
                    <a:lnTo>
                      <a:pt x="1416" y="116"/>
                    </a:lnTo>
                    <a:lnTo>
                      <a:pt x="1443" y="109"/>
                    </a:lnTo>
                    <a:lnTo>
                      <a:pt x="1470" y="102"/>
                    </a:lnTo>
                    <a:lnTo>
                      <a:pt x="1497" y="94"/>
                    </a:lnTo>
                    <a:lnTo>
                      <a:pt x="1524" y="94"/>
                    </a:lnTo>
                    <a:lnTo>
                      <a:pt x="1584" y="94"/>
                    </a:lnTo>
                    <a:lnTo>
                      <a:pt x="1611" y="87"/>
                    </a:lnTo>
                    <a:lnTo>
                      <a:pt x="1638" y="73"/>
                    </a:lnTo>
                    <a:lnTo>
                      <a:pt x="1672" y="58"/>
                    </a:lnTo>
                    <a:lnTo>
                      <a:pt x="1698" y="44"/>
                    </a:lnTo>
                    <a:lnTo>
                      <a:pt x="1732" y="36"/>
                    </a:lnTo>
                    <a:lnTo>
                      <a:pt x="1766" y="22"/>
                    </a:lnTo>
                    <a:lnTo>
                      <a:pt x="1799" y="15"/>
                    </a:lnTo>
                    <a:lnTo>
                      <a:pt x="1826" y="0"/>
                    </a:lnTo>
                    <a:lnTo>
                      <a:pt x="1792" y="0"/>
                    </a:lnTo>
                    <a:lnTo>
                      <a:pt x="1766" y="22"/>
                    </a:lnTo>
                    <a:lnTo>
                      <a:pt x="1732" y="51"/>
                    </a:lnTo>
                    <a:lnTo>
                      <a:pt x="1705" y="80"/>
                    </a:lnTo>
                    <a:lnTo>
                      <a:pt x="1678" y="102"/>
                    </a:lnTo>
                    <a:lnTo>
                      <a:pt x="1625" y="102"/>
                    </a:lnTo>
                    <a:lnTo>
                      <a:pt x="1598" y="109"/>
                    </a:lnTo>
                    <a:lnTo>
                      <a:pt x="1564" y="116"/>
                    </a:lnTo>
                    <a:lnTo>
                      <a:pt x="1531" y="131"/>
                    </a:lnTo>
                    <a:lnTo>
                      <a:pt x="1484" y="138"/>
                    </a:lnTo>
                    <a:lnTo>
                      <a:pt x="1457" y="145"/>
                    </a:lnTo>
                    <a:lnTo>
                      <a:pt x="1430" y="145"/>
                    </a:lnTo>
                    <a:lnTo>
                      <a:pt x="1396" y="160"/>
                    </a:lnTo>
                    <a:lnTo>
                      <a:pt x="1370" y="160"/>
                    </a:lnTo>
                    <a:lnTo>
                      <a:pt x="1329" y="167"/>
                    </a:lnTo>
                    <a:lnTo>
                      <a:pt x="1302" y="174"/>
                    </a:lnTo>
                    <a:lnTo>
                      <a:pt x="1276" y="189"/>
                    </a:lnTo>
                    <a:lnTo>
                      <a:pt x="1242" y="203"/>
                    </a:lnTo>
                    <a:lnTo>
                      <a:pt x="1208" y="218"/>
                    </a:lnTo>
                    <a:lnTo>
                      <a:pt x="1175" y="218"/>
                    </a:lnTo>
                    <a:lnTo>
                      <a:pt x="1148" y="225"/>
                    </a:lnTo>
                    <a:lnTo>
                      <a:pt x="1121" y="240"/>
                    </a:lnTo>
                    <a:lnTo>
                      <a:pt x="1094" y="247"/>
                    </a:lnTo>
                    <a:lnTo>
                      <a:pt x="1067" y="262"/>
                    </a:lnTo>
                    <a:lnTo>
                      <a:pt x="1041" y="276"/>
                    </a:lnTo>
                    <a:lnTo>
                      <a:pt x="1014" y="298"/>
                    </a:lnTo>
                    <a:lnTo>
                      <a:pt x="987" y="312"/>
                    </a:lnTo>
                    <a:lnTo>
                      <a:pt x="960" y="327"/>
                    </a:lnTo>
                    <a:lnTo>
                      <a:pt x="933" y="341"/>
                    </a:lnTo>
                    <a:lnTo>
                      <a:pt x="913" y="370"/>
                    </a:lnTo>
                    <a:lnTo>
                      <a:pt x="893" y="400"/>
                    </a:lnTo>
                    <a:lnTo>
                      <a:pt x="886" y="443"/>
                    </a:lnTo>
                    <a:lnTo>
                      <a:pt x="866" y="472"/>
                    </a:lnTo>
                    <a:lnTo>
                      <a:pt x="846" y="509"/>
                    </a:lnTo>
                    <a:lnTo>
                      <a:pt x="819" y="530"/>
                    </a:lnTo>
                    <a:lnTo>
                      <a:pt x="792" y="545"/>
                    </a:lnTo>
                    <a:lnTo>
                      <a:pt x="759" y="559"/>
                    </a:lnTo>
                    <a:lnTo>
                      <a:pt x="732" y="567"/>
                    </a:lnTo>
                    <a:lnTo>
                      <a:pt x="705" y="581"/>
                    </a:lnTo>
                    <a:lnTo>
                      <a:pt x="665" y="588"/>
                    </a:lnTo>
                    <a:lnTo>
                      <a:pt x="638" y="596"/>
                    </a:lnTo>
                    <a:lnTo>
                      <a:pt x="591" y="610"/>
                    </a:lnTo>
                    <a:lnTo>
                      <a:pt x="564" y="632"/>
                    </a:lnTo>
                    <a:lnTo>
                      <a:pt x="537" y="647"/>
                    </a:lnTo>
                    <a:lnTo>
                      <a:pt x="503" y="654"/>
                    </a:lnTo>
                    <a:lnTo>
                      <a:pt x="477" y="654"/>
                    </a:lnTo>
                    <a:lnTo>
                      <a:pt x="436" y="661"/>
                    </a:lnTo>
                    <a:lnTo>
                      <a:pt x="403" y="676"/>
                    </a:lnTo>
                    <a:lnTo>
                      <a:pt x="376" y="697"/>
                    </a:lnTo>
                    <a:lnTo>
                      <a:pt x="356" y="734"/>
                    </a:lnTo>
                    <a:lnTo>
                      <a:pt x="329" y="756"/>
                    </a:lnTo>
                    <a:lnTo>
                      <a:pt x="302" y="777"/>
                    </a:lnTo>
                    <a:lnTo>
                      <a:pt x="262" y="785"/>
                    </a:lnTo>
                    <a:lnTo>
                      <a:pt x="208" y="799"/>
                    </a:lnTo>
                    <a:lnTo>
                      <a:pt x="181" y="821"/>
                    </a:lnTo>
                    <a:lnTo>
                      <a:pt x="154" y="835"/>
                    </a:lnTo>
                    <a:lnTo>
                      <a:pt x="128" y="857"/>
                    </a:lnTo>
                    <a:lnTo>
                      <a:pt x="101" y="872"/>
                    </a:lnTo>
                    <a:lnTo>
                      <a:pt x="74" y="879"/>
                    </a:lnTo>
                    <a:lnTo>
                      <a:pt x="47" y="879"/>
                    </a:lnTo>
                    <a:lnTo>
                      <a:pt x="13" y="872"/>
                    </a:lnTo>
                    <a:lnTo>
                      <a:pt x="0" y="864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  <p:sp>
            <p:nvSpPr>
              <p:cNvPr id="1045" name="Freeform 13"/>
              <p:cNvSpPr>
                <a:spLocks/>
              </p:cNvSpPr>
              <p:nvPr/>
            </p:nvSpPr>
            <p:spPr bwMode="auto">
              <a:xfrm>
                <a:off x="531" y="356"/>
                <a:ext cx="4812" cy="3462"/>
              </a:xfrm>
              <a:custGeom>
                <a:avLst/>
                <a:gdLst>
                  <a:gd name="T0" fmla="*/ 444 w 4812"/>
                  <a:gd name="T1" fmla="*/ 348 h 3462"/>
                  <a:gd name="T2" fmla="*/ 817 w 4812"/>
                  <a:gd name="T3" fmla="*/ 664 h 3462"/>
                  <a:gd name="T4" fmla="*/ 1190 w 4812"/>
                  <a:gd name="T5" fmla="*/ 925 h 3462"/>
                  <a:gd name="T6" fmla="*/ 1614 w 4812"/>
                  <a:gd name="T7" fmla="*/ 1252 h 3462"/>
                  <a:gd name="T8" fmla="*/ 2058 w 4812"/>
                  <a:gd name="T9" fmla="*/ 1611 h 3462"/>
                  <a:gd name="T10" fmla="*/ 2421 w 4812"/>
                  <a:gd name="T11" fmla="*/ 1926 h 3462"/>
                  <a:gd name="T12" fmla="*/ 2673 w 4812"/>
                  <a:gd name="T13" fmla="*/ 2362 h 3462"/>
                  <a:gd name="T14" fmla="*/ 2249 w 4812"/>
                  <a:gd name="T15" fmla="*/ 2318 h 3462"/>
                  <a:gd name="T16" fmla="*/ 1815 w 4812"/>
                  <a:gd name="T17" fmla="*/ 2307 h 3462"/>
                  <a:gd name="T18" fmla="*/ 1311 w 4812"/>
                  <a:gd name="T19" fmla="*/ 2373 h 3462"/>
                  <a:gd name="T20" fmla="*/ 918 w 4812"/>
                  <a:gd name="T21" fmla="*/ 2318 h 3462"/>
                  <a:gd name="T22" fmla="*/ 474 w 4812"/>
                  <a:gd name="T23" fmla="*/ 2122 h 3462"/>
                  <a:gd name="T24" fmla="*/ 30 w 4812"/>
                  <a:gd name="T25" fmla="*/ 1752 h 3462"/>
                  <a:gd name="T26" fmla="*/ 403 w 4812"/>
                  <a:gd name="T27" fmla="*/ 2090 h 3462"/>
                  <a:gd name="T28" fmla="*/ 827 w 4812"/>
                  <a:gd name="T29" fmla="*/ 2296 h 3462"/>
                  <a:gd name="T30" fmla="*/ 635 w 4812"/>
                  <a:gd name="T31" fmla="*/ 2416 h 3462"/>
                  <a:gd name="T32" fmla="*/ 212 w 4812"/>
                  <a:gd name="T33" fmla="*/ 2569 h 3462"/>
                  <a:gd name="T34" fmla="*/ 252 w 4812"/>
                  <a:gd name="T35" fmla="*/ 2612 h 3462"/>
                  <a:gd name="T36" fmla="*/ 676 w 4812"/>
                  <a:gd name="T37" fmla="*/ 2438 h 3462"/>
                  <a:gd name="T38" fmla="*/ 1089 w 4812"/>
                  <a:gd name="T39" fmla="*/ 2405 h 3462"/>
                  <a:gd name="T40" fmla="*/ 1553 w 4812"/>
                  <a:gd name="T41" fmla="*/ 2569 h 3462"/>
                  <a:gd name="T42" fmla="*/ 1624 w 4812"/>
                  <a:gd name="T43" fmla="*/ 3004 h 3462"/>
                  <a:gd name="T44" fmla="*/ 1069 w 4812"/>
                  <a:gd name="T45" fmla="*/ 3189 h 3462"/>
                  <a:gd name="T46" fmla="*/ 595 w 4812"/>
                  <a:gd name="T47" fmla="*/ 3298 h 3462"/>
                  <a:gd name="T48" fmla="*/ 161 w 4812"/>
                  <a:gd name="T49" fmla="*/ 3341 h 3462"/>
                  <a:gd name="T50" fmla="*/ 292 w 4812"/>
                  <a:gd name="T51" fmla="*/ 3320 h 3462"/>
                  <a:gd name="T52" fmla="*/ 767 w 4812"/>
                  <a:gd name="T53" fmla="*/ 3298 h 3462"/>
                  <a:gd name="T54" fmla="*/ 1241 w 4812"/>
                  <a:gd name="T55" fmla="*/ 3189 h 3462"/>
                  <a:gd name="T56" fmla="*/ 1654 w 4812"/>
                  <a:gd name="T57" fmla="*/ 2982 h 3462"/>
                  <a:gd name="T58" fmla="*/ 2088 w 4812"/>
                  <a:gd name="T59" fmla="*/ 2917 h 3462"/>
                  <a:gd name="T60" fmla="*/ 2521 w 4812"/>
                  <a:gd name="T61" fmla="*/ 3058 h 3462"/>
                  <a:gd name="T62" fmla="*/ 2975 w 4812"/>
                  <a:gd name="T63" fmla="*/ 3200 h 3462"/>
                  <a:gd name="T64" fmla="*/ 3490 w 4812"/>
                  <a:gd name="T65" fmla="*/ 3309 h 3462"/>
                  <a:gd name="T66" fmla="*/ 3944 w 4812"/>
                  <a:gd name="T67" fmla="*/ 3385 h 3462"/>
                  <a:gd name="T68" fmla="*/ 4408 w 4812"/>
                  <a:gd name="T69" fmla="*/ 3450 h 3462"/>
                  <a:gd name="T70" fmla="*/ 4297 w 4812"/>
                  <a:gd name="T71" fmla="*/ 3439 h 3462"/>
                  <a:gd name="T72" fmla="*/ 3782 w 4812"/>
                  <a:gd name="T73" fmla="*/ 3330 h 3462"/>
                  <a:gd name="T74" fmla="*/ 3197 w 4812"/>
                  <a:gd name="T75" fmla="*/ 3200 h 3462"/>
                  <a:gd name="T76" fmla="*/ 2733 w 4812"/>
                  <a:gd name="T77" fmla="*/ 3124 h 3462"/>
                  <a:gd name="T78" fmla="*/ 2199 w 4812"/>
                  <a:gd name="T79" fmla="*/ 2884 h 3462"/>
                  <a:gd name="T80" fmla="*/ 1684 w 4812"/>
                  <a:gd name="T81" fmla="*/ 2677 h 3462"/>
                  <a:gd name="T82" fmla="*/ 1220 w 4812"/>
                  <a:gd name="T83" fmla="*/ 2471 h 3462"/>
                  <a:gd name="T84" fmla="*/ 1493 w 4812"/>
                  <a:gd name="T85" fmla="*/ 2394 h 3462"/>
                  <a:gd name="T86" fmla="*/ 2078 w 4812"/>
                  <a:gd name="T87" fmla="*/ 2318 h 3462"/>
                  <a:gd name="T88" fmla="*/ 2582 w 4812"/>
                  <a:gd name="T89" fmla="*/ 2362 h 3462"/>
                  <a:gd name="T90" fmla="*/ 3056 w 4812"/>
                  <a:gd name="T91" fmla="*/ 2569 h 3462"/>
                  <a:gd name="T92" fmla="*/ 3500 w 4812"/>
                  <a:gd name="T93" fmla="*/ 2743 h 3462"/>
                  <a:gd name="T94" fmla="*/ 4075 w 4812"/>
                  <a:gd name="T95" fmla="*/ 3004 h 3462"/>
                  <a:gd name="T96" fmla="*/ 4569 w 4812"/>
                  <a:gd name="T97" fmla="*/ 3243 h 3462"/>
                  <a:gd name="T98" fmla="*/ 4650 w 4812"/>
                  <a:gd name="T99" fmla="*/ 3265 h 3462"/>
                  <a:gd name="T100" fmla="*/ 4196 w 4812"/>
                  <a:gd name="T101" fmla="*/ 3015 h 3462"/>
                  <a:gd name="T102" fmla="*/ 3742 w 4812"/>
                  <a:gd name="T103" fmla="*/ 2764 h 3462"/>
                  <a:gd name="T104" fmla="*/ 3278 w 4812"/>
                  <a:gd name="T105" fmla="*/ 2634 h 3462"/>
                  <a:gd name="T106" fmla="*/ 2733 w 4812"/>
                  <a:gd name="T107" fmla="*/ 2362 h 3462"/>
                  <a:gd name="T108" fmla="*/ 2461 w 4812"/>
                  <a:gd name="T109" fmla="*/ 1959 h 3462"/>
                  <a:gd name="T110" fmla="*/ 2168 w 4812"/>
                  <a:gd name="T111" fmla="*/ 1600 h 3462"/>
                  <a:gd name="T112" fmla="*/ 1765 w 4812"/>
                  <a:gd name="T113" fmla="*/ 1317 h 3462"/>
                  <a:gd name="T114" fmla="*/ 1362 w 4812"/>
                  <a:gd name="T115" fmla="*/ 969 h 3462"/>
                  <a:gd name="T116" fmla="*/ 938 w 4812"/>
                  <a:gd name="T117" fmla="*/ 740 h 3462"/>
                  <a:gd name="T118" fmla="*/ 595 w 4812"/>
                  <a:gd name="T119" fmla="*/ 392 h 3462"/>
                  <a:gd name="T120" fmla="*/ 242 w 4812"/>
                  <a:gd name="T121" fmla="*/ 87 h 346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812" h="3462">
                    <a:moveTo>
                      <a:pt x="101" y="0"/>
                    </a:moveTo>
                    <a:lnTo>
                      <a:pt x="141" y="44"/>
                    </a:lnTo>
                    <a:lnTo>
                      <a:pt x="182" y="76"/>
                    </a:lnTo>
                    <a:lnTo>
                      <a:pt x="222" y="109"/>
                    </a:lnTo>
                    <a:lnTo>
                      <a:pt x="262" y="141"/>
                    </a:lnTo>
                    <a:lnTo>
                      <a:pt x="282" y="185"/>
                    </a:lnTo>
                    <a:lnTo>
                      <a:pt x="323" y="218"/>
                    </a:lnTo>
                    <a:lnTo>
                      <a:pt x="363" y="261"/>
                    </a:lnTo>
                    <a:lnTo>
                      <a:pt x="403" y="305"/>
                    </a:lnTo>
                    <a:lnTo>
                      <a:pt x="444" y="348"/>
                    </a:lnTo>
                    <a:lnTo>
                      <a:pt x="484" y="370"/>
                    </a:lnTo>
                    <a:lnTo>
                      <a:pt x="524" y="414"/>
                    </a:lnTo>
                    <a:lnTo>
                      <a:pt x="565" y="435"/>
                    </a:lnTo>
                    <a:lnTo>
                      <a:pt x="605" y="446"/>
                    </a:lnTo>
                    <a:lnTo>
                      <a:pt x="646" y="479"/>
                    </a:lnTo>
                    <a:lnTo>
                      <a:pt x="686" y="501"/>
                    </a:lnTo>
                    <a:lnTo>
                      <a:pt x="716" y="544"/>
                    </a:lnTo>
                    <a:lnTo>
                      <a:pt x="756" y="566"/>
                    </a:lnTo>
                    <a:lnTo>
                      <a:pt x="797" y="588"/>
                    </a:lnTo>
                    <a:lnTo>
                      <a:pt x="817" y="664"/>
                    </a:lnTo>
                    <a:lnTo>
                      <a:pt x="847" y="707"/>
                    </a:lnTo>
                    <a:lnTo>
                      <a:pt x="888" y="729"/>
                    </a:lnTo>
                    <a:lnTo>
                      <a:pt x="928" y="762"/>
                    </a:lnTo>
                    <a:lnTo>
                      <a:pt x="958" y="805"/>
                    </a:lnTo>
                    <a:lnTo>
                      <a:pt x="999" y="805"/>
                    </a:lnTo>
                    <a:lnTo>
                      <a:pt x="1029" y="849"/>
                    </a:lnTo>
                    <a:lnTo>
                      <a:pt x="1069" y="871"/>
                    </a:lnTo>
                    <a:lnTo>
                      <a:pt x="1109" y="892"/>
                    </a:lnTo>
                    <a:lnTo>
                      <a:pt x="1150" y="925"/>
                    </a:lnTo>
                    <a:lnTo>
                      <a:pt x="1190" y="925"/>
                    </a:lnTo>
                    <a:lnTo>
                      <a:pt x="1230" y="947"/>
                    </a:lnTo>
                    <a:lnTo>
                      <a:pt x="1281" y="969"/>
                    </a:lnTo>
                    <a:lnTo>
                      <a:pt x="1321" y="1012"/>
                    </a:lnTo>
                    <a:lnTo>
                      <a:pt x="1362" y="1023"/>
                    </a:lnTo>
                    <a:lnTo>
                      <a:pt x="1402" y="1067"/>
                    </a:lnTo>
                    <a:lnTo>
                      <a:pt x="1422" y="1121"/>
                    </a:lnTo>
                    <a:lnTo>
                      <a:pt x="1473" y="1165"/>
                    </a:lnTo>
                    <a:lnTo>
                      <a:pt x="1523" y="1197"/>
                    </a:lnTo>
                    <a:lnTo>
                      <a:pt x="1573" y="1241"/>
                    </a:lnTo>
                    <a:lnTo>
                      <a:pt x="1614" y="1252"/>
                    </a:lnTo>
                    <a:lnTo>
                      <a:pt x="1664" y="1284"/>
                    </a:lnTo>
                    <a:lnTo>
                      <a:pt x="1705" y="1328"/>
                    </a:lnTo>
                    <a:lnTo>
                      <a:pt x="1795" y="1350"/>
                    </a:lnTo>
                    <a:lnTo>
                      <a:pt x="1836" y="1382"/>
                    </a:lnTo>
                    <a:lnTo>
                      <a:pt x="1856" y="1437"/>
                    </a:lnTo>
                    <a:lnTo>
                      <a:pt x="1866" y="1513"/>
                    </a:lnTo>
                    <a:lnTo>
                      <a:pt x="1916" y="1556"/>
                    </a:lnTo>
                    <a:lnTo>
                      <a:pt x="1967" y="1567"/>
                    </a:lnTo>
                    <a:lnTo>
                      <a:pt x="2017" y="1578"/>
                    </a:lnTo>
                    <a:lnTo>
                      <a:pt x="2058" y="1611"/>
                    </a:lnTo>
                    <a:lnTo>
                      <a:pt x="2098" y="1643"/>
                    </a:lnTo>
                    <a:lnTo>
                      <a:pt x="2138" y="1665"/>
                    </a:lnTo>
                    <a:lnTo>
                      <a:pt x="2199" y="1665"/>
                    </a:lnTo>
                    <a:lnTo>
                      <a:pt x="2239" y="1676"/>
                    </a:lnTo>
                    <a:lnTo>
                      <a:pt x="2279" y="1687"/>
                    </a:lnTo>
                    <a:lnTo>
                      <a:pt x="2300" y="1774"/>
                    </a:lnTo>
                    <a:lnTo>
                      <a:pt x="2320" y="1818"/>
                    </a:lnTo>
                    <a:lnTo>
                      <a:pt x="2370" y="1861"/>
                    </a:lnTo>
                    <a:lnTo>
                      <a:pt x="2411" y="1883"/>
                    </a:lnTo>
                    <a:lnTo>
                      <a:pt x="2421" y="1926"/>
                    </a:lnTo>
                    <a:lnTo>
                      <a:pt x="2431" y="1970"/>
                    </a:lnTo>
                    <a:lnTo>
                      <a:pt x="2451" y="2013"/>
                    </a:lnTo>
                    <a:lnTo>
                      <a:pt x="2481" y="2068"/>
                    </a:lnTo>
                    <a:lnTo>
                      <a:pt x="2511" y="2122"/>
                    </a:lnTo>
                    <a:lnTo>
                      <a:pt x="2521" y="2166"/>
                    </a:lnTo>
                    <a:lnTo>
                      <a:pt x="2532" y="2209"/>
                    </a:lnTo>
                    <a:lnTo>
                      <a:pt x="2552" y="2253"/>
                    </a:lnTo>
                    <a:lnTo>
                      <a:pt x="2602" y="2296"/>
                    </a:lnTo>
                    <a:lnTo>
                      <a:pt x="2643" y="2318"/>
                    </a:lnTo>
                    <a:lnTo>
                      <a:pt x="2673" y="2362"/>
                    </a:lnTo>
                    <a:lnTo>
                      <a:pt x="2632" y="2362"/>
                    </a:lnTo>
                    <a:lnTo>
                      <a:pt x="2592" y="2362"/>
                    </a:lnTo>
                    <a:lnTo>
                      <a:pt x="2542" y="2351"/>
                    </a:lnTo>
                    <a:lnTo>
                      <a:pt x="2501" y="2340"/>
                    </a:lnTo>
                    <a:lnTo>
                      <a:pt x="2461" y="2340"/>
                    </a:lnTo>
                    <a:lnTo>
                      <a:pt x="2421" y="2340"/>
                    </a:lnTo>
                    <a:lnTo>
                      <a:pt x="2380" y="2307"/>
                    </a:lnTo>
                    <a:lnTo>
                      <a:pt x="2330" y="2296"/>
                    </a:lnTo>
                    <a:lnTo>
                      <a:pt x="2290" y="2296"/>
                    </a:lnTo>
                    <a:lnTo>
                      <a:pt x="2249" y="2318"/>
                    </a:lnTo>
                    <a:lnTo>
                      <a:pt x="2209" y="2329"/>
                    </a:lnTo>
                    <a:lnTo>
                      <a:pt x="2168" y="2329"/>
                    </a:lnTo>
                    <a:lnTo>
                      <a:pt x="2128" y="2329"/>
                    </a:lnTo>
                    <a:lnTo>
                      <a:pt x="2088" y="2329"/>
                    </a:lnTo>
                    <a:lnTo>
                      <a:pt x="2047" y="2329"/>
                    </a:lnTo>
                    <a:lnTo>
                      <a:pt x="2007" y="2329"/>
                    </a:lnTo>
                    <a:lnTo>
                      <a:pt x="1957" y="2340"/>
                    </a:lnTo>
                    <a:lnTo>
                      <a:pt x="1906" y="2340"/>
                    </a:lnTo>
                    <a:lnTo>
                      <a:pt x="1866" y="2318"/>
                    </a:lnTo>
                    <a:lnTo>
                      <a:pt x="1815" y="2307"/>
                    </a:lnTo>
                    <a:lnTo>
                      <a:pt x="1745" y="2318"/>
                    </a:lnTo>
                    <a:lnTo>
                      <a:pt x="1705" y="2340"/>
                    </a:lnTo>
                    <a:lnTo>
                      <a:pt x="1664" y="2362"/>
                    </a:lnTo>
                    <a:lnTo>
                      <a:pt x="1624" y="2373"/>
                    </a:lnTo>
                    <a:lnTo>
                      <a:pt x="1583" y="2373"/>
                    </a:lnTo>
                    <a:lnTo>
                      <a:pt x="1543" y="2373"/>
                    </a:lnTo>
                    <a:lnTo>
                      <a:pt x="1473" y="2373"/>
                    </a:lnTo>
                    <a:lnTo>
                      <a:pt x="1432" y="2373"/>
                    </a:lnTo>
                    <a:lnTo>
                      <a:pt x="1352" y="2373"/>
                    </a:lnTo>
                    <a:lnTo>
                      <a:pt x="1311" y="2373"/>
                    </a:lnTo>
                    <a:lnTo>
                      <a:pt x="1271" y="2384"/>
                    </a:lnTo>
                    <a:lnTo>
                      <a:pt x="1230" y="2405"/>
                    </a:lnTo>
                    <a:lnTo>
                      <a:pt x="1190" y="2405"/>
                    </a:lnTo>
                    <a:lnTo>
                      <a:pt x="1150" y="2405"/>
                    </a:lnTo>
                    <a:lnTo>
                      <a:pt x="1109" y="2405"/>
                    </a:lnTo>
                    <a:lnTo>
                      <a:pt x="1069" y="2405"/>
                    </a:lnTo>
                    <a:lnTo>
                      <a:pt x="1029" y="2405"/>
                    </a:lnTo>
                    <a:lnTo>
                      <a:pt x="988" y="2394"/>
                    </a:lnTo>
                    <a:lnTo>
                      <a:pt x="948" y="2362"/>
                    </a:lnTo>
                    <a:lnTo>
                      <a:pt x="918" y="2318"/>
                    </a:lnTo>
                    <a:lnTo>
                      <a:pt x="877" y="2286"/>
                    </a:lnTo>
                    <a:lnTo>
                      <a:pt x="837" y="2275"/>
                    </a:lnTo>
                    <a:lnTo>
                      <a:pt x="797" y="2253"/>
                    </a:lnTo>
                    <a:lnTo>
                      <a:pt x="736" y="2242"/>
                    </a:lnTo>
                    <a:lnTo>
                      <a:pt x="696" y="2220"/>
                    </a:lnTo>
                    <a:lnTo>
                      <a:pt x="656" y="2220"/>
                    </a:lnTo>
                    <a:lnTo>
                      <a:pt x="615" y="2198"/>
                    </a:lnTo>
                    <a:lnTo>
                      <a:pt x="565" y="2144"/>
                    </a:lnTo>
                    <a:lnTo>
                      <a:pt x="524" y="2122"/>
                    </a:lnTo>
                    <a:lnTo>
                      <a:pt x="474" y="2122"/>
                    </a:lnTo>
                    <a:lnTo>
                      <a:pt x="434" y="2101"/>
                    </a:lnTo>
                    <a:lnTo>
                      <a:pt x="383" y="2057"/>
                    </a:lnTo>
                    <a:lnTo>
                      <a:pt x="313" y="2013"/>
                    </a:lnTo>
                    <a:lnTo>
                      <a:pt x="272" y="1981"/>
                    </a:lnTo>
                    <a:lnTo>
                      <a:pt x="232" y="1970"/>
                    </a:lnTo>
                    <a:lnTo>
                      <a:pt x="192" y="1937"/>
                    </a:lnTo>
                    <a:lnTo>
                      <a:pt x="161" y="1894"/>
                    </a:lnTo>
                    <a:lnTo>
                      <a:pt x="121" y="1839"/>
                    </a:lnTo>
                    <a:lnTo>
                      <a:pt x="71" y="1785"/>
                    </a:lnTo>
                    <a:lnTo>
                      <a:pt x="30" y="1752"/>
                    </a:lnTo>
                    <a:lnTo>
                      <a:pt x="50" y="1796"/>
                    </a:lnTo>
                    <a:lnTo>
                      <a:pt x="91" y="1828"/>
                    </a:lnTo>
                    <a:lnTo>
                      <a:pt x="121" y="1872"/>
                    </a:lnTo>
                    <a:lnTo>
                      <a:pt x="151" y="1916"/>
                    </a:lnTo>
                    <a:lnTo>
                      <a:pt x="192" y="1959"/>
                    </a:lnTo>
                    <a:lnTo>
                      <a:pt x="232" y="1981"/>
                    </a:lnTo>
                    <a:lnTo>
                      <a:pt x="282" y="2013"/>
                    </a:lnTo>
                    <a:lnTo>
                      <a:pt x="323" y="2035"/>
                    </a:lnTo>
                    <a:lnTo>
                      <a:pt x="363" y="2068"/>
                    </a:lnTo>
                    <a:lnTo>
                      <a:pt x="403" y="2090"/>
                    </a:lnTo>
                    <a:lnTo>
                      <a:pt x="444" y="2111"/>
                    </a:lnTo>
                    <a:lnTo>
                      <a:pt x="484" y="2122"/>
                    </a:lnTo>
                    <a:lnTo>
                      <a:pt x="524" y="2155"/>
                    </a:lnTo>
                    <a:lnTo>
                      <a:pt x="565" y="2188"/>
                    </a:lnTo>
                    <a:lnTo>
                      <a:pt x="615" y="2231"/>
                    </a:lnTo>
                    <a:lnTo>
                      <a:pt x="656" y="2231"/>
                    </a:lnTo>
                    <a:lnTo>
                      <a:pt x="696" y="2231"/>
                    </a:lnTo>
                    <a:lnTo>
                      <a:pt x="736" y="2275"/>
                    </a:lnTo>
                    <a:lnTo>
                      <a:pt x="787" y="2286"/>
                    </a:lnTo>
                    <a:lnTo>
                      <a:pt x="827" y="2296"/>
                    </a:lnTo>
                    <a:lnTo>
                      <a:pt x="908" y="2329"/>
                    </a:lnTo>
                    <a:lnTo>
                      <a:pt x="948" y="2373"/>
                    </a:lnTo>
                    <a:lnTo>
                      <a:pt x="999" y="2427"/>
                    </a:lnTo>
                    <a:lnTo>
                      <a:pt x="938" y="2438"/>
                    </a:lnTo>
                    <a:lnTo>
                      <a:pt x="888" y="2405"/>
                    </a:lnTo>
                    <a:lnTo>
                      <a:pt x="847" y="2394"/>
                    </a:lnTo>
                    <a:lnTo>
                      <a:pt x="807" y="2405"/>
                    </a:lnTo>
                    <a:lnTo>
                      <a:pt x="767" y="2427"/>
                    </a:lnTo>
                    <a:lnTo>
                      <a:pt x="716" y="2427"/>
                    </a:lnTo>
                    <a:lnTo>
                      <a:pt x="635" y="2416"/>
                    </a:lnTo>
                    <a:lnTo>
                      <a:pt x="595" y="2394"/>
                    </a:lnTo>
                    <a:lnTo>
                      <a:pt x="555" y="2405"/>
                    </a:lnTo>
                    <a:lnTo>
                      <a:pt x="514" y="2427"/>
                    </a:lnTo>
                    <a:lnTo>
                      <a:pt x="474" y="2438"/>
                    </a:lnTo>
                    <a:lnTo>
                      <a:pt x="403" y="2471"/>
                    </a:lnTo>
                    <a:lnTo>
                      <a:pt x="373" y="2547"/>
                    </a:lnTo>
                    <a:lnTo>
                      <a:pt x="333" y="2569"/>
                    </a:lnTo>
                    <a:lnTo>
                      <a:pt x="292" y="2579"/>
                    </a:lnTo>
                    <a:lnTo>
                      <a:pt x="252" y="2569"/>
                    </a:lnTo>
                    <a:lnTo>
                      <a:pt x="212" y="2569"/>
                    </a:lnTo>
                    <a:lnTo>
                      <a:pt x="171" y="2569"/>
                    </a:lnTo>
                    <a:lnTo>
                      <a:pt x="121" y="2569"/>
                    </a:lnTo>
                    <a:lnTo>
                      <a:pt x="81" y="2569"/>
                    </a:lnTo>
                    <a:lnTo>
                      <a:pt x="40" y="2569"/>
                    </a:lnTo>
                    <a:lnTo>
                      <a:pt x="0" y="2569"/>
                    </a:lnTo>
                    <a:lnTo>
                      <a:pt x="71" y="2569"/>
                    </a:lnTo>
                    <a:lnTo>
                      <a:pt x="131" y="2569"/>
                    </a:lnTo>
                    <a:lnTo>
                      <a:pt x="171" y="2590"/>
                    </a:lnTo>
                    <a:lnTo>
                      <a:pt x="212" y="2612"/>
                    </a:lnTo>
                    <a:lnTo>
                      <a:pt x="252" y="2612"/>
                    </a:lnTo>
                    <a:lnTo>
                      <a:pt x="292" y="2612"/>
                    </a:lnTo>
                    <a:lnTo>
                      <a:pt x="333" y="2590"/>
                    </a:lnTo>
                    <a:lnTo>
                      <a:pt x="373" y="2547"/>
                    </a:lnTo>
                    <a:lnTo>
                      <a:pt x="424" y="2503"/>
                    </a:lnTo>
                    <a:lnTo>
                      <a:pt x="464" y="2481"/>
                    </a:lnTo>
                    <a:lnTo>
                      <a:pt x="504" y="2449"/>
                    </a:lnTo>
                    <a:lnTo>
                      <a:pt x="555" y="2438"/>
                    </a:lnTo>
                    <a:lnTo>
                      <a:pt x="595" y="2438"/>
                    </a:lnTo>
                    <a:lnTo>
                      <a:pt x="635" y="2438"/>
                    </a:lnTo>
                    <a:lnTo>
                      <a:pt x="676" y="2438"/>
                    </a:lnTo>
                    <a:lnTo>
                      <a:pt x="716" y="2438"/>
                    </a:lnTo>
                    <a:lnTo>
                      <a:pt x="756" y="2438"/>
                    </a:lnTo>
                    <a:lnTo>
                      <a:pt x="797" y="2427"/>
                    </a:lnTo>
                    <a:lnTo>
                      <a:pt x="847" y="2416"/>
                    </a:lnTo>
                    <a:lnTo>
                      <a:pt x="888" y="2438"/>
                    </a:lnTo>
                    <a:lnTo>
                      <a:pt x="928" y="2449"/>
                    </a:lnTo>
                    <a:lnTo>
                      <a:pt x="978" y="2460"/>
                    </a:lnTo>
                    <a:lnTo>
                      <a:pt x="1019" y="2460"/>
                    </a:lnTo>
                    <a:lnTo>
                      <a:pt x="1049" y="2416"/>
                    </a:lnTo>
                    <a:lnTo>
                      <a:pt x="1089" y="2405"/>
                    </a:lnTo>
                    <a:lnTo>
                      <a:pt x="1130" y="2427"/>
                    </a:lnTo>
                    <a:lnTo>
                      <a:pt x="1170" y="2460"/>
                    </a:lnTo>
                    <a:lnTo>
                      <a:pt x="1210" y="2481"/>
                    </a:lnTo>
                    <a:lnTo>
                      <a:pt x="1251" y="2481"/>
                    </a:lnTo>
                    <a:lnTo>
                      <a:pt x="1291" y="2503"/>
                    </a:lnTo>
                    <a:lnTo>
                      <a:pt x="1341" y="2525"/>
                    </a:lnTo>
                    <a:lnTo>
                      <a:pt x="1382" y="2536"/>
                    </a:lnTo>
                    <a:lnTo>
                      <a:pt x="1422" y="2547"/>
                    </a:lnTo>
                    <a:lnTo>
                      <a:pt x="1493" y="2558"/>
                    </a:lnTo>
                    <a:lnTo>
                      <a:pt x="1553" y="2569"/>
                    </a:lnTo>
                    <a:lnTo>
                      <a:pt x="1594" y="2612"/>
                    </a:lnTo>
                    <a:lnTo>
                      <a:pt x="1604" y="2656"/>
                    </a:lnTo>
                    <a:lnTo>
                      <a:pt x="1684" y="2710"/>
                    </a:lnTo>
                    <a:lnTo>
                      <a:pt x="1725" y="2743"/>
                    </a:lnTo>
                    <a:lnTo>
                      <a:pt x="1755" y="2819"/>
                    </a:lnTo>
                    <a:lnTo>
                      <a:pt x="1785" y="2862"/>
                    </a:lnTo>
                    <a:lnTo>
                      <a:pt x="1705" y="2873"/>
                    </a:lnTo>
                    <a:lnTo>
                      <a:pt x="1664" y="2906"/>
                    </a:lnTo>
                    <a:lnTo>
                      <a:pt x="1634" y="2949"/>
                    </a:lnTo>
                    <a:lnTo>
                      <a:pt x="1624" y="3004"/>
                    </a:lnTo>
                    <a:lnTo>
                      <a:pt x="1533" y="3037"/>
                    </a:lnTo>
                    <a:lnTo>
                      <a:pt x="1452" y="3047"/>
                    </a:lnTo>
                    <a:lnTo>
                      <a:pt x="1402" y="3080"/>
                    </a:lnTo>
                    <a:lnTo>
                      <a:pt x="1352" y="3134"/>
                    </a:lnTo>
                    <a:lnTo>
                      <a:pt x="1311" y="3156"/>
                    </a:lnTo>
                    <a:lnTo>
                      <a:pt x="1271" y="3167"/>
                    </a:lnTo>
                    <a:lnTo>
                      <a:pt x="1230" y="3167"/>
                    </a:lnTo>
                    <a:lnTo>
                      <a:pt x="1190" y="3167"/>
                    </a:lnTo>
                    <a:lnTo>
                      <a:pt x="1150" y="3178"/>
                    </a:lnTo>
                    <a:lnTo>
                      <a:pt x="1069" y="3189"/>
                    </a:lnTo>
                    <a:lnTo>
                      <a:pt x="1029" y="3200"/>
                    </a:lnTo>
                    <a:lnTo>
                      <a:pt x="968" y="3211"/>
                    </a:lnTo>
                    <a:lnTo>
                      <a:pt x="908" y="3211"/>
                    </a:lnTo>
                    <a:lnTo>
                      <a:pt x="867" y="3211"/>
                    </a:lnTo>
                    <a:lnTo>
                      <a:pt x="827" y="3222"/>
                    </a:lnTo>
                    <a:lnTo>
                      <a:pt x="777" y="3243"/>
                    </a:lnTo>
                    <a:lnTo>
                      <a:pt x="736" y="3265"/>
                    </a:lnTo>
                    <a:lnTo>
                      <a:pt x="696" y="3287"/>
                    </a:lnTo>
                    <a:lnTo>
                      <a:pt x="656" y="3298"/>
                    </a:lnTo>
                    <a:lnTo>
                      <a:pt x="595" y="3298"/>
                    </a:lnTo>
                    <a:lnTo>
                      <a:pt x="555" y="3309"/>
                    </a:lnTo>
                    <a:lnTo>
                      <a:pt x="514" y="3309"/>
                    </a:lnTo>
                    <a:lnTo>
                      <a:pt x="474" y="3320"/>
                    </a:lnTo>
                    <a:lnTo>
                      <a:pt x="403" y="3320"/>
                    </a:lnTo>
                    <a:lnTo>
                      <a:pt x="363" y="3320"/>
                    </a:lnTo>
                    <a:lnTo>
                      <a:pt x="323" y="3320"/>
                    </a:lnTo>
                    <a:lnTo>
                      <a:pt x="282" y="3320"/>
                    </a:lnTo>
                    <a:lnTo>
                      <a:pt x="242" y="3320"/>
                    </a:lnTo>
                    <a:lnTo>
                      <a:pt x="202" y="3330"/>
                    </a:lnTo>
                    <a:lnTo>
                      <a:pt x="161" y="3341"/>
                    </a:lnTo>
                    <a:lnTo>
                      <a:pt x="91" y="3341"/>
                    </a:lnTo>
                    <a:lnTo>
                      <a:pt x="50" y="3352"/>
                    </a:lnTo>
                    <a:lnTo>
                      <a:pt x="10" y="3396"/>
                    </a:lnTo>
                    <a:lnTo>
                      <a:pt x="50" y="3396"/>
                    </a:lnTo>
                    <a:lnTo>
                      <a:pt x="91" y="3374"/>
                    </a:lnTo>
                    <a:lnTo>
                      <a:pt x="131" y="3352"/>
                    </a:lnTo>
                    <a:lnTo>
                      <a:pt x="171" y="3341"/>
                    </a:lnTo>
                    <a:lnTo>
                      <a:pt x="212" y="3341"/>
                    </a:lnTo>
                    <a:lnTo>
                      <a:pt x="252" y="3330"/>
                    </a:lnTo>
                    <a:lnTo>
                      <a:pt x="292" y="3320"/>
                    </a:lnTo>
                    <a:lnTo>
                      <a:pt x="333" y="3309"/>
                    </a:lnTo>
                    <a:lnTo>
                      <a:pt x="373" y="3309"/>
                    </a:lnTo>
                    <a:lnTo>
                      <a:pt x="414" y="3309"/>
                    </a:lnTo>
                    <a:lnTo>
                      <a:pt x="474" y="3320"/>
                    </a:lnTo>
                    <a:lnTo>
                      <a:pt x="555" y="3320"/>
                    </a:lnTo>
                    <a:lnTo>
                      <a:pt x="595" y="3320"/>
                    </a:lnTo>
                    <a:lnTo>
                      <a:pt x="635" y="3320"/>
                    </a:lnTo>
                    <a:lnTo>
                      <a:pt x="676" y="3309"/>
                    </a:lnTo>
                    <a:lnTo>
                      <a:pt x="716" y="3309"/>
                    </a:lnTo>
                    <a:lnTo>
                      <a:pt x="767" y="3298"/>
                    </a:lnTo>
                    <a:lnTo>
                      <a:pt x="807" y="3265"/>
                    </a:lnTo>
                    <a:lnTo>
                      <a:pt x="847" y="3243"/>
                    </a:lnTo>
                    <a:lnTo>
                      <a:pt x="888" y="3243"/>
                    </a:lnTo>
                    <a:lnTo>
                      <a:pt x="938" y="3243"/>
                    </a:lnTo>
                    <a:lnTo>
                      <a:pt x="978" y="3222"/>
                    </a:lnTo>
                    <a:lnTo>
                      <a:pt x="1029" y="3211"/>
                    </a:lnTo>
                    <a:lnTo>
                      <a:pt x="1109" y="3211"/>
                    </a:lnTo>
                    <a:lnTo>
                      <a:pt x="1150" y="3211"/>
                    </a:lnTo>
                    <a:lnTo>
                      <a:pt x="1200" y="3200"/>
                    </a:lnTo>
                    <a:lnTo>
                      <a:pt x="1241" y="3189"/>
                    </a:lnTo>
                    <a:lnTo>
                      <a:pt x="1291" y="3200"/>
                    </a:lnTo>
                    <a:lnTo>
                      <a:pt x="1341" y="3200"/>
                    </a:lnTo>
                    <a:lnTo>
                      <a:pt x="1382" y="3178"/>
                    </a:lnTo>
                    <a:lnTo>
                      <a:pt x="1412" y="3134"/>
                    </a:lnTo>
                    <a:lnTo>
                      <a:pt x="1432" y="3091"/>
                    </a:lnTo>
                    <a:lnTo>
                      <a:pt x="1473" y="3080"/>
                    </a:lnTo>
                    <a:lnTo>
                      <a:pt x="1533" y="3069"/>
                    </a:lnTo>
                    <a:lnTo>
                      <a:pt x="1573" y="3047"/>
                    </a:lnTo>
                    <a:lnTo>
                      <a:pt x="1614" y="3015"/>
                    </a:lnTo>
                    <a:lnTo>
                      <a:pt x="1654" y="2982"/>
                    </a:lnTo>
                    <a:lnTo>
                      <a:pt x="1694" y="2939"/>
                    </a:lnTo>
                    <a:lnTo>
                      <a:pt x="1735" y="2928"/>
                    </a:lnTo>
                    <a:lnTo>
                      <a:pt x="1775" y="2895"/>
                    </a:lnTo>
                    <a:lnTo>
                      <a:pt x="1815" y="2873"/>
                    </a:lnTo>
                    <a:lnTo>
                      <a:pt x="1856" y="2862"/>
                    </a:lnTo>
                    <a:lnTo>
                      <a:pt x="1896" y="2884"/>
                    </a:lnTo>
                    <a:lnTo>
                      <a:pt x="1937" y="2895"/>
                    </a:lnTo>
                    <a:lnTo>
                      <a:pt x="1977" y="2895"/>
                    </a:lnTo>
                    <a:lnTo>
                      <a:pt x="2017" y="2906"/>
                    </a:lnTo>
                    <a:lnTo>
                      <a:pt x="2088" y="2917"/>
                    </a:lnTo>
                    <a:lnTo>
                      <a:pt x="2128" y="2917"/>
                    </a:lnTo>
                    <a:lnTo>
                      <a:pt x="2189" y="2928"/>
                    </a:lnTo>
                    <a:lnTo>
                      <a:pt x="2239" y="2939"/>
                    </a:lnTo>
                    <a:lnTo>
                      <a:pt x="2279" y="2960"/>
                    </a:lnTo>
                    <a:lnTo>
                      <a:pt x="2320" y="2982"/>
                    </a:lnTo>
                    <a:lnTo>
                      <a:pt x="2360" y="3004"/>
                    </a:lnTo>
                    <a:lnTo>
                      <a:pt x="2400" y="3015"/>
                    </a:lnTo>
                    <a:lnTo>
                      <a:pt x="2441" y="3015"/>
                    </a:lnTo>
                    <a:lnTo>
                      <a:pt x="2481" y="3037"/>
                    </a:lnTo>
                    <a:lnTo>
                      <a:pt x="2521" y="3058"/>
                    </a:lnTo>
                    <a:lnTo>
                      <a:pt x="2562" y="3091"/>
                    </a:lnTo>
                    <a:lnTo>
                      <a:pt x="2622" y="3102"/>
                    </a:lnTo>
                    <a:lnTo>
                      <a:pt x="2663" y="3102"/>
                    </a:lnTo>
                    <a:lnTo>
                      <a:pt x="2703" y="3134"/>
                    </a:lnTo>
                    <a:lnTo>
                      <a:pt x="2743" y="3156"/>
                    </a:lnTo>
                    <a:lnTo>
                      <a:pt x="2784" y="3167"/>
                    </a:lnTo>
                    <a:lnTo>
                      <a:pt x="2834" y="3189"/>
                    </a:lnTo>
                    <a:lnTo>
                      <a:pt x="2874" y="3200"/>
                    </a:lnTo>
                    <a:lnTo>
                      <a:pt x="2925" y="3200"/>
                    </a:lnTo>
                    <a:lnTo>
                      <a:pt x="2975" y="3200"/>
                    </a:lnTo>
                    <a:lnTo>
                      <a:pt x="3016" y="3200"/>
                    </a:lnTo>
                    <a:lnTo>
                      <a:pt x="3066" y="3211"/>
                    </a:lnTo>
                    <a:lnTo>
                      <a:pt x="3117" y="3243"/>
                    </a:lnTo>
                    <a:lnTo>
                      <a:pt x="3167" y="3254"/>
                    </a:lnTo>
                    <a:lnTo>
                      <a:pt x="3217" y="3254"/>
                    </a:lnTo>
                    <a:lnTo>
                      <a:pt x="3308" y="3254"/>
                    </a:lnTo>
                    <a:lnTo>
                      <a:pt x="3359" y="3254"/>
                    </a:lnTo>
                    <a:lnTo>
                      <a:pt x="3399" y="3265"/>
                    </a:lnTo>
                    <a:lnTo>
                      <a:pt x="3449" y="3298"/>
                    </a:lnTo>
                    <a:lnTo>
                      <a:pt x="3490" y="3309"/>
                    </a:lnTo>
                    <a:lnTo>
                      <a:pt x="3530" y="3320"/>
                    </a:lnTo>
                    <a:lnTo>
                      <a:pt x="3581" y="3330"/>
                    </a:lnTo>
                    <a:lnTo>
                      <a:pt x="3631" y="3330"/>
                    </a:lnTo>
                    <a:lnTo>
                      <a:pt x="3671" y="3330"/>
                    </a:lnTo>
                    <a:lnTo>
                      <a:pt x="3712" y="3341"/>
                    </a:lnTo>
                    <a:lnTo>
                      <a:pt x="3752" y="3374"/>
                    </a:lnTo>
                    <a:lnTo>
                      <a:pt x="3802" y="3374"/>
                    </a:lnTo>
                    <a:lnTo>
                      <a:pt x="3843" y="3374"/>
                    </a:lnTo>
                    <a:lnTo>
                      <a:pt x="3893" y="3374"/>
                    </a:lnTo>
                    <a:lnTo>
                      <a:pt x="3944" y="3385"/>
                    </a:lnTo>
                    <a:lnTo>
                      <a:pt x="3984" y="3385"/>
                    </a:lnTo>
                    <a:lnTo>
                      <a:pt x="4024" y="3385"/>
                    </a:lnTo>
                    <a:lnTo>
                      <a:pt x="4075" y="3385"/>
                    </a:lnTo>
                    <a:lnTo>
                      <a:pt x="4125" y="3385"/>
                    </a:lnTo>
                    <a:lnTo>
                      <a:pt x="4165" y="3385"/>
                    </a:lnTo>
                    <a:lnTo>
                      <a:pt x="4216" y="3417"/>
                    </a:lnTo>
                    <a:lnTo>
                      <a:pt x="4266" y="3450"/>
                    </a:lnTo>
                    <a:lnTo>
                      <a:pt x="4307" y="3450"/>
                    </a:lnTo>
                    <a:lnTo>
                      <a:pt x="4357" y="3450"/>
                    </a:lnTo>
                    <a:lnTo>
                      <a:pt x="4408" y="3450"/>
                    </a:lnTo>
                    <a:lnTo>
                      <a:pt x="4458" y="3450"/>
                    </a:lnTo>
                    <a:lnTo>
                      <a:pt x="4498" y="3450"/>
                    </a:lnTo>
                    <a:lnTo>
                      <a:pt x="4539" y="3450"/>
                    </a:lnTo>
                    <a:lnTo>
                      <a:pt x="4589" y="3461"/>
                    </a:lnTo>
                    <a:lnTo>
                      <a:pt x="4640" y="3461"/>
                    </a:lnTo>
                    <a:lnTo>
                      <a:pt x="4549" y="3461"/>
                    </a:lnTo>
                    <a:lnTo>
                      <a:pt x="4508" y="3461"/>
                    </a:lnTo>
                    <a:lnTo>
                      <a:pt x="4428" y="3439"/>
                    </a:lnTo>
                    <a:lnTo>
                      <a:pt x="4377" y="3428"/>
                    </a:lnTo>
                    <a:lnTo>
                      <a:pt x="4297" y="3439"/>
                    </a:lnTo>
                    <a:lnTo>
                      <a:pt x="4256" y="3450"/>
                    </a:lnTo>
                    <a:lnTo>
                      <a:pt x="4216" y="3439"/>
                    </a:lnTo>
                    <a:lnTo>
                      <a:pt x="4196" y="3396"/>
                    </a:lnTo>
                    <a:lnTo>
                      <a:pt x="4105" y="3374"/>
                    </a:lnTo>
                    <a:lnTo>
                      <a:pt x="4065" y="3374"/>
                    </a:lnTo>
                    <a:lnTo>
                      <a:pt x="4014" y="3363"/>
                    </a:lnTo>
                    <a:lnTo>
                      <a:pt x="3954" y="3352"/>
                    </a:lnTo>
                    <a:lnTo>
                      <a:pt x="3873" y="3341"/>
                    </a:lnTo>
                    <a:lnTo>
                      <a:pt x="3823" y="3330"/>
                    </a:lnTo>
                    <a:lnTo>
                      <a:pt x="3782" y="3330"/>
                    </a:lnTo>
                    <a:lnTo>
                      <a:pt x="3722" y="3341"/>
                    </a:lnTo>
                    <a:lnTo>
                      <a:pt x="3611" y="3341"/>
                    </a:lnTo>
                    <a:lnTo>
                      <a:pt x="3560" y="3298"/>
                    </a:lnTo>
                    <a:lnTo>
                      <a:pt x="3520" y="3298"/>
                    </a:lnTo>
                    <a:lnTo>
                      <a:pt x="3449" y="3287"/>
                    </a:lnTo>
                    <a:lnTo>
                      <a:pt x="3369" y="3287"/>
                    </a:lnTo>
                    <a:lnTo>
                      <a:pt x="3328" y="3265"/>
                    </a:lnTo>
                    <a:lnTo>
                      <a:pt x="3278" y="3232"/>
                    </a:lnTo>
                    <a:lnTo>
                      <a:pt x="3238" y="3211"/>
                    </a:lnTo>
                    <a:lnTo>
                      <a:pt x="3197" y="3200"/>
                    </a:lnTo>
                    <a:lnTo>
                      <a:pt x="3157" y="3200"/>
                    </a:lnTo>
                    <a:lnTo>
                      <a:pt x="3117" y="3200"/>
                    </a:lnTo>
                    <a:lnTo>
                      <a:pt x="3076" y="3189"/>
                    </a:lnTo>
                    <a:lnTo>
                      <a:pt x="3016" y="3178"/>
                    </a:lnTo>
                    <a:lnTo>
                      <a:pt x="2955" y="3167"/>
                    </a:lnTo>
                    <a:lnTo>
                      <a:pt x="2915" y="3145"/>
                    </a:lnTo>
                    <a:lnTo>
                      <a:pt x="2864" y="3124"/>
                    </a:lnTo>
                    <a:lnTo>
                      <a:pt x="2824" y="3124"/>
                    </a:lnTo>
                    <a:lnTo>
                      <a:pt x="2784" y="3124"/>
                    </a:lnTo>
                    <a:lnTo>
                      <a:pt x="2733" y="3124"/>
                    </a:lnTo>
                    <a:lnTo>
                      <a:pt x="2673" y="3124"/>
                    </a:lnTo>
                    <a:lnTo>
                      <a:pt x="2592" y="3113"/>
                    </a:lnTo>
                    <a:lnTo>
                      <a:pt x="2552" y="3058"/>
                    </a:lnTo>
                    <a:lnTo>
                      <a:pt x="2511" y="3015"/>
                    </a:lnTo>
                    <a:lnTo>
                      <a:pt x="2471" y="3015"/>
                    </a:lnTo>
                    <a:lnTo>
                      <a:pt x="2380" y="3015"/>
                    </a:lnTo>
                    <a:lnTo>
                      <a:pt x="2340" y="2982"/>
                    </a:lnTo>
                    <a:lnTo>
                      <a:pt x="2300" y="2949"/>
                    </a:lnTo>
                    <a:lnTo>
                      <a:pt x="2249" y="2906"/>
                    </a:lnTo>
                    <a:lnTo>
                      <a:pt x="2199" y="2884"/>
                    </a:lnTo>
                    <a:lnTo>
                      <a:pt x="2158" y="2884"/>
                    </a:lnTo>
                    <a:lnTo>
                      <a:pt x="2108" y="2884"/>
                    </a:lnTo>
                    <a:lnTo>
                      <a:pt x="2017" y="2884"/>
                    </a:lnTo>
                    <a:lnTo>
                      <a:pt x="1977" y="2884"/>
                    </a:lnTo>
                    <a:lnTo>
                      <a:pt x="1937" y="2862"/>
                    </a:lnTo>
                    <a:lnTo>
                      <a:pt x="1826" y="2841"/>
                    </a:lnTo>
                    <a:lnTo>
                      <a:pt x="1725" y="2808"/>
                    </a:lnTo>
                    <a:lnTo>
                      <a:pt x="1705" y="2764"/>
                    </a:lnTo>
                    <a:lnTo>
                      <a:pt x="1715" y="2721"/>
                    </a:lnTo>
                    <a:lnTo>
                      <a:pt x="1684" y="2677"/>
                    </a:lnTo>
                    <a:lnTo>
                      <a:pt x="1654" y="2634"/>
                    </a:lnTo>
                    <a:lnTo>
                      <a:pt x="1624" y="2590"/>
                    </a:lnTo>
                    <a:lnTo>
                      <a:pt x="1583" y="2558"/>
                    </a:lnTo>
                    <a:lnTo>
                      <a:pt x="1543" y="2536"/>
                    </a:lnTo>
                    <a:lnTo>
                      <a:pt x="1503" y="2525"/>
                    </a:lnTo>
                    <a:lnTo>
                      <a:pt x="1422" y="2492"/>
                    </a:lnTo>
                    <a:lnTo>
                      <a:pt x="1382" y="2492"/>
                    </a:lnTo>
                    <a:lnTo>
                      <a:pt x="1341" y="2481"/>
                    </a:lnTo>
                    <a:lnTo>
                      <a:pt x="1291" y="2471"/>
                    </a:lnTo>
                    <a:lnTo>
                      <a:pt x="1220" y="2471"/>
                    </a:lnTo>
                    <a:lnTo>
                      <a:pt x="1180" y="2449"/>
                    </a:lnTo>
                    <a:lnTo>
                      <a:pt x="1140" y="2438"/>
                    </a:lnTo>
                    <a:lnTo>
                      <a:pt x="1200" y="2427"/>
                    </a:lnTo>
                    <a:lnTo>
                      <a:pt x="1241" y="2405"/>
                    </a:lnTo>
                    <a:lnTo>
                      <a:pt x="1281" y="2394"/>
                    </a:lnTo>
                    <a:lnTo>
                      <a:pt x="1331" y="2394"/>
                    </a:lnTo>
                    <a:lnTo>
                      <a:pt x="1372" y="2394"/>
                    </a:lnTo>
                    <a:lnTo>
                      <a:pt x="1412" y="2394"/>
                    </a:lnTo>
                    <a:lnTo>
                      <a:pt x="1452" y="2394"/>
                    </a:lnTo>
                    <a:lnTo>
                      <a:pt x="1493" y="2394"/>
                    </a:lnTo>
                    <a:lnTo>
                      <a:pt x="1543" y="2394"/>
                    </a:lnTo>
                    <a:lnTo>
                      <a:pt x="1583" y="2384"/>
                    </a:lnTo>
                    <a:lnTo>
                      <a:pt x="1664" y="2384"/>
                    </a:lnTo>
                    <a:lnTo>
                      <a:pt x="1755" y="2373"/>
                    </a:lnTo>
                    <a:lnTo>
                      <a:pt x="1795" y="2351"/>
                    </a:lnTo>
                    <a:lnTo>
                      <a:pt x="1836" y="2340"/>
                    </a:lnTo>
                    <a:lnTo>
                      <a:pt x="1896" y="2340"/>
                    </a:lnTo>
                    <a:lnTo>
                      <a:pt x="1977" y="2340"/>
                    </a:lnTo>
                    <a:lnTo>
                      <a:pt x="2037" y="2329"/>
                    </a:lnTo>
                    <a:lnTo>
                      <a:pt x="2078" y="2318"/>
                    </a:lnTo>
                    <a:lnTo>
                      <a:pt x="2118" y="2318"/>
                    </a:lnTo>
                    <a:lnTo>
                      <a:pt x="2158" y="2318"/>
                    </a:lnTo>
                    <a:lnTo>
                      <a:pt x="2199" y="2340"/>
                    </a:lnTo>
                    <a:lnTo>
                      <a:pt x="2249" y="2351"/>
                    </a:lnTo>
                    <a:lnTo>
                      <a:pt x="2310" y="2351"/>
                    </a:lnTo>
                    <a:lnTo>
                      <a:pt x="2370" y="2351"/>
                    </a:lnTo>
                    <a:lnTo>
                      <a:pt x="2421" y="2351"/>
                    </a:lnTo>
                    <a:lnTo>
                      <a:pt x="2461" y="2362"/>
                    </a:lnTo>
                    <a:lnTo>
                      <a:pt x="2521" y="2362"/>
                    </a:lnTo>
                    <a:lnTo>
                      <a:pt x="2582" y="2362"/>
                    </a:lnTo>
                    <a:lnTo>
                      <a:pt x="2622" y="2394"/>
                    </a:lnTo>
                    <a:lnTo>
                      <a:pt x="2703" y="2416"/>
                    </a:lnTo>
                    <a:lnTo>
                      <a:pt x="2743" y="2427"/>
                    </a:lnTo>
                    <a:lnTo>
                      <a:pt x="2794" y="2438"/>
                    </a:lnTo>
                    <a:lnTo>
                      <a:pt x="2834" y="2438"/>
                    </a:lnTo>
                    <a:lnTo>
                      <a:pt x="2864" y="2481"/>
                    </a:lnTo>
                    <a:lnTo>
                      <a:pt x="2915" y="2525"/>
                    </a:lnTo>
                    <a:lnTo>
                      <a:pt x="2975" y="2536"/>
                    </a:lnTo>
                    <a:lnTo>
                      <a:pt x="3016" y="2547"/>
                    </a:lnTo>
                    <a:lnTo>
                      <a:pt x="3056" y="2569"/>
                    </a:lnTo>
                    <a:lnTo>
                      <a:pt x="3096" y="2612"/>
                    </a:lnTo>
                    <a:lnTo>
                      <a:pt x="3137" y="2634"/>
                    </a:lnTo>
                    <a:lnTo>
                      <a:pt x="3177" y="2645"/>
                    </a:lnTo>
                    <a:lnTo>
                      <a:pt x="3228" y="2656"/>
                    </a:lnTo>
                    <a:lnTo>
                      <a:pt x="3268" y="2656"/>
                    </a:lnTo>
                    <a:lnTo>
                      <a:pt x="3308" y="2666"/>
                    </a:lnTo>
                    <a:lnTo>
                      <a:pt x="3349" y="2699"/>
                    </a:lnTo>
                    <a:lnTo>
                      <a:pt x="3389" y="2732"/>
                    </a:lnTo>
                    <a:lnTo>
                      <a:pt x="3459" y="2743"/>
                    </a:lnTo>
                    <a:lnTo>
                      <a:pt x="3500" y="2743"/>
                    </a:lnTo>
                    <a:lnTo>
                      <a:pt x="3540" y="2764"/>
                    </a:lnTo>
                    <a:lnTo>
                      <a:pt x="3621" y="2786"/>
                    </a:lnTo>
                    <a:lnTo>
                      <a:pt x="3691" y="2797"/>
                    </a:lnTo>
                    <a:lnTo>
                      <a:pt x="3752" y="2808"/>
                    </a:lnTo>
                    <a:lnTo>
                      <a:pt x="3843" y="2852"/>
                    </a:lnTo>
                    <a:lnTo>
                      <a:pt x="3883" y="2873"/>
                    </a:lnTo>
                    <a:lnTo>
                      <a:pt x="3923" y="2917"/>
                    </a:lnTo>
                    <a:lnTo>
                      <a:pt x="3994" y="2960"/>
                    </a:lnTo>
                    <a:lnTo>
                      <a:pt x="4034" y="2982"/>
                    </a:lnTo>
                    <a:lnTo>
                      <a:pt x="4075" y="3004"/>
                    </a:lnTo>
                    <a:lnTo>
                      <a:pt x="4125" y="3026"/>
                    </a:lnTo>
                    <a:lnTo>
                      <a:pt x="4186" y="3047"/>
                    </a:lnTo>
                    <a:lnTo>
                      <a:pt x="4236" y="3080"/>
                    </a:lnTo>
                    <a:lnTo>
                      <a:pt x="4276" y="3102"/>
                    </a:lnTo>
                    <a:lnTo>
                      <a:pt x="4317" y="3134"/>
                    </a:lnTo>
                    <a:lnTo>
                      <a:pt x="4357" y="3167"/>
                    </a:lnTo>
                    <a:lnTo>
                      <a:pt x="4428" y="3178"/>
                    </a:lnTo>
                    <a:lnTo>
                      <a:pt x="4468" y="3189"/>
                    </a:lnTo>
                    <a:lnTo>
                      <a:pt x="4519" y="3211"/>
                    </a:lnTo>
                    <a:lnTo>
                      <a:pt x="4569" y="3243"/>
                    </a:lnTo>
                    <a:lnTo>
                      <a:pt x="4609" y="3287"/>
                    </a:lnTo>
                    <a:lnTo>
                      <a:pt x="4650" y="3298"/>
                    </a:lnTo>
                    <a:lnTo>
                      <a:pt x="4690" y="3309"/>
                    </a:lnTo>
                    <a:lnTo>
                      <a:pt x="4730" y="3341"/>
                    </a:lnTo>
                    <a:lnTo>
                      <a:pt x="4771" y="3374"/>
                    </a:lnTo>
                    <a:lnTo>
                      <a:pt x="4811" y="3385"/>
                    </a:lnTo>
                    <a:lnTo>
                      <a:pt x="4771" y="3363"/>
                    </a:lnTo>
                    <a:lnTo>
                      <a:pt x="4720" y="3320"/>
                    </a:lnTo>
                    <a:lnTo>
                      <a:pt x="4690" y="3276"/>
                    </a:lnTo>
                    <a:lnTo>
                      <a:pt x="4650" y="3265"/>
                    </a:lnTo>
                    <a:lnTo>
                      <a:pt x="4599" y="3232"/>
                    </a:lnTo>
                    <a:lnTo>
                      <a:pt x="4549" y="3189"/>
                    </a:lnTo>
                    <a:lnTo>
                      <a:pt x="4508" y="3145"/>
                    </a:lnTo>
                    <a:lnTo>
                      <a:pt x="4468" y="3134"/>
                    </a:lnTo>
                    <a:lnTo>
                      <a:pt x="4428" y="3134"/>
                    </a:lnTo>
                    <a:lnTo>
                      <a:pt x="4387" y="3113"/>
                    </a:lnTo>
                    <a:lnTo>
                      <a:pt x="4347" y="3091"/>
                    </a:lnTo>
                    <a:lnTo>
                      <a:pt x="4276" y="3047"/>
                    </a:lnTo>
                    <a:lnTo>
                      <a:pt x="4236" y="3026"/>
                    </a:lnTo>
                    <a:lnTo>
                      <a:pt x="4196" y="3015"/>
                    </a:lnTo>
                    <a:lnTo>
                      <a:pt x="4145" y="3004"/>
                    </a:lnTo>
                    <a:lnTo>
                      <a:pt x="4105" y="2960"/>
                    </a:lnTo>
                    <a:lnTo>
                      <a:pt x="4055" y="2960"/>
                    </a:lnTo>
                    <a:lnTo>
                      <a:pt x="4004" y="2906"/>
                    </a:lnTo>
                    <a:lnTo>
                      <a:pt x="3964" y="2862"/>
                    </a:lnTo>
                    <a:lnTo>
                      <a:pt x="3923" y="2841"/>
                    </a:lnTo>
                    <a:lnTo>
                      <a:pt x="3883" y="2819"/>
                    </a:lnTo>
                    <a:lnTo>
                      <a:pt x="3823" y="2808"/>
                    </a:lnTo>
                    <a:lnTo>
                      <a:pt x="3782" y="2786"/>
                    </a:lnTo>
                    <a:lnTo>
                      <a:pt x="3742" y="2764"/>
                    </a:lnTo>
                    <a:lnTo>
                      <a:pt x="3702" y="2764"/>
                    </a:lnTo>
                    <a:lnTo>
                      <a:pt x="3661" y="2764"/>
                    </a:lnTo>
                    <a:lnTo>
                      <a:pt x="3611" y="2732"/>
                    </a:lnTo>
                    <a:lnTo>
                      <a:pt x="3570" y="2699"/>
                    </a:lnTo>
                    <a:lnTo>
                      <a:pt x="3530" y="2699"/>
                    </a:lnTo>
                    <a:lnTo>
                      <a:pt x="3490" y="2677"/>
                    </a:lnTo>
                    <a:lnTo>
                      <a:pt x="3439" y="2656"/>
                    </a:lnTo>
                    <a:lnTo>
                      <a:pt x="3379" y="2645"/>
                    </a:lnTo>
                    <a:lnTo>
                      <a:pt x="3338" y="2645"/>
                    </a:lnTo>
                    <a:lnTo>
                      <a:pt x="3278" y="2634"/>
                    </a:lnTo>
                    <a:lnTo>
                      <a:pt x="3228" y="2623"/>
                    </a:lnTo>
                    <a:lnTo>
                      <a:pt x="3187" y="2601"/>
                    </a:lnTo>
                    <a:lnTo>
                      <a:pt x="3137" y="2558"/>
                    </a:lnTo>
                    <a:lnTo>
                      <a:pt x="3086" y="2514"/>
                    </a:lnTo>
                    <a:lnTo>
                      <a:pt x="3036" y="2481"/>
                    </a:lnTo>
                    <a:lnTo>
                      <a:pt x="2996" y="2460"/>
                    </a:lnTo>
                    <a:lnTo>
                      <a:pt x="2945" y="2438"/>
                    </a:lnTo>
                    <a:lnTo>
                      <a:pt x="2864" y="2416"/>
                    </a:lnTo>
                    <a:lnTo>
                      <a:pt x="2824" y="2394"/>
                    </a:lnTo>
                    <a:lnTo>
                      <a:pt x="2733" y="2362"/>
                    </a:lnTo>
                    <a:lnTo>
                      <a:pt x="2693" y="2340"/>
                    </a:lnTo>
                    <a:lnTo>
                      <a:pt x="2673" y="2296"/>
                    </a:lnTo>
                    <a:lnTo>
                      <a:pt x="2643" y="2253"/>
                    </a:lnTo>
                    <a:lnTo>
                      <a:pt x="2602" y="2231"/>
                    </a:lnTo>
                    <a:lnTo>
                      <a:pt x="2572" y="2177"/>
                    </a:lnTo>
                    <a:lnTo>
                      <a:pt x="2521" y="2133"/>
                    </a:lnTo>
                    <a:lnTo>
                      <a:pt x="2511" y="2090"/>
                    </a:lnTo>
                    <a:lnTo>
                      <a:pt x="2501" y="2046"/>
                    </a:lnTo>
                    <a:lnTo>
                      <a:pt x="2481" y="2003"/>
                    </a:lnTo>
                    <a:lnTo>
                      <a:pt x="2461" y="1959"/>
                    </a:lnTo>
                    <a:lnTo>
                      <a:pt x="2441" y="1916"/>
                    </a:lnTo>
                    <a:lnTo>
                      <a:pt x="2431" y="1872"/>
                    </a:lnTo>
                    <a:lnTo>
                      <a:pt x="2411" y="1828"/>
                    </a:lnTo>
                    <a:lnTo>
                      <a:pt x="2390" y="1785"/>
                    </a:lnTo>
                    <a:lnTo>
                      <a:pt x="2350" y="1752"/>
                    </a:lnTo>
                    <a:lnTo>
                      <a:pt x="2330" y="1709"/>
                    </a:lnTo>
                    <a:lnTo>
                      <a:pt x="2300" y="1665"/>
                    </a:lnTo>
                    <a:lnTo>
                      <a:pt x="2259" y="1643"/>
                    </a:lnTo>
                    <a:lnTo>
                      <a:pt x="2209" y="1622"/>
                    </a:lnTo>
                    <a:lnTo>
                      <a:pt x="2168" y="1600"/>
                    </a:lnTo>
                    <a:lnTo>
                      <a:pt x="2118" y="1589"/>
                    </a:lnTo>
                    <a:lnTo>
                      <a:pt x="2078" y="1578"/>
                    </a:lnTo>
                    <a:lnTo>
                      <a:pt x="2037" y="1556"/>
                    </a:lnTo>
                    <a:lnTo>
                      <a:pt x="1997" y="1513"/>
                    </a:lnTo>
                    <a:lnTo>
                      <a:pt x="1957" y="1469"/>
                    </a:lnTo>
                    <a:lnTo>
                      <a:pt x="1916" y="1437"/>
                    </a:lnTo>
                    <a:lnTo>
                      <a:pt x="1876" y="1426"/>
                    </a:lnTo>
                    <a:lnTo>
                      <a:pt x="1846" y="1371"/>
                    </a:lnTo>
                    <a:lnTo>
                      <a:pt x="1805" y="1339"/>
                    </a:lnTo>
                    <a:lnTo>
                      <a:pt x="1765" y="1317"/>
                    </a:lnTo>
                    <a:lnTo>
                      <a:pt x="1725" y="1295"/>
                    </a:lnTo>
                    <a:lnTo>
                      <a:pt x="1684" y="1252"/>
                    </a:lnTo>
                    <a:lnTo>
                      <a:pt x="1644" y="1219"/>
                    </a:lnTo>
                    <a:lnTo>
                      <a:pt x="1604" y="1208"/>
                    </a:lnTo>
                    <a:lnTo>
                      <a:pt x="1563" y="1186"/>
                    </a:lnTo>
                    <a:lnTo>
                      <a:pt x="1523" y="1143"/>
                    </a:lnTo>
                    <a:lnTo>
                      <a:pt x="1493" y="1099"/>
                    </a:lnTo>
                    <a:lnTo>
                      <a:pt x="1452" y="1067"/>
                    </a:lnTo>
                    <a:lnTo>
                      <a:pt x="1402" y="1012"/>
                    </a:lnTo>
                    <a:lnTo>
                      <a:pt x="1362" y="969"/>
                    </a:lnTo>
                    <a:lnTo>
                      <a:pt x="1321" y="947"/>
                    </a:lnTo>
                    <a:lnTo>
                      <a:pt x="1281" y="947"/>
                    </a:lnTo>
                    <a:lnTo>
                      <a:pt x="1230" y="914"/>
                    </a:lnTo>
                    <a:lnTo>
                      <a:pt x="1180" y="882"/>
                    </a:lnTo>
                    <a:lnTo>
                      <a:pt x="1140" y="860"/>
                    </a:lnTo>
                    <a:lnTo>
                      <a:pt x="1099" y="827"/>
                    </a:lnTo>
                    <a:lnTo>
                      <a:pt x="1059" y="805"/>
                    </a:lnTo>
                    <a:lnTo>
                      <a:pt x="1019" y="784"/>
                    </a:lnTo>
                    <a:lnTo>
                      <a:pt x="978" y="751"/>
                    </a:lnTo>
                    <a:lnTo>
                      <a:pt x="938" y="740"/>
                    </a:lnTo>
                    <a:lnTo>
                      <a:pt x="898" y="718"/>
                    </a:lnTo>
                    <a:lnTo>
                      <a:pt x="867" y="675"/>
                    </a:lnTo>
                    <a:lnTo>
                      <a:pt x="847" y="631"/>
                    </a:lnTo>
                    <a:lnTo>
                      <a:pt x="817" y="588"/>
                    </a:lnTo>
                    <a:lnTo>
                      <a:pt x="787" y="544"/>
                    </a:lnTo>
                    <a:lnTo>
                      <a:pt x="756" y="501"/>
                    </a:lnTo>
                    <a:lnTo>
                      <a:pt x="716" y="468"/>
                    </a:lnTo>
                    <a:lnTo>
                      <a:pt x="676" y="435"/>
                    </a:lnTo>
                    <a:lnTo>
                      <a:pt x="635" y="403"/>
                    </a:lnTo>
                    <a:lnTo>
                      <a:pt x="595" y="392"/>
                    </a:lnTo>
                    <a:lnTo>
                      <a:pt x="555" y="381"/>
                    </a:lnTo>
                    <a:lnTo>
                      <a:pt x="514" y="359"/>
                    </a:lnTo>
                    <a:lnTo>
                      <a:pt x="474" y="348"/>
                    </a:lnTo>
                    <a:lnTo>
                      <a:pt x="434" y="327"/>
                    </a:lnTo>
                    <a:lnTo>
                      <a:pt x="403" y="283"/>
                    </a:lnTo>
                    <a:lnTo>
                      <a:pt x="383" y="239"/>
                    </a:lnTo>
                    <a:lnTo>
                      <a:pt x="353" y="196"/>
                    </a:lnTo>
                    <a:lnTo>
                      <a:pt x="313" y="163"/>
                    </a:lnTo>
                    <a:lnTo>
                      <a:pt x="282" y="120"/>
                    </a:lnTo>
                    <a:lnTo>
                      <a:pt x="242" y="87"/>
                    </a:lnTo>
                    <a:lnTo>
                      <a:pt x="202" y="65"/>
                    </a:lnTo>
                    <a:lnTo>
                      <a:pt x="161" y="44"/>
                    </a:lnTo>
                    <a:lnTo>
                      <a:pt x="121" y="11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  <p:sp>
            <p:nvSpPr>
              <p:cNvPr id="1046" name="Freeform 14"/>
              <p:cNvSpPr>
                <a:spLocks/>
              </p:cNvSpPr>
              <p:nvPr/>
            </p:nvSpPr>
            <p:spPr bwMode="auto">
              <a:xfrm>
                <a:off x="246" y="204"/>
                <a:ext cx="5271" cy="117"/>
              </a:xfrm>
              <a:custGeom>
                <a:avLst/>
                <a:gdLst>
                  <a:gd name="T0" fmla="*/ 0 w 5271"/>
                  <a:gd name="T1" fmla="*/ 0 h 117"/>
                  <a:gd name="T2" fmla="*/ 108 w 5271"/>
                  <a:gd name="T3" fmla="*/ 116 h 117"/>
                  <a:gd name="T4" fmla="*/ 5162 w 5271"/>
                  <a:gd name="T5" fmla="*/ 116 h 117"/>
                  <a:gd name="T6" fmla="*/ 5270 w 5271"/>
                  <a:gd name="T7" fmla="*/ 0 h 117"/>
                  <a:gd name="T8" fmla="*/ 0 w 5271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0" y="0"/>
                    </a:moveTo>
                    <a:lnTo>
                      <a:pt x="108" y="116"/>
                    </a:lnTo>
                    <a:lnTo>
                      <a:pt x="5162" y="116"/>
                    </a:lnTo>
                    <a:lnTo>
                      <a:pt x="527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  <p:sp>
            <p:nvSpPr>
              <p:cNvPr id="1047" name="Freeform 15"/>
              <p:cNvSpPr>
                <a:spLocks/>
              </p:cNvSpPr>
              <p:nvPr/>
            </p:nvSpPr>
            <p:spPr bwMode="auto">
              <a:xfrm>
                <a:off x="246" y="204"/>
                <a:ext cx="107" cy="3889"/>
              </a:xfrm>
              <a:custGeom>
                <a:avLst/>
                <a:gdLst>
                  <a:gd name="T0" fmla="*/ 0 w 107"/>
                  <a:gd name="T1" fmla="*/ 0 h 3889"/>
                  <a:gd name="T2" fmla="*/ 0 w 107"/>
                  <a:gd name="T3" fmla="*/ 3888 h 3889"/>
                  <a:gd name="T4" fmla="*/ 106 w 107"/>
                  <a:gd name="T5" fmla="*/ 3772 h 3889"/>
                  <a:gd name="T6" fmla="*/ 106 w 107"/>
                  <a:gd name="T7" fmla="*/ 116 h 3889"/>
                  <a:gd name="T8" fmla="*/ 0 w 107"/>
                  <a:gd name="T9" fmla="*/ 0 h 38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0"/>
                    </a:moveTo>
                    <a:lnTo>
                      <a:pt x="0" y="3888"/>
                    </a:lnTo>
                    <a:lnTo>
                      <a:pt x="106" y="3772"/>
                    </a:lnTo>
                    <a:lnTo>
                      <a:pt x="106" y="1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  <p:sp>
            <p:nvSpPr>
              <p:cNvPr id="1048" name="Freeform 16"/>
              <p:cNvSpPr>
                <a:spLocks/>
              </p:cNvSpPr>
              <p:nvPr/>
            </p:nvSpPr>
            <p:spPr bwMode="auto">
              <a:xfrm>
                <a:off x="5410" y="204"/>
                <a:ext cx="107" cy="3889"/>
              </a:xfrm>
              <a:custGeom>
                <a:avLst/>
                <a:gdLst>
                  <a:gd name="T0" fmla="*/ 0 w 107"/>
                  <a:gd name="T1" fmla="*/ 116 h 3889"/>
                  <a:gd name="T2" fmla="*/ 0 w 107"/>
                  <a:gd name="T3" fmla="*/ 3772 h 3889"/>
                  <a:gd name="T4" fmla="*/ 106 w 107"/>
                  <a:gd name="T5" fmla="*/ 3888 h 3889"/>
                  <a:gd name="T6" fmla="*/ 106 w 107"/>
                  <a:gd name="T7" fmla="*/ 0 h 3889"/>
                  <a:gd name="T8" fmla="*/ 0 w 107"/>
                  <a:gd name="T9" fmla="*/ 116 h 38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116"/>
                    </a:moveTo>
                    <a:lnTo>
                      <a:pt x="0" y="3772"/>
                    </a:lnTo>
                    <a:lnTo>
                      <a:pt x="106" y="3888"/>
                    </a:lnTo>
                    <a:lnTo>
                      <a:pt x="106" y="0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  <p:sp>
            <p:nvSpPr>
              <p:cNvPr id="1049" name="Freeform 17"/>
              <p:cNvSpPr>
                <a:spLocks/>
              </p:cNvSpPr>
              <p:nvPr/>
            </p:nvSpPr>
            <p:spPr bwMode="auto">
              <a:xfrm>
                <a:off x="246" y="3976"/>
                <a:ext cx="5271" cy="117"/>
              </a:xfrm>
              <a:custGeom>
                <a:avLst/>
                <a:gdLst>
                  <a:gd name="T0" fmla="*/ 108 w 5271"/>
                  <a:gd name="T1" fmla="*/ 0 h 117"/>
                  <a:gd name="T2" fmla="*/ 5162 w 5271"/>
                  <a:gd name="T3" fmla="*/ 0 h 117"/>
                  <a:gd name="T4" fmla="*/ 5270 w 5271"/>
                  <a:gd name="T5" fmla="*/ 116 h 117"/>
                  <a:gd name="T6" fmla="*/ 0 w 5271"/>
                  <a:gd name="T7" fmla="*/ 116 h 117"/>
                  <a:gd name="T8" fmla="*/ 108 w 5271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108" y="0"/>
                    </a:moveTo>
                    <a:lnTo>
                      <a:pt x="5162" y="0"/>
                    </a:lnTo>
                    <a:lnTo>
                      <a:pt x="5270" y="116"/>
                    </a:lnTo>
                    <a:lnTo>
                      <a:pt x="0" y="116"/>
                    </a:lnTo>
                    <a:lnTo>
                      <a:pt x="108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  <p:sp>
            <p:nvSpPr>
              <p:cNvPr id="1050" name="Freeform 18"/>
              <p:cNvSpPr>
                <a:spLocks/>
              </p:cNvSpPr>
              <p:nvPr/>
            </p:nvSpPr>
            <p:spPr bwMode="auto">
              <a:xfrm>
                <a:off x="5410" y="320"/>
                <a:ext cx="80" cy="1873"/>
              </a:xfrm>
              <a:custGeom>
                <a:avLst/>
                <a:gdLst>
                  <a:gd name="T0" fmla="*/ 40 w 80"/>
                  <a:gd name="T1" fmla="*/ 51 h 1873"/>
                  <a:gd name="T2" fmla="*/ 46 w 80"/>
                  <a:gd name="T3" fmla="*/ 109 h 1873"/>
                  <a:gd name="T4" fmla="*/ 26 w 80"/>
                  <a:gd name="T5" fmla="*/ 167 h 1873"/>
                  <a:gd name="T6" fmla="*/ 40 w 80"/>
                  <a:gd name="T7" fmla="*/ 225 h 1873"/>
                  <a:gd name="T8" fmla="*/ 53 w 80"/>
                  <a:gd name="T9" fmla="*/ 283 h 1873"/>
                  <a:gd name="T10" fmla="*/ 46 w 80"/>
                  <a:gd name="T11" fmla="*/ 341 h 1873"/>
                  <a:gd name="T12" fmla="*/ 33 w 80"/>
                  <a:gd name="T13" fmla="*/ 406 h 1873"/>
                  <a:gd name="T14" fmla="*/ 46 w 80"/>
                  <a:gd name="T15" fmla="*/ 464 h 1873"/>
                  <a:gd name="T16" fmla="*/ 46 w 80"/>
                  <a:gd name="T17" fmla="*/ 530 h 1873"/>
                  <a:gd name="T18" fmla="*/ 33 w 80"/>
                  <a:gd name="T19" fmla="*/ 588 h 1873"/>
                  <a:gd name="T20" fmla="*/ 46 w 80"/>
                  <a:gd name="T21" fmla="*/ 646 h 1873"/>
                  <a:gd name="T22" fmla="*/ 59 w 80"/>
                  <a:gd name="T23" fmla="*/ 704 h 1873"/>
                  <a:gd name="T24" fmla="*/ 66 w 80"/>
                  <a:gd name="T25" fmla="*/ 769 h 1873"/>
                  <a:gd name="T26" fmla="*/ 53 w 80"/>
                  <a:gd name="T27" fmla="*/ 834 h 1873"/>
                  <a:gd name="T28" fmla="*/ 20 w 80"/>
                  <a:gd name="T29" fmla="*/ 892 h 1873"/>
                  <a:gd name="T30" fmla="*/ 20 w 80"/>
                  <a:gd name="T31" fmla="*/ 958 h 1873"/>
                  <a:gd name="T32" fmla="*/ 46 w 80"/>
                  <a:gd name="T33" fmla="*/ 1016 h 1873"/>
                  <a:gd name="T34" fmla="*/ 59 w 80"/>
                  <a:gd name="T35" fmla="*/ 1088 h 1873"/>
                  <a:gd name="T36" fmla="*/ 46 w 80"/>
                  <a:gd name="T37" fmla="*/ 1154 h 1873"/>
                  <a:gd name="T38" fmla="*/ 53 w 80"/>
                  <a:gd name="T39" fmla="*/ 1219 h 1873"/>
                  <a:gd name="T40" fmla="*/ 59 w 80"/>
                  <a:gd name="T41" fmla="*/ 1277 h 1873"/>
                  <a:gd name="T42" fmla="*/ 53 w 80"/>
                  <a:gd name="T43" fmla="*/ 1342 h 1873"/>
                  <a:gd name="T44" fmla="*/ 53 w 80"/>
                  <a:gd name="T45" fmla="*/ 1408 h 1873"/>
                  <a:gd name="T46" fmla="*/ 53 w 80"/>
                  <a:gd name="T47" fmla="*/ 1524 h 1873"/>
                  <a:gd name="T48" fmla="*/ 53 w 80"/>
                  <a:gd name="T49" fmla="*/ 1582 h 1873"/>
                  <a:gd name="T50" fmla="*/ 53 w 80"/>
                  <a:gd name="T51" fmla="*/ 1640 h 1873"/>
                  <a:gd name="T52" fmla="*/ 66 w 80"/>
                  <a:gd name="T53" fmla="*/ 1698 h 1873"/>
                  <a:gd name="T54" fmla="*/ 53 w 80"/>
                  <a:gd name="T55" fmla="*/ 1756 h 1873"/>
                  <a:gd name="T56" fmla="*/ 59 w 80"/>
                  <a:gd name="T57" fmla="*/ 1814 h 1873"/>
                  <a:gd name="T58" fmla="*/ 66 w 80"/>
                  <a:gd name="T59" fmla="*/ 1872 h 1873"/>
                  <a:gd name="T60" fmla="*/ 40 w 80"/>
                  <a:gd name="T61" fmla="*/ 1814 h 1873"/>
                  <a:gd name="T62" fmla="*/ 46 w 80"/>
                  <a:gd name="T63" fmla="*/ 1756 h 1873"/>
                  <a:gd name="T64" fmla="*/ 53 w 80"/>
                  <a:gd name="T65" fmla="*/ 1698 h 1873"/>
                  <a:gd name="T66" fmla="*/ 53 w 80"/>
                  <a:gd name="T67" fmla="*/ 1640 h 1873"/>
                  <a:gd name="T68" fmla="*/ 53 w 80"/>
                  <a:gd name="T69" fmla="*/ 1582 h 1873"/>
                  <a:gd name="T70" fmla="*/ 46 w 80"/>
                  <a:gd name="T71" fmla="*/ 1524 h 1873"/>
                  <a:gd name="T72" fmla="*/ 53 w 80"/>
                  <a:gd name="T73" fmla="*/ 1458 h 1873"/>
                  <a:gd name="T74" fmla="*/ 53 w 80"/>
                  <a:gd name="T75" fmla="*/ 1393 h 1873"/>
                  <a:gd name="T76" fmla="*/ 46 w 80"/>
                  <a:gd name="T77" fmla="*/ 1328 h 1873"/>
                  <a:gd name="T78" fmla="*/ 53 w 80"/>
                  <a:gd name="T79" fmla="*/ 1263 h 1873"/>
                  <a:gd name="T80" fmla="*/ 40 w 80"/>
                  <a:gd name="T81" fmla="*/ 1204 h 1873"/>
                  <a:gd name="T82" fmla="*/ 40 w 80"/>
                  <a:gd name="T83" fmla="*/ 1139 h 1873"/>
                  <a:gd name="T84" fmla="*/ 66 w 80"/>
                  <a:gd name="T85" fmla="*/ 1081 h 1873"/>
                  <a:gd name="T86" fmla="*/ 40 w 80"/>
                  <a:gd name="T87" fmla="*/ 1023 h 1873"/>
                  <a:gd name="T88" fmla="*/ 7 w 80"/>
                  <a:gd name="T89" fmla="*/ 972 h 1873"/>
                  <a:gd name="T90" fmla="*/ 53 w 80"/>
                  <a:gd name="T91" fmla="*/ 907 h 1873"/>
                  <a:gd name="T92" fmla="*/ 53 w 80"/>
                  <a:gd name="T93" fmla="*/ 842 h 1873"/>
                  <a:gd name="T94" fmla="*/ 59 w 80"/>
                  <a:gd name="T95" fmla="*/ 784 h 1873"/>
                  <a:gd name="T96" fmla="*/ 53 w 80"/>
                  <a:gd name="T97" fmla="*/ 726 h 1873"/>
                  <a:gd name="T98" fmla="*/ 40 w 80"/>
                  <a:gd name="T99" fmla="*/ 668 h 1873"/>
                  <a:gd name="T100" fmla="*/ 40 w 80"/>
                  <a:gd name="T101" fmla="*/ 609 h 1873"/>
                  <a:gd name="T102" fmla="*/ 72 w 80"/>
                  <a:gd name="T103" fmla="*/ 551 h 1873"/>
                  <a:gd name="T104" fmla="*/ 79 w 80"/>
                  <a:gd name="T105" fmla="*/ 486 h 1873"/>
                  <a:gd name="T106" fmla="*/ 53 w 80"/>
                  <a:gd name="T107" fmla="*/ 428 h 1873"/>
                  <a:gd name="T108" fmla="*/ 53 w 80"/>
                  <a:gd name="T109" fmla="*/ 370 h 1873"/>
                  <a:gd name="T110" fmla="*/ 33 w 80"/>
                  <a:gd name="T111" fmla="*/ 312 h 1873"/>
                  <a:gd name="T112" fmla="*/ 26 w 80"/>
                  <a:gd name="T113" fmla="*/ 247 h 1873"/>
                  <a:gd name="T114" fmla="*/ 40 w 80"/>
                  <a:gd name="T115" fmla="*/ 189 h 1873"/>
                  <a:gd name="T116" fmla="*/ 53 w 80"/>
                  <a:gd name="T117" fmla="*/ 131 h 1873"/>
                  <a:gd name="T118" fmla="*/ 33 w 80"/>
                  <a:gd name="T119" fmla="*/ 73 h 1873"/>
                  <a:gd name="T120" fmla="*/ 7 w 80"/>
                  <a:gd name="T121" fmla="*/ 15 h 187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0" h="1873">
                    <a:moveTo>
                      <a:pt x="0" y="0"/>
                    </a:moveTo>
                    <a:lnTo>
                      <a:pt x="40" y="51"/>
                    </a:lnTo>
                    <a:lnTo>
                      <a:pt x="46" y="80"/>
                    </a:lnTo>
                    <a:lnTo>
                      <a:pt x="46" y="109"/>
                    </a:lnTo>
                    <a:lnTo>
                      <a:pt x="33" y="138"/>
                    </a:lnTo>
                    <a:lnTo>
                      <a:pt x="26" y="167"/>
                    </a:lnTo>
                    <a:lnTo>
                      <a:pt x="33" y="196"/>
                    </a:lnTo>
                    <a:lnTo>
                      <a:pt x="40" y="225"/>
                    </a:lnTo>
                    <a:lnTo>
                      <a:pt x="53" y="254"/>
                    </a:lnTo>
                    <a:lnTo>
                      <a:pt x="53" y="283"/>
                    </a:lnTo>
                    <a:lnTo>
                      <a:pt x="53" y="312"/>
                    </a:lnTo>
                    <a:lnTo>
                      <a:pt x="46" y="341"/>
                    </a:lnTo>
                    <a:lnTo>
                      <a:pt x="33" y="370"/>
                    </a:lnTo>
                    <a:lnTo>
                      <a:pt x="33" y="406"/>
                    </a:lnTo>
                    <a:lnTo>
                      <a:pt x="40" y="435"/>
                    </a:lnTo>
                    <a:lnTo>
                      <a:pt x="46" y="464"/>
                    </a:lnTo>
                    <a:lnTo>
                      <a:pt x="53" y="501"/>
                    </a:lnTo>
                    <a:lnTo>
                      <a:pt x="46" y="530"/>
                    </a:lnTo>
                    <a:lnTo>
                      <a:pt x="40" y="559"/>
                    </a:lnTo>
                    <a:lnTo>
                      <a:pt x="33" y="588"/>
                    </a:lnTo>
                    <a:lnTo>
                      <a:pt x="40" y="617"/>
                    </a:lnTo>
                    <a:lnTo>
                      <a:pt x="46" y="646"/>
                    </a:lnTo>
                    <a:lnTo>
                      <a:pt x="53" y="675"/>
                    </a:lnTo>
                    <a:lnTo>
                      <a:pt x="59" y="704"/>
                    </a:lnTo>
                    <a:lnTo>
                      <a:pt x="66" y="733"/>
                    </a:lnTo>
                    <a:lnTo>
                      <a:pt x="66" y="769"/>
                    </a:lnTo>
                    <a:lnTo>
                      <a:pt x="66" y="798"/>
                    </a:lnTo>
                    <a:lnTo>
                      <a:pt x="53" y="834"/>
                    </a:lnTo>
                    <a:lnTo>
                      <a:pt x="33" y="863"/>
                    </a:lnTo>
                    <a:lnTo>
                      <a:pt x="20" y="892"/>
                    </a:lnTo>
                    <a:lnTo>
                      <a:pt x="13" y="921"/>
                    </a:lnTo>
                    <a:lnTo>
                      <a:pt x="20" y="958"/>
                    </a:lnTo>
                    <a:lnTo>
                      <a:pt x="33" y="987"/>
                    </a:lnTo>
                    <a:lnTo>
                      <a:pt x="46" y="1016"/>
                    </a:lnTo>
                    <a:lnTo>
                      <a:pt x="59" y="1052"/>
                    </a:lnTo>
                    <a:lnTo>
                      <a:pt x="59" y="1088"/>
                    </a:lnTo>
                    <a:lnTo>
                      <a:pt x="53" y="1125"/>
                    </a:lnTo>
                    <a:lnTo>
                      <a:pt x="46" y="1154"/>
                    </a:lnTo>
                    <a:lnTo>
                      <a:pt x="46" y="1190"/>
                    </a:lnTo>
                    <a:lnTo>
                      <a:pt x="53" y="1219"/>
                    </a:lnTo>
                    <a:lnTo>
                      <a:pt x="53" y="1248"/>
                    </a:lnTo>
                    <a:lnTo>
                      <a:pt x="59" y="1277"/>
                    </a:lnTo>
                    <a:lnTo>
                      <a:pt x="53" y="1313"/>
                    </a:lnTo>
                    <a:lnTo>
                      <a:pt x="53" y="1342"/>
                    </a:lnTo>
                    <a:lnTo>
                      <a:pt x="53" y="1379"/>
                    </a:lnTo>
                    <a:lnTo>
                      <a:pt x="53" y="1408"/>
                    </a:lnTo>
                    <a:lnTo>
                      <a:pt x="53" y="1466"/>
                    </a:lnTo>
                    <a:lnTo>
                      <a:pt x="53" y="1524"/>
                    </a:lnTo>
                    <a:lnTo>
                      <a:pt x="53" y="1553"/>
                    </a:lnTo>
                    <a:lnTo>
                      <a:pt x="53" y="1582"/>
                    </a:lnTo>
                    <a:lnTo>
                      <a:pt x="53" y="1611"/>
                    </a:lnTo>
                    <a:lnTo>
                      <a:pt x="53" y="1640"/>
                    </a:lnTo>
                    <a:lnTo>
                      <a:pt x="53" y="1669"/>
                    </a:lnTo>
                    <a:lnTo>
                      <a:pt x="66" y="1698"/>
                    </a:lnTo>
                    <a:lnTo>
                      <a:pt x="66" y="1727"/>
                    </a:lnTo>
                    <a:lnTo>
                      <a:pt x="53" y="1756"/>
                    </a:lnTo>
                    <a:lnTo>
                      <a:pt x="46" y="1785"/>
                    </a:lnTo>
                    <a:lnTo>
                      <a:pt x="59" y="1814"/>
                    </a:lnTo>
                    <a:lnTo>
                      <a:pt x="66" y="1843"/>
                    </a:lnTo>
                    <a:lnTo>
                      <a:pt x="66" y="1872"/>
                    </a:lnTo>
                    <a:lnTo>
                      <a:pt x="53" y="1843"/>
                    </a:lnTo>
                    <a:lnTo>
                      <a:pt x="40" y="1814"/>
                    </a:lnTo>
                    <a:lnTo>
                      <a:pt x="33" y="1785"/>
                    </a:lnTo>
                    <a:lnTo>
                      <a:pt x="46" y="1756"/>
                    </a:lnTo>
                    <a:lnTo>
                      <a:pt x="59" y="1727"/>
                    </a:lnTo>
                    <a:lnTo>
                      <a:pt x="53" y="1698"/>
                    </a:lnTo>
                    <a:lnTo>
                      <a:pt x="46" y="1669"/>
                    </a:lnTo>
                    <a:lnTo>
                      <a:pt x="53" y="1640"/>
                    </a:lnTo>
                    <a:lnTo>
                      <a:pt x="53" y="1611"/>
                    </a:lnTo>
                    <a:lnTo>
                      <a:pt x="53" y="1582"/>
                    </a:lnTo>
                    <a:lnTo>
                      <a:pt x="46" y="1553"/>
                    </a:lnTo>
                    <a:lnTo>
                      <a:pt x="46" y="1524"/>
                    </a:lnTo>
                    <a:lnTo>
                      <a:pt x="46" y="1495"/>
                    </a:lnTo>
                    <a:lnTo>
                      <a:pt x="53" y="1458"/>
                    </a:lnTo>
                    <a:lnTo>
                      <a:pt x="53" y="1429"/>
                    </a:lnTo>
                    <a:lnTo>
                      <a:pt x="53" y="1393"/>
                    </a:lnTo>
                    <a:lnTo>
                      <a:pt x="46" y="1364"/>
                    </a:lnTo>
                    <a:lnTo>
                      <a:pt x="46" y="1328"/>
                    </a:lnTo>
                    <a:lnTo>
                      <a:pt x="53" y="1299"/>
                    </a:lnTo>
                    <a:lnTo>
                      <a:pt x="53" y="1263"/>
                    </a:lnTo>
                    <a:lnTo>
                      <a:pt x="46" y="1233"/>
                    </a:lnTo>
                    <a:lnTo>
                      <a:pt x="40" y="1204"/>
                    </a:lnTo>
                    <a:lnTo>
                      <a:pt x="33" y="1175"/>
                    </a:lnTo>
                    <a:lnTo>
                      <a:pt x="40" y="1139"/>
                    </a:lnTo>
                    <a:lnTo>
                      <a:pt x="53" y="1110"/>
                    </a:lnTo>
                    <a:lnTo>
                      <a:pt x="66" y="1081"/>
                    </a:lnTo>
                    <a:lnTo>
                      <a:pt x="59" y="1052"/>
                    </a:lnTo>
                    <a:lnTo>
                      <a:pt x="40" y="1023"/>
                    </a:lnTo>
                    <a:lnTo>
                      <a:pt x="13" y="1001"/>
                    </a:lnTo>
                    <a:lnTo>
                      <a:pt x="7" y="972"/>
                    </a:lnTo>
                    <a:lnTo>
                      <a:pt x="33" y="943"/>
                    </a:lnTo>
                    <a:lnTo>
                      <a:pt x="53" y="907"/>
                    </a:lnTo>
                    <a:lnTo>
                      <a:pt x="53" y="878"/>
                    </a:lnTo>
                    <a:lnTo>
                      <a:pt x="53" y="842"/>
                    </a:lnTo>
                    <a:lnTo>
                      <a:pt x="53" y="813"/>
                    </a:lnTo>
                    <a:lnTo>
                      <a:pt x="59" y="784"/>
                    </a:lnTo>
                    <a:lnTo>
                      <a:pt x="59" y="755"/>
                    </a:lnTo>
                    <a:lnTo>
                      <a:pt x="53" y="726"/>
                    </a:lnTo>
                    <a:lnTo>
                      <a:pt x="53" y="697"/>
                    </a:lnTo>
                    <a:lnTo>
                      <a:pt x="40" y="668"/>
                    </a:lnTo>
                    <a:lnTo>
                      <a:pt x="40" y="639"/>
                    </a:lnTo>
                    <a:lnTo>
                      <a:pt x="40" y="609"/>
                    </a:lnTo>
                    <a:lnTo>
                      <a:pt x="59" y="580"/>
                    </a:lnTo>
                    <a:lnTo>
                      <a:pt x="72" y="551"/>
                    </a:lnTo>
                    <a:lnTo>
                      <a:pt x="79" y="515"/>
                    </a:lnTo>
                    <a:lnTo>
                      <a:pt x="79" y="486"/>
                    </a:lnTo>
                    <a:lnTo>
                      <a:pt x="59" y="457"/>
                    </a:lnTo>
                    <a:lnTo>
                      <a:pt x="53" y="428"/>
                    </a:lnTo>
                    <a:lnTo>
                      <a:pt x="53" y="399"/>
                    </a:lnTo>
                    <a:lnTo>
                      <a:pt x="53" y="370"/>
                    </a:lnTo>
                    <a:lnTo>
                      <a:pt x="46" y="341"/>
                    </a:lnTo>
                    <a:lnTo>
                      <a:pt x="33" y="312"/>
                    </a:lnTo>
                    <a:lnTo>
                      <a:pt x="33" y="283"/>
                    </a:lnTo>
                    <a:lnTo>
                      <a:pt x="26" y="247"/>
                    </a:lnTo>
                    <a:lnTo>
                      <a:pt x="26" y="218"/>
                    </a:lnTo>
                    <a:lnTo>
                      <a:pt x="40" y="189"/>
                    </a:lnTo>
                    <a:lnTo>
                      <a:pt x="53" y="160"/>
                    </a:lnTo>
                    <a:lnTo>
                      <a:pt x="53" y="131"/>
                    </a:lnTo>
                    <a:lnTo>
                      <a:pt x="53" y="102"/>
                    </a:lnTo>
                    <a:lnTo>
                      <a:pt x="33" y="73"/>
                    </a:lnTo>
                    <a:lnTo>
                      <a:pt x="20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  <p:sp>
            <p:nvSpPr>
              <p:cNvPr id="1051" name="Freeform 19"/>
              <p:cNvSpPr>
                <a:spLocks/>
              </p:cNvSpPr>
              <p:nvPr/>
            </p:nvSpPr>
            <p:spPr bwMode="auto">
              <a:xfrm>
                <a:off x="931" y="3992"/>
                <a:ext cx="1494" cy="80"/>
              </a:xfrm>
              <a:custGeom>
                <a:avLst/>
                <a:gdLst>
                  <a:gd name="T0" fmla="*/ 87 w 1494"/>
                  <a:gd name="T1" fmla="*/ 0 h 80"/>
                  <a:gd name="T2" fmla="*/ 141 w 1494"/>
                  <a:gd name="T3" fmla="*/ 29 h 80"/>
                  <a:gd name="T4" fmla="*/ 202 w 1494"/>
                  <a:gd name="T5" fmla="*/ 43 h 80"/>
                  <a:gd name="T6" fmla="*/ 269 w 1494"/>
                  <a:gd name="T7" fmla="*/ 43 h 80"/>
                  <a:gd name="T8" fmla="*/ 336 w 1494"/>
                  <a:gd name="T9" fmla="*/ 65 h 80"/>
                  <a:gd name="T10" fmla="*/ 444 w 1494"/>
                  <a:gd name="T11" fmla="*/ 79 h 80"/>
                  <a:gd name="T12" fmla="*/ 525 w 1494"/>
                  <a:gd name="T13" fmla="*/ 72 h 80"/>
                  <a:gd name="T14" fmla="*/ 612 w 1494"/>
                  <a:gd name="T15" fmla="*/ 65 h 80"/>
                  <a:gd name="T16" fmla="*/ 713 w 1494"/>
                  <a:gd name="T17" fmla="*/ 43 h 80"/>
                  <a:gd name="T18" fmla="*/ 773 w 1494"/>
                  <a:gd name="T19" fmla="*/ 43 h 80"/>
                  <a:gd name="T20" fmla="*/ 841 w 1494"/>
                  <a:gd name="T21" fmla="*/ 50 h 80"/>
                  <a:gd name="T22" fmla="*/ 901 w 1494"/>
                  <a:gd name="T23" fmla="*/ 57 h 80"/>
                  <a:gd name="T24" fmla="*/ 1002 w 1494"/>
                  <a:gd name="T25" fmla="*/ 43 h 80"/>
                  <a:gd name="T26" fmla="*/ 1069 w 1494"/>
                  <a:gd name="T27" fmla="*/ 36 h 80"/>
                  <a:gd name="T28" fmla="*/ 1137 w 1494"/>
                  <a:gd name="T29" fmla="*/ 36 h 80"/>
                  <a:gd name="T30" fmla="*/ 1231 w 1494"/>
                  <a:gd name="T31" fmla="*/ 36 h 80"/>
                  <a:gd name="T32" fmla="*/ 1311 w 1494"/>
                  <a:gd name="T33" fmla="*/ 29 h 80"/>
                  <a:gd name="T34" fmla="*/ 1379 w 1494"/>
                  <a:gd name="T35" fmla="*/ 29 h 80"/>
                  <a:gd name="T36" fmla="*/ 1439 w 1494"/>
                  <a:gd name="T37" fmla="*/ 43 h 80"/>
                  <a:gd name="T38" fmla="*/ 1493 w 1494"/>
                  <a:gd name="T39" fmla="*/ 14 h 80"/>
                  <a:gd name="T40" fmla="*/ 1439 w 1494"/>
                  <a:gd name="T41" fmla="*/ 29 h 80"/>
                  <a:gd name="T42" fmla="*/ 1385 w 1494"/>
                  <a:gd name="T43" fmla="*/ 36 h 80"/>
                  <a:gd name="T44" fmla="*/ 1325 w 1494"/>
                  <a:gd name="T45" fmla="*/ 29 h 80"/>
                  <a:gd name="T46" fmla="*/ 1237 w 1494"/>
                  <a:gd name="T47" fmla="*/ 43 h 80"/>
                  <a:gd name="T48" fmla="*/ 1170 w 1494"/>
                  <a:gd name="T49" fmla="*/ 72 h 80"/>
                  <a:gd name="T50" fmla="*/ 1110 w 1494"/>
                  <a:gd name="T51" fmla="*/ 65 h 80"/>
                  <a:gd name="T52" fmla="*/ 1056 w 1494"/>
                  <a:gd name="T53" fmla="*/ 50 h 80"/>
                  <a:gd name="T54" fmla="*/ 962 w 1494"/>
                  <a:gd name="T55" fmla="*/ 36 h 80"/>
                  <a:gd name="T56" fmla="*/ 881 w 1494"/>
                  <a:gd name="T57" fmla="*/ 43 h 80"/>
                  <a:gd name="T58" fmla="*/ 827 w 1494"/>
                  <a:gd name="T59" fmla="*/ 57 h 80"/>
                  <a:gd name="T60" fmla="*/ 747 w 1494"/>
                  <a:gd name="T61" fmla="*/ 57 h 80"/>
                  <a:gd name="T62" fmla="*/ 659 w 1494"/>
                  <a:gd name="T63" fmla="*/ 57 h 80"/>
                  <a:gd name="T64" fmla="*/ 605 w 1494"/>
                  <a:gd name="T65" fmla="*/ 50 h 80"/>
                  <a:gd name="T66" fmla="*/ 551 w 1494"/>
                  <a:gd name="T67" fmla="*/ 57 h 80"/>
                  <a:gd name="T68" fmla="*/ 484 w 1494"/>
                  <a:gd name="T69" fmla="*/ 65 h 80"/>
                  <a:gd name="T70" fmla="*/ 417 w 1494"/>
                  <a:gd name="T71" fmla="*/ 57 h 80"/>
                  <a:gd name="T72" fmla="*/ 363 w 1494"/>
                  <a:gd name="T73" fmla="*/ 36 h 80"/>
                  <a:gd name="T74" fmla="*/ 309 w 1494"/>
                  <a:gd name="T75" fmla="*/ 57 h 80"/>
                  <a:gd name="T76" fmla="*/ 256 w 1494"/>
                  <a:gd name="T77" fmla="*/ 57 h 80"/>
                  <a:gd name="T78" fmla="*/ 195 w 1494"/>
                  <a:gd name="T79" fmla="*/ 50 h 80"/>
                  <a:gd name="T80" fmla="*/ 141 w 1494"/>
                  <a:gd name="T81" fmla="*/ 7 h 80"/>
                  <a:gd name="T82" fmla="*/ 81 w 1494"/>
                  <a:gd name="T83" fmla="*/ 22 h 80"/>
                  <a:gd name="T84" fmla="*/ 27 w 1494"/>
                  <a:gd name="T85" fmla="*/ 36 h 80"/>
                  <a:gd name="T86" fmla="*/ 13 w 1494"/>
                  <a:gd name="T87" fmla="*/ 43 h 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494" h="80">
                    <a:moveTo>
                      <a:pt x="13" y="43"/>
                    </a:moveTo>
                    <a:lnTo>
                      <a:pt x="87" y="0"/>
                    </a:lnTo>
                    <a:lnTo>
                      <a:pt x="114" y="7"/>
                    </a:lnTo>
                    <a:lnTo>
                      <a:pt x="141" y="29"/>
                    </a:lnTo>
                    <a:lnTo>
                      <a:pt x="168" y="43"/>
                    </a:lnTo>
                    <a:lnTo>
                      <a:pt x="202" y="43"/>
                    </a:lnTo>
                    <a:lnTo>
                      <a:pt x="242" y="43"/>
                    </a:lnTo>
                    <a:lnTo>
                      <a:pt x="269" y="43"/>
                    </a:lnTo>
                    <a:lnTo>
                      <a:pt x="309" y="50"/>
                    </a:lnTo>
                    <a:lnTo>
                      <a:pt x="336" y="65"/>
                    </a:lnTo>
                    <a:lnTo>
                      <a:pt x="390" y="79"/>
                    </a:lnTo>
                    <a:lnTo>
                      <a:pt x="444" y="79"/>
                    </a:lnTo>
                    <a:lnTo>
                      <a:pt x="484" y="79"/>
                    </a:lnTo>
                    <a:lnTo>
                      <a:pt x="525" y="72"/>
                    </a:lnTo>
                    <a:lnTo>
                      <a:pt x="565" y="65"/>
                    </a:lnTo>
                    <a:lnTo>
                      <a:pt x="612" y="65"/>
                    </a:lnTo>
                    <a:lnTo>
                      <a:pt x="659" y="57"/>
                    </a:lnTo>
                    <a:lnTo>
                      <a:pt x="713" y="43"/>
                    </a:lnTo>
                    <a:lnTo>
                      <a:pt x="747" y="43"/>
                    </a:lnTo>
                    <a:lnTo>
                      <a:pt x="773" y="43"/>
                    </a:lnTo>
                    <a:lnTo>
                      <a:pt x="814" y="43"/>
                    </a:lnTo>
                    <a:lnTo>
                      <a:pt x="841" y="50"/>
                    </a:lnTo>
                    <a:lnTo>
                      <a:pt x="874" y="57"/>
                    </a:lnTo>
                    <a:lnTo>
                      <a:pt x="901" y="57"/>
                    </a:lnTo>
                    <a:lnTo>
                      <a:pt x="975" y="50"/>
                    </a:lnTo>
                    <a:lnTo>
                      <a:pt x="1002" y="43"/>
                    </a:lnTo>
                    <a:lnTo>
                      <a:pt x="1029" y="36"/>
                    </a:lnTo>
                    <a:lnTo>
                      <a:pt x="1069" y="36"/>
                    </a:lnTo>
                    <a:lnTo>
                      <a:pt x="1096" y="36"/>
                    </a:lnTo>
                    <a:lnTo>
                      <a:pt x="1137" y="36"/>
                    </a:lnTo>
                    <a:lnTo>
                      <a:pt x="1190" y="36"/>
                    </a:lnTo>
                    <a:lnTo>
                      <a:pt x="1231" y="36"/>
                    </a:lnTo>
                    <a:lnTo>
                      <a:pt x="1285" y="29"/>
                    </a:lnTo>
                    <a:lnTo>
                      <a:pt x="1311" y="29"/>
                    </a:lnTo>
                    <a:lnTo>
                      <a:pt x="1352" y="29"/>
                    </a:lnTo>
                    <a:lnTo>
                      <a:pt x="1379" y="29"/>
                    </a:lnTo>
                    <a:lnTo>
                      <a:pt x="1406" y="36"/>
                    </a:lnTo>
                    <a:lnTo>
                      <a:pt x="1439" y="43"/>
                    </a:lnTo>
                    <a:lnTo>
                      <a:pt x="1466" y="22"/>
                    </a:lnTo>
                    <a:lnTo>
                      <a:pt x="1493" y="14"/>
                    </a:lnTo>
                    <a:lnTo>
                      <a:pt x="1466" y="22"/>
                    </a:lnTo>
                    <a:lnTo>
                      <a:pt x="1439" y="29"/>
                    </a:lnTo>
                    <a:lnTo>
                      <a:pt x="1412" y="36"/>
                    </a:lnTo>
                    <a:lnTo>
                      <a:pt x="1385" y="36"/>
                    </a:lnTo>
                    <a:lnTo>
                      <a:pt x="1352" y="29"/>
                    </a:lnTo>
                    <a:lnTo>
                      <a:pt x="1325" y="29"/>
                    </a:lnTo>
                    <a:lnTo>
                      <a:pt x="1298" y="29"/>
                    </a:lnTo>
                    <a:lnTo>
                      <a:pt x="1237" y="43"/>
                    </a:lnTo>
                    <a:lnTo>
                      <a:pt x="1197" y="57"/>
                    </a:lnTo>
                    <a:lnTo>
                      <a:pt x="1170" y="72"/>
                    </a:lnTo>
                    <a:lnTo>
                      <a:pt x="1137" y="72"/>
                    </a:lnTo>
                    <a:lnTo>
                      <a:pt x="1110" y="65"/>
                    </a:lnTo>
                    <a:lnTo>
                      <a:pt x="1083" y="57"/>
                    </a:lnTo>
                    <a:lnTo>
                      <a:pt x="1056" y="50"/>
                    </a:lnTo>
                    <a:lnTo>
                      <a:pt x="1022" y="36"/>
                    </a:lnTo>
                    <a:lnTo>
                      <a:pt x="962" y="36"/>
                    </a:lnTo>
                    <a:lnTo>
                      <a:pt x="915" y="36"/>
                    </a:lnTo>
                    <a:lnTo>
                      <a:pt x="881" y="43"/>
                    </a:lnTo>
                    <a:lnTo>
                      <a:pt x="854" y="50"/>
                    </a:lnTo>
                    <a:lnTo>
                      <a:pt x="827" y="57"/>
                    </a:lnTo>
                    <a:lnTo>
                      <a:pt x="800" y="57"/>
                    </a:lnTo>
                    <a:lnTo>
                      <a:pt x="747" y="57"/>
                    </a:lnTo>
                    <a:lnTo>
                      <a:pt x="693" y="57"/>
                    </a:lnTo>
                    <a:lnTo>
                      <a:pt x="659" y="57"/>
                    </a:lnTo>
                    <a:lnTo>
                      <a:pt x="632" y="50"/>
                    </a:lnTo>
                    <a:lnTo>
                      <a:pt x="605" y="50"/>
                    </a:lnTo>
                    <a:lnTo>
                      <a:pt x="578" y="57"/>
                    </a:lnTo>
                    <a:lnTo>
                      <a:pt x="551" y="57"/>
                    </a:lnTo>
                    <a:lnTo>
                      <a:pt x="525" y="65"/>
                    </a:lnTo>
                    <a:lnTo>
                      <a:pt x="484" y="65"/>
                    </a:lnTo>
                    <a:lnTo>
                      <a:pt x="444" y="57"/>
                    </a:lnTo>
                    <a:lnTo>
                      <a:pt x="417" y="57"/>
                    </a:lnTo>
                    <a:lnTo>
                      <a:pt x="390" y="43"/>
                    </a:lnTo>
                    <a:lnTo>
                      <a:pt x="363" y="36"/>
                    </a:lnTo>
                    <a:lnTo>
                      <a:pt x="336" y="43"/>
                    </a:lnTo>
                    <a:lnTo>
                      <a:pt x="309" y="57"/>
                    </a:lnTo>
                    <a:lnTo>
                      <a:pt x="282" y="57"/>
                    </a:lnTo>
                    <a:lnTo>
                      <a:pt x="256" y="57"/>
                    </a:lnTo>
                    <a:lnTo>
                      <a:pt x="222" y="50"/>
                    </a:lnTo>
                    <a:lnTo>
                      <a:pt x="195" y="50"/>
                    </a:lnTo>
                    <a:lnTo>
                      <a:pt x="168" y="22"/>
                    </a:lnTo>
                    <a:lnTo>
                      <a:pt x="141" y="7"/>
                    </a:lnTo>
                    <a:lnTo>
                      <a:pt x="114" y="14"/>
                    </a:lnTo>
                    <a:lnTo>
                      <a:pt x="81" y="22"/>
                    </a:lnTo>
                    <a:lnTo>
                      <a:pt x="54" y="36"/>
                    </a:lnTo>
                    <a:lnTo>
                      <a:pt x="27" y="36"/>
                    </a:lnTo>
                    <a:lnTo>
                      <a:pt x="0" y="50"/>
                    </a:lnTo>
                    <a:lnTo>
                      <a:pt x="13" y="43"/>
                    </a:lnTo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  <p:sp>
            <p:nvSpPr>
              <p:cNvPr id="1052" name="Freeform 20"/>
              <p:cNvSpPr>
                <a:spLocks/>
              </p:cNvSpPr>
              <p:nvPr/>
            </p:nvSpPr>
            <p:spPr bwMode="auto">
              <a:xfrm>
                <a:off x="2773" y="3976"/>
                <a:ext cx="1722" cy="81"/>
              </a:xfrm>
              <a:custGeom>
                <a:avLst/>
                <a:gdLst>
                  <a:gd name="T0" fmla="*/ 0 w 1722"/>
                  <a:gd name="T1" fmla="*/ 0 h 81"/>
                  <a:gd name="T2" fmla="*/ 1721 w 1722"/>
                  <a:gd name="T3" fmla="*/ 0 h 81"/>
                  <a:gd name="T4" fmla="*/ 1721 w 1722"/>
                  <a:gd name="T5" fmla="*/ 0 h 81"/>
                  <a:gd name="T6" fmla="*/ 1640 w 1722"/>
                  <a:gd name="T7" fmla="*/ 22 h 81"/>
                  <a:gd name="T8" fmla="*/ 1613 w 1722"/>
                  <a:gd name="T9" fmla="*/ 7 h 81"/>
                  <a:gd name="T10" fmla="*/ 1587 w 1722"/>
                  <a:gd name="T11" fmla="*/ 0 h 81"/>
                  <a:gd name="T12" fmla="*/ 1560 w 1722"/>
                  <a:gd name="T13" fmla="*/ 15 h 81"/>
                  <a:gd name="T14" fmla="*/ 1533 w 1722"/>
                  <a:gd name="T15" fmla="*/ 44 h 81"/>
                  <a:gd name="T16" fmla="*/ 1506 w 1722"/>
                  <a:gd name="T17" fmla="*/ 58 h 81"/>
                  <a:gd name="T18" fmla="*/ 1479 w 1722"/>
                  <a:gd name="T19" fmla="*/ 73 h 81"/>
                  <a:gd name="T20" fmla="*/ 1418 w 1722"/>
                  <a:gd name="T21" fmla="*/ 80 h 81"/>
                  <a:gd name="T22" fmla="*/ 1351 w 1722"/>
                  <a:gd name="T23" fmla="*/ 80 h 81"/>
                  <a:gd name="T24" fmla="*/ 1311 w 1722"/>
                  <a:gd name="T25" fmla="*/ 73 h 81"/>
                  <a:gd name="T26" fmla="*/ 1284 w 1722"/>
                  <a:gd name="T27" fmla="*/ 65 h 81"/>
                  <a:gd name="T28" fmla="*/ 1250 w 1722"/>
                  <a:gd name="T29" fmla="*/ 73 h 81"/>
                  <a:gd name="T30" fmla="*/ 1224 w 1722"/>
                  <a:gd name="T31" fmla="*/ 73 h 81"/>
                  <a:gd name="T32" fmla="*/ 1170 w 1722"/>
                  <a:gd name="T33" fmla="*/ 73 h 81"/>
                  <a:gd name="T34" fmla="*/ 1123 w 1722"/>
                  <a:gd name="T35" fmla="*/ 65 h 81"/>
                  <a:gd name="T36" fmla="*/ 1096 w 1722"/>
                  <a:gd name="T37" fmla="*/ 65 h 81"/>
                  <a:gd name="T38" fmla="*/ 1055 w 1722"/>
                  <a:gd name="T39" fmla="*/ 58 h 81"/>
                  <a:gd name="T40" fmla="*/ 1029 w 1722"/>
                  <a:gd name="T41" fmla="*/ 58 h 81"/>
                  <a:gd name="T42" fmla="*/ 1002 w 1722"/>
                  <a:gd name="T43" fmla="*/ 36 h 81"/>
                  <a:gd name="T44" fmla="*/ 968 w 1722"/>
                  <a:gd name="T45" fmla="*/ 15 h 81"/>
                  <a:gd name="T46" fmla="*/ 934 w 1722"/>
                  <a:gd name="T47" fmla="*/ 15 h 81"/>
                  <a:gd name="T48" fmla="*/ 908 w 1722"/>
                  <a:gd name="T49" fmla="*/ 15 h 81"/>
                  <a:gd name="T50" fmla="*/ 881 w 1722"/>
                  <a:gd name="T51" fmla="*/ 15 h 81"/>
                  <a:gd name="T52" fmla="*/ 847 w 1722"/>
                  <a:gd name="T53" fmla="*/ 29 h 81"/>
                  <a:gd name="T54" fmla="*/ 787 w 1722"/>
                  <a:gd name="T55" fmla="*/ 44 h 81"/>
                  <a:gd name="T56" fmla="*/ 753 w 1722"/>
                  <a:gd name="T57" fmla="*/ 51 h 81"/>
                  <a:gd name="T58" fmla="*/ 726 w 1722"/>
                  <a:gd name="T59" fmla="*/ 51 h 81"/>
                  <a:gd name="T60" fmla="*/ 686 w 1722"/>
                  <a:gd name="T61" fmla="*/ 44 h 81"/>
                  <a:gd name="T62" fmla="*/ 659 w 1722"/>
                  <a:gd name="T63" fmla="*/ 29 h 81"/>
                  <a:gd name="T64" fmla="*/ 632 w 1722"/>
                  <a:gd name="T65" fmla="*/ 22 h 81"/>
                  <a:gd name="T66" fmla="*/ 598 w 1722"/>
                  <a:gd name="T67" fmla="*/ 22 h 81"/>
                  <a:gd name="T68" fmla="*/ 565 w 1722"/>
                  <a:gd name="T69" fmla="*/ 22 h 81"/>
                  <a:gd name="T70" fmla="*/ 531 w 1722"/>
                  <a:gd name="T71" fmla="*/ 29 h 81"/>
                  <a:gd name="T72" fmla="*/ 477 w 1722"/>
                  <a:gd name="T73" fmla="*/ 29 h 81"/>
                  <a:gd name="T74" fmla="*/ 437 w 1722"/>
                  <a:gd name="T75" fmla="*/ 36 h 81"/>
                  <a:gd name="T76" fmla="*/ 403 w 1722"/>
                  <a:gd name="T77" fmla="*/ 44 h 81"/>
                  <a:gd name="T78" fmla="*/ 376 w 1722"/>
                  <a:gd name="T79" fmla="*/ 44 h 81"/>
                  <a:gd name="T80" fmla="*/ 343 w 1722"/>
                  <a:gd name="T81" fmla="*/ 44 h 81"/>
                  <a:gd name="T82" fmla="*/ 282 w 1722"/>
                  <a:gd name="T83" fmla="*/ 44 h 81"/>
                  <a:gd name="T84" fmla="*/ 229 w 1722"/>
                  <a:gd name="T85" fmla="*/ 29 h 81"/>
                  <a:gd name="T86" fmla="*/ 195 w 1722"/>
                  <a:gd name="T87" fmla="*/ 22 h 81"/>
                  <a:gd name="T88" fmla="*/ 168 w 1722"/>
                  <a:gd name="T89" fmla="*/ 22 h 81"/>
                  <a:gd name="T90" fmla="*/ 141 w 1722"/>
                  <a:gd name="T91" fmla="*/ 15 h 81"/>
                  <a:gd name="T92" fmla="*/ 114 w 1722"/>
                  <a:gd name="T93" fmla="*/ 7 h 81"/>
                  <a:gd name="T94" fmla="*/ 87 w 1722"/>
                  <a:gd name="T95" fmla="*/ 7 h 81"/>
                  <a:gd name="T96" fmla="*/ 61 w 1722"/>
                  <a:gd name="T97" fmla="*/ 15 h 81"/>
                  <a:gd name="T98" fmla="*/ 34 w 1722"/>
                  <a:gd name="T99" fmla="*/ 22 h 81"/>
                  <a:gd name="T100" fmla="*/ 7 w 1722"/>
                  <a:gd name="T101" fmla="*/ 36 h 8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722" h="81">
                    <a:moveTo>
                      <a:pt x="0" y="0"/>
                    </a:moveTo>
                    <a:lnTo>
                      <a:pt x="1721" y="0"/>
                    </a:lnTo>
                    <a:lnTo>
                      <a:pt x="1640" y="22"/>
                    </a:lnTo>
                    <a:lnTo>
                      <a:pt x="1613" y="7"/>
                    </a:lnTo>
                    <a:lnTo>
                      <a:pt x="1587" y="0"/>
                    </a:lnTo>
                    <a:lnTo>
                      <a:pt x="1560" y="15"/>
                    </a:lnTo>
                    <a:lnTo>
                      <a:pt x="1533" y="44"/>
                    </a:lnTo>
                    <a:lnTo>
                      <a:pt x="1506" y="58"/>
                    </a:lnTo>
                    <a:lnTo>
                      <a:pt x="1479" y="73"/>
                    </a:lnTo>
                    <a:lnTo>
                      <a:pt x="1418" y="80"/>
                    </a:lnTo>
                    <a:lnTo>
                      <a:pt x="1351" y="80"/>
                    </a:lnTo>
                    <a:lnTo>
                      <a:pt x="1311" y="73"/>
                    </a:lnTo>
                    <a:lnTo>
                      <a:pt x="1284" y="65"/>
                    </a:lnTo>
                    <a:lnTo>
                      <a:pt x="1250" y="73"/>
                    </a:lnTo>
                    <a:lnTo>
                      <a:pt x="1224" y="73"/>
                    </a:lnTo>
                    <a:lnTo>
                      <a:pt x="1170" y="73"/>
                    </a:lnTo>
                    <a:lnTo>
                      <a:pt x="1123" y="65"/>
                    </a:lnTo>
                    <a:lnTo>
                      <a:pt x="1096" y="65"/>
                    </a:lnTo>
                    <a:lnTo>
                      <a:pt x="1055" y="58"/>
                    </a:lnTo>
                    <a:lnTo>
                      <a:pt x="1029" y="58"/>
                    </a:lnTo>
                    <a:lnTo>
                      <a:pt x="1002" y="36"/>
                    </a:lnTo>
                    <a:lnTo>
                      <a:pt x="968" y="15"/>
                    </a:lnTo>
                    <a:lnTo>
                      <a:pt x="934" y="15"/>
                    </a:lnTo>
                    <a:lnTo>
                      <a:pt x="908" y="15"/>
                    </a:lnTo>
                    <a:lnTo>
                      <a:pt x="881" y="15"/>
                    </a:lnTo>
                    <a:lnTo>
                      <a:pt x="847" y="29"/>
                    </a:lnTo>
                    <a:lnTo>
                      <a:pt x="787" y="44"/>
                    </a:lnTo>
                    <a:lnTo>
                      <a:pt x="753" y="51"/>
                    </a:lnTo>
                    <a:lnTo>
                      <a:pt x="726" y="51"/>
                    </a:lnTo>
                    <a:lnTo>
                      <a:pt x="686" y="44"/>
                    </a:lnTo>
                    <a:lnTo>
                      <a:pt x="659" y="29"/>
                    </a:lnTo>
                    <a:lnTo>
                      <a:pt x="632" y="22"/>
                    </a:lnTo>
                    <a:lnTo>
                      <a:pt x="598" y="22"/>
                    </a:lnTo>
                    <a:lnTo>
                      <a:pt x="565" y="22"/>
                    </a:lnTo>
                    <a:lnTo>
                      <a:pt x="531" y="29"/>
                    </a:lnTo>
                    <a:lnTo>
                      <a:pt x="477" y="29"/>
                    </a:lnTo>
                    <a:lnTo>
                      <a:pt x="437" y="36"/>
                    </a:lnTo>
                    <a:lnTo>
                      <a:pt x="403" y="44"/>
                    </a:lnTo>
                    <a:lnTo>
                      <a:pt x="376" y="44"/>
                    </a:lnTo>
                    <a:lnTo>
                      <a:pt x="343" y="44"/>
                    </a:lnTo>
                    <a:lnTo>
                      <a:pt x="282" y="44"/>
                    </a:lnTo>
                    <a:lnTo>
                      <a:pt x="229" y="29"/>
                    </a:lnTo>
                    <a:lnTo>
                      <a:pt x="195" y="22"/>
                    </a:lnTo>
                    <a:lnTo>
                      <a:pt x="168" y="22"/>
                    </a:lnTo>
                    <a:lnTo>
                      <a:pt x="141" y="15"/>
                    </a:lnTo>
                    <a:lnTo>
                      <a:pt x="114" y="7"/>
                    </a:lnTo>
                    <a:lnTo>
                      <a:pt x="87" y="7"/>
                    </a:lnTo>
                    <a:lnTo>
                      <a:pt x="61" y="15"/>
                    </a:lnTo>
                    <a:lnTo>
                      <a:pt x="34" y="22"/>
                    </a:lnTo>
                    <a:lnTo>
                      <a:pt x="7" y="36"/>
                    </a:lnTo>
                  </a:path>
                </a:pathLst>
              </a:custGeom>
              <a:solidFill>
                <a:srgbClr val="3131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  <p:sp>
            <p:nvSpPr>
              <p:cNvPr id="1053" name="Freeform 21"/>
              <p:cNvSpPr>
                <a:spLocks/>
              </p:cNvSpPr>
              <p:nvPr/>
            </p:nvSpPr>
            <p:spPr bwMode="auto">
              <a:xfrm>
                <a:off x="5410" y="2003"/>
                <a:ext cx="80" cy="1366"/>
              </a:xfrm>
              <a:custGeom>
                <a:avLst/>
                <a:gdLst>
                  <a:gd name="T0" fmla="*/ 33 w 80"/>
                  <a:gd name="T1" fmla="*/ 109 h 1366"/>
                  <a:gd name="T2" fmla="*/ 59 w 80"/>
                  <a:gd name="T3" fmla="*/ 167 h 1366"/>
                  <a:gd name="T4" fmla="*/ 59 w 80"/>
                  <a:gd name="T5" fmla="*/ 232 h 1366"/>
                  <a:gd name="T6" fmla="*/ 40 w 80"/>
                  <a:gd name="T7" fmla="*/ 298 h 1366"/>
                  <a:gd name="T8" fmla="*/ 33 w 80"/>
                  <a:gd name="T9" fmla="*/ 363 h 1366"/>
                  <a:gd name="T10" fmla="*/ 40 w 80"/>
                  <a:gd name="T11" fmla="*/ 421 h 1366"/>
                  <a:gd name="T12" fmla="*/ 53 w 80"/>
                  <a:gd name="T13" fmla="*/ 494 h 1366"/>
                  <a:gd name="T14" fmla="*/ 53 w 80"/>
                  <a:gd name="T15" fmla="*/ 581 h 1366"/>
                  <a:gd name="T16" fmla="*/ 53 w 80"/>
                  <a:gd name="T17" fmla="*/ 653 h 1366"/>
                  <a:gd name="T18" fmla="*/ 59 w 80"/>
                  <a:gd name="T19" fmla="*/ 741 h 1366"/>
                  <a:gd name="T20" fmla="*/ 66 w 80"/>
                  <a:gd name="T21" fmla="*/ 799 h 1366"/>
                  <a:gd name="T22" fmla="*/ 46 w 80"/>
                  <a:gd name="T23" fmla="*/ 871 h 1366"/>
                  <a:gd name="T24" fmla="*/ 66 w 80"/>
                  <a:gd name="T25" fmla="*/ 929 h 1366"/>
                  <a:gd name="T26" fmla="*/ 59 w 80"/>
                  <a:gd name="T27" fmla="*/ 1016 h 1366"/>
                  <a:gd name="T28" fmla="*/ 53 w 80"/>
                  <a:gd name="T29" fmla="*/ 1089 h 1366"/>
                  <a:gd name="T30" fmla="*/ 72 w 80"/>
                  <a:gd name="T31" fmla="*/ 1147 h 1366"/>
                  <a:gd name="T32" fmla="*/ 59 w 80"/>
                  <a:gd name="T33" fmla="*/ 1213 h 1366"/>
                  <a:gd name="T34" fmla="*/ 53 w 80"/>
                  <a:gd name="T35" fmla="*/ 1278 h 1366"/>
                  <a:gd name="T36" fmla="*/ 72 w 80"/>
                  <a:gd name="T37" fmla="*/ 1336 h 1366"/>
                  <a:gd name="T38" fmla="*/ 59 w 80"/>
                  <a:gd name="T39" fmla="*/ 1300 h 1366"/>
                  <a:gd name="T40" fmla="*/ 33 w 80"/>
                  <a:gd name="T41" fmla="*/ 1242 h 1366"/>
                  <a:gd name="T42" fmla="*/ 46 w 80"/>
                  <a:gd name="T43" fmla="*/ 1154 h 1366"/>
                  <a:gd name="T44" fmla="*/ 59 w 80"/>
                  <a:gd name="T45" fmla="*/ 1089 h 1366"/>
                  <a:gd name="T46" fmla="*/ 59 w 80"/>
                  <a:gd name="T47" fmla="*/ 1031 h 1366"/>
                  <a:gd name="T48" fmla="*/ 66 w 80"/>
                  <a:gd name="T49" fmla="*/ 966 h 1366"/>
                  <a:gd name="T50" fmla="*/ 66 w 80"/>
                  <a:gd name="T51" fmla="*/ 864 h 1366"/>
                  <a:gd name="T52" fmla="*/ 26 w 80"/>
                  <a:gd name="T53" fmla="*/ 799 h 1366"/>
                  <a:gd name="T54" fmla="*/ 26 w 80"/>
                  <a:gd name="T55" fmla="*/ 726 h 1366"/>
                  <a:gd name="T56" fmla="*/ 26 w 80"/>
                  <a:gd name="T57" fmla="*/ 639 h 1366"/>
                  <a:gd name="T58" fmla="*/ 26 w 80"/>
                  <a:gd name="T59" fmla="*/ 581 h 1366"/>
                  <a:gd name="T60" fmla="*/ 40 w 80"/>
                  <a:gd name="T61" fmla="*/ 523 h 1366"/>
                  <a:gd name="T62" fmla="*/ 46 w 80"/>
                  <a:gd name="T63" fmla="*/ 450 h 1366"/>
                  <a:gd name="T64" fmla="*/ 46 w 80"/>
                  <a:gd name="T65" fmla="*/ 392 h 1366"/>
                  <a:gd name="T66" fmla="*/ 46 w 80"/>
                  <a:gd name="T67" fmla="*/ 319 h 1366"/>
                  <a:gd name="T68" fmla="*/ 46 w 80"/>
                  <a:gd name="T69" fmla="*/ 254 h 1366"/>
                  <a:gd name="T70" fmla="*/ 53 w 80"/>
                  <a:gd name="T71" fmla="*/ 196 h 1366"/>
                  <a:gd name="T72" fmla="*/ 46 w 80"/>
                  <a:gd name="T73" fmla="*/ 131 h 1366"/>
                  <a:gd name="T74" fmla="*/ 13 w 80"/>
                  <a:gd name="T75" fmla="*/ 73 h 1366"/>
                  <a:gd name="T76" fmla="*/ 7 w 80"/>
                  <a:gd name="T77" fmla="*/ 15 h 136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80" h="1366">
                    <a:moveTo>
                      <a:pt x="0" y="0"/>
                    </a:moveTo>
                    <a:lnTo>
                      <a:pt x="33" y="109"/>
                    </a:lnTo>
                    <a:lnTo>
                      <a:pt x="53" y="138"/>
                    </a:lnTo>
                    <a:lnTo>
                      <a:pt x="59" y="167"/>
                    </a:lnTo>
                    <a:lnTo>
                      <a:pt x="66" y="196"/>
                    </a:lnTo>
                    <a:lnTo>
                      <a:pt x="59" y="232"/>
                    </a:lnTo>
                    <a:lnTo>
                      <a:pt x="46" y="269"/>
                    </a:lnTo>
                    <a:lnTo>
                      <a:pt x="40" y="298"/>
                    </a:lnTo>
                    <a:lnTo>
                      <a:pt x="33" y="334"/>
                    </a:lnTo>
                    <a:lnTo>
                      <a:pt x="33" y="363"/>
                    </a:lnTo>
                    <a:lnTo>
                      <a:pt x="33" y="392"/>
                    </a:lnTo>
                    <a:lnTo>
                      <a:pt x="40" y="421"/>
                    </a:lnTo>
                    <a:lnTo>
                      <a:pt x="40" y="457"/>
                    </a:lnTo>
                    <a:lnTo>
                      <a:pt x="53" y="494"/>
                    </a:lnTo>
                    <a:lnTo>
                      <a:pt x="53" y="523"/>
                    </a:lnTo>
                    <a:lnTo>
                      <a:pt x="53" y="581"/>
                    </a:lnTo>
                    <a:lnTo>
                      <a:pt x="53" y="610"/>
                    </a:lnTo>
                    <a:lnTo>
                      <a:pt x="53" y="653"/>
                    </a:lnTo>
                    <a:lnTo>
                      <a:pt x="53" y="697"/>
                    </a:lnTo>
                    <a:lnTo>
                      <a:pt x="59" y="741"/>
                    </a:lnTo>
                    <a:lnTo>
                      <a:pt x="66" y="770"/>
                    </a:lnTo>
                    <a:lnTo>
                      <a:pt x="66" y="799"/>
                    </a:lnTo>
                    <a:lnTo>
                      <a:pt x="59" y="835"/>
                    </a:lnTo>
                    <a:lnTo>
                      <a:pt x="46" y="871"/>
                    </a:lnTo>
                    <a:lnTo>
                      <a:pt x="53" y="900"/>
                    </a:lnTo>
                    <a:lnTo>
                      <a:pt x="66" y="929"/>
                    </a:lnTo>
                    <a:lnTo>
                      <a:pt x="66" y="958"/>
                    </a:lnTo>
                    <a:lnTo>
                      <a:pt x="59" y="1016"/>
                    </a:lnTo>
                    <a:lnTo>
                      <a:pt x="53" y="1060"/>
                    </a:lnTo>
                    <a:lnTo>
                      <a:pt x="53" y="1089"/>
                    </a:lnTo>
                    <a:lnTo>
                      <a:pt x="59" y="1118"/>
                    </a:lnTo>
                    <a:lnTo>
                      <a:pt x="72" y="1147"/>
                    </a:lnTo>
                    <a:lnTo>
                      <a:pt x="72" y="1176"/>
                    </a:lnTo>
                    <a:lnTo>
                      <a:pt x="59" y="1213"/>
                    </a:lnTo>
                    <a:lnTo>
                      <a:pt x="46" y="1242"/>
                    </a:lnTo>
                    <a:lnTo>
                      <a:pt x="53" y="1278"/>
                    </a:lnTo>
                    <a:lnTo>
                      <a:pt x="66" y="1307"/>
                    </a:lnTo>
                    <a:lnTo>
                      <a:pt x="72" y="1336"/>
                    </a:lnTo>
                    <a:lnTo>
                      <a:pt x="79" y="1365"/>
                    </a:lnTo>
                    <a:lnTo>
                      <a:pt x="59" y="1300"/>
                    </a:lnTo>
                    <a:lnTo>
                      <a:pt x="40" y="1271"/>
                    </a:lnTo>
                    <a:lnTo>
                      <a:pt x="33" y="1242"/>
                    </a:lnTo>
                    <a:lnTo>
                      <a:pt x="33" y="1183"/>
                    </a:lnTo>
                    <a:lnTo>
                      <a:pt x="46" y="1154"/>
                    </a:lnTo>
                    <a:lnTo>
                      <a:pt x="59" y="1125"/>
                    </a:lnTo>
                    <a:lnTo>
                      <a:pt x="59" y="1089"/>
                    </a:lnTo>
                    <a:lnTo>
                      <a:pt x="59" y="1060"/>
                    </a:lnTo>
                    <a:lnTo>
                      <a:pt x="59" y="1031"/>
                    </a:lnTo>
                    <a:lnTo>
                      <a:pt x="66" y="995"/>
                    </a:lnTo>
                    <a:lnTo>
                      <a:pt x="66" y="966"/>
                    </a:lnTo>
                    <a:lnTo>
                      <a:pt x="66" y="922"/>
                    </a:lnTo>
                    <a:lnTo>
                      <a:pt x="66" y="864"/>
                    </a:lnTo>
                    <a:lnTo>
                      <a:pt x="40" y="835"/>
                    </a:lnTo>
                    <a:lnTo>
                      <a:pt x="26" y="799"/>
                    </a:lnTo>
                    <a:lnTo>
                      <a:pt x="26" y="770"/>
                    </a:lnTo>
                    <a:lnTo>
                      <a:pt x="26" y="726"/>
                    </a:lnTo>
                    <a:lnTo>
                      <a:pt x="26" y="683"/>
                    </a:lnTo>
                    <a:lnTo>
                      <a:pt x="26" y="639"/>
                    </a:lnTo>
                    <a:lnTo>
                      <a:pt x="26" y="610"/>
                    </a:lnTo>
                    <a:lnTo>
                      <a:pt x="26" y="581"/>
                    </a:lnTo>
                    <a:lnTo>
                      <a:pt x="26" y="552"/>
                    </a:lnTo>
                    <a:lnTo>
                      <a:pt x="40" y="523"/>
                    </a:lnTo>
                    <a:lnTo>
                      <a:pt x="46" y="486"/>
                    </a:lnTo>
                    <a:lnTo>
                      <a:pt x="46" y="450"/>
                    </a:lnTo>
                    <a:lnTo>
                      <a:pt x="46" y="421"/>
                    </a:lnTo>
                    <a:lnTo>
                      <a:pt x="46" y="392"/>
                    </a:lnTo>
                    <a:lnTo>
                      <a:pt x="46" y="349"/>
                    </a:lnTo>
                    <a:lnTo>
                      <a:pt x="46" y="319"/>
                    </a:lnTo>
                    <a:lnTo>
                      <a:pt x="46" y="290"/>
                    </a:lnTo>
                    <a:lnTo>
                      <a:pt x="46" y="254"/>
                    </a:lnTo>
                    <a:lnTo>
                      <a:pt x="46" y="225"/>
                    </a:lnTo>
                    <a:lnTo>
                      <a:pt x="53" y="196"/>
                    </a:lnTo>
                    <a:lnTo>
                      <a:pt x="59" y="160"/>
                    </a:lnTo>
                    <a:lnTo>
                      <a:pt x="46" y="131"/>
                    </a:lnTo>
                    <a:lnTo>
                      <a:pt x="26" y="102"/>
                    </a:lnTo>
                    <a:lnTo>
                      <a:pt x="13" y="73"/>
                    </a:lnTo>
                    <a:lnTo>
                      <a:pt x="13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  <p:sp>
            <p:nvSpPr>
              <p:cNvPr id="1054" name="Freeform 22"/>
              <p:cNvSpPr>
                <a:spLocks/>
              </p:cNvSpPr>
              <p:nvPr/>
            </p:nvSpPr>
            <p:spPr bwMode="auto">
              <a:xfrm>
                <a:off x="246" y="204"/>
                <a:ext cx="107" cy="2135"/>
              </a:xfrm>
              <a:custGeom>
                <a:avLst/>
                <a:gdLst>
                  <a:gd name="T0" fmla="*/ 0 w 107"/>
                  <a:gd name="T1" fmla="*/ 0 h 2135"/>
                  <a:gd name="T2" fmla="*/ 106 w 107"/>
                  <a:gd name="T3" fmla="*/ 116 h 2135"/>
                  <a:gd name="T4" fmla="*/ 106 w 107"/>
                  <a:gd name="T5" fmla="*/ 987 h 2135"/>
                  <a:gd name="T6" fmla="*/ 53 w 107"/>
                  <a:gd name="T7" fmla="*/ 1045 h 2135"/>
                  <a:gd name="T8" fmla="*/ 53 w 107"/>
                  <a:gd name="T9" fmla="*/ 1161 h 2135"/>
                  <a:gd name="T10" fmla="*/ 66 w 107"/>
                  <a:gd name="T11" fmla="*/ 1219 h 2135"/>
                  <a:gd name="T12" fmla="*/ 40 w 107"/>
                  <a:gd name="T13" fmla="*/ 1277 h 2135"/>
                  <a:gd name="T14" fmla="*/ 40 w 107"/>
                  <a:gd name="T15" fmla="*/ 1336 h 2135"/>
                  <a:gd name="T16" fmla="*/ 27 w 107"/>
                  <a:gd name="T17" fmla="*/ 1394 h 2135"/>
                  <a:gd name="T18" fmla="*/ 40 w 107"/>
                  <a:gd name="T19" fmla="*/ 1452 h 2135"/>
                  <a:gd name="T20" fmla="*/ 53 w 107"/>
                  <a:gd name="T21" fmla="*/ 1510 h 2135"/>
                  <a:gd name="T22" fmla="*/ 53 w 107"/>
                  <a:gd name="T23" fmla="*/ 1568 h 2135"/>
                  <a:gd name="T24" fmla="*/ 66 w 107"/>
                  <a:gd name="T25" fmla="*/ 1626 h 2135"/>
                  <a:gd name="T26" fmla="*/ 40 w 107"/>
                  <a:gd name="T27" fmla="*/ 1684 h 2135"/>
                  <a:gd name="T28" fmla="*/ 27 w 107"/>
                  <a:gd name="T29" fmla="*/ 1742 h 2135"/>
                  <a:gd name="T30" fmla="*/ 27 w 107"/>
                  <a:gd name="T31" fmla="*/ 1800 h 2135"/>
                  <a:gd name="T32" fmla="*/ 40 w 107"/>
                  <a:gd name="T33" fmla="*/ 1873 h 2135"/>
                  <a:gd name="T34" fmla="*/ 40 w 107"/>
                  <a:gd name="T35" fmla="*/ 1945 h 2135"/>
                  <a:gd name="T36" fmla="*/ 27 w 107"/>
                  <a:gd name="T37" fmla="*/ 2018 h 2135"/>
                  <a:gd name="T38" fmla="*/ 40 w 107"/>
                  <a:gd name="T39" fmla="*/ 2076 h 2135"/>
                  <a:gd name="T40" fmla="*/ 53 w 107"/>
                  <a:gd name="T41" fmla="*/ 2134 h 2135"/>
                  <a:gd name="T42" fmla="*/ 13 w 107"/>
                  <a:gd name="T43" fmla="*/ 2061 h 2135"/>
                  <a:gd name="T44" fmla="*/ 13 w 107"/>
                  <a:gd name="T45" fmla="*/ 1974 h 2135"/>
                  <a:gd name="T46" fmla="*/ 13 w 107"/>
                  <a:gd name="T47" fmla="*/ 1916 h 2135"/>
                  <a:gd name="T48" fmla="*/ 27 w 107"/>
                  <a:gd name="T49" fmla="*/ 1858 h 2135"/>
                  <a:gd name="T50" fmla="*/ 40 w 107"/>
                  <a:gd name="T51" fmla="*/ 1800 h 2135"/>
                  <a:gd name="T52" fmla="*/ 40 w 107"/>
                  <a:gd name="T53" fmla="*/ 1684 h 2135"/>
                  <a:gd name="T54" fmla="*/ 40 w 107"/>
                  <a:gd name="T55" fmla="*/ 1597 h 2135"/>
                  <a:gd name="T56" fmla="*/ 40 w 107"/>
                  <a:gd name="T57" fmla="*/ 1539 h 2135"/>
                  <a:gd name="T58" fmla="*/ 40 w 107"/>
                  <a:gd name="T59" fmla="*/ 1481 h 2135"/>
                  <a:gd name="T60" fmla="*/ 53 w 107"/>
                  <a:gd name="T61" fmla="*/ 1423 h 2135"/>
                  <a:gd name="T62" fmla="*/ 53 w 107"/>
                  <a:gd name="T63" fmla="*/ 1350 h 2135"/>
                  <a:gd name="T64" fmla="*/ 53 w 107"/>
                  <a:gd name="T65" fmla="*/ 1292 h 2135"/>
                  <a:gd name="T66" fmla="*/ 40 w 107"/>
                  <a:gd name="T67" fmla="*/ 1234 h 2135"/>
                  <a:gd name="T68" fmla="*/ 40 w 107"/>
                  <a:gd name="T69" fmla="*/ 1176 h 2135"/>
                  <a:gd name="T70" fmla="*/ 53 w 107"/>
                  <a:gd name="T71" fmla="*/ 1118 h 2135"/>
                  <a:gd name="T72" fmla="*/ 66 w 107"/>
                  <a:gd name="T73" fmla="*/ 1060 h 2135"/>
                  <a:gd name="T74" fmla="*/ 66 w 107"/>
                  <a:gd name="T75" fmla="*/ 987 h 2135"/>
                  <a:gd name="T76" fmla="*/ 66 w 107"/>
                  <a:gd name="T77" fmla="*/ 929 h 2135"/>
                  <a:gd name="T78" fmla="*/ 66 w 107"/>
                  <a:gd name="T79" fmla="*/ 871 h 2135"/>
                  <a:gd name="T80" fmla="*/ 66 w 107"/>
                  <a:gd name="T81" fmla="*/ 798 h 2135"/>
                  <a:gd name="T82" fmla="*/ 66 w 107"/>
                  <a:gd name="T83" fmla="*/ 726 h 2135"/>
                  <a:gd name="T84" fmla="*/ 66 w 107"/>
                  <a:gd name="T85" fmla="*/ 668 h 2135"/>
                  <a:gd name="T86" fmla="*/ 66 w 107"/>
                  <a:gd name="T87" fmla="*/ 552 h 2135"/>
                  <a:gd name="T88" fmla="*/ 53 w 107"/>
                  <a:gd name="T89" fmla="*/ 494 h 2135"/>
                  <a:gd name="T90" fmla="*/ 53 w 107"/>
                  <a:gd name="T91" fmla="*/ 436 h 2135"/>
                  <a:gd name="T92" fmla="*/ 53 w 107"/>
                  <a:gd name="T93" fmla="*/ 377 h 2135"/>
                  <a:gd name="T94" fmla="*/ 53 w 107"/>
                  <a:gd name="T95" fmla="*/ 319 h 2135"/>
                  <a:gd name="T96" fmla="*/ 53 w 107"/>
                  <a:gd name="T97" fmla="*/ 261 h 2135"/>
                  <a:gd name="T98" fmla="*/ 53 w 107"/>
                  <a:gd name="T99" fmla="*/ 203 h 2135"/>
                  <a:gd name="T100" fmla="*/ 53 w 107"/>
                  <a:gd name="T101" fmla="*/ 145 h 2135"/>
                  <a:gd name="T102" fmla="*/ 27 w 107"/>
                  <a:gd name="T103" fmla="*/ 87 h 2135"/>
                  <a:gd name="T104" fmla="*/ 0 w 107"/>
                  <a:gd name="T105" fmla="*/ 0 h 213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07" h="2135">
                    <a:moveTo>
                      <a:pt x="0" y="0"/>
                    </a:moveTo>
                    <a:lnTo>
                      <a:pt x="106" y="116"/>
                    </a:lnTo>
                    <a:lnTo>
                      <a:pt x="106" y="987"/>
                    </a:lnTo>
                    <a:lnTo>
                      <a:pt x="53" y="1045"/>
                    </a:lnTo>
                    <a:lnTo>
                      <a:pt x="53" y="1161"/>
                    </a:lnTo>
                    <a:lnTo>
                      <a:pt x="66" y="1219"/>
                    </a:lnTo>
                    <a:lnTo>
                      <a:pt x="40" y="1277"/>
                    </a:lnTo>
                    <a:lnTo>
                      <a:pt x="40" y="1336"/>
                    </a:lnTo>
                    <a:lnTo>
                      <a:pt x="27" y="1394"/>
                    </a:lnTo>
                    <a:lnTo>
                      <a:pt x="40" y="1452"/>
                    </a:lnTo>
                    <a:lnTo>
                      <a:pt x="53" y="1510"/>
                    </a:lnTo>
                    <a:lnTo>
                      <a:pt x="53" y="1568"/>
                    </a:lnTo>
                    <a:lnTo>
                      <a:pt x="66" y="1626"/>
                    </a:lnTo>
                    <a:lnTo>
                      <a:pt x="40" y="1684"/>
                    </a:lnTo>
                    <a:lnTo>
                      <a:pt x="27" y="1742"/>
                    </a:lnTo>
                    <a:lnTo>
                      <a:pt x="27" y="1800"/>
                    </a:lnTo>
                    <a:lnTo>
                      <a:pt x="40" y="1873"/>
                    </a:lnTo>
                    <a:lnTo>
                      <a:pt x="40" y="1945"/>
                    </a:lnTo>
                    <a:lnTo>
                      <a:pt x="27" y="2018"/>
                    </a:lnTo>
                    <a:lnTo>
                      <a:pt x="40" y="2076"/>
                    </a:lnTo>
                    <a:lnTo>
                      <a:pt x="53" y="2134"/>
                    </a:lnTo>
                    <a:lnTo>
                      <a:pt x="13" y="2061"/>
                    </a:lnTo>
                    <a:lnTo>
                      <a:pt x="13" y="1974"/>
                    </a:lnTo>
                    <a:lnTo>
                      <a:pt x="13" y="1916"/>
                    </a:lnTo>
                    <a:lnTo>
                      <a:pt x="27" y="1858"/>
                    </a:lnTo>
                    <a:lnTo>
                      <a:pt x="40" y="1800"/>
                    </a:lnTo>
                    <a:lnTo>
                      <a:pt x="40" y="1684"/>
                    </a:lnTo>
                    <a:lnTo>
                      <a:pt x="40" y="1597"/>
                    </a:lnTo>
                    <a:lnTo>
                      <a:pt x="40" y="1539"/>
                    </a:lnTo>
                    <a:lnTo>
                      <a:pt x="40" y="1481"/>
                    </a:lnTo>
                    <a:lnTo>
                      <a:pt x="53" y="1423"/>
                    </a:lnTo>
                    <a:lnTo>
                      <a:pt x="53" y="1350"/>
                    </a:lnTo>
                    <a:lnTo>
                      <a:pt x="53" y="1292"/>
                    </a:lnTo>
                    <a:lnTo>
                      <a:pt x="40" y="1234"/>
                    </a:lnTo>
                    <a:lnTo>
                      <a:pt x="40" y="1176"/>
                    </a:lnTo>
                    <a:lnTo>
                      <a:pt x="53" y="1118"/>
                    </a:lnTo>
                    <a:lnTo>
                      <a:pt x="66" y="1060"/>
                    </a:lnTo>
                    <a:lnTo>
                      <a:pt x="66" y="987"/>
                    </a:lnTo>
                    <a:lnTo>
                      <a:pt x="66" y="929"/>
                    </a:lnTo>
                    <a:lnTo>
                      <a:pt x="66" y="871"/>
                    </a:lnTo>
                    <a:lnTo>
                      <a:pt x="66" y="798"/>
                    </a:lnTo>
                    <a:lnTo>
                      <a:pt x="66" y="726"/>
                    </a:lnTo>
                    <a:lnTo>
                      <a:pt x="66" y="668"/>
                    </a:lnTo>
                    <a:lnTo>
                      <a:pt x="66" y="552"/>
                    </a:lnTo>
                    <a:lnTo>
                      <a:pt x="53" y="494"/>
                    </a:lnTo>
                    <a:lnTo>
                      <a:pt x="53" y="436"/>
                    </a:lnTo>
                    <a:lnTo>
                      <a:pt x="53" y="377"/>
                    </a:lnTo>
                    <a:lnTo>
                      <a:pt x="53" y="319"/>
                    </a:lnTo>
                    <a:lnTo>
                      <a:pt x="53" y="261"/>
                    </a:lnTo>
                    <a:lnTo>
                      <a:pt x="53" y="203"/>
                    </a:lnTo>
                    <a:lnTo>
                      <a:pt x="53" y="145"/>
                    </a:lnTo>
                    <a:lnTo>
                      <a:pt x="27" y="8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  <p:sp>
            <p:nvSpPr>
              <p:cNvPr id="1055" name="Freeform 23"/>
              <p:cNvSpPr>
                <a:spLocks/>
              </p:cNvSpPr>
              <p:nvPr/>
            </p:nvSpPr>
            <p:spPr bwMode="auto">
              <a:xfrm>
                <a:off x="260" y="437"/>
                <a:ext cx="93" cy="1699"/>
              </a:xfrm>
              <a:custGeom>
                <a:avLst/>
                <a:gdLst>
                  <a:gd name="T0" fmla="*/ 92 w 93"/>
                  <a:gd name="T1" fmla="*/ 0 h 1699"/>
                  <a:gd name="T2" fmla="*/ 79 w 93"/>
                  <a:gd name="T3" fmla="*/ 73 h 1699"/>
                  <a:gd name="T4" fmla="*/ 79 w 93"/>
                  <a:gd name="T5" fmla="*/ 131 h 1699"/>
                  <a:gd name="T6" fmla="*/ 66 w 93"/>
                  <a:gd name="T7" fmla="*/ 189 h 1699"/>
                  <a:gd name="T8" fmla="*/ 26 w 93"/>
                  <a:gd name="T9" fmla="*/ 247 h 1699"/>
                  <a:gd name="T10" fmla="*/ 26 w 93"/>
                  <a:gd name="T11" fmla="*/ 305 h 1699"/>
                  <a:gd name="T12" fmla="*/ 26 w 93"/>
                  <a:gd name="T13" fmla="*/ 363 h 1699"/>
                  <a:gd name="T14" fmla="*/ 39 w 93"/>
                  <a:gd name="T15" fmla="*/ 421 h 1699"/>
                  <a:gd name="T16" fmla="*/ 53 w 93"/>
                  <a:gd name="T17" fmla="*/ 479 h 1699"/>
                  <a:gd name="T18" fmla="*/ 53 w 93"/>
                  <a:gd name="T19" fmla="*/ 537 h 1699"/>
                  <a:gd name="T20" fmla="*/ 39 w 93"/>
                  <a:gd name="T21" fmla="*/ 610 h 1699"/>
                  <a:gd name="T22" fmla="*/ 39 w 93"/>
                  <a:gd name="T23" fmla="*/ 668 h 1699"/>
                  <a:gd name="T24" fmla="*/ 39 w 93"/>
                  <a:gd name="T25" fmla="*/ 726 h 1699"/>
                  <a:gd name="T26" fmla="*/ 39 w 93"/>
                  <a:gd name="T27" fmla="*/ 784 h 1699"/>
                  <a:gd name="T28" fmla="*/ 13 w 93"/>
                  <a:gd name="T29" fmla="*/ 856 h 1699"/>
                  <a:gd name="T30" fmla="*/ 0 w 93"/>
                  <a:gd name="T31" fmla="*/ 914 h 1699"/>
                  <a:gd name="T32" fmla="*/ 0 w 93"/>
                  <a:gd name="T33" fmla="*/ 972 h 1699"/>
                  <a:gd name="T34" fmla="*/ 26 w 93"/>
                  <a:gd name="T35" fmla="*/ 1030 h 1699"/>
                  <a:gd name="T36" fmla="*/ 26 w 93"/>
                  <a:gd name="T37" fmla="*/ 1103 h 1699"/>
                  <a:gd name="T38" fmla="*/ 13 w 93"/>
                  <a:gd name="T39" fmla="*/ 1176 h 1699"/>
                  <a:gd name="T40" fmla="*/ 13 w 93"/>
                  <a:gd name="T41" fmla="*/ 1234 h 1699"/>
                  <a:gd name="T42" fmla="*/ 13 w 93"/>
                  <a:gd name="T43" fmla="*/ 1292 h 1699"/>
                  <a:gd name="T44" fmla="*/ 13 w 93"/>
                  <a:gd name="T45" fmla="*/ 1350 h 1699"/>
                  <a:gd name="T46" fmla="*/ 0 w 93"/>
                  <a:gd name="T47" fmla="*/ 1408 h 1699"/>
                  <a:gd name="T48" fmla="*/ 0 w 93"/>
                  <a:gd name="T49" fmla="*/ 1466 h 1699"/>
                  <a:gd name="T50" fmla="*/ 13 w 93"/>
                  <a:gd name="T51" fmla="*/ 1524 h 1699"/>
                  <a:gd name="T52" fmla="*/ 53 w 93"/>
                  <a:gd name="T53" fmla="*/ 1582 h 1699"/>
                  <a:gd name="T54" fmla="*/ 53 w 93"/>
                  <a:gd name="T55" fmla="*/ 1640 h 1699"/>
                  <a:gd name="T56" fmla="*/ 26 w 93"/>
                  <a:gd name="T57" fmla="*/ 1698 h 1699"/>
                  <a:gd name="T58" fmla="*/ 53 w 93"/>
                  <a:gd name="T59" fmla="*/ 1640 h 1699"/>
                  <a:gd name="T60" fmla="*/ 39 w 93"/>
                  <a:gd name="T61" fmla="*/ 1567 h 1699"/>
                  <a:gd name="T62" fmla="*/ 26 w 93"/>
                  <a:gd name="T63" fmla="*/ 1509 h 1699"/>
                  <a:gd name="T64" fmla="*/ 26 w 93"/>
                  <a:gd name="T65" fmla="*/ 1437 h 1699"/>
                  <a:gd name="T66" fmla="*/ 26 w 93"/>
                  <a:gd name="T67" fmla="*/ 1379 h 1699"/>
                  <a:gd name="T68" fmla="*/ 26 w 93"/>
                  <a:gd name="T69" fmla="*/ 1321 h 1699"/>
                  <a:gd name="T70" fmla="*/ 26 w 93"/>
                  <a:gd name="T71" fmla="*/ 1263 h 1699"/>
                  <a:gd name="T72" fmla="*/ 26 w 93"/>
                  <a:gd name="T73" fmla="*/ 1205 h 1699"/>
                  <a:gd name="T74" fmla="*/ 53 w 93"/>
                  <a:gd name="T75" fmla="*/ 1147 h 1699"/>
                  <a:gd name="T76" fmla="*/ 66 w 93"/>
                  <a:gd name="T77" fmla="*/ 1088 h 1699"/>
                  <a:gd name="T78" fmla="*/ 39 w 93"/>
                  <a:gd name="T79" fmla="*/ 1030 h 1699"/>
                  <a:gd name="T80" fmla="*/ 13 w 93"/>
                  <a:gd name="T81" fmla="*/ 972 h 1699"/>
                  <a:gd name="T82" fmla="*/ 13 w 93"/>
                  <a:gd name="T83" fmla="*/ 914 h 1699"/>
                  <a:gd name="T84" fmla="*/ 26 w 93"/>
                  <a:gd name="T85" fmla="*/ 856 h 1699"/>
                  <a:gd name="T86" fmla="*/ 39 w 93"/>
                  <a:gd name="T87" fmla="*/ 798 h 1699"/>
                  <a:gd name="T88" fmla="*/ 39 w 93"/>
                  <a:gd name="T89" fmla="*/ 740 h 1699"/>
                  <a:gd name="T90" fmla="*/ 53 w 93"/>
                  <a:gd name="T91" fmla="*/ 682 h 1699"/>
                  <a:gd name="T92" fmla="*/ 66 w 93"/>
                  <a:gd name="T93" fmla="*/ 624 h 1699"/>
                  <a:gd name="T94" fmla="*/ 66 w 93"/>
                  <a:gd name="T95" fmla="*/ 566 h 1699"/>
                  <a:gd name="T96" fmla="*/ 53 w 93"/>
                  <a:gd name="T97" fmla="*/ 508 h 1699"/>
                  <a:gd name="T98" fmla="*/ 39 w 93"/>
                  <a:gd name="T99" fmla="*/ 450 h 1699"/>
                  <a:gd name="T100" fmla="*/ 26 w 93"/>
                  <a:gd name="T101" fmla="*/ 392 h 1699"/>
                  <a:gd name="T102" fmla="*/ 26 w 93"/>
                  <a:gd name="T103" fmla="*/ 334 h 1699"/>
                  <a:gd name="T104" fmla="*/ 26 w 93"/>
                  <a:gd name="T105" fmla="*/ 276 h 1699"/>
                  <a:gd name="T106" fmla="*/ 66 w 93"/>
                  <a:gd name="T107" fmla="*/ 218 h 1699"/>
                  <a:gd name="T108" fmla="*/ 66 w 93"/>
                  <a:gd name="T109" fmla="*/ 160 h 1699"/>
                  <a:gd name="T110" fmla="*/ 66 w 93"/>
                  <a:gd name="T111" fmla="*/ 102 h 169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93" h="1699">
                    <a:moveTo>
                      <a:pt x="92" y="0"/>
                    </a:moveTo>
                    <a:lnTo>
                      <a:pt x="79" y="73"/>
                    </a:lnTo>
                    <a:lnTo>
                      <a:pt x="79" y="131"/>
                    </a:lnTo>
                    <a:lnTo>
                      <a:pt x="66" y="189"/>
                    </a:lnTo>
                    <a:lnTo>
                      <a:pt x="26" y="247"/>
                    </a:lnTo>
                    <a:lnTo>
                      <a:pt x="26" y="305"/>
                    </a:lnTo>
                    <a:lnTo>
                      <a:pt x="26" y="363"/>
                    </a:lnTo>
                    <a:lnTo>
                      <a:pt x="39" y="421"/>
                    </a:lnTo>
                    <a:lnTo>
                      <a:pt x="53" y="479"/>
                    </a:lnTo>
                    <a:lnTo>
                      <a:pt x="53" y="537"/>
                    </a:lnTo>
                    <a:lnTo>
                      <a:pt x="39" y="610"/>
                    </a:lnTo>
                    <a:lnTo>
                      <a:pt x="39" y="668"/>
                    </a:lnTo>
                    <a:lnTo>
                      <a:pt x="39" y="726"/>
                    </a:lnTo>
                    <a:lnTo>
                      <a:pt x="39" y="784"/>
                    </a:lnTo>
                    <a:lnTo>
                      <a:pt x="13" y="856"/>
                    </a:lnTo>
                    <a:lnTo>
                      <a:pt x="0" y="914"/>
                    </a:lnTo>
                    <a:lnTo>
                      <a:pt x="0" y="972"/>
                    </a:lnTo>
                    <a:lnTo>
                      <a:pt x="26" y="1030"/>
                    </a:lnTo>
                    <a:lnTo>
                      <a:pt x="26" y="1103"/>
                    </a:lnTo>
                    <a:lnTo>
                      <a:pt x="13" y="1176"/>
                    </a:lnTo>
                    <a:lnTo>
                      <a:pt x="13" y="1234"/>
                    </a:lnTo>
                    <a:lnTo>
                      <a:pt x="13" y="1292"/>
                    </a:lnTo>
                    <a:lnTo>
                      <a:pt x="13" y="1350"/>
                    </a:lnTo>
                    <a:lnTo>
                      <a:pt x="0" y="1408"/>
                    </a:lnTo>
                    <a:lnTo>
                      <a:pt x="0" y="1466"/>
                    </a:lnTo>
                    <a:lnTo>
                      <a:pt x="13" y="1524"/>
                    </a:lnTo>
                    <a:lnTo>
                      <a:pt x="53" y="1582"/>
                    </a:lnTo>
                    <a:lnTo>
                      <a:pt x="53" y="1640"/>
                    </a:lnTo>
                    <a:lnTo>
                      <a:pt x="26" y="1698"/>
                    </a:lnTo>
                    <a:lnTo>
                      <a:pt x="53" y="1640"/>
                    </a:lnTo>
                    <a:lnTo>
                      <a:pt x="39" y="1567"/>
                    </a:lnTo>
                    <a:lnTo>
                      <a:pt x="26" y="1509"/>
                    </a:lnTo>
                    <a:lnTo>
                      <a:pt x="26" y="1437"/>
                    </a:lnTo>
                    <a:lnTo>
                      <a:pt x="26" y="1379"/>
                    </a:lnTo>
                    <a:lnTo>
                      <a:pt x="26" y="1321"/>
                    </a:lnTo>
                    <a:lnTo>
                      <a:pt x="26" y="1263"/>
                    </a:lnTo>
                    <a:lnTo>
                      <a:pt x="26" y="1205"/>
                    </a:lnTo>
                    <a:lnTo>
                      <a:pt x="53" y="1147"/>
                    </a:lnTo>
                    <a:lnTo>
                      <a:pt x="66" y="1088"/>
                    </a:lnTo>
                    <a:lnTo>
                      <a:pt x="39" y="1030"/>
                    </a:lnTo>
                    <a:lnTo>
                      <a:pt x="13" y="972"/>
                    </a:lnTo>
                    <a:lnTo>
                      <a:pt x="13" y="914"/>
                    </a:lnTo>
                    <a:lnTo>
                      <a:pt x="26" y="856"/>
                    </a:lnTo>
                    <a:lnTo>
                      <a:pt x="39" y="798"/>
                    </a:lnTo>
                    <a:lnTo>
                      <a:pt x="39" y="740"/>
                    </a:lnTo>
                    <a:lnTo>
                      <a:pt x="53" y="682"/>
                    </a:lnTo>
                    <a:lnTo>
                      <a:pt x="66" y="624"/>
                    </a:lnTo>
                    <a:lnTo>
                      <a:pt x="66" y="566"/>
                    </a:lnTo>
                    <a:lnTo>
                      <a:pt x="53" y="508"/>
                    </a:lnTo>
                    <a:lnTo>
                      <a:pt x="39" y="450"/>
                    </a:lnTo>
                    <a:lnTo>
                      <a:pt x="26" y="392"/>
                    </a:lnTo>
                    <a:lnTo>
                      <a:pt x="26" y="334"/>
                    </a:lnTo>
                    <a:lnTo>
                      <a:pt x="26" y="276"/>
                    </a:lnTo>
                    <a:lnTo>
                      <a:pt x="66" y="218"/>
                    </a:lnTo>
                    <a:lnTo>
                      <a:pt x="66" y="160"/>
                    </a:lnTo>
                    <a:lnTo>
                      <a:pt x="66" y="102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  <p:sp>
            <p:nvSpPr>
              <p:cNvPr id="1056" name="Freeform 24"/>
              <p:cNvSpPr>
                <a:spLocks/>
              </p:cNvSpPr>
              <p:nvPr/>
            </p:nvSpPr>
            <p:spPr bwMode="auto">
              <a:xfrm>
                <a:off x="1161" y="204"/>
                <a:ext cx="2527" cy="117"/>
              </a:xfrm>
              <a:custGeom>
                <a:avLst/>
                <a:gdLst>
                  <a:gd name="T0" fmla="*/ 81 w 2527"/>
                  <a:gd name="T1" fmla="*/ 73 h 117"/>
                  <a:gd name="T2" fmla="*/ 188 w 2527"/>
                  <a:gd name="T3" fmla="*/ 44 h 117"/>
                  <a:gd name="T4" fmla="*/ 296 w 2527"/>
                  <a:gd name="T5" fmla="*/ 58 h 117"/>
                  <a:gd name="T6" fmla="*/ 417 w 2527"/>
                  <a:gd name="T7" fmla="*/ 87 h 117"/>
                  <a:gd name="T8" fmla="*/ 524 w 2527"/>
                  <a:gd name="T9" fmla="*/ 87 h 117"/>
                  <a:gd name="T10" fmla="*/ 645 w 2527"/>
                  <a:gd name="T11" fmla="*/ 73 h 117"/>
                  <a:gd name="T12" fmla="*/ 833 w 2527"/>
                  <a:gd name="T13" fmla="*/ 58 h 117"/>
                  <a:gd name="T14" fmla="*/ 941 w 2527"/>
                  <a:gd name="T15" fmla="*/ 44 h 117"/>
                  <a:gd name="T16" fmla="*/ 1061 w 2527"/>
                  <a:gd name="T17" fmla="*/ 58 h 117"/>
                  <a:gd name="T18" fmla="*/ 1209 w 2527"/>
                  <a:gd name="T19" fmla="*/ 58 h 117"/>
                  <a:gd name="T20" fmla="*/ 1344 w 2527"/>
                  <a:gd name="T21" fmla="*/ 44 h 117"/>
                  <a:gd name="T22" fmla="*/ 1451 w 2527"/>
                  <a:gd name="T23" fmla="*/ 44 h 117"/>
                  <a:gd name="T24" fmla="*/ 1559 w 2527"/>
                  <a:gd name="T25" fmla="*/ 0 h 117"/>
                  <a:gd name="T26" fmla="*/ 2472 w 2527"/>
                  <a:gd name="T27" fmla="*/ 0 h 117"/>
                  <a:gd name="T28" fmla="*/ 2472 w 2527"/>
                  <a:gd name="T29" fmla="*/ 58 h 117"/>
                  <a:gd name="T30" fmla="*/ 2351 w 2527"/>
                  <a:gd name="T31" fmla="*/ 58 h 117"/>
                  <a:gd name="T32" fmla="*/ 2244 w 2527"/>
                  <a:gd name="T33" fmla="*/ 58 h 117"/>
                  <a:gd name="T34" fmla="*/ 2123 w 2527"/>
                  <a:gd name="T35" fmla="*/ 73 h 117"/>
                  <a:gd name="T36" fmla="*/ 2015 w 2527"/>
                  <a:gd name="T37" fmla="*/ 87 h 117"/>
                  <a:gd name="T38" fmla="*/ 1868 w 2527"/>
                  <a:gd name="T39" fmla="*/ 73 h 117"/>
                  <a:gd name="T40" fmla="*/ 1760 w 2527"/>
                  <a:gd name="T41" fmla="*/ 58 h 117"/>
                  <a:gd name="T42" fmla="*/ 1639 w 2527"/>
                  <a:gd name="T43" fmla="*/ 58 h 117"/>
                  <a:gd name="T44" fmla="*/ 1532 w 2527"/>
                  <a:gd name="T45" fmla="*/ 73 h 117"/>
                  <a:gd name="T46" fmla="*/ 1424 w 2527"/>
                  <a:gd name="T47" fmla="*/ 73 h 117"/>
                  <a:gd name="T48" fmla="*/ 1317 w 2527"/>
                  <a:gd name="T49" fmla="*/ 58 h 117"/>
                  <a:gd name="T50" fmla="*/ 1088 w 2527"/>
                  <a:gd name="T51" fmla="*/ 73 h 117"/>
                  <a:gd name="T52" fmla="*/ 967 w 2527"/>
                  <a:gd name="T53" fmla="*/ 73 h 117"/>
                  <a:gd name="T54" fmla="*/ 846 w 2527"/>
                  <a:gd name="T55" fmla="*/ 87 h 117"/>
                  <a:gd name="T56" fmla="*/ 726 w 2527"/>
                  <a:gd name="T57" fmla="*/ 73 h 117"/>
                  <a:gd name="T58" fmla="*/ 591 w 2527"/>
                  <a:gd name="T59" fmla="*/ 73 h 117"/>
                  <a:gd name="T60" fmla="*/ 470 w 2527"/>
                  <a:gd name="T61" fmla="*/ 73 h 117"/>
                  <a:gd name="T62" fmla="*/ 363 w 2527"/>
                  <a:gd name="T63" fmla="*/ 73 h 117"/>
                  <a:gd name="T64" fmla="*/ 255 w 2527"/>
                  <a:gd name="T65" fmla="*/ 44 h 117"/>
                  <a:gd name="T66" fmla="*/ 148 w 2527"/>
                  <a:gd name="T67" fmla="*/ 73 h 117"/>
                  <a:gd name="T68" fmla="*/ 0 w 2527"/>
                  <a:gd name="T69" fmla="*/ 116 h 1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527" h="117">
                    <a:moveTo>
                      <a:pt x="0" y="116"/>
                    </a:moveTo>
                    <a:lnTo>
                      <a:pt x="81" y="73"/>
                    </a:lnTo>
                    <a:lnTo>
                      <a:pt x="134" y="58"/>
                    </a:lnTo>
                    <a:lnTo>
                      <a:pt x="188" y="44"/>
                    </a:lnTo>
                    <a:lnTo>
                      <a:pt x="242" y="44"/>
                    </a:lnTo>
                    <a:lnTo>
                      <a:pt x="296" y="58"/>
                    </a:lnTo>
                    <a:lnTo>
                      <a:pt x="363" y="87"/>
                    </a:lnTo>
                    <a:lnTo>
                      <a:pt x="417" y="87"/>
                    </a:lnTo>
                    <a:lnTo>
                      <a:pt x="470" y="87"/>
                    </a:lnTo>
                    <a:lnTo>
                      <a:pt x="524" y="87"/>
                    </a:lnTo>
                    <a:lnTo>
                      <a:pt x="591" y="87"/>
                    </a:lnTo>
                    <a:lnTo>
                      <a:pt x="645" y="73"/>
                    </a:lnTo>
                    <a:lnTo>
                      <a:pt x="752" y="58"/>
                    </a:lnTo>
                    <a:lnTo>
                      <a:pt x="833" y="58"/>
                    </a:lnTo>
                    <a:lnTo>
                      <a:pt x="887" y="44"/>
                    </a:lnTo>
                    <a:lnTo>
                      <a:pt x="941" y="44"/>
                    </a:lnTo>
                    <a:lnTo>
                      <a:pt x="1008" y="58"/>
                    </a:lnTo>
                    <a:lnTo>
                      <a:pt x="1061" y="58"/>
                    </a:lnTo>
                    <a:lnTo>
                      <a:pt x="1115" y="58"/>
                    </a:lnTo>
                    <a:lnTo>
                      <a:pt x="1209" y="58"/>
                    </a:lnTo>
                    <a:lnTo>
                      <a:pt x="1276" y="44"/>
                    </a:lnTo>
                    <a:lnTo>
                      <a:pt x="1344" y="44"/>
                    </a:lnTo>
                    <a:lnTo>
                      <a:pt x="1397" y="44"/>
                    </a:lnTo>
                    <a:lnTo>
                      <a:pt x="1451" y="44"/>
                    </a:lnTo>
                    <a:lnTo>
                      <a:pt x="1505" y="29"/>
                    </a:lnTo>
                    <a:lnTo>
                      <a:pt x="1559" y="0"/>
                    </a:lnTo>
                    <a:lnTo>
                      <a:pt x="2472" y="0"/>
                    </a:lnTo>
                    <a:lnTo>
                      <a:pt x="2526" y="29"/>
                    </a:lnTo>
                    <a:lnTo>
                      <a:pt x="2472" y="58"/>
                    </a:lnTo>
                    <a:lnTo>
                      <a:pt x="2419" y="58"/>
                    </a:lnTo>
                    <a:lnTo>
                      <a:pt x="2351" y="58"/>
                    </a:lnTo>
                    <a:lnTo>
                      <a:pt x="2298" y="58"/>
                    </a:lnTo>
                    <a:lnTo>
                      <a:pt x="2244" y="58"/>
                    </a:lnTo>
                    <a:lnTo>
                      <a:pt x="2177" y="102"/>
                    </a:lnTo>
                    <a:lnTo>
                      <a:pt x="2123" y="73"/>
                    </a:lnTo>
                    <a:lnTo>
                      <a:pt x="2069" y="73"/>
                    </a:lnTo>
                    <a:lnTo>
                      <a:pt x="2015" y="87"/>
                    </a:lnTo>
                    <a:lnTo>
                      <a:pt x="1935" y="87"/>
                    </a:lnTo>
                    <a:lnTo>
                      <a:pt x="1868" y="73"/>
                    </a:lnTo>
                    <a:lnTo>
                      <a:pt x="1814" y="58"/>
                    </a:lnTo>
                    <a:lnTo>
                      <a:pt x="1760" y="58"/>
                    </a:lnTo>
                    <a:lnTo>
                      <a:pt x="1706" y="58"/>
                    </a:lnTo>
                    <a:lnTo>
                      <a:pt x="1639" y="58"/>
                    </a:lnTo>
                    <a:lnTo>
                      <a:pt x="1585" y="58"/>
                    </a:lnTo>
                    <a:lnTo>
                      <a:pt x="1532" y="73"/>
                    </a:lnTo>
                    <a:lnTo>
                      <a:pt x="1478" y="73"/>
                    </a:lnTo>
                    <a:lnTo>
                      <a:pt x="1424" y="73"/>
                    </a:lnTo>
                    <a:lnTo>
                      <a:pt x="1370" y="58"/>
                    </a:lnTo>
                    <a:lnTo>
                      <a:pt x="1317" y="58"/>
                    </a:lnTo>
                    <a:lnTo>
                      <a:pt x="1196" y="58"/>
                    </a:lnTo>
                    <a:lnTo>
                      <a:pt x="1088" y="73"/>
                    </a:lnTo>
                    <a:lnTo>
                      <a:pt x="1035" y="73"/>
                    </a:lnTo>
                    <a:lnTo>
                      <a:pt x="967" y="73"/>
                    </a:lnTo>
                    <a:lnTo>
                      <a:pt x="914" y="87"/>
                    </a:lnTo>
                    <a:lnTo>
                      <a:pt x="846" y="87"/>
                    </a:lnTo>
                    <a:lnTo>
                      <a:pt x="779" y="73"/>
                    </a:lnTo>
                    <a:lnTo>
                      <a:pt x="726" y="73"/>
                    </a:lnTo>
                    <a:lnTo>
                      <a:pt x="658" y="73"/>
                    </a:lnTo>
                    <a:lnTo>
                      <a:pt x="591" y="73"/>
                    </a:lnTo>
                    <a:lnTo>
                      <a:pt x="524" y="73"/>
                    </a:lnTo>
                    <a:lnTo>
                      <a:pt x="470" y="73"/>
                    </a:lnTo>
                    <a:lnTo>
                      <a:pt x="417" y="73"/>
                    </a:lnTo>
                    <a:lnTo>
                      <a:pt x="363" y="73"/>
                    </a:lnTo>
                    <a:lnTo>
                      <a:pt x="309" y="44"/>
                    </a:lnTo>
                    <a:lnTo>
                      <a:pt x="255" y="44"/>
                    </a:lnTo>
                    <a:lnTo>
                      <a:pt x="202" y="44"/>
                    </a:lnTo>
                    <a:lnTo>
                      <a:pt x="148" y="73"/>
                    </a:lnTo>
                    <a:lnTo>
                      <a:pt x="94" y="73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  <p:sp>
            <p:nvSpPr>
              <p:cNvPr id="1057" name="Freeform 25"/>
              <p:cNvSpPr>
                <a:spLocks/>
              </p:cNvSpPr>
              <p:nvPr/>
            </p:nvSpPr>
            <p:spPr bwMode="auto">
              <a:xfrm>
                <a:off x="3070" y="204"/>
                <a:ext cx="1763" cy="75"/>
              </a:xfrm>
              <a:custGeom>
                <a:avLst/>
                <a:gdLst>
                  <a:gd name="T0" fmla="*/ 188 w 1763"/>
                  <a:gd name="T1" fmla="*/ 0 h 75"/>
                  <a:gd name="T2" fmla="*/ 363 w 1763"/>
                  <a:gd name="T3" fmla="*/ 74 h 75"/>
                  <a:gd name="T4" fmla="*/ 444 w 1763"/>
                  <a:gd name="T5" fmla="*/ 74 h 75"/>
                  <a:gd name="T6" fmla="*/ 565 w 1763"/>
                  <a:gd name="T7" fmla="*/ 74 h 75"/>
                  <a:gd name="T8" fmla="*/ 619 w 1763"/>
                  <a:gd name="T9" fmla="*/ 74 h 75"/>
                  <a:gd name="T10" fmla="*/ 699 w 1763"/>
                  <a:gd name="T11" fmla="*/ 59 h 75"/>
                  <a:gd name="T12" fmla="*/ 753 w 1763"/>
                  <a:gd name="T13" fmla="*/ 59 h 75"/>
                  <a:gd name="T14" fmla="*/ 807 w 1763"/>
                  <a:gd name="T15" fmla="*/ 44 h 75"/>
                  <a:gd name="T16" fmla="*/ 874 w 1763"/>
                  <a:gd name="T17" fmla="*/ 44 h 75"/>
                  <a:gd name="T18" fmla="*/ 928 w 1763"/>
                  <a:gd name="T19" fmla="*/ 44 h 75"/>
                  <a:gd name="T20" fmla="*/ 995 w 1763"/>
                  <a:gd name="T21" fmla="*/ 74 h 75"/>
                  <a:gd name="T22" fmla="*/ 1103 w 1763"/>
                  <a:gd name="T23" fmla="*/ 74 h 75"/>
                  <a:gd name="T24" fmla="*/ 1157 w 1763"/>
                  <a:gd name="T25" fmla="*/ 74 h 75"/>
                  <a:gd name="T26" fmla="*/ 1211 w 1763"/>
                  <a:gd name="T27" fmla="*/ 74 h 75"/>
                  <a:gd name="T28" fmla="*/ 1332 w 1763"/>
                  <a:gd name="T29" fmla="*/ 74 h 75"/>
                  <a:gd name="T30" fmla="*/ 1399 w 1763"/>
                  <a:gd name="T31" fmla="*/ 59 h 75"/>
                  <a:gd name="T32" fmla="*/ 1453 w 1763"/>
                  <a:gd name="T33" fmla="*/ 44 h 75"/>
                  <a:gd name="T34" fmla="*/ 1506 w 1763"/>
                  <a:gd name="T35" fmla="*/ 44 h 75"/>
                  <a:gd name="T36" fmla="*/ 1560 w 1763"/>
                  <a:gd name="T37" fmla="*/ 30 h 75"/>
                  <a:gd name="T38" fmla="*/ 1654 w 1763"/>
                  <a:gd name="T39" fmla="*/ 30 h 75"/>
                  <a:gd name="T40" fmla="*/ 1708 w 1763"/>
                  <a:gd name="T41" fmla="*/ 30 h 75"/>
                  <a:gd name="T42" fmla="*/ 1762 w 1763"/>
                  <a:gd name="T43" fmla="*/ 30 h 75"/>
                  <a:gd name="T44" fmla="*/ 1708 w 1763"/>
                  <a:gd name="T45" fmla="*/ 30 h 75"/>
                  <a:gd name="T46" fmla="*/ 1654 w 1763"/>
                  <a:gd name="T47" fmla="*/ 44 h 75"/>
                  <a:gd name="T48" fmla="*/ 1601 w 1763"/>
                  <a:gd name="T49" fmla="*/ 74 h 75"/>
                  <a:gd name="T50" fmla="*/ 1547 w 1763"/>
                  <a:gd name="T51" fmla="*/ 74 h 75"/>
                  <a:gd name="T52" fmla="*/ 1493 w 1763"/>
                  <a:gd name="T53" fmla="*/ 74 h 75"/>
                  <a:gd name="T54" fmla="*/ 1426 w 1763"/>
                  <a:gd name="T55" fmla="*/ 59 h 75"/>
                  <a:gd name="T56" fmla="*/ 1372 w 1763"/>
                  <a:gd name="T57" fmla="*/ 59 h 75"/>
                  <a:gd name="T58" fmla="*/ 1251 w 1763"/>
                  <a:gd name="T59" fmla="*/ 59 h 75"/>
                  <a:gd name="T60" fmla="*/ 1184 w 1763"/>
                  <a:gd name="T61" fmla="*/ 59 h 75"/>
                  <a:gd name="T62" fmla="*/ 1116 w 1763"/>
                  <a:gd name="T63" fmla="*/ 59 h 75"/>
                  <a:gd name="T64" fmla="*/ 1009 w 1763"/>
                  <a:gd name="T65" fmla="*/ 59 h 75"/>
                  <a:gd name="T66" fmla="*/ 955 w 1763"/>
                  <a:gd name="T67" fmla="*/ 59 h 75"/>
                  <a:gd name="T68" fmla="*/ 888 w 1763"/>
                  <a:gd name="T69" fmla="*/ 59 h 75"/>
                  <a:gd name="T70" fmla="*/ 820 w 1763"/>
                  <a:gd name="T71" fmla="*/ 74 h 75"/>
                  <a:gd name="T72" fmla="*/ 767 w 1763"/>
                  <a:gd name="T73" fmla="*/ 74 h 75"/>
                  <a:gd name="T74" fmla="*/ 699 w 1763"/>
                  <a:gd name="T75" fmla="*/ 59 h 75"/>
                  <a:gd name="T76" fmla="*/ 646 w 1763"/>
                  <a:gd name="T77" fmla="*/ 44 h 75"/>
                  <a:gd name="T78" fmla="*/ 592 w 1763"/>
                  <a:gd name="T79" fmla="*/ 44 h 75"/>
                  <a:gd name="T80" fmla="*/ 538 w 1763"/>
                  <a:gd name="T81" fmla="*/ 44 h 75"/>
                  <a:gd name="T82" fmla="*/ 484 w 1763"/>
                  <a:gd name="T83" fmla="*/ 59 h 75"/>
                  <a:gd name="T84" fmla="*/ 430 w 1763"/>
                  <a:gd name="T85" fmla="*/ 59 h 75"/>
                  <a:gd name="T86" fmla="*/ 377 w 1763"/>
                  <a:gd name="T87" fmla="*/ 30 h 75"/>
                  <a:gd name="T88" fmla="*/ 323 w 1763"/>
                  <a:gd name="T89" fmla="*/ 15 h 75"/>
                  <a:gd name="T90" fmla="*/ 269 w 1763"/>
                  <a:gd name="T91" fmla="*/ 15 h 75"/>
                  <a:gd name="T92" fmla="*/ 215 w 1763"/>
                  <a:gd name="T93" fmla="*/ 15 h 75"/>
                  <a:gd name="T94" fmla="*/ 161 w 1763"/>
                  <a:gd name="T95" fmla="*/ 15 h 75"/>
                  <a:gd name="T96" fmla="*/ 108 w 1763"/>
                  <a:gd name="T97" fmla="*/ 30 h 75"/>
                  <a:gd name="T98" fmla="*/ 54 w 1763"/>
                  <a:gd name="T99" fmla="*/ 44 h 75"/>
                  <a:gd name="T100" fmla="*/ 0 w 1763"/>
                  <a:gd name="T101" fmla="*/ 59 h 75"/>
                  <a:gd name="T102" fmla="*/ 54 w 1763"/>
                  <a:gd name="T103" fmla="*/ 59 h 75"/>
                  <a:gd name="T104" fmla="*/ 108 w 1763"/>
                  <a:gd name="T105" fmla="*/ 30 h 75"/>
                  <a:gd name="T106" fmla="*/ 161 w 1763"/>
                  <a:gd name="T107" fmla="*/ 30 h 75"/>
                  <a:gd name="T108" fmla="*/ 188 w 1763"/>
                  <a:gd name="T109" fmla="*/ 0 h 7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763" h="75">
                    <a:moveTo>
                      <a:pt x="188" y="0"/>
                    </a:moveTo>
                    <a:lnTo>
                      <a:pt x="363" y="74"/>
                    </a:lnTo>
                    <a:lnTo>
                      <a:pt x="444" y="74"/>
                    </a:lnTo>
                    <a:lnTo>
                      <a:pt x="565" y="74"/>
                    </a:lnTo>
                    <a:lnTo>
                      <a:pt x="619" y="74"/>
                    </a:lnTo>
                    <a:lnTo>
                      <a:pt x="699" y="59"/>
                    </a:lnTo>
                    <a:lnTo>
                      <a:pt x="753" y="59"/>
                    </a:lnTo>
                    <a:lnTo>
                      <a:pt x="807" y="44"/>
                    </a:lnTo>
                    <a:lnTo>
                      <a:pt x="874" y="44"/>
                    </a:lnTo>
                    <a:lnTo>
                      <a:pt x="928" y="44"/>
                    </a:lnTo>
                    <a:lnTo>
                      <a:pt x="995" y="74"/>
                    </a:lnTo>
                    <a:lnTo>
                      <a:pt x="1103" y="74"/>
                    </a:lnTo>
                    <a:lnTo>
                      <a:pt x="1157" y="74"/>
                    </a:lnTo>
                    <a:lnTo>
                      <a:pt x="1211" y="74"/>
                    </a:lnTo>
                    <a:lnTo>
                      <a:pt x="1332" y="74"/>
                    </a:lnTo>
                    <a:lnTo>
                      <a:pt x="1399" y="59"/>
                    </a:lnTo>
                    <a:lnTo>
                      <a:pt x="1453" y="44"/>
                    </a:lnTo>
                    <a:lnTo>
                      <a:pt x="1506" y="44"/>
                    </a:lnTo>
                    <a:lnTo>
                      <a:pt x="1560" y="30"/>
                    </a:lnTo>
                    <a:lnTo>
                      <a:pt x="1654" y="30"/>
                    </a:lnTo>
                    <a:lnTo>
                      <a:pt x="1708" y="30"/>
                    </a:lnTo>
                    <a:lnTo>
                      <a:pt x="1762" y="30"/>
                    </a:lnTo>
                    <a:lnTo>
                      <a:pt x="1708" y="30"/>
                    </a:lnTo>
                    <a:lnTo>
                      <a:pt x="1654" y="44"/>
                    </a:lnTo>
                    <a:lnTo>
                      <a:pt x="1601" y="74"/>
                    </a:lnTo>
                    <a:lnTo>
                      <a:pt x="1547" y="74"/>
                    </a:lnTo>
                    <a:lnTo>
                      <a:pt x="1493" y="74"/>
                    </a:lnTo>
                    <a:lnTo>
                      <a:pt x="1426" y="59"/>
                    </a:lnTo>
                    <a:lnTo>
                      <a:pt x="1372" y="59"/>
                    </a:lnTo>
                    <a:lnTo>
                      <a:pt x="1251" y="59"/>
                    </a:lnTo>
                    <a:lnTo>
                      <a:pt x="1184" y="59"/>
                    </a:lnTo>
                    <a:lnTo>
                      <a:pt x="1116" y="59"/>
                    </a:lnTo>
                    <a:lnTo>
                      <a:pt x="1009" y="59"/>
                    </a:lnTo>
                    <a:lnTo>
                      <a:pt x="955" y="59"/>
                    </a:lnTo>
                    <a:lnTo>
                      <a:pt x="888" y="59"/>
                    </a:lnTo>
                    <a:lnTo>
                      <a:pt x="820" y="74"/>
                    </a:lnTo>
                    <a:lnTo>
                      <a:pt x="767" y="74"/>
                    </a:lnTo>
                    <a:lnTo>
                      <a:pt x="699" y="59"/>
                    </a:lnTo>
                    <a:lnTo>
                      <a:pt x="646" y="44"/>
                    </a:lnTo>
                    <a:lnTo>
                      <a:pt x="592" y="44"/>
                    </a:lnTo>
                    <a:lnTo>
                      <a:pt x="538" y="44"/>
                    </a:lnTo>
                    <a:lnTo>
                      <a:pt x="484" y="59"/>
                    </a:lnTo>
                    <a:lnTo>
                      <a:pt x="430" y="59"/>
                    </a:lnTo>
                    <a:lnTo>
                      <a:pt x="377" y="30"/>
                    </a:lnTo>
                    <a:lnTo>
                      <a:pt x="323" y="15"/>
                    </a:lnTo>
                    <a:lnTo>
                      <a:pt x="269" y="15"/>
                    </a:lnTo>
                    <a:lnTo>
                      <a:pt x="215" y="15"/>
                    </a:lnTo>
                    <a:lnTo>
                      <a:pt x="161" y="15"/>
                    </a:lnTo>
                    <a:lnTo>
                      <a:pt x="108" y="30"/>
                    </a:lnTo>
                    <a:lnTo>
                      <a:pt x="54" y="44"/>
                    </a:lnTo>
                    <a:lnTo>
                      <a:pt x="0" y="59"/>
                    </a:lnTo>
                    <a:lnTo>
                      <a:pt x="54" y="59"/>
                    </a:lnTo>
                    <a:lnTo>
                      <a:pt x="108" y="30"/>
                    </a:lnTo>
                    <a:lnTo>
                      <a:pt x="161" y="30"/>
                    </a:lnTo>
                    <a:lnTo>
                      <a:pt x="188" y="0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</p:grpSp>
        <p:grpSp>
          <p:nvGrpSpPr>
            <p:cNvPr id="1031" name="Group 30"/>
            <p:cNvGrpSpPr>
              <a:grpSpLocks/>
            </p:cNvGrpSpPr>
            <p:nvPr/>
          </p:nvGrpSpPr>
          <p:grpSpPr bwMode="auto">
            <a:xfrm>
              <a:off x="0" y="0"/>
              <a:ext cx="1246" cy="1232"/>
              <a:chOff x="0" y="0"/>
              <a:chExt cx="1246" cy="1232"/>
            </a:xfrm>
          </p:grpSpPr>
          <p:sp>
            <p:nvSpPr>
              <p:cNvPr id="1032" name="Rectangle 2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46" cy="123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  <p:sp>
            <p:nvSpPr>
              <p:cNvPr id="1033" name="Rectangle 28"/>
              <p:cNvSpPr>
                <a:spLocks noChangeArrowheads="1"/>
              </p:cNvSpPr>
              <p:nvPr/>
            </p:nvSpPr>
            <p:spPr bwMode="auto">
              <a:xfrm>
                <a:off x="246" y="202"/>
                <a:ext cx="1000" cy="1030"/>
              </a:xfrm>
              <a:prstGeom prst="rect">
                <a:avLst/>
              </a:pr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  <p:sp>
            <p:nvSpPr>
              <p:cNvPr id="1034" name="Rectangle 2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72" cy="1165"/>
              </a:xfrm>
              <a:prstGeom prst="rect">
                <a:avLst/>
              </a:prstGeom>
              <a:gradFill rotWithShape="0">
                <a:gsLst>
                  <a:gs pos="0">
                    <a:srgbClr val="790015"/>
                  </a:gs>
                  <a:gs pos="100000">
                    <a:srgbClr val="61001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</p:grpSp>
      </p:grpSp>
      <p:sp>
        <p:nvSpPr>
          <p:cNvPr id="1027" name="Text Box 34"/>
          <p:cNvSpPr txBox="1">
            <a:spLocks noChangeArrowheads="1"/>
          </p:cNvSpPr>
          <p:nvPr userDrawn="1"/>
        </p:nvSpPr>
        <p:spPr bwMode="auto">
          <a:xfrm>
            <a:off x="282575" y="6519863"/>
            <a:ext cx="996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FFFFFF"/>
                </a:solidFill>
              </a:rPr>
              <a:t>©2006 TBBMI</a:t>
            </a:r>
          </a:p>
        </p:txBody>
      </p:sp>
      <p:sp>
        <p:nvSpPr>
          <p:cNvPr id="1028" name="Rectangle 35"/>
          <p:cNvSpPr>
            <a:spLocks noChangeArrowheads="1"/>
          </p:cNvSpPr>
          <p:nvPr userDrawn="1"/>
        </p:nvSpPr>
        <p:spPr bwMode="auto">
          <a:xfrm>
            <a:off x="7602538" y="6519863"/>
            <a:ext cx="6477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rgbClr val="FFFFFF"/>
                </a:solidFill>
                <a:cs typeface="Arial" charset="0"/>
              </a:rPr>
              <a:t>9.65.01.</a:t>
            </a:r>
          </a:p>
        </p:txBody>
      </p:sp>
    </p:spTree>
    <p:extLst>
      <p:ext uri="{BB962C8B-B14F-4D97-AF65-F5344CB8AC3E}">
        <p14:creationId xmlns:p14="http://schemas.microsoft.com/office/powerpoint/2010/main" val="351731277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07" charset="-128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  <a:ea typeface="ＭＳ Ｐゴシック" pitchFamily="-107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  <a:ea typeface="ＭＳ Ｐゴシック" pitchFamily="-107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  <a:ea typeface="ＭＳ Ｐゴシック" pitchFamily="-107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1"/>
          <p:cNvGrpSpPr>
            <a:grpSpLocks/>
          </p:cNvGrpSpPr>
          <p:nvPr/>
        </p:nvGrpSpPr>
        <p:grpSpPr bwMode="auto">
          <a:xfrm>
            <a:off x="0" y="0"/>
            <a:ext cx="9132888" cy="6845300"/>
            <a:chOff x="0" y="0"/>
            <a:chExt cx="5753" cy="4312"/>
          </a:xfrm>
        </p:grpSpPr>
        <p:sp>
          <p:nvSpPr>
            <p:cNvPr id="1029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61001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900">
                <a:solidFill>
                  <a:srgbClr val="FFA27C"/>
                </a:solidFill>
              </a:endParaRPr>
            </a:p>
          </p:txBody>
        </p:sp>
        <p:grpSp>
          <p:nvGrpSpPr>
            <p:cNvPr id="1030" name="Group 26"/>
            <p:cNvGrpSpPr>
              <a:grpSpLocks/>
            </p:cNvGrpSpPr>
            <p:nvPr/>
          </p:nvGrpSpPr>
          <p:grpSpPr bwMode="auto">
            <a:xfrm>
              <a:off x="246" y="204"/>
              <a:ext cx="5271" cy="3889"/>
              <a:chOff x="246" y="204"/>
              <a:chExt cx="5271" cy="3889"/>
            </a:xfrm>
          </p:grpSpPr>
          <p:sp>
            <p:nvSpPr>
              <p:cNvPr id="2" name="Rectangle 3"/>
              <p:cNvSpPr>
                <a:spLocks noChangeArrowheads="1"/>
              </p:cNvSpPr>
              <p:nvPr/>
            </p:nvSpPr>
            <p:spPr bwMode="auto">
              <a:xfrm>
                <a:off x="294" y="228"/>
                <a:ext cx="5217" cy="3850"/>
              </a:xfrm>
              <a:prstGeom prst="rect">
                <a:avLst/>
              </a:prstGeom>
              <a:solidFill>
                <a:srgbClr val="535353"/>
              </a:solidFill>
              <a:ln w="12700">
                <a:noFill/>
                <a:miter lim="800000"/>
                <a:headEnd/>
                <a:tailEnd/>
              </a:ln>
              <a:effectLst>
                <a:outerShdw blurRad="63500" dist="197566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900">
                  <a:solidFill>
                    <a:srgbClr val="FFA27C"/>
                  </a:solidFill>
                  <a:latin typeface="Arial" pitchFamily="-107" charset="0"/>
                </a:endParaRPr>
              </a:p>
            </p:txBody>
          </p:sp>
          <p:sp>
            <p:nvSpPr>
              <p:cNvPr id="1036" name="Freeform 4"/>
              <p:cNvSpPr>
                <a:spLocks/>
              </p:cNvSpPr>
              <p:nvPr/>
            </p:nvSpPr>
            <p:spPr bwMode="auto">
              <a:xfrm>
                <a:off x="3002" y="378"/>
                <a:ext cx="1411" cy="3440"/>
              </a:xfrm>
              <a:custGeom>
                <a:avLst/>
                <a:gdLst>
                  <a:gd name="T0" fmla="*/ 91 w 1411"/>
                  <a:gd name="T1" fmla="*/ 33 h 3440"/>
                  <a:gd name="T2" fmla="*/ 212 w 1411"/>
                  <a:gd name="T3" fmla="*/ 76 h 3440"/>
                  <a:gd name="T4" fmla="*/ 332 w 1411"/>
                  <a:gd name="T5" fmla="*/ 174 h 3440"/>
                  <a:gd name="T6" fmla="*/ 383 w 1411"/>
                  <a:gd name="T7" fmla="*/ 305 h 3440"/>
                  <a:gd name="T8" fmla="*/ 443 w 1411"/>
                  <a:gd name="T9" fmla="*/ 446 h 3440"/>
                  <a:gd name="T10" fmla="*/ 453 w 1411"/>
                  <a:gd name="T11" fmla="*/ 620 h 3440"/>
                  <a:gd name="T12" fmla="*/ 494 w 1411"/>
                  <a:gd name="T13" fmla="*/ 751 h 3440"/>
                  <a:gd name="T14" fmla="*/ 494 w 1411"/>
                  <a:gd name="T15" fmla="*/ 882 h 3440"/>
                  <a:gd name="T16" fmla="*/ 483 w 1411"/>
                  <a:gd name="T17" fmla="*/ 1012 h 3440"/>
                  <a:gd name="T18" fmla="*/ 473 w 1411"/>
                  <a:gd name="T19" fmla="*/ 1143 h 3440"/>
                  <a:gd name="T20" fmla="*/ 463 w 1411"/>
                  <a:gd name="T21" fmla="*/ 1284 h 3440"/>
                  <a:gd name="T22" fmla="*/ 433 w 1411"/>
                  <a:gd name="T23" fmla="*/ 1426 h 3440"/>
                  <a:gd name="T24" fmla="*/ 383 w 1411"/>
                  <a:gd name="T25" fmla="*/ 1556 h 3440"/>
                  <a:gd name="T26" fmla="*/ 353 w 1411"/>
                  <a:gd name="T27" fmla="*/ 1687 h 3440"/>
                  <a:gd name="T28" fmla="*/ 443 w 1411"/>
                  <a:gd name="T29" fmla="*/ 1796 h 3440"/>
                  <a:gd name="T30" fmla="*/ 494 w 1411"/>
                  <a:gd name="T31" fmla="*/ 1937 h 3440"/>
                  <a:gd name="T32" fmla="*/ 524 w 1411"/>
                  <a:gd name="T33" fmla="*/ 2068 h 3440"/>
                  <a:gd name="T34" fmla="*/ 614 w 1411"/>
                  <a:gd name="T35" fmla="*/ 2198 h 3440"/>
                  <a:gd name="T36" fmla="*/ 705 w 1411"/>
                  <a:gd name="T37" fmla="*/ 2351 h 3440"/>
                  <a:gd name="T38" fmla="*/ 836 w 1411"/>
                  <a:gd name="T39" fmla="*/ 2470 h 3440"/>
                  <a:gd name="T40" fmla="*/ 947 w 1411"/>
                  <a:gd name="T41" fmla="*/ 2612 h 3440"/>
                  <a:gd name="T42" fmla="*/ 1078 w 1411"/>
                  <a:gd name="T43" fmla="*/ 2721 h 3440"/>
                  <a:gd name="T44" fmla="*/ 1158 w 1411"/>
                  <a:gd name="T45" fmla="*/ 2851 h 3440"/>
                  <a:gd name="T46" fmla="*/ 1269 w 1411"/>
                  <a:gd name="T47" fmla="*/ 3004 h 3440"/>
                  <a:gd name="T48" fmla="*/ 1319 w 1411"/>
                  <a:gd name="T49" fmla="*/ 3156 h 3440"/>
                  <a:gd name="T50" fmla="*/ 1370 w 1411"/>
                  <a:gd name="T51" fmla="*/ 3308 h 3440"/>
                  <a:gd name="T52" fmla="*/ 1400 w 1411"/>
                  <a:gd name="T53" fmla="*/ 3439 h 3440"/>
                  <a:gd name="T54" fmla="*/ 1410 w 1411"/>
                  <a:gd name="T55" fmla="*/ 3145 h 3440"/>
                  <a:gd name="T56" fmla="*/ 1340 w 1411"/>
                  <a:gd name="T57" fmla="*/ 3058 h 3440"/>
                  <a:gd name="T58" fmla="*/ 1259 w 1411"/>
                  <a:gd name="T59" fmla="*/ 2862 h 3440"/>
                  <a:gd name="T60" fmla="*/ 1098 w 1411"/>
                  <a:gd name="T61" fmla="*/ 2721 h 3440"/>
                  <a:gd name="T62" fmla="*/ 997 w 1411"/>
                  <a:gd name="T63" fmla="*/ 2514 h 3440"/>
                  <a:gd name="T64" fmla="*/ 806 w 1411"/>
                  <a:gd name="T65" fmla="*/ 2449 h 3440"/>
                  <a:gd name="T66" fmla="*/ 735 w 1411"/>
                  <a:gd name="T67" fmla="*/ 2307 h 3440"/>
                  <a:gd name="T68" fmla="*/ 635 w 1411"/>
                  <a:gd name="T69" fmla="*/ 2187 h 3440"/>
                  <a:gd name="T70" fmla="*/ 534 w 1411"/>
                  <a:gd name="T71" fmla="*/ 1959 h 3440"/>
                  <a:gd name="T72" fmla="*/ 443 w 1411"/>
                  <a:gd name="T73" fmla="*/ 1785 h 3440"/>
                  <a:gd name="T74" fmla="*/ 403 w 1411"/>
                  <a:gd name="T75" fmla="*/ 1632 h 3440"/>
                  <a:gd name="T76" fmla="*/ 433 w 1411"/>
                  <a:gd name="T77" fmla="*/ 1491 h 3440"/>
                  <a:gd name="T78" fmla="*/ 483 w 1411"/>
                  <a:gd name="T79" fmla="*/ 1349 h 3440"/>
                  <a:gd name="T80" fmla="*/ 483 w 1411"/>
                  <a:gd name="T81" fmla="*/ 1208 h 3440"/>
                  <a:gd name="T82" fmla="*/ 524 w 1411"/>
                  <a:gd name="T83" fmla="*/ 1023 h 3440"/>
                  <a:gd name="T84" fmla="*/ 514 w 1411"/>
                  <a:gd name="T85" fmla="*/ 805 h 3440"/>
                  <a:gd name="T86" fmla="*/ 534 w 1411"/>
                  <a:gd name="T87" fmla="*/ 642 h 3440"/>
                  <a:gd name="T88" fmla="*/ 554 w 1411"/>
                  <a:gd name="T89" fmla="*/ 522 h 3440"/>
                  <a:gd name="T90" fmla="*/ 665 w 1411"/>
                  <a:gd name="T91" fmla="*/ 392 h 3440"/>
                  <a:gd name="T92" fmla="*/ 826 w 1411"/>
                  <a:gd name="T93" fmla="*/ 218 h 3440"/>
                  <a:gd name="T94" fmla="*/ 876 w 1411"/>
                  <a:gd name="T95" fmla="*/ 76 h 3440"/>
                  <a:gd name="T96" fmla="*/ 917 w 1411"/>
                  <a:gd name="T97" fmla="*/ 11 h 3440"/>
                  <a:gd name="T98" fmla="*/ 765 w 1411"/>
                  <a:gd name="T99" fmla="*/ 87 h 3440"/>
                  <a:gd name="T100" fmla="*/ 755 w 1411"/>
                  <a:gd name="T101" fmla="*/ 218 h 3440"/>
                  <a:gd name="T102" fmla="*/ 745 w 1411"/>
                  <a:gd name="T103" fmla="*/ 305 h 3440"/>
                  <a:gd name="T104" fmla="*/ 624 w 1411"/>
                  <a:gd name="T105" fmla="*/ 435 h 3440"/>
                  <a:gd name="T106" fmla="*/ 534 w 1411"/>
                  <a:gd name="T107" fmla="*/ 522 h 3440"/>
                  <a:gd name="T108" fmla="*/ 483 w 1411"/>
                  <a:gd name="T109" fmla="*/ 664 h 3440"/>
                  <a:gd name="T110" fmla="*/ 473 w 1411"/>
                  <a:gd name="T111" fmla="*/ 511 h 3440"/>
                  <a:gd name="T112" fmla="*/ 443 w 1411"/>
                  <a:gd name="T113" fmla="*/ 348 h 3440"/>
                  <a:gd name="T114" fmla="*/ 383 w 1411"/>
                  <a:gd name="T115" fmla="*/ 218 h 3440"/>
                  <a:gd name="T116" fmla="*/ 302 w 1411"/>
                  <a:gd name="T117" fmla="*/ 98 h 3440"/>
                  <a:gd name="T118" fmla="*/ 181 w 1411"/>
                  <a:gd name="T119" fmla="*/ 33 h 3440"/>
                  <a:gd name="T120" fmla="*/ 60 w 1411"/>
                  <a:gd name="T121" fmla="*/ 11 h 344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411" h="3440">
                    <a:moveTo>
                      <a:pt x="0" y="0"/>
                    </a:moveTo>
                    <a:lnTo>
                      <a:pt x="50" y="22"/>
                    </a:lnTo>
                    <a:lnTo>
                      <a:pt x="91" y="33"/>
                    </a:lnTo>
                    <a:lnTo>
                      <a:pt x="131" y="22"/>
                    </a:lnTo>
                    <a:lnTo>
                      <a:pt x="171" y="54"/>
                    </a:lnTo>
                    <a:lnTo>
                      <a:pt x="212" y="76"/>
                    </a:lnTo>
                    <a:lnTo>
                      <a:pt x="252" y="98"/>
                    </a:lnTo>
                    <a:lnTo>
                      <a:pt x="292" y="141"/>
                    </a:lnTo>
                    <a:lnTo>
                      <a:pt x="332" y="174"/>
                    </a:lnTo>
                    <a:lnTo>
                      <a:pt x="342" y="218"/>
                    </a:lnTo>
                    <a:lnTo>
                      <a:pt x="342" y="261"/>
                    </a:lnTo>
                    <a:lnTo>
                      <a:pt x="383" y="305"/>
                    </a:lnTo>
                    <a:lnTo>
                      <a:pt x="413" y="348"/>
                    </a:lnTo>
                    <a:lnTo>
                      <a:pt x="413" y="403"/>
                    </a:lnTo>
                    <a:lnTo>
                      <a:pt x="443" y="446"/>
                    </a:lnTo>
                    <a:lnTo>
                      <a:pt x="463" y="490"/>
                    </a:lnTo>
                    <a:lnTo>
                      <a:pt x="453" y="577"/>
                    </a:lnTo>
                    <a:lnTo>
                      <a:pt x="453" y="620"/>
                    </a:lnTo>
                    <a:lnTo>
                      <a:pt x="473" y="664"/>
                    </a:lnTo>
                    <a:lnTo>
                      <a:pt x="483" y="707"/>
                    </a:lnTo>
                    <a:lnTo>
                      <a:pt x="494" y="751"/>
                    </a:lnTo>
                    <a:lnTo>
                      <a:pt x="494" y="794"/>
                    </a:lnTo>
                    <a:lnTo>
                      <a:pt x="494" y="838"/>
                    </a:lnTo>
                    <a:lnTo>
                      <a:pt x="494" y="882"/>
                    </a:lnTo>
                    <a:lnTo>
                      <a:pt x="494" y="925"/>
                    </a:lnTo>
                    <a:lnTo>
                      <a:pt x="504" y="969"/>
                    </a:lnTo>
                    <a:lnTo>
                      <a:pt x="483" y="1012"/>
                    </a:lnTo>
                    <a:lnTo>
                      <a:pt x="473" y="1056"/>
                    </a:lnTo>
                    <a:lnTo>
                      <a:pt x="473" y="1099"/>
                    </a:lnTo>
                    <a:lnTo>
                      <a:pt x="473" y="1143"/>
                    </a:lnTo>
                    <a:lnTo>
                      <a:pt x="483" y="1186"/>
                    </a:lnTo>
                    <a:lnTo>
                      <a:pt x="483" y="1230"/>
                    </a:lnTo>
                    <a:lnTo>
                      <a:pt x="463" y="1284"/>
                    </a:lnTo>
                    <a:lnTo>
                      <a:pt x="453" y="1328"/>
                    </a:lnTo>
                    <a:lnTo>
                      <a:pt x="453" y="1382"/>
                    </a:lnTo>
                    <a:lnTo>
                      <a:pt x="433" y="1426"/>
                    </a:lnTo>
                    <a:lnTo>
                      <a:pt x="403" y="1469"/>
                    </a:lnTo>
                    <a:lnTo>
                      <a:pt x="383" y="1513"/>
                    </a:lnTo>
                    <a:lnTo>
                      <a:pt x="383" y="1556"/>
                    </a:lnTo>
                    <a:lnTo>
                      <a:pt x="383" y="1600"/>
                    </a:lnTo>
                    <a:lnTo>
                      <a:pt x="363" y="1643"/>
                    </a:lnTo>
                    <a:lnTo>
                      <a:pt x="353" y="1687"/>
                    </a:lnTo>
                    <a:lnTo>
                      <a:pt x="363" y="1730"/>
                    </a:lnTo>
                    <a:lnTo>
                      <a:pt x="383" y="1785"/>
                    </a:lnTo>
                    <a:lnTo>
                      <a:pt x="443" y="1796"/>
                    </a:lnTo>
                    <a:lnTo>
                      <a:pt x="463" y="1850"/>
                    </a:lnTo>
                    <a:lnTo>
                      <a:pt x="483" y="1894"/>
                    </a:lnTo>
                    <a:lnTo>
                      <a:pt x="494" y="1937"/>
                    </a:lnTo>
                    <a:lnTo>
                      <a:pt x="494" y="1981"/>
                    </a:lnTo>
                    <a:lnTo>
                      <a:pt x="524" y="2024"/>
                    </a:lnTo>
                    <a:lnTo>
                      <a:pt x="524" y="2068"/>
                    </a:lnTo>
                    <a:lnTo>
                      <a:pt x="544" y="2122"/>
                    </a:lnTo>
                    <a:lnTo>
                      <a:pt x="584" y="2155"/>
                    </a:lnTo>
                    <a:lnTo>
                      <a:pt x="614" y="2198"/>
                    </a:lnTo>
                    <a:lnTo>
                      <a:pt x="624" y="2275"/>
                    </a:lnTo>
                    <a:lnTo>
                      <a:pt x="685" y="2285"/>
                    </a:lnTo>
                    <a:lnTo>
                      <a:pt x="705" y="2351"/>
                    </a:lnTo>
                    <a:lnTo>
                      <a:pt x="745" y="2394"/>
                    </a:lnTo>
                    <a:lnTo>
                      <a:pt x="786" y="2438"/>
                    </a:lnTo>
                    <a:lnTo>
                      <a:pt x="836" y="2470"/>
                    </a:lnTo>
                    <a:lnTo>
                      <a:pt x="876" y="2514"/>
                    </a:lnTo>
                    <a:lnTo>
                      <a:pt x="896" y="2568"/>
                    </a:lnTo>
                    <a:lnTo>
                      <a:pt x="947" y="2612"/>
                    </a:lnTo>
                    <a:lnTo>
                      <a:pt x="997" y="2634"/>
                    </a:lnTo>
                    <a:lnTo>
                      <a:pt x="1027" y="2677"/>
                    </a:lnTo>
                    <a:lnTo>
                      <a:pt x="1078" y="2721"/>
                    </a:lnTo>
                    <a:lnTo>
                      <a:pt x="1108" y="2764"/>
                    </a:lnTo>
                    <a:lnTo>
                      <a:pt x="1128" y="2808"/>
                    </a:lnTo>
                    <a:lnTo>
                      <a:pt x="1158" y="2851"/>
                    </a:lnTo>
                    <a:lnTo>
                      <a:pt x="1188" y="2906"/>
                    </a:lnTo>
                    <a:lnTo>
                      <a:pt x="1229" y="2949"/>
                    </a:lnTo>
                    <a:lnTo>
                      <a:pt x="1269" y="3004"/>
                    </a:lnTo>
                    <a:lnTo>
                      <a:pt x="1279" y="3058"/>
                    </a:lnTo>
                    <a:lnTo>
                      <a:pt x="1289" y="3113"/>
                    </a:lnTo>
                    <a:lnTo>
                      <a:pt x="1319" y="3156"/>
                    </a:lnTo>
                    <a:lnTo>
                      <a:pt x="1350" y="3210"/>
                    </a:lnTo>
                    <a:lnTo>
                      <a:pt x="1360" y="3265"/>
                    </a:lnTo>
                    <a:lnTo>
                      <a:pt x="1370" y="3308"/>
                    </a:lnTo>
                    <a:lnTo>
                      <a:pt x="1390" y="3352"/>
                    </a:lnTo>
                    <a:lnTo>
                      <a:pt x="1400" y="3395"/>
                    </a:lnTo>
                    <a:lnTo>
                      <a:pt x="1400" y="3439"/>
                    </a:lnTo>
                    <a:lnTo>
                      <a:pt x="1400" y="3319"/>
                    </a:lnTo>
                    <a:lnTo>
                      <a:pt x="1410" y="3232"/>
                    </a:lnTo>
                    <a:lnTo>
                      <a:pt x="1410" y="3145"/>
                    </a:lnTo>
                    <a:lnTo>
                      <a:pt x="1410" y="3102"/>
                    </a:lnTo>
                    <a:lnTo>
                      <a:pt x="1380" y="3058"/>
                    </a:lnTo>
                    <a:lnTo>
                      <a:pt x="1340" y="3058"/>
                    </a:lnTo>
                    <a:lnTo>
                      <a:pt x="1309" y="2982"/>
                    </a:lnTo>
                    <a:lnTo>
                      <a:pt x="1299" y="2938"/>
                    </a:lnTo>
                    <a:lnTo>
                      <a:pt x="1259" y="2862"/>
                    </a:lnTo>
                    <a:lnTo>
                      <a:pt x="1239" y="2819"/>
                    </a:lnTo>
                    <a:lnTo>
                      <a:pt x="1178" y="2753"/>
                    </a:lnTo>
                    <a:lnTo>
                      <a:pt x="1098" y="2721"/>
                    </a:lnTo>
                    <a:lnTo>
                      <a:pt x="1037" y="2721"/>
                    </a:lnTo>
                    <a:lnTo>
                      <a:pt x="1007" y="2579"/>
                    </a:lnTo>
                    <a:lnTo>
                      <a:pt x="997" y="2514"/>
                    </a:lnTo>
                    <a:lnTo>
                      <a:pt x="967" y="2470"/>
                    </a:lnTo>
                    <a:lnTo>
                      <a:pt x="886" y="2460"/>
                    </a:lnTo>
                    <a:lnTo>
                      <a:pt x="806" y="2449"/>
                    </a:lnTo>
                    <a:lnTo>
                      <a:pt x="765" y="2438"/>
                    </a:lnTo>
                    <a:lnTo>
                      <a:pt x="755" y="2351"/>
                    </a:lnTo>
                    <a:lnTo>
                      <a:pt x="735" y="2307"/>
                    </a:lnTo>
                    <a:lnTo>
                      <a:pt x="715" y="2253"/>
                    </a:lnTo>
                    <a:lnTo>
                      <a:pt x="675" y="2209"/>
                    </a:lnTo>
                    <a:lnTo>
                      <a:pt x="635" y="2187"/>
                    </a:lnTo>
                    <a:lnTo>
                      <a:pt x="554" y="2100"/>
                    </a:lnTo>
                    <a:lnTo>
                      <a:pt x="534" y="2057"/>
                    </a:lnTo>
                    <a:lnTo>
                      <a:pt x="534" y="1959"/>
                    </a:lnTo>
                    <a:lnTo>
                      <a:pt x="524" y="1894"/>
                    </a:lnTo>
                    <a:lnTo>
                      <a:pt x="494" y="1839"/>
                    </a:lnTo>
                    <a:lnTo>
                      <a:pt x="443" y="1785"/>
                    </a:lnTo>
                    <a:lnTo>
                      <a:pt x="413" y="1741"/>
                    </a:lnTo>
                    <a:lnTo>
                      <a:pt x="393" y="1687"/>
                    </a:lnTo>
                    <a:lnTo>
                      <a:pt x="403" y="1632"/>
                    </a:lnTo>
                    <a:lnTo>
                      <a:pt x="403" y="1589"/>
                    </a:lnTo>
                    <a:lnTo>
                      <a:pt x="413" y="1545"/>
                    </a:lnTo>
                    <a:lnTo>
                      <a:pt x="433" y="1491"/>
                    </a:lnTo>
                    <a:lnTo>
                      <a:pt x="433" y="1447"/>
                    </a:lnTo>
                    <a:lnTo>
                      <a:pt x="463" y="1393"/>
                    </a:lnTo>
                    <a:lnTo>
                      <a:pt x="483" y="1349"/>
                    </a:lnTo>
                    <a:lnTo>
                      <a:pt x="494" y="1295"/>
                    </a:lnTo>
                    <a:lnTo>
                      <a:pt x="494" y="1252"/>
                    </a:lnTo>
                    <a:lnTo>
                      <a:pt x="483" y="1208"/>
                    </a:lnTo>
                    <a:lnTo>
                      <a:pt x="494" y="1164"/>
                    </a:lnTo>
                    <a:lnTo>
                      <a:pt x="524" y="1067"/>
                    </a:lnTo>
                    <a:lnTo>
                      <a:pt x="524" y="1023"/>
                    </a:lnTo>
                    <a:lnTo>
                      <a:pt x="524" y="936"/>
                    </a:lnTo>
                    <a:lnTo>
                      <a:pt x="524" y="871"/>
                    </a:lnTo>
                    <a:lnTo>
                      <a:pt x="514" y="805"/>
                    </a:lnTo>
                    <a:lnTo>
                      <a:pt x="524" y="762"/>
                    </a:lnTo>
                    <a:lnTo>
                      <a:pt x="544" y="707"/>
                    </a:lnTo>
                    <a:lnTo>
                      <a:pt x="534" y="642"/>
                    </a:lnTo>
                    <a:lnTo>
                      <a:pt x="524" y="599"/>
                    </a:lnTo>
                    <a:lnTo>
                      <a:pt x="514" y="555"/>
                    </a:lnTo>
                    <a:lnTo>
                      <a:pt x="554" y="522"/>
                    </a:lnTo>
                    <a:lnTo>
                      <a:pt x="584" y="479"/>
                    </a:lnTo>
                    <a:lnTo>
                      <a:pt x="594" y="435"/>
                    </a:lnTo>
                    <a:lnTo>
                      <a:pt x="665" y="392"/>
                    </a:lnTo>
                    <a:lnTo>
                      <a:pt x="725" y="305"/>
                    </a:lnTo>
                    <a:lnTo>
                      <a:pt x="786" y="239"/>
                    </a:lnTo>
                    <a:lnTo>
                      <a:pt x="826" y="218"/>
                    </a:lnTo>
                    <a:lnTo>
                      <a:pt x="856" y="174"/>
                    </a:lnTo>
                    <a:lnTo>
                      <a:pt x="856" y="131"/>
                    </a:lnTo>
                    <a:lnTo>
                      <a:pt x="876" y="76"/>
                    </a:lnTo>
                    <a:lnTo>
                      <a:pt x="917" y="44"/>
                    </a:lnTo>
                    <a:lnTo>
                      <a:pt x="957" y="0"/>
                    </a:lnTo>
                    <a:lnTo>
                      <a:pt x="917" y="11"/>
                    </a:lnTo>
                    <a:lnTo>
                      <a:pt x="856" y="22"/>
                    </a:lnTo>
                    <a:lnTo>
                      <a:pt x="796" y="44"/>
                    </a:lnTo>
                    <a:lnTo>
                      <a:pt x="765" y="87"/>
                    </a:lnTo>
                    <a:lnTo>
                      <a:pt x="776" y="131"/>
                    </a:lnTo>
                    <a:lnTo>
                      <a:pt x="755" y="174"/>
                    </a:lnTo>
                    <a:lnTo>
                      <a:pt x="755" y="218"/>
                    </a:lnTo>
                    <a:lnTo>
                      <a:pt x="826" y="229"/>
                    </a:lnTo>
                    <a:lnTo>
                      <a:pt x="786" y="272"/>
                    </a:lnTo>
                    <a:lnTo>
                      <a:pt x="745" y="305"/>
                    </a:lnTo>
                    <a:lnTo>
                      <a:pt x="705" y="348"/>
                    </a:lnTo>
                    <a:lnTo>
                      <a:pt x="665" y="424"/>
                    </a:lnTo>
                    <a:lnTo>
                      <a:pt x="624" y="435"/>
                    </a:lnTo>
                    <a:lnTo>
                      <a:pt x="584" y="468"/>
                    </a:lnTo>
                    <a:lnTo>
                      <a:pt x="544" y="479"/>
                    </a:lnTo>
                    <a:lnTo>
                      <a:pt x="534" y="522"/>
                    </a:lnTo>
                    <a:lnTo>
                      <a:pt x="534" y="566"/>
                    </a:lnTo>
                    <a:lnTo>
                      <a:pt x="494" y="620"/>
                    </a:lnTo>
                    <a:lnTo>
                      <a:pt x="483" y="664"/>
                    </a:lnTo>
                    <a:lnTo>
                      <a:pt x="483" y="707"/>
                    </a:lnTo>
                    <a:lnTo>
                      <a:pt x="483" y="620"/>
                    </a:lnTo>
                    <a:lnTo>
                      <a:pt x="473" y="511"/>
                    </a:lnTo>
                    <a:lnTo>
                      <a:pt x="463" y="446"/>
                    </a:lnTo>
                    <a:lnTo>
                      <a:pt x="453" y="403"/>
                    </a:lnTo>
                    <a:lnTo>
                      <a:pt x="443" y="348"/>
                    </a:lnTo>
                    <a:lnTo>
                      <a:pt x="413" y="305"/>
                    </a:lnTo>
                    <a:lnTo>
                      <a:pt x="383" y="261"/>
                    </a:lnTo>
                    <a:lnTo>
                      <a:pt x="383" y="218"/>
                    </a:lnTo>
                    <a:lnTo>
                      <a:pt x="353" y="174"/>
                    </a:lnTo>
                    <a:lnTo>
                      <a:pt x="312" y="141"/>
                    </a:lnTo>
                    <a:lnTo>
                      <a:pt x="302" y="98"/>
                    </a:lnTo>
                    <a:lnTo>
                      <a:pt x="262" y="76"/>
                    </a:lnTo>
                    <a:lnTo>
                      <a:pt x="222" y="76"/>
                    </a:lnTo>
                    <a:lnTo>
                      <a:pt x="181" y="33"/>
                    </a:lnTo>
                    <a:lnTo>
                      <a:pt x="141" y="11"/>
                    </a:lnTo>
                    <a:lnTo>
                      <a:pt x="101" y="0"/>
                    </a:lnTo>
                    <a:lnTo>
                      <a:pt x="60" y="11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  <p:sp>
            <p:nvSpPr>
              <p:cNvPr id="1037" name="Freeform 5"/>
              <p:cNvSpPr>
                <a:spLocks/>
              </p:cNvSpPr>
              <p:nvPr/>
            </p:nvSpPr>
            <p:spPr bwMode="auto">
              <a:xfrm>
                <a:off x="522" y="3415"/>
                <a:ext cx="1965" cy="490"/>
              </a:xfrm>
              <a:custGeom>
                <a:avLst/>
                <a:gdLst>
                  <a:gd name="T0" fmla="*/ 40 w 1965"/>
                  <a:gd name="T1" fmla="*/ 43 h 490"/>
                  <a:gd name="T2" fmla="*/ 141 w 1965"/>
                  <a:gd name="T3" fmla="*/ 65 h 490"/>
                  <a:gd name="T4" fmla="*/ 232 w 1965"/>
                  <a:gd name="T5" fmla="*/ 76 h 490"/>
                  <a:gd name="T6" fmla="*/ 363 w 1965"/>
                  <a:gd name="T7" fmla="*/ 130 h 490"/>
                  <a:gd name="T8" fmla="*/ 504 w 1965"/>
                  <a:gd name="T9" fmla="*/ 130 h 490"/>
                  <a:gd name="T10" fmla="*/ 604 w 1965"/>
                  <a:gd name="T11" fmla="*/ 141 h 490"/>
                  <a:gd name="T12" fmla="*/ 705 w 1965"/>
                  <a:gd name="T13" fmla="*/ 196 h 490"/>
                  <a:gd name="T14" fmla="*/ 765 w 1965"/>
                  <a:gd name="T15" fmla="*/ 250 h 490"/>
                  <a:gd name="T16" fmla="*/ 906 w 1965"/>
                  <a:gd name="T17" fmla="*/ 261 h 490"/>
                  <a:gd name="T18" fmla="*/ 1007 w 1965"/>
                  <a:gd name="T19" fmla="*/ 261 h 490"/>
                  <a:gd name="T20" fmla="*/ 1148 w 1965"/>
                  <a:gd name="T21" fmla="*/ 250 h 490"/>
                  <a:gd name="T22" fmla="*/ 1219 w 1965"/>
                  <a:gd name="T23" fmla="*/ 304 h 490"/>
                  <a:gd name="T24" fmla="*/ 1299 w 1965"/>
                  <a:gd name="T25" fmla="*/ 315 h 490"/>
                  <a:gd name="T26" fmla="*/ 1380 w 1965"/>
                  <a:gd name="T27" fmla="*/ 380 h 490"/>
                  <a:gd name="T28" fmla="*/ 1460 w 1965"/>
                  <a:gd name="T29" fmla="*/ 424 h 490"/>
                  <a:gd name="T30" fmla="*/ 1541 w 1965"/>
                  <a:gd name="T31" fmla="*/ 446 h 490"/>
                  <a:gd name="T32" fmla="*/ 1662 w 1965"/>
                  <a:gd name="T33" fmla="*/ 446 h 490"/>
                  <a:gd name="T34" fmla="*/ 1752 w 1965"/>
                  <a:gd name="T35" fmla="*/ 456 h 490"/>
                  <a:gd name="T36" fmla="*/ 1883 w 1965"/>
                  <a:gd name="T37" fmla="*/ 467 h 490"/>
                  <a:gd name="T38" fmla="*/ 1964 w 1965"/>
                  <a:gd name="T39" fmla="*/ 489 h 490"/>
                  <a:gd name="T40" fmla="*/ 1863 w 1965"/>
                  <a:gd name="T41" fmla="*/ 467 h 490"/>
                  <a:gd name="T42" fmla="*/ 1783 w 1965"/>
                  <a:gd name="T43" fmla="*/ 446 h 490"/>
                  <a:gd name="T44" fmla="*/ 1692 w 1965"/>
                  <a:gd name="T45" fmla="*/ 446 h 490"/>
                  <a:gd name="T46" fmla="*/ 1611 w 1965"/>
                  <a:gd name="T47" fmla="*/ 402 h 490"/>
                  <a:gd name="T48" fmla="*/ 1531 w 1965"/>
                  <a:gd name="T49" fmla="*/ 413 h 490"/>
                  <a:gd name="T50" fmla="*/ 1450 w 1965"/>
                  <a:gd name="T51" fmla="*/ 369 h 490"/>
                  <a:gd name="T52" fmla="*/ 1370 w 1965"/>
                  <a:gd name="T53" fmla="*/ 348 h 490"/>
                  <a:gd name="T54" fmla="*/ 1289 w 1965"/>
                  <a:gd name="T55" fmla="*/ 272 h 490"/>
                  <a:gd name="T56" fmla="*/ 1209 w 1965"/>
                  <a:gd name="T57" fmla="*/ 283 h 490"/>
                  <a:gd name="T58" fmla="*/ 1047 w 1965"/>
                  <a:gd name="T59" fmla="*/ 130 h 490"/>
                  <a:gd name="T60" fmla="*/ 927 w 1965"/>
                  <a:gd name="T61" fmla="*/ 130 h 490"/>
                  <a:gd name="T62" fmla="*/ 886 w 1965"/>
                  <a:gd name="T63" fmla="*/ 228 h 490"/>
                  <a:gd name="T64" fmla="*/ 806 w 1965"/>
                  <a:gd name="T65" fmla="*/ 228 h 490"/>
                  <a:gd name="T66" fmla="*/ 725 w 1965"/>
                  <a:gd name="T67" fmla="*/ 196 h 490"/>
                  <a:gd name="T68" fmla="*/ 624 w 1965"/>
                  <a:gd name="T69" fmla="*/ 152 h 490"/>
                  <a:gd name="T70" fmla="*/ 544 w 1965"/>
                  <a:gd name="T71" fmla="*/ 109 h 490"/>
                  <a:gd name="T72" fmla="*/ 443 w 1965"/>
                  <a:gd name="T73" fmla="*/ 109 h 490"/>
                  <a:gd name="T74" fmla="*/ 353 w 1965"/>
                  <a:gd name="T75" fmla="*/ 76 h 490"/>
                  <a:gd name="T76" fmla="*/ 262 w 1965"/>
                  <a:gd name="T77" fmla="*/ 87 h 490"/>
                  <a:gd name="T78" fmla="*/ 181 w 1965"/>
                  <a:gd name="T79" fmla="*/ 43 h 490"/>
                  <a:gd name="T80" fmla="*/ 101 w 1965"/>
                  <a:gd name="T81" fmla="*/ 33 h 490"/>
                  <a:gd name="T82" fmla="*/ 20 w 1965"/>
                  <a:gd name="T83" fmla="*/ 11 h 49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965" h="490">
                    <a:moveTo>
                      <a:pt x="0" y="0"/>
                    </a:moveTo>
                    <a:lnTo>
                      <a:pt x="40" y="43"/>
                    </a:lnTo>
                    <a:lnTo>
                      <a:pt x="81" y="65"/>
                    </a:lnTo>
                    <a:lnTo>
                      <a:pt x="141" y="65"/>
                    </a:lnTo>
                    <a:lnTo>
                      <a:pt x="181" y="76"/>
                    </a:lnTo>
                    <a:lnTo>
                      <a:pt x="232" y="76"/>
                    </a:lnTo>
                    <a:lnTo>
                      <a:pt x="272" y="109"/>
                    </a:lnTo>
                    <a:lnTo>
                      <a:pt x="363" y="130"/>
                    </a:lnTo>
                    <a:lnTo>
                      <a:pt x="443" y="130"/>
                    </a:lnTo>
                    <a:lnTo>
                      <a:pt x="504" y="130"/>
                    </a:lnTo>
                    <a:lnTo>
                      <a:pt x="544" y="130"/>
                    </a:lnTo>
                    <a:lnTo>
                      <a:pt x="604" y="141"/>
                    </a:lnTo>
                    <a:lnTo>
                      <a:pt x="665" y="152"/>
                    </a:lnTo>
                    <a:lnTo>
                      <a:pt x="705" y="196"/>
                    </a:lnTo>
                    <a:lnTo>
                      <a:pt x="725" y="239"/>
                    </a:lnTo>
                    <a:lnTo>
                      <a:pt x="765" y="250"/>
                    </a:lnTo>
                    <a:lnTo>
                      <a:pt x="816" y="250"/>
                    </a:lnTo>
                    <a:lnTo>
                      <a:pt x="906" y="261"/>
                    </a:lnTo>
                    <a:lnTo>
                      <a:pt x="967" y="250"/>
                    </a:lnTo>
                    <a:lnTo>
                      <a:pt x="1007" y="261"/>
                    </a:lnTo>
                    <a:lnTo>
                      <a:pt x="1068" y="261"/>
                    </a:lnTo>
                    <a:lnTo>
                      <a:pt x="1148" y="250"/>
                    </a:lnTo>
                    <a:lnTo>
                      <a:pt x="1188" y="261"/>
                    </a:lnTo>
                    <a:lnTo>
                      <a:pt x="1219" y="304"/>
                    </a:lnTo>
                    <a:lnTo>
                      <a:pt x="1259" y="326"/>
                    </a:lnTo>
                    <a:lnTo>
                      <a:pt x="1299" y="315"/>
                    </a:lnTo>
                    <a:lnTo>
                      <a:pt x="1340" y="348"/>
                    </a:lnTo>
                    <a:lnTo>
                      <a:pt x="1380" y="380"/>
                    </a:lnTo>
                    <a:lnTo>
                      <a:pt x="1420" y="402"/>
                    </a:lnTo>
                    <a:lnTo>
                      <a:pt x="1460" y="424"/>
                    </a:lnTo>
                    <a:lnTo>
                      <a:pt x="1501" y="446"/>
                    </a:lnTo>
                    <a:lnTo>
                      <a:pt x="1541" y="446"/>
                    </a:lnTo>
                    <a:lnTo>
                      <a:pt x="1622" y="446"/>
                    </a:lnTo>
                    <a:lnTo>
                      <a:pt x="1662" y="446"/>
                    </a:lnTo>
                    <a:lnTo>
                      <a:pt x="1712" y="456"/>
                    </a:lnTo>
                    <a:lnTo>
                      <a:pt x="1752" y="456"/>
                    </a:lnTo>
                    <a:lnTo>
                      <a:pt x="1843" y="456"/>
                    </a:lnTo>
                    <a:lnTo>
                      <a:pt x="1883" y="467"/>
                    </a:lnTo>
                    <a:lnTo>
                      <a:pt x="1924" y="489"/>
                    </a:lnTo>
                    <a:lnTo>
                      <a:pt x="1964" y="489"/>
                    </a:lnTo>
                    <a:lnTo>
                      <a:pt x="1914" y="467"/>
                    </a:lnTo>
                    <a:lnTo>
                      <a:pt x="1863" y="467"/>
                    </a:lnTo>
                    <a:lnTo>
                      <a:pt x="1823" y="446"/>
                    </a:lnTo>
                    <a:lnTo>
                      <a:pt x="1783" y="446"/>
                    </a:lnTo>
                    <a:lnTo>
                      <a:pt x="1742" y="446"/>
                    </a:lnTo>
                    <a:lnTo>
                      <a:pt x="1692" y="446"/>
                    </a:lnTo>
                    <a:lnTo>
                      <a:pt x="1652" y="413"/>
                    </a:lnTo>
                    <a:lnTo>
                      <a:pt x="1611" y="402"/>
                    </a:lnTo>
                    <a:lnTo>
                      <a:pt x="1571" y="402"/>
                    </a:lnTo>
                    <a:lnTo>
                      <a:pt x="1531" y="413"/>
                    </a:lnTo>
                    <a:lnTo>
                      <a:pt x="1491" y="402"/>
                    </a:lnTo>
                    <a:lnTo>
                      <a:pt x="1450" y="369"/>
                    </a:lnTo>
                    <a:lnTo>
                      <a:pt x="1410" y="348"/>
                    </a:lnTo>
                    <a:lnTo>
                      <a:pt x="1370" y="348"/>
                    </a:lnTo>
                    <a:lnTo>
                      <a:pt x="1329" y="304"/>
                    </a:lnTo>
                    <a:lnTo>
                      <a:pt x="1289" y="272"/>
                    </a:lnTo>
                    <a:lnTo>
                      <a:pt x="1249" y="261"/>
                    </a:lnTo>
                    <a:lnTo>
                      <a:pt x="1209" y="283"/>
                    </a:lnTo>
                    <a:lnTo>
                      <a:pt x="1128" y="196"/>
                    </a:lnTo>
                    <a:lnTo>
                      <a:pt x="1047" y="130"/>
                    </a:lnTo>
                    <a:lnTo>
                      <a:pt x="1007" y="120"/>
                    </a:lnTo>
                    <a:lnTo>
                      <a:pt x="927" y="130"/>
                    </a:lnTo>
                    <a:lnTo>
                      <a:pt x="917" y="185"/>
                    </a:lnTo>
                    <a:lnTo>
                      <a:pt x="886" y="228"/>
                    </a:lnTo>
                    <a:lnTo>
                      <a:pt x="846" y="239"/>
                    </a:lnTo>
                    <a:lnTo>
                      <a:pt x="806" y="228"/>
                    </a:lnTo>
                    <a:lnTo>
                      <a:pt x="765" y="206"/>
                    </a:lnTo>
                    <a:lnTo>
                      <a:pt x="725" y="196"/>
                    </a:lnTo>
                    <a:lnTo>
                      <a:pt x="675" y="152"/>
                    </a:lnTo>
                    <a:lnTo>
                      <a:pt x="624" y="152"/>
                    </a:lnTo>
                    <a:lnTo>
                      <a:pt x="584" y="141"/>
                    </a:lnTo>
                    <a:lnTo>
                      <a:pt x="544" y="109"/>
                    </a:lnTo>
                    <a:lnTo>
                      <a:pt x="483" y="109"/>
                    </a:lnTo>
                    <a:lnTo>
                      <a:pt x="443" y="109"/>
                    </a:lnTo>
                    <a:lnTo>
                      <a:pt x="403" y="109"/>
                    </a:lnTo>
                    <a:lnTo>
                      <a:pt x="353" y="76"/>
                    </a:lnTo>
                    <a:lnTo>
                      <a:pt x="312" y="65"/>
                    </a:lnTo>
                    <a:lnTo>
                      <a:pt x="262" y="87"/>
                    </a:lnTo>
                    <a:lnTo>
                      <a:pt x="222" y="87"/>
                    </a:lnTo>
                    <a:lnTo>
                      <a:pt x="181" y="43"/>
                    </a:lnTo>
                    <a:lnTo>
                      <a:pt x="141" y="33"/>
                    </a:lnTo>
                    <a:lnTo>
                      <a:pt x="101" y="33"/>
                    </a:lnTo>
                    <a:lnTo>
                      <a:pt x="60" y="43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  <p:sp>
            <p:nvSpPr>
              <p:cNvPr id="1038" name="Freeform 6"/>
              <p:cNvSpPr>
                <a:spLocks/>
              </p:cNvSpPr>
              <p:nvPr/>
            </p:nvSpPr>
            <p:spPr bwMode="auto">
              <a:xfrm>
                <a:off x="4384" y="399"/>
                <a:ext cx="1042" cy="1764"/>
              </a:xfrm>
              <a:custGeom>
                <a:avLst/>
                <a:gdLst>
                  <a:gd name="T0" fmla="*/ 977 w 1042"/>
                  <a:gd name="T1" fmla="*/ 76 h 1764"/>
                  <a:gd name="T2" fmla="*/ 907 w 1042"/>
                  <a:gd name="T3" fmla="*/ 152 h 1764"/>
                  <a:gd name="T4" fmla="*/ 826 w 1042"/>
                  <a:gd name="T5" fmla="*/ 131 h 1764"/>
                  <a:gd name="T6" fmla="*/ 745 w 1042"/>
                  <a:gd name="T7" fmla="*/ 152 h 1764"/>
                  <a:gd name="T8" fmla="*/ 685 w 1042"/>
                  <a:gd name="T9" fmla="*/ 229 h 1764"/>
                  <a:gd name="T10" fmla="*/ 604 w 1042"/>
                  <a:gd name="T11" fmla="*/ 250 h 1764"/>
                  <a:gd name="T12" fmla="*/ 524 w 1042"/>
                  <a:gd name="T13" fmla="*/ 283 h 1764"/>
                  <a:gd name="T14" fmla="*/ 443 w 1042"/>
                  <a:gd name="T15" fmla="*/ 348 h 1764"/>
                  <a:gd name="T16" fmla="*/ 383 w 1042"/>
                  <a:gd name="T17" fmla="*/ 435 h 1764"/>
                  <a:gd name="T18" fmla="*/ 343 w 1042"/>
                  <a:gd name="T19" fmla="*/ 511 h 1764"/>
                  <a:gd name="T20" fmla="*/ 302 w 1042"/>
                  <a:gd name="T21" fmla="*/ 599 h 1764"/>
                  <a:gd name="T22" fmla="*/ 222 w 1042"/>
                  <a:gd name="T23" fmla="*/ 599 h 1764"/>
                  <a:gd name="T24" fmla="*/ 141 w 1042"/>
                  <a:gd name="T25" fmla="*/ 653 h 1764"/>
                  <a:gd name="T26" fmla="*/ 60 w 1042"/>
                  <a:gd name="T27" fmla="*/ 653 h 1764"/>
                  <a:gd name="T28" fmla="*/ 0 w 1042"/>
                  <a:gd name="T29" fmla="*/ 707 h 1764"/>
                  <a:gd name="T30" fmla="*/ 81 w 1042"/>
                  <a:gd name="T31" fmla="*/ 729 h 1764"/>
                  <a:gd name="T32" fmla="*/ 141 w 1042"/>
                  <a:gd name="T33" fmla="*/ 816 h 1764"/>
                  <a:gd name="T34" fmla="*/ 222 w 1042"/>
                  <a:gd name="T35" fmla="*/ 816 h 1764"/>
                  <a:gd name="T36" fmla="*/ 302 w 1042"/>
                  <a:gd name="T37" fmla="*/ 860 h 1764"/>
                  <a:gd name="T38" fmla="*/ 383 w 1042"/>
                  <a:gd name="T39" fmla="*/ 914 h 1764"/>
                  <a:gd name="T40" fmla="*/ 463 w 1042"/>
                  <a:gd name="T41" fmla="*/ 914 h 1764"/>
                  <a:gd name="T42" fmla="*/ 524 w 1042"/>
                  <a:gd name="T43" fmla="*/ 882 h 1764"/>
                  <a:gd name="T44" fmla="*/ 584 w 1042"/>
                  <a:gd name="T45" fmla="*/ 816 h 1764"/>
                  <a:gd name="T46" fmla="*/ 655 w 1042"/>
                  <a:gd name="T47" fmla="*/ 784 h 1764"/>
                  <a:gd name="T48" fmla="*/ 705 w 1042"/>
                  <a:gd name="T49" fmla="*/ 871 h 1764"/>
                  <a:gd name="T50" fmla="*/ 735 w 1042"/>
                  <a:gd name="T51" fmla="*/ 958 h 1764"/>
                  <a:gd name="T52" fmla="*/ 796 w 1042"/>
                  <a:gd name="T53" fmla="*/ 1088 h 1764"/>
                  <a:gd name="T54" fmla="*/ 846 w 1042"/>
                  <a:gd name="T55" fmla="*/ 1186 h 1764"/>
                  <a:gd name="T56" fmla="*/ 876 w 1042"/>
                  <a:gd name="T57" fmla="*/ 1273 h 1764"/>
                  <a:gd name="T58" fmla="*/ 907 w 1042"/>
                  <a:gd name="T59" fmla="*/ 1360 h 1764"/>
                  <a:gd name="T60" fmla="*/ 917 w 1042"/>
                  <a:gd name="T61" fmla="*/ 1447 h 1764"/>
                  <a:gd name="T62" fmla="*/ 957 w 1042"/>
                  <a:gd name="T63" fmla="*/ 1534 h 1764"/>
                  <a:gd name="T64" fmla="*/ 977 w 1042"/>
                  <a:gd name="T65" fmla="*/ 1622 h 1764"/>
                  <a:gd name="T66" fmla="*/ 1017 w 1042"/>
                  <a:gd name="T67" fmla="*/ 1709 h 1764"/>
                  <a:gd name="T68" fmla="*/ 1041 w 1042"/>
                  <a:gd name="T69" fmla="*/ 1763 h 176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42" h="1764">
                    <a:moveTo>
                      <a:pt x="1038" y="0"/>
                    </a:moveTo>
                    <a:lnTo>
                      <a:pt x="977" y="76"/>
                    </a:lnTo>
                    <a:lnTo>
                      <a:pt x="937" y="109"/>
                    </a:lnTo>
                    <a:lnTo>
                      <a:pt x="907" y="152"/>
                    </a:lnTo>
                    <a:lnTo>
                      <a:pt x="866" y="131"/>
                    </a:lnTo>
                    <a:lnTo>
                      <a:pt x="826" y="131"/>
                    </a:lnTo>
                    <a:lnTo>
                      <a:pt x="786" y="131"/>
                    </a:lnTo>
                    <a:lnTo>
                      <a:pt x="745" y="152"/>
                    </a:lnTo>
                    <a:lnTo>
                      <a:pt x="725" y="196"/>
                    </a:lnTo>
                    <a:lnTo>
                      <a:pt x="685" y="229"/>
                    </a:lnTo>
                    <a:lnTo>
                      <a:pt x="645" y="229"/>
                    </a:lnTo>
                    <a:lnTo>
                      <a:pt x="604" y="250"/>
                    </a:lnTo>
                    <a:lnTo>
                      <a:pt x="564" y="283"/>
                    </a:lnTo>
                    <a:lnTo>
                      <a:pt x="524" y="283"/>
                    </a:lnTo>
                    <a:lnTo>
                      <a:pt x="484" y="305"/>
                    </a:lnTo>
                    <a:lnTo>
                      <a:pt x="443" y="348"/>
                    </a:lnTo>
                    <a:lnTo>
                      <a:pt x="413" y="392"/>
                    </a:lnTo>
                    <a:lnTo>
                      <a:pt x="383" y="435"/>
                    </a:lnTo>
                    <a:lnTo>
                      <a:pt x="343" y="446"/>
                    </a:lnTo>
                    <a:lnTo>
                      <a:pt x="343" y="511"/>
                    </a:lnTo>
                    <a:lnTo>
                      <a:pt x="332" y="555"/>
                    </a:lnTo>
                    <a:lnTo>
                      <a:pt x="302" y="599"/>
                    </a:lnTo>
                    <a:lnTo>
                      <a:pt x="262" y="609"/>
                    </a:lnTo>
                    <a:lnTo>
                      <a:pt x="222" y="599"/>
                    </a:lnTo>
                    <a:lnTo>
                      <a:pt x="181" y="609"/>
                    </a:lnTo>
                    <a:lnTo>
                      <a:pt x="141" y="653"/>
                    </a:lnTo>
                    <a:lnTo>
                      <a:pt x="101" y="664"/>
                    </a:lnTo>
                    <a:lnTo>
                      <a:pt x="60" y="653"/>
                    </a:lnTo>
                    <a:lnTo>
                      <a:pt x="20" y="664"/>
                    </a:lnTo>
                    <a:lnTo>
                      <a:pt x="0" y="707"/>
                    </a:lnTo>
                    <a:lnTo>
                      <a:pt x="40" y="729"/>
                    </a:lnTo>
                    <a:lnTo>
                      <a:pt x="81" y="729"/>
                    </a:lnTo>
                    <a:lnTo>
                      <a:pt x="121" y="773"/>
                    </a:lnTo>
                    <a:lnTo>
                      <a:pt x="141" y="816"/>
                    </a:lnTo>
                    <a:lnTo>
                      <a:pt x="181" y="816"/>
                    </a:lnTo>
                    <a:lnTo>
                      <a:pt x="222" y="816"/>
                    </a:lnTo>
                    <a:lnTo>
                      <a:pt x="262" y="827"/>
                    </a:lnTo>
                    <a:lnTo>
                      <a:pt x="302" y="860"/>
                    </a:lnTo>
                    <a:lnTo>
                      <a:pt x="343" y="903"/>
                    </a:lnTo>
                    <a:lnTo>
                      <a:pt x="383" y="914"/>
                    </a:lnTo>
                    <a:lnTo>
                      <a:pt x="423" y="914"/>
                    </a:lnTo>
                    <a:lnTo>
                      <a:pt x="463" y="914"/>
                    </a:lnTo>
                    <a:lnTo>
                      <a:pt x="504" y="925"/>
                    </a:lnTo>
                    <a:lnTo>
                      <a:pt x="524" y="882"/>
                    </a:lnTo>
                    <a:lnTo>
                      <a:pt x="544" y="838"/>
                    </a:lnTo>
                    <a:lnTo>
                      <a:pt x="584" y="816"/>
                    </a:lnTo>
                    <a:lnTo>
                      <a:pt x="615" y="773"/>
                    </a:lnTo>
                    <a:lnTo>
                      <a:pt x="655" y="784"/>
                    </a:lnTo>
                    <a:lnTo>
                      <a:pt x="675" y="827"/>
                    </a:lnTo>
                    <a:lnTo>
                      <a:pt x="705" y="871"/>
                    </a:lnTo>
                    <a:lnTo>
                      <a:pt x="715" y="914"/>
                    </a:lnTo>
                    <a:lnTo>
                      <a:pt x="735" y="958"/>
                    </a:lnTo>
                    <a:lnTo>
                      <a:pt x="776" y="1045"/>
                    </a:lnTo>
                    <a:lnTo>
                      <a:pt x="796" y="1088"/>
                    </a:lnTo>
                    <a:lnTo>
                      <a:pt x="796" y="1132"/>
                    </a:lnTo>
                    <a:lnTo>
                      <a:pt x="846" y="1186"/>
                    </a:lnTo>
                    <a:lnTo>
                      <a:pt x="876" y="1230"/>
                    </a:lnTo>
                    <a:lnTo>
                      <a:pt x="876" y="1273"/>
                    </a:lnTo>
                    <a:lnTo>
                      <a:pt x="887" y="1317"/>
                    </a:lnTo>
                    <a:lnTo>
                      <a:pt x="907" y="1360"/>
                    </a:lnTo>
                    <a:lnTo>
                      <a:pt x="917" y="1404"/>
                    </a:lnTo>
                    <a:lnTo>
                      <a:pt x="917" y="1447"/>
                    </a:lnTo>
                    <a:lnTo>
                      <a:pt x="917" y="1491"/>
                    </a:lnTo>
                    <a:lnTo>
                      <a:pt x="957" y="1534"/>
                    </a:lnTo>
                    <a:lnTo>
                      <a:pt x="977" y="1578"/>
                    </a:lnTo>
                    <a:lnTo>
                      <a:pt x="977" y="1622"/>
                    </a:lnTo>
                    <a:lnTo>
                      <a:pt x="1017" y="1665"/>
                    </a:lnTo>
                    <a:lnTo>
                      <a:pt x="1017" y="1709"/>
                    </a:lnTo>
                    <a:lnTo>
                      <a:pt x="1038" y="1748"/>
                    </a:lnTo>
                    <a:lnTo>
                      <a:pt x="1041" y="1763"/>
                    </a:lnTo>
                    <a:lnTo>
                      <a:pt x="1038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  <p:sp>
            <p:nvSpPr>
              <p:cNvPr id="1039" name="Freeform 7"/>
              <p:cNvSpPr>
                <a:spLocks/>
              </p:cNvSpPr>
              <p:nvPr/>
            </p:nvSpPr>
            <p:spPr bwMode="auto">
              <a:xfrm>
                <a:off x="502" y="1226"/>
                <a:ext cx="4882" cy="1403"/>
              </a:xfrm>
              <a:custGeom>
                <a:avLst/>
                <a:gdLst>
                  <a:gd name="T0" fmla="*/ 151 w 4882"/>
                  <a:gd name="T1" fmla="*/ 54 h 1403"/>
                  <a:gd name="T2" fmla="*/ 282 w 4882"/>
                  <a:gd name="T3" fmla="*/ 250 h 1403"/>
                  <a:gd name="T4" fmla="*/ 524 w 4882"/>
                  <a:gd name="T5" fmla="*/ 261 h 1403"/>
                  <a:gd name="T6" fmla="*/ 686 w 4882"/>
                  <a:gd name="T7" fmla="*/ 467 h 1403"/>
                  <a:gd name="T8" fmla="*/ 766 w 4882"/>
                  <a:gd name="T9" fmla="*/ 706 h 1403"/>
                  <a:gd name="T10" fmla="*/ 918 w 4882"/>
                  <a:gd name="T11" fmla="*/ 739 h 1403"/>
                  <a:gd name="T12" fmla="*/ 1008 w 4882"/>
                  <a:gd name="T13" fmla="*/ 815 h 1403"/>
                  <a:gd name="T14" fmla="*/ 1210 w 4882"/>
                  <a:gd name="T15" fmla="*/ 869 h 1403"/>
                  <a:gd name="T16" fmla="*/ 1331 w 4882"/>
                  <a:gd name="T17" fmla="*/ 772 h 1403"/>
                  <a:gd name="T18" fmla="*/ 1412 w 4882"/>
                  <a:gd name="T19" fmla="*/ 565 h 1403"/>
                  <a:gd name="T20" fmla="*/ 1291 w 4882"/>
                  <a:gd name="T21" fmla="*/ 359 h 1403"/>
                  <a:gd name="T22" fmla="*/ 1412 w 4882"/>
                  <a:gd name="T23" fmla="*/ 163 h 1403"/>
                  <a:gd name="T24" fmla="*/ 1603 w 4882"/>
                  <a:gd name="T25" fmla="*/ 206 h 1403"/>
                  <a:gd name="T26" fmla="*/ 1785 w 4882"/>
                  <a:gd name="T27" fmla="*/ 250 h 1403"/>
                  <a:gd name="T28" fmla="*/ 1967 w 4882"/>
                  <a:gd name="T29" fmla="*/ 250 h 1403"/>
                  <a:gd name="T30" fmla="*/ 2088 w 4882"/>
                  <a:gd name="T31" fmla="*/ 217 h 1403"/>
                  <a:gd name="T32" fmla="*/ 2219 w 4882"/>
                  <a:gd name="T33" fmla="*/ 120 h 1403"/>
                  <a:gd name="T34" fmla="*/ 2420 w 4882"/>
                  <a:gd name="T35" fmla="*/ 261 h 1403"/>
                  <a:gd name="T36" fmla="*/ 2612 w 4882"/>
                  <a:gd name="T37" fmla="*/ 348 h 1403"/>
                  <a:gd name="T38" fmla="*/ 2783 w 4882"/>
                  <a:gd name="T39" fmla="*/ 478 h 1403"/>
                  <a:gd name="T40" fmla="*/ 2985 w 4882"/>
                  <a:gd name="T41" fmla="*/ 576 h 1403"/>
                  <a:gd name="T42" fmla="*/ 3177 w 4882"/>
                  <a:gd name="T43" fmla="*/ 652 h 1403"/>
                  <a:gd name="T44" fmla="*/ 3378 w 4882"/>
                  <a:gd name="T45" fmla="*/ 772 h 1403"/>
                  <a:gd name="T46" fmla="*/ 3580 w 4882"/>
                  <a:gd name="T47" fmla="*/ 706 h 1403"/>
                  <a:gd name="T48" fmla="*/ 3782 w 4882"/>
                  <a:gd name="T49" fmla="*/ 772 h 1403"/>
                  <a:gd name="T50" fmla="*/ 3983 w 4882"/>
                  <a:gd name="T51" fmla="*/ 706 h 1403"/>
                  <a:gd name="T52" fmla="*/ 4195 w 4882"/>
                  <a:gd name="T53" fmla="*/ 696 h 1403"/>
                  <a:gd name="T54" fmla="*/ 4397 w 4882"/>
                  <a:gd name="T55" fmla="*/ 783 h 1403"/>
                  <a:gd name="T56" fmla="*/ 4599 w 4882"/>
                  <a:gd name="T57" fmla="*/ 783 h 1403"/>
                  <a:gd name="T58" fmla="*/ 4800 w 4882"/>
                  <a:gd name="T59" fmla="*/ 761 h 1403"/>
                  <a:gd name="T60" fmla="*/ 4760 w 4882"/>
                  <a:gd name="T61" fmla="*/ 848 h 1403"/>
                  <a:gd name="T62" fmla="*/ 4498 w 4882"/>
                  <a:gd name="T63" fmla="*/ 924 h 1403"/>
                  <a:gd name="T64" fmla="*/ 4296 w 4882"/>
                  <a:gd name="T65" fmla="*/ 978 h 1403"/>
                  <a:gd name="T66" fmla="*/ 4276 w 4882"/>
                  <a:gd name="T67" fmla="*/ 1130 h 1403"/>
                  <a:gd name="T68" fmla="*/ 4165 w 4882"/>
                  <a:gd name="T69" fmla="*/ 1293 h 1403"/>
                  <a:gd name="T70" fmla="*/ 3933 w 4882"/>
                  <a:gd name="T71" fmla="*/ 1337 h 1403"/>
                  <a:gd name="T72" fmla="*/ 3620 w 4882"/>
                  <a:gd name="T73" fmla="*/ 1185 h 1403"/>
                  <a:gd name="T74" fmla="*/ 3409 w 4882"/>
                  <a:gd name="T75" fmla="*/ 1011 h 1403"/>
                  <a:gd name="T76" fmla="*/ 3177 w 4882"/>
                  <a:gd name="T77" fmla="*/ 978 h 1403"/>
                  <a:gd name="T78" fmla="*/ 2955 w 4882"/>
                  <a:gd name="T79" fmla="*/ 859 h 1403"/>
                  <a:gd name="T80" fmla="*/ 2703 w 4882"/>
                  <a:gd name="T81" fmla="*/ 848 h 1403"/>
                  <a:gd name="T82" fmla="*/ 2471 w 4882"/>
                  <a:gd name="T83" fmla="*/ 924 h 1403"/>
                  <a:gd name="T84" fmla="*/ 2239 w 4882"/>
                  <a:gd name="T85" fmla="*/ 859 h 1403"/>
                  <a:gd name="T86" fmla="*/ 2027 w 4882"/>
                  <a:gd name="T87" fmla="*/ 772 h 1403"/>
                  <a:gd name="T88" fmla="*/ 1926 w 4882"/>
                  <a:gd name="T89" fmla="*/ 946 h 1403"/>
                  <a:gd name="T90" fmla="*/ 1916 w 4882"/>
                  <a:gd name="T91" fmla="*/ 1163 h 1403"/>
                  <a:gd name="T92" fmla="*/ 1805 w 4882"/>
                  <a:gd name="T93" fmla="*/ 1359 h 1403"/>
                  <a:gd name="T94" fmla="*/ 1593 w 4882"/>
                  <a:gd name="T95" fmla="*/ 1402 h 1403"/>
                  <a:gd name="T96" fmla="*/ 1382 w 4882"/>
                  <a:gd name="T97" fmla="*/ 1326 h 1403"/>
                  <a:gd name="T98" fmla="*/ 1180 w 4882"/>
                  <a:gd name="T99" fmla="*/ 1239 h 1403"/>
                  <a:gd name="T100" fmla="*/ 978 w 4882"/>
                  <a:gd name="T101" fmla="*/ 1217 h 1403"/>
                  <a:gd name="T102" fmla="*/ 777 w 4882"/>
                  <a:gd name="T103" fmla="*/ 1337 h 1403"/>
                  <a:gd name="T104" fmla="*/ 625 w 4882"/>
                  <a:gd name="T105" fmla="*/ 1250 h 1403"/>
                  <a:gd name="T106" fmla="*/ 504 w 4882"/>
                  <a:gd name="T107" fmla="*/ 1087 h 1403"/>
                  <a:gd name="T108" fmla="*/ 373 w 4882"/>
                  <a:gd name="T109" fmla="*/ 902 h 1403"/>
                  <a:gd name="T110" fmla="*/ 182 w 4882"/>
                  <a:gd name="T111" fmla="*/ 783 h 1403"/>
                  <a:gd name="T112" fmla="*/ 121 w 4882"/>
                  <a:gd name="T113" fmla="*/ 598 h 1403"/>
                  <a:gd name="T114" fmla="*/ 61 w 4882"/>
                  <a:gd name="T115" fmla="*/ 413 h 1403"/>
                  <a:gd name="T116" fmla="*/ 61 w 4882"/>
                  <a:gd name="T117" fmla="*/ 196 h 1403"/>
                  <a:gd name="T118" fmla="*/ 0 w 4882"/>
                  <a:gd name="T119" fmla="*/ 0 h 140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882" h="1403">
                    <a:moveTo>
                      <a:pt x="0" y="0"/>
                    </a:moveTo>
                    <a:lnTo>
                      <a:pt x="40" y="22"/>
                    </a:lnTo>
                    <a:lnTo>
                      <a:pt x="81" y="33"/>
                    </a:lnTo>
                    <a:lnTo>
                      <a:pt x="121" y="11"/>
                    </a:lnTo>
                    <a:lnTo>
                      <a:pt x="151" y="54"/>
                    </a:lnTo>
                    <a:lnTo>
                      <a:pt x="192" y="76"/>
                    </a:lnTo>
                    <a:lnTo>
                      <a:pt x="222" y="120"/>
                    </a:lnTo>
                    <a:lnTo>
                      <a:pt x="242" y="163"/>
                    </a:lnTo>
                    <a:lnTo>
                      <a:pt x="252" y="206"/>
                    </a:lnTo>
                    <a:lnTo>
                      <a:pt x="282" y="250"/>
                    </a:lnTo>
                    <a:lnTo>
                      <a:pt x="323" y="272"/>
                    </a:lnTo>
                    <a:lnTo>
                      <a:pt x="363" y="272"/>
                    </a:lnTo>
                    <a:lnTo>
                      <a:pt x="403" y="250"/>
                    </a:lnTo>
                    <a:lnTo>
                      <a:pt x="484" y="250"/>
                    </a:lnTo>
                    <a:lnTo>
                      <a:pt x="524" y="261"/>
                    </a:lnTo>
                    <a:lnTo>
                      <a:pt x="565" y="304"/>
                    </a:lnTo>
                    <a:lnTo>
                      <a:pt x="595" y="348"/>
                    </a:lnTo>
                    <a:lnTo>
                      <a:pt x="635" y="380"/>
                    </a:lnTo>
                    <a:lnTo>
                      <a:pt x="666" y="424"/>
                    </a:lnTo>
                    <a:lnTo>
                      <a:pt x="686" y="467"/>
                    </a:lnTo>
                    <a:lnTo>
                      <a:pt x="686" y="511"/>
                    </a:lnTo>
                    <a:lnTo>
                      <a:pt x="686" y="554"/>
                    </a:lnTo>
                    <a:lnTo>
                      <a:pt x="706" y="609"/>
                    </a:lnTo>
                    <a:lnTo>
                      <a:pt x="726" y="663"/>
                    </a:lnTo>
                    <a:lnTo>
                      <a:pt x="766" y="706"/>
                    </a:lnTo>
                    <a:lnTo>
                      <a:pt x="807" y="717"/>
                    </a:lnTo>
                    <a:lnTo>
                      <a:pt x="847" y="674"/>
                    </a:lnTo>
                    <a:lnTo>
                      <a:pt x="887" y="652"/>
                    </a:lnTo>
                    <a:lnTo>
                      <a:pt x="908" y="696"/>
                    </a:lnTo>
                    <a:lnTo>
                      <a:pt x="918" y="739"/>
                    </a:lnTo>
                    <a:lnTo>
                      <a:pt x="898" y="783"/>
                    </a:lnTo>
                    <a:lnTo>
                      <a:pt x="887" y="826"/>
                    </a:lnTo>
                    <a:lnTo>
                      <a:pt x="928" y="869"/>
                    </a:lnTo>
                    <a:lnTo>
                      <a:pt x="968" y="848"/>
                    </a:lnTo>
                    <a:lnTo>
                      <a:pt x="1008" y="815"/>
                    </a:lnTo>
                    <a:lnTo>
                      <a:pt x="1049" y="826"/>
                    </a:lnTo>
                    <a:lnTo>
                      <a:pt x="1089" y="848"/>
                    </a:lnTo>
                    <a:lnTo>
                      <a:pt x="1129" y="848"/>
                    </a:lnTo>
                    <a:lnTo>
                      <a:pt x="1170" y="859"/>
                    </a:lnTo>
                    <a:lnTo>
                      <a:pt x="1210" y="869"/>
                    </a:lnTo>
                    <a:lnTo>
                      <a:pt x="1220" y="826"/>
                    </a:lnTo>
                    <a:lnTo>
                      <a:pt x="1261" y="815"/>
                    </a:lnTo>
                    <a:lnTo>
                      <a:pt x="1301" y="826"/>
                    </a:lnTo>
                    <a:lnTo>
                      <a:pt x="1341" y="815"/>
                    </a:lnTo>
                    <a:lnTo>
                      <a:pt x="1331" y="772"/>
                    </a:lnTo>
                    <a:lnTo>
                      <a:pt x="1331" y="728"/>
                    </a:lnTo>
                    <a:lnTo>
                      <a:pt x="1372" y="696"/>
                    </a:lnTo>
                    <a:lnTo>
                      <a:pt x="1392" y="652"/>
                    </a:lnTo>
                    <a:lnTo>
                      <a:pt x="1382" y="609"/>
                    </a:lnTo>
                    <a:lnTo>
                      <a:pt x="1412" y="565"/>
                    </a:lnTo>
                    <a:lnTo>
                      <a:pt x="1412" y="522"/>
                    </a:lnTo>
                    <a:lnTo>
                      <a:pt x="1372" y="500"/>
                    </a:lnTo>
                    <a:lnTo>
                      <a:pt x="1331" y="446"/>
                    </a:lnTo>
                    <a:lnTo>
                      <a:pt x="1301" y="402"/>
                    </a:lnTo>
                    <a:lnTo>
                      <a:pt x="1291" y="359"/>
                    </a:lnTo>
                    <a:lnTo>
                      <a:pt x="1291" y="315"/>
                    </a:lnTo>
                    <a:lnTo>
                      <a:pt x="1301" y="272"/>
                    </a:lnTo>
                    <a:lnTo>
                      <a:pt x="1341" y="228"/>
                    </a:lnTo>
                    <a:lnTo>
                      <a:pt x="1372" y="185"/>
                    </a:lnTo>
                    <a:lnTo>
                      <a:pt x="1412" y="163"/>
                    </a:lnTo>
                    <a:lnTo>
                      <a:pt x="1442" y="206"/>
                    </a:lnTo>
                    <a:lnTo>
                      <a:pt x="1482" y="217"/>
                    </a:lnTo>
                    <a:lnTo>
                      <a:pt x="1523" y="206"/>
                    </a:lnTo>
                    <a:lnTo>
                      <a:pt x="1563" y="206"/>
                    </a:lnTo>
                    <a:lnTo>
                      <a:pt x="1603" y="206"/>
                    </a:lnTo>
                    <a:lnTo>
                      <a:pt x="1654" y="196"/>
                    </a:lnTo>
                    <a:lnTo>
                      <a:pt x="1694" y="185"/>
                    </a:lnTo>
                    <a:lnTo>
                      <a:pt x="1735" y="185"/>
                    </a:lnTo>
                    <a:lnTo>
                      <a:pt x="1775" y="206"/>
                    </a:lnTo>
                    <a:lnTo>
                      <a:pt x="1785" y="250"/>
                    </a:lnTo>
                    <a:lnTo>
                      <a:pt x="1825" y="250"/>
                    </a:lnTo>
                    <a:lnTo>
                      <a:pt x="1866" y="283"/>
                    </a:lnTo>
                    <a:lnTo>
                      <a:pt x="1906" y="315"/>
                    </a:lnTo>
                    <a:lnTo>
                      <a:pt x="1946" y="293"/>
                    </a:lnTo>
                    <a:lnTo>
                      <a:pt x="1967" y="250"/>
                    </a:lnTo>
                    <a:lnTo>
                      <a:pt x="1977" y="206"/>
                    </a:lnTo>
                    <a:lnTo>
                      <a:pt x="1997" y="163"/>
                    </a:lnTo>
                    <a:lnTo>
                      <a:pt x="2037" y="152"/>
                    </a:lnTo>
                    <a:lnTo>
                      <a:pt x="2047" y="196"/>
                    </a:lnTo>
                    <a:lnTo>
                      <a:pt x="2088" y="217"/>
                    </a:lnTo>
                    <a:lnTo>
                      <a:pt x="2128" y="217"/>
                    </a:lnTo>
                    <a:lnTo>
                      <a:pt x="2138" y="174"/>
                    </a:lnTo>
                    <a:lnTo>
                      <a:pt x="2138" y="130"/>
                    </a:lnTo>
                    <a:lnTo>
                      <a:pt x="2178" y="120"/>
                    </a:lnTo>
                    <a:lnTo>
                      <a:pt x="2219" y="120"/>
                    </a:lnTo>
                    <a:lnTo>
                      <a:pt x="2259" y="163"/>
                    </a:lnTo>
                    <a:lnTo>
                      <a:pt x="2299" y="196"/>
                    </a:lnTo>
                    <a:lnTo>
                      <a:pt x="2340" y="196"/>
                    </a:lnTo>
                    <a:lnTo>
                      <a:pt x="2380" y="217"/>
                    </a:lnTo>
                    <a:lnTo>
                      <a:pt x="2420" y="261"/>
                    </a:lnTo>
                    <a:lnTo>
                      <a:pt x="2451" y="304"/>
                    </a:lnTo>
                    <a:lnTo>
                      <a:pt x="2491" y="337"/>
                    </a:lnTo>
                    <a:lnTo>
                      <a:pt x="2531" y="348"/>
                    </a:lnTo>
                    <a:lnTo>
                      <a:pt x="2572" y="348"/>
                    </a:lnTo>
                    <a:lnTo>
                      <a:pt x="2612" y="348"/>
                    </a:lnTo>
                    <a:lnTo>
                      <a:pt x="2652" y="359"/>
                    </a:lnTo>
                    <a:lnTo>
                      <a:pt x="2693" y="370"/>
                    </a:lnTo>
                    <a:lnTo>
                      <a:pt x="2733" y="391"/>
                    </a:lnTo>
                    <a:lnTo>
                      <a:pt x="2773" y="435"/>
                    </a:lnTo>
                    <a:lnTo>
                      <a:pt x="2783" y="478"/>
                    </a:lnTo>
                    <a:lnTo>
                      <a:pt x="2804" y="522"/>
                    </a:lnTo>
                    <a:lnTo>
                      <a:pt x="2854" y="565"/>
                    </a:lnTo>
                    <a:lnTo>
                      <a:pt x="2894" y="576"/>
                    </a:lnTo>
                    <a:lnTo>
                      <a:pt x="2945" y="576"/>
                    </a:lnTo>
                    <a:lnTo>
                      <a:pt x="2985" y="576"/>
                    </a:lnTo>
                    <a:lnTo>
                      <a:pt x="3025" y="576"/>
                    </a:lnTo>
                    <a:lnTo>
                      <a:pt x="3066" y="576"/>
                    </a:lnTo>
                    <a:lnTo>
                      <a:pt x="3106" y="587"/>
                    </a:lnTo>
                    <a:lnTo>
                      <a:pt x="3146" y="609"/>
                    </a:lnTo>
                    <a:lnTo>
                      <a:pt x="3177" y="652"/>
                    </a:lnTo>
                    <a:lnTo>
                      <a:pt x="3217" y="685"/>
                    </a:lnTo>
                    <a:lnTo>
                      <a:pt x="3257" y="696"/>
                    </a:lnTo>
                    <a:lnTo>
                      <a:pt x="3298" y="728"/>
                    </a:lnTo>
                    <a:lnTo>
                      <a:pt x="3338" y="772"/>
                    </a:lnTo>
                    <a:lnTo>
                      <a:pt x="3378" y="772"/>
                    </a:lnTo>
                    <a:lnTo>
                      <a:pt x="3419" y="772"/>
                    </a:lnTo>
                    <a:lnTo>
                      <a:pt x="3469" y="761"/>
                    </a:lnTo>
                    <a:lnTo>
                      <a:pt x="3509" y="761"/>
                    </a:lnTo>
                    <a:lnTo>
                      <a:pt x="3540" y="717"/>
                    </a:lnTo>
                    <a:lnTo>
                      <a:pt x="3580" y="706"/>
                    </a:lnTo>
                    <a:lnTo>
                      <a:pt x="3620" y="706"/>
                    </a:lnTo>
                    <a:lnTo>
                      <a:pt x="3661" y="706"/>
                    </a:lnTo>
                    <a:lnTo>
                      <a:pt x="3701" y="750"/>
                    </a:lnTo>
                    <a:lnTo>
                      <a:pt x="3741" y="772"/>
                    </a:lnTo>
                    <a:lnTo>
                      <a:pt x="3782" y="772"/>
                    </a:lnTo>
                    <a:lnTo>
                      <a:pt x="3822" y="761"/>
                    </a:lnTo>
                    <a:lnTo>
                      <a:pt x="3862" y="739"/>
                    </a:lnTo>
                    <a:lnTo>
                      <a:pt x="3903" y="717"/>
                    </a:lnTo>
                    <a:lnTo>
                      <a:pt x="3943" y="706"/>
                    </a:lnTo>
                    <a:lnTo>
                      <a:pt x="3983" y="706"/>
                    </a:lnTo>
                    <a:lnTo>
                      <a:pt x="4034" y="706"/>
                    </a:lnTo>
                    <a:lnTo>
                      <a:pt x="4074" y="696"/>
                    </a:lnTo>
                    <a:lnTo>
                      <a:pt x="4115" y="696"/>
                    </a:lnTo>
                    <a:lnTo>
                      <a:pt x="4155" y="696"/>
                    </a:lnTo>
                    <a:lnTo>
                      <a:pt x="4195" y="696"/>
                    </a:lnTo>
                    <a:lnTo>
                      <a:pt x="4236" y="717"/>
                    </a:lnTo>
                    <a:lnTo>
                      <a:pt x="4276" y="750"/>
                    </a:lnTo>
                    <a:lnTo>
                      <a:pt x="4316" y="772"/>
                    </a:lnTo>
                    <a:lnTo>
                      <a:pt x="4357" y="783"/>
                    </a:lnTo>
                    <a:lnTo>
                      <a:pt x="4397" y="783"/>
                    </a:lnTo>
                    <a:lnTo>
                      <a:pt x="4437" y="783"/>
                    </a:lnTo>
                    <a:lnTo>
                      <a:pt x="4478" y="783"/>
                    </a:lnTo>
                    <a:lnTo>
                      <a:pt x="4518" y="783"/>
                    </a:lnTo>
                    <a:lnTo>
                      <a:pt x="4558" y="783"/>
                    </a:lnTo>
                    <a:lnTo>
                      <a:pt x="4599" y="783"/>
                    </a:lnTo>
                    <a:lnTo>
                      <a:pt x="4639" y="783"/>
                    </a:lnTo>
                    <a:lnTo>
                      <a:pt x="4679" y="772"/>
                    </a:lnTo>
                    <a:lnTo>
                      <a:pt x="4720" y="761"/>
                    </a:lnTo>
                    <a:lnTo>
                      <a:pt x="4760" y="761"/>
                    </a:lnTo>
                    <a:lnTo>
                      <a:pt x="4800" y="761"/>
                    </a:lnTo>
                    <a:lnTo>
                      <a:pt x="4841" y="772"/>
                    </a:lnTo>
                    <a:lnTo>
                      <a:pt x="4881" y="772"/>
                    </a:lnTo>
                    <a:lnTo>
                      <a:pt x="4841" y="815"/>
                    </a:lnTo>
                    <a:lnTo>
                      <a:pt x="4800" y="826"/>
                    </a:lnTo>
                    <a:lnTo>
                      <a:pt x="4760" y="848"/>
                    </a:lnTo>
                    <a:lnTo>
                      <a:pt x="4720" y="880"/>
                    </a:lnTo>
                    <a:lnTo>
                      <a:pt x="4679" y="891"/>
                    </a:lnTo>
                    <a:lnTo>
                      <a:pt x="4629" y="913"/>
                    </a:lnTo>
                    <a:lnTo>
                      <a:pt x="4548" y="924"/>
                    </a:lnTo>
                    <a:lnTo>
                      <a:pt x="4498" y="924"/>
                    </a:lnTo>
                    <a:lnTo>
                      <a:pt x="4457" y="935"/>
                    </a:lnTo>
                    <a:lnTo>
                      <a:pt x="4417" y="967"/>
                    </a:lnTo>
                    <a:lnTo>
                      <a:pt x="4377" y="978"/>
                    </a:lnTo>
                    <a:lnTo>
                      <a:pt x="4336" y="978"/>
                    </a:lnTo>
                    <a:lnTo>
                      <a:pt x="4296" y="978"/>
                    </a:lnTo>
                    <a:lnTo>
                      <a:pt x="4246" y="978"/>
                    </a:lnTo>
                    <a:lnTo>
                      <a:pt x="4205" y="1000"/>
                    </a:lnTo>
                    <a:lnTo>
                      <a:pt x="4205" y="1076"/>
                    </a:lnTo>
                    <a:lnTo>
                      <a:pt x="4215" y="1119"/>
                    </a:lnTo>
                    <a:lnTo>
                      <a:pt x="4276" y="1130"/>
                    </a:lnTo>
                    <a:lnTo>
                      <a:pt x="4316" y="1152"/>
                    </a:lnTo>
                    <a:lnTo>
                      <a:pt x="4276" y="1206"/>
                    </a:lnTo>
                    <a:lnTo>
                      <a:pt x="4236" y="1228"/>
                    </a:lnTo>
                    <a:lnTo>
                      <a:pt x="4195" y="1250"/>
                    </a:lnTo>
                    <a:lnTo>
                      <a:pt x="4165" y="1293"/>
                    </a:lnTo>
                    <a:lnTo>
                      <a:pt x="4125" y="1337"/>
                    </a:lnTo>
                    <a:lnTo>
                      <a:pt x="4074" y="1337"/>
                    </a:lnTo>
                    <a:lnTo>
                      <a:pt x="4024" y="1337"/>
                    </a:lnTo>
                    <a:lnTo>
                      <a:pt x="3973" y="1337"/>
                    </a:lnTo>
                    <a:lnTo>
                      <a:pt x="3933" y="1337"/>
                    </a:lnTo>
                    <a:lnTo>
                      <a:pt x="3842" y="1337"/>
                    </a:lnTo>
                    <a:lnTo>
                      <a:pt x="3731" y="1315"/>
                    </a:lnTo>
                    <a:lnTo>
                      <a:pt x="3691" y="1293"/>
                    </a:lnTo>
                    <a:lnTo>
                      <a:pt x="3651" y="1239"/>
                    </a:lnTo>
                    <a:lnTo>
                      <a:pt x="3620" y="1185"/>
                    </a:lnTo>
                    <a:lnTo>
                      <a:pt x="3600" y="1141"/>
                    </a:lnTo>
                    <a:lnTo>
                      <a:pt x="3550" y="1109"/>
                    </a:lnTo>
                    <a:lnTo>
                      <a:pt x="3489" y="1087"/>
                    </a:lnTo>
                    <a:lnTo>
                      <a:pt x="3449" y="1043"/>
                    </a:lnTo>
                    <a:lnTo>
                      <a:pt x="3409" y="1011"/>
                    </a:lnTo>
                    <a:lnTo>
                      <a:pt x="3368" y="989"/>
                    </a:lnTo>
                    <a:lnTo>
                      <a:pt x="3328" y="978"/>
                    </a:lnTo>
                    <a:lnTo>
                      <a:pt x="3257" y="967"/>
                    </a:lnTo>
                    <a:lnTo>
                      <a:pt x="3217" y="967"/>
                    </a:lnTo>
                    <a:lnTo>
                      <a:pt x="3177" y="978"/>
                    </a:lnTo>
                    <a:lnTo>
                      <a:pt x="3136" y="978"/>
                    </a:lnTo>
                    <a:lnTo>
                      <a:pt x="3106" y="935"/>
                    </a:lnTo>
                    <a:lnTo>
                      <a:pt x="3076" y="891"/>
                    </a:lnTo>
                    <a:lnTo>
                      <a:pt x="2995" y="869"/>
                    </a:lnTo>
                    <a:lnTo>
                      <a:pt x="2955" y="859"/>
                    </a:lnTo>
                    <a:lnTo>
                      <a:pt x="2904" y="837"/>
                    </a:lnTo>
                    <a:lnTo>
                      <a:pt x="2824" y="826"/>
                    </a:lnTo>
                    <a:lnTo>
                      <a:pt x="2783" y="815"/>
                    </a:lnTo>
                    <a:lnTo>
                      <a:pt x="2743" y="826"/>
                    </a:lnTo>
                    <a:lnTo>
                      <a:pt x="2703" y="848"/>
                    </a:lnTo>
                    <a:lnTo>
                      <a:pt x="2662" y="869"/>
                    </a:lnTo>
                    <a:lnTo>
                      <a:pt x="2612" y="880"/>
                    </a:lnTo>
                    <a:lnTo>
                      <a:pt x="2562" y="891"/>
                    </a:lnTo>
                    <a:lnTo>
                      <a:pt x="2511" y="902"/>
                    </a:lnTo>
                    <a:lnTo>
                      <a:pt x="2471" y="924"/>
                    </a:lnTo>
                    <a:lnTo>
                      <a:pt x="2430" y="924"/>
                    </a:lnTo>
                    <a:lnTo>
                      <a:pt x="2390" y="913"/>
                    </a:lnTo>
                    <a:lnTo>
                      <a:pt x="2350" y="902"/>
                    </a:lnTo>
                    <a:lnTo>
                      <a:pt x="2279" y="869"/>
                    </a:lnTo>
                    <a:lnTo>
                      <a:pt x="2239" y="859"/>
                    </a:lnTo>
                    <a:lnTo>
                      <a:pt x="2198" y="837"/>
                    </a:lnTo>
                    <a:lnTo>
                      <a:pt x="2158" y="815"/>
                    </a:lnTo>
                    <a:lnTo>
                      <a:pt x="2118" y="783"/>
                    </a:lnTo>
                    <a:lnTo>
                      <a:pt x="2067" y="772"/>
                    </a:lnTo>
                    <a:lnTo>
                      <a:pt x="2027" y="772"/>
                    </a:lnTo>
                    <a:lnTo>
                      <a:pt x="1987" y="793"/>
                    </a:lnTo>
                    <a:lnTo>
                      <a:pt x="1946" y="815"/>
                    </a:lnTo>
                    <a:lnTo>
                      <a:pt x="1926" y="859"/>
                    </a:lnTo>
                    <a:lnTo>
                      <a:pt x="1926" y="902"/>
                    </a:lnTo>
                    <a:lnTo>
                      <a:pt x="1926" y="946"/>
                    </a:lnTo>
                    <a:lnTo>
                      <a:pt x="1896" y="989"/>
                    </a:lnTo>
                    <a:lnTo>
                      <a:pt x="1876" y="1032"/>
                    </a:lnTo>
                    <a:lnTo>
                      <a:pt x="1876" y="1076"/>
                    </a:lnTo>
                    <a:lnTo>
                      <a:pt x="1896" y="1119"/>
                    </a:lnTo>
                    <a:lnTo>
                      <a:pt x="1916" y="1163"/>
                    </a:lnTo>
                    <a:lnTo>
                      <a:pt x="1916" y="1206"/>
                    </a:lnTo>
                    <a:lnTo>
                      <a:pt x="1916" y="1293"/>
                    </a:lnTo>
                    <a:lnTo>
                      <a:pt x="1906" y="1337"/>
                    </a:lnTo>
                    <a:lnTo>
                      <a:pt x="1866" y="1359"/>
                    </a:lnTo>
                    <a:lnTo>
                      <a:pt x="1805" y="1359"/>
                    </a:lnTo>
                    <a:lnTo>
                      <a:pt x="1755" y="1380"/>
                    </a:lnTo>
                    <a:lnTo>
                      <a:pt x="1714" y="1380"/>
                    </a:lnTo>
                    <a:lnTo>
                      <a:pt x="1674" y="1391"/>
                    </a:lnTo>
                    <a:lnTo>
                      <a:pt x="1634" y="1391"/>
                    </a:lnTo>
                    <a:lnTo>
                      <a:pt x="1593" y="1402"/>
                    </a:lnTo>
                    <a:lnTo>
                      <a:pt x="1553" y="1369"/>
                    </a:lnTo>
                    <a:lnTo>
                      <a:pt x="1513" y="1348"/>
                    </a:lnTo>
                    <a:lnTo>
                      <a:pt x="1472" y="1348"/>
                    </a:lnTo>
                    <a:lnTo>
                      <a:pt x="1432" y="1348"/>
                    </a:lnTo>
                    <a:lnTo>
                      <a:pt x="1382" y="1326"/>
                    </a:lnTo>
                    <a:lnTo>
                      <a:pt x="1341" y="1304"/>
                    </a:lnTo>
                    <a:lnTo>
                      <a:pt x="1301" y="1272"/>
                    </a:lnTo>
                    <a:lnTo>
                      <a:pt x="1261" y="1250"/>
                    </a:lnTo>
                    <a:lnTo>
                      <a:pt x="1220" y="1239"/>
                    </a:lnTo>
                    <a:lnTo>
                      <a:pt x="1180" y="1239"/>
                    </a:lnTo>
                    <a:lnTo>
                      <a:pt x="1140" y="1239"/>
                    </a:lnTo>
                    <a:lnTo>
                      <a:pt x="1099" y="1228"/>
                    </a:lnTo>
                    <a:lnTo>
                      <a:pt x="1059" y="1228"/>
                    </a:lnTo>
                    <a:lnTo>
                      <a:pt x="1019" y="1217"/>
                    </a:lnTo>
                    <a:lnTo>
                      <a:pt x="978" y="1217"/>
                    </a:lnTo>
                    <a:lnTo>
                      <a:pt x="938" y="1228"/>
                    </a:lnTo>
                    <a:lnTo>
                      <a:pt x="898" y="1250"/>
                    </a:lnTo>
                    <a:lnTo>
                      <a:pt x="857" y="1282"/>
                    </a:lnTo>
                    <a:lnTo>
                      <a:pt x="817" y="1315"/>
                    </a:lnTo>
                    <a:lnTo>
                      <a:pt x="777" y="1337"/>
                    </a:lnTo>
                    <a:lnTo>
                      <a:pt x="736" y="1369"/>
                    </a:lnTo>
                    <a:lnTo>
                      <a:pt x="696" y="1380"/>
                    </a:lnTo>
                    <a:lnTo>
                      <a:pt x="656" y="1337"/>
                    </a:lnTo>
                    <a:lnTo>
                      <a:pt x="645" y="1293"/>
                    </a:lnTo>
                    <a:lnTo>
                      <a:pt x="625" y="1250"/>
                    </a:lnTo>
                    <a:lnTo>
                      <a:pt x="625" y="1206"/>
                    </a:lnTo>
                    <a:lnTo>
                      <a:pt x="615" y="1163"/>
                    </a:lnTo>
                    <a:lnTo>
                      <a:pt x="595" y="1119"/>
                    </a:lnTo>
                    <a:lnTo>
                      <a:pt x="555" y="1098"/>
                    </a:lnTo>
                    <a:lnTo>
                      <a:pt x="504" y="1087"/>
                    </a:lnTo>
                    <a:lnTo>
                      <a:pt x="464" y="1076"/>
                    </a:lnTo>
                    <a:lnTo>
                      <a:pt x="424" y="1043"/>
                    </a:lnTo>
                    <a:lnTo>
                      <a:pt x="393" y="1000"/>
                    </a:lnTo>
                    <a:lnTo>
                      <a:pt x="383" y="956"/>
                    </a:lnTo>
                    <a:lnTo>
                      <a:pt x="373" y="902"/>
                    </a:lnTo>
                    <a:lnTo>
                      <a:pt x="353" y="859"/>
                    </a:lnTo>
                    <a:lnTo>
                      <a:pt x="313" y="837"/>
                    </a:lnTo>
                    <a:lnTo>
                      <a:pt x="272" y="804"/>
                    </a:lnTo>
                    <a:lnTo>
                      <a:pt x="232" y="783"/>
                    </a:lnTo>
                    <a:lnTo>
                      <a:pt x="182" y="783"/>
                    </a:lnTo>
                    <a:lnTo>
                      <a:pt x="141" y="783"/>
                    </a:lnTo>
                    <a:lnTo>
                      <a:pt x="131" y="739"/>
                    </a:lnTo>
                    <a:lnTo>
                      <a:pt x="121" y="696"/>
                    </a:lnTo>
                    <a:lnTo>
                      <a:pt x="121" y="641"/>
                    </a:lnTo>
                    <a:lnTo>
                      <a:pt x="121" y="598"/>
                    </a:lnTo>
                    <a:lnTo>
                      <a:pt x="121" y="554"/>
                    </a:lnTo>
                    <a:lnTo>
                      <a:pt x="121" y="511"/>
                    </a:lnTo>
                    <a:lnTo>
                      <a:pt x="121" y="467"/>
                    </a:lnTo>
                    <a:lnTo>
                      <a:pt x="81" y="456"/>
                    </a:lnTo>
                    <a:lnTo>
                      <a:pt x="61" y="413"/>
                    </a:lnTo>
                    <a:lnTo>
                      <a:pt x="61" y="370"/>
                    </a:lnTo>
                    <a:lnTo>
                      <a:pt x="61" y="326"/>
                    </a:lnTo>
                    <a:lnTo>
                      <a:pt x="61" y="283"/>
                    </a:lnTo>
                    <a:lnTo>
                      <a:pt x="50" y="239"/>
                    </a:lnTo>
                    <a:lnTo>
                      <a:pt x="61" y="196"/>
                    </a:lnTo>
                    <a:lnTo>
                      <a:pt x="91" y="152"/>
                    </a:lnTo>
                    <a:lnTo>
                      <a:pt x="91" y="109"/>
                    </a:lnTo>
                    <a:lnTo>
                      <a:pt x="61" y="65"/>
                    </a:lnTo>
                    <a:lnTo>
                      <a:pt x="20" y="43"/>
                    </a:lnTo>
                    <a:lnTo>
                      <a:pt x="0" y="0"/>
                    </a:lnTo>
                    <a:lnTo>
                      <a:pt x="0" y="6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  <p:sp>
            <p:nvSpPr>
              <p:cNvPr id="1040" name="Freeform 8"/>
              <p:cNvSpPr>
                <a:spLocks/>
              </p:cNvSpPr>
              <p:nvPr/>
            </p:nvSpPr>
            <p:spPr bwMode="auto">
              <a:xfrm>
                <a:off x="418" y="549"/>
                <a:ext cx="4993" cy="3253"/>
              </a:xfrm>
              <a:custGeom>
                <a:avLst/>
                <a:gdLst>
                  <a:gd name="T0" fmla="*/ 968 w 4993"/>
                  <a:gd name="T1" fmla="*/ 2686 h 3253"/>
                  <a:gd name="T2" fmla="*/ 766 w 4993"/>
                  <a:gd name="T3" fmla="*/ 3045 h 3253"/>
                  <a:gd name="T4" fmla="*/ 474 w 4993"/>
                  <a:gd name="T5" fmla="*/ 3121 h 3253"/>
                  <a:gd name="T6" fmla="*/ 161 w 4993"/>
                  <a:gd name="T7" fmla="*/ 3067 h 3253"/>
                  <a:gd name="T8" fmla="*/ 182 w 4993"/>
                  <a:gd name="T9" fmla="*/ 2893 h 3253"/>
                  <a:gd name="T10" fmla="*/ 504 w 4993"/>
                  <a:gd name="T11" fmla="*/ 2828 h 3253"/>
                  <a:gd name="T12" fmla="*/ 807 w 4993"/>
                  <a:gd name="T13" fmla="*/ 2708 h 3253"/>
                  <a:gd name="T14" fmla="*/ 958 w 4993"/>
                  <a:gd name="T15" fmla="*/ 2447 h 3253"/>
                  <a:gd name="T16" fmla="*/ 645 w 4993"/>
                  <a:gd name="T17" fmla="*/ 2186 h 3253"/>
                  <a:gd name="T18" fmla="*/ 303 w 4993"/>
                  <a:gd name="T19" fmla="*/ 2001 h 3253"/>
                  <a:gd name="T20" fmla="*/ 444 w 4993"/>
                  <a:gd name="T21" fmla="*/ 2012 h 3253"/>
                  <a:gd name="T22" fmla="*/ 837 w 4993"/>
                  <a:gd name="T23" fmla="*/ 2077 h 3253"/>
                  <a:gd name="T24" fmla="*/ 1190 w 4993"/>
                  <a:gd name="T25" fmla="*/ 2186 h 3253"/>
                  <a:gd name="T26" fmla="*/ 1291 w 4993"/>
                  <a:gd name="T27" fmla="*/ 2230 h 3253"/>
                  <a:gd name="T28" fmla="*/ 1553 w 4993"/>
                  <a:gd name="T29" fmla="*/ 1990 h 3253"/>
                  <a:gd name="T30" fmla="*/ 1896 w 4993"/>
                  <a:gd name="T31" fmla="*/ 1795 h 3253"/>
                  <a:gd name="T32" fmla="*/ 2047 w 4993"/>
                  <a:gd name="T33" fmla="*/ 1468 h 3253"/>
                  <a:gd name="T34" fmla="*/ 2148 w 4993"/>
                  <a:gd name="T35" fmla="*/ 1523 h 3253"/>
                  <a:gd name="T36" fmla="*/ 2350 w 4993"/>
                  <a:gd name="T37" fmla="*/ 1370 h 3253"/>
                  <a:gd name="T38" fmla="*/ 2158 w 4993"/>
                  <a:gd name="T39" fmla="*/ 1088 h 3253"/>
                  <a:gd name="T40" fmla="*/ 2077 w 4993"/>
                  <a:gd name="T41" fmla="*/ 653 h 3253"/>
                  <a:gd name="T42" fmla="*/ 1876 w 4993"/>
                  <a:gd name="T43" fmla="*/ 359 h 3253"/>
                  <a:gd name="T44" fmla="*/ 1674 w 4993"/>
                  <a:gd name="T45" fmla="*/ 65 h 3253"/>
                  <a:gd name="T46" fmla="*/ 1967 w 4993"/>
                  <a:gd name="T47" fmla="*/ 131 h 3253"/>
                  <a:gd name="T48" fmla="*/ 2198 w 4993"/>
                  <a:gd name="T49" fmla="*/ 348 h 3253"/>
                  <a:gd name="T50" fmla="*/ 2188 w 4993"/>
                  <a:gd name="T51" fmla="*/ 674 h 3253"/>
                  <a:gd name="T52" fmla="*/ 2309 w 4993"/>
                  <a:gd name="T53" fmla="*/ 914 h 3253"/>
                  <a:gd name="T54" fmla="*/ 2562 w 4993"/>
                  <a:gd name="T55" fmla="*/ 707 h 3253"/>
                  <a:gd name="T56" fmla="*/ 2400 w 4993"/>
                  <a:gd name="T57" fmla="*/ 326 h 3253"/>
                  <a:gd name="T58" fmla="*/ 2794 w 4993"/>
                  <a:gd name="T59" fmla="*/ 163 h 3253"/>
                  <a:gd name="T60" fmla="*/ 3207 w 4993"/>
                  <a:gd name="T61" fmla="*/ 196 h 3253"/>
                  <a:gd name="T62" fmla="*/ 3247 w 4993"/>
                  <a:gd name="T63" fmla="*/ 555 h 3253"/>
                  <a:gd name="T64" fmla="*/ 3086 w 4993"/>
                  <a:gd name="T65" fmla="*/ 783 h 3253"/>
                  <a:gd name="T66" fmla="*/ 2783 w 4993"/>
                  <a:gd name="T67" fmla="*/ 881 h 3253"/>
                  <a:gd name="T68" fmla="*/ 3096 w 4993"/>
                  <a:gd name="T69" fmla="*/ 1055 h 3253"/>
                  <a:gd name="T70" fmla="*/ 3499 w 4993"/>
                  <a:gd name="T71" fmla="*/ 1033 h 3253"/>
                  <a:gd name="T72" fmla="*/ 3741 w 4993"/>
                  <a:gd name="T73" fmla="*/ 1283 h 3253"/>
                  <a:gd name="T74" fmla="*/ 3661 w 4993"/>
                  <a:gd name="T75" fmla="*/ 1664 h 3253"/>
                  <a:gd name="T76" fmla="*/ 3873 w 4993"/>
                  <a:gd name="T77" fmla="*/ 1903 h 3253"/>
                  <a:gd name="T78" fmla="*/ 4175 w 4993"/>
                  <a:gd name="T79" fmla="*/ 1784 h 3253"/>
                  <a:gd name="T80" fmla="*/ 4468 w 4993"/>
                  <a:gd name="T81" fmla="*/ 1631 h 3253"/>
                  <a:gd name="T82" fmla="*/ 4720 w 4993"/>
                  <a:gd name="T83" fmla="*/ 1392 h 3253"/>
                  <a:gd name="T84" fmla="*/ 4992 w 4993"/>
                  <a:gd name="T85" fmla="*/ 1490 h 3253"/>
                  <a:gd name="T86" fmla="*/ 4730 w 4993"/>
                  <a:gd name="T87" fmla="*/ 1762 h 3253"/>
                  <a:gd name="T88" fmla="*/ 4518 w 4993"/>
                  <a:gd name="T89" fmla="*/ 2132 h 3253"/>
                  <a:gd name="T90" fmla="*/ 4266 w 4993"/>
                  <a:gd name="T91" fmla="*/ 2491 h 3253"/>
                  <a:gd name="T92" fmla="*/ 3812 w 4993"/>
                  <a:gd name="T93" fmla="*/ 2469 h 3253"/>
                  <a:gd name="T94" fmla="*/ 3560 w 4993"/>
                  <a:gd name="T95" fmla="*/ 2317 h 3253"/>
                  <a:gd name="T96" fmla="*/ 3550 w 4993"/>
                  <a:gd name="T97" fmla="*/ 1849 h 3253"/>
                  <a:gd name="T98" fmla="*/ 3348 w 4993"/>
                  <a:gd name="T99" fmla="*/ 1566 h 3253"/>
                  <a:gd name="T100" fmla="*/ 3005 w 4993"/>
                  <a:gd name="T101" fmla="*/ 1773 h 3253"/>
                  <a:gd name="T102" fmla="*/ 2824 w 4993"/>
                  <a:gd name="T103" fmla="*/ 1566 h 3253"/>
                  <a:gd name="T104" fmla="*/ 2582 w 4993"/>
                  <a:gd name="T105" fmla="*/ 1294 h 3253"/>
                  <a:gd name="T106" fmla="*/ 2279 w 4993"/>
                  <a:gd name="T107" fmla="*/ 1577 h 3253"/>
                  <a:gd name="T108" fmla="*/ 2158 w 4993"/>
                  <a:gd name="T109" fmla="*/ 2001 h 3253"/>
                  <a:gd name="T110" fmla="*/ 1896 w 4993"/>
                  <a:gd name="T111" fmla="*/ 2328 h 3253"/>
                  <a:gd name="T112" fmla="*/ 1755 w 4993"/>
                  <a:gd name="T113" fmla="*/ 2643 h 3253"/>
                  <a:gd name="T114" fmla="*/ 1392 w 4993"/>
                  <a:gd name="T115" fmla="*/ 2436 h 325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4993" h="3253">
                    <a:moveTo>
                      <a:pt x="1240" y="2415"/>
                    </a:moveTo>
                    <a:lnTo>
                      <a:pt x="1190" y="2436"/>
                    </a:lnTo>
                    <a:lnTo>
                      <a:pt x="1150" y="2458"/>
                    </a:lnTo>
                    <a:lnTo>
                      <a:pt x="1140" y="2502"/>
                    </a:lnTo>
                    <a:lnTo>
                      <a:pt x="1140" y="2545"/>
                    </a:lnTo>
                    <a:lnTo>
                      <a:pt x="1119" y="2589"/>
                    </a:lnTo>
                    <a:lnTo>
                      <a:pt x="1079" y="2610"/>
                    </a:lnTo>
                    <a:lnTo>
                      <a:pt x="1039" y="2621"/>
                    </a:lnTo>
                    <a:lnTo>
                      <a:pt x="998" y="2643"/>
                    </a:lnTo>
                    <a:lnTo>
                      <a:pt x="968" y="2686"/>
                    </a:lnTo>
                    <a:lnTo>
                      <a:pt x="968" y="2730"/>
                    </a:lnTo>
                    <a:lnTo>
                      <a:pt x="958" y="2784"/>
                    </a:lnTo>
                    <a:lnTo>
                      <a:pt x="958" y="2828"/>
                    </a:lnTo>
                    <a:lnTo>
                      <a:pt x="968" y="2871"/>
                    </a:lnTo>
                    <a:lnTo>
                      <a:pt x="968" y="2915"/>
                    </a:lnTo>
                    <a:lnTo>
                      <a:pt x="938" y="2958"/>
                    </a:lnTo>
                    <a:lnTo>
                      <a:pt x="887" y="2980"/>
                    </a:lnTo>
                    <a:lnTo>
                      <a:pt x="847" y="3013"/>
                    </a:lnTo>
                    <a:lnTo>
                      <a:pt x="807" y="3045"/>
                    </a:lnTo>
                    <a:lnTo>
                      <a:pt x="766" y="3045"/>
                    </a:lnTo>
                    <a:lnTo>
                      <a:pt x="716" y="3045"/>
                    </a:lnTo>
                    <a:lnTo>
                      <a:pt x="676" y="3056"/>
                    </a:lnTo>
                    <a:lnTo>
                      <a:pt x="666" y="3100"/>
                    </a:lnTo>
                    <a:lnTo>
                      <a:pt x="666" y="3154"/>
                    </a:lnTo>
                    <a:lnTo>
                      <a:pt x="645" y="3198"/>
                    </a:lnTo>
                    <a:lnTo>
                      <a:pt x="595" y="3241"/>
                    </a:lnTo>
                    <a:lnTo>
                      <a:pt x="555" y="3252"/>
                    </a:lnTo>
                    <a:lnTo>
                      <a:pt x="524" y="3208"/>
                    </a:lnTo>
                    <a:lnTo>
                      <a:pt x="504" y="3165"/>
                    </a:lnTo>
                    <a:lnTo>
                      <a:pt x="474" y="3121"/>
                    </a:lnTo>
                    <a:lnTo>
                      <a:pt x="484" y="3078"/>
                    </a:lnTo>
                    <a:lnTo>
                      <a:pt x="484" y="3034"/>
                    </a:lnTo>
                    <a:lnTo>
                      <a:pt x="444" y="3013"/>
                    </a:lnTo>
                    <a:lnTo>
                      <a:pt x="403" y="3013"/>
                    </a:lnTo>
                    <a:lnTo>
                      <a:pt x="363" y="3024"/>
                    </a:lnTo>
                    <a:lnTo>
                      <a:pt x="323" y="3045"/>
                    </a:lnTo>
                    <a:lnTo>
                      <a:pt x="282" y="3067"/>
                    </a:lnTo>
                    <a:lnTo>
                      <a:pt x="242" y="3078"/>
                    </a:lnTo>
                    <a:lnTo>
                      <a:pt x="202" y="3067"/>
                    </a:lnTo>
                    <a:lnTo>
                      <a:pt x="161" y="3067"/>
                    </a:lnTo>
                    <a:lnTo>
                      <a:pt x="121" y="3024"/>
                    </a:lnTo>
                    <a:lnTo>
                      <a:pt x="121" y="2980"/>
                    </a:lnTo>
                    <a:lnTo>
                      <a:pt x="91" y="2937"/>
                    </a:lnTo>
                    <a:lnTo>
                      <a:pt x="40" y="2915"/>
                    </a:lnTo>
                    <a:lnTo>
                      <a:pt x="0" y="2860"/>
                    </a:lnTo>
                    <a:lnTo>
                      <a:pt x="30" y="2817"/>
                    </a:lnTo>
                    <a:lnTo>
                      <a:pt x="71" y="2828"/>
                    </a:lnTo>
                    <a:lnTo>
                      <a:pt x="91" y="2871"/>
                    </a:lnTo>
                    <a:lnTo>
                      <a:pt x="141" y="2893"/>
                    </a:lnTo>
                    <a:lnTo>
                      <a:pt x="182" y="2893"/>
                    </a:lnTo>
                    <a:lnTo>
                      <a:pt x="202" y="2937"/>
                    </a:lnTo>
                    <a:lnTo>
                      <a:pt x="252" y="2969"/>
                    </a:lnTo>
                    <a:lnTo>
                      <a:pt x="292" y="2937"/>
                    </a:lnTo>
                    <a:lnTo>
                      <a:pt x="303" y="2893"/>
                    </a:lnTo>
                    <a:lnTo>
                      <a:pt x="303" y="2850"/>
                    </a:lnTo>
                    <a:lnTo>
                      <a:pt x="343" y="2839"/>
                    </a:lnTo>
                    <a:lnTo>
                      <a:pt x="383" y="2860"/>
                    </a:lnTo>
                    <a:lnTo>
                      <a:pt x="424" y="2828"/>
                    </a:lnTo>
                    <a:lnTo>
                      <a:pt x="464" y="2795"/>
                    </a:lnTo>
                    <a:lnTo>
                      <a:pt x="504" y="2828"/>
                    </a:lnTo>
                    <a:lnTo>
                      <a:pt x="555" y="2860"/>
                    </a:lnTo>
                    <a:lnTo>
                      <a:pt x="595" y="2871"/>
                    </a:lnTo>
                    <a:lnTo>
                      <a:pt x="645" y="2882"/>
                    </a:lnTo>
                    <a:lnTo>
                      <a:pt x="656" y="2839"/>
                    </a:lnTo>
                    <a:lnTo>
                      <a:pt x="645" y="2795"/>
                    </a:lnTo>
                    <a:lnTo>
                      <a:pt x="686" y="2773"/>
                    </a:lnTo>
                    <a:lnTo>
                      <a:pt x="686" y="2730"/>
                    </a:lnTo>
                    <a:lnTo>
                      <a:pt x="726" y="2708"/>
                    </a:lnTo>
                    <a:lnTo>
                      <a:pt x="766" y="2708"/>
                    </a:lnTo>
                    <a:lnTo>
                      <a:pt x="807" y="2708"/>
                    </a:lnTo>
                    <a:lnTo>
                      <a:pt x="847" y="2686"/>
                    </a:lnTo>
                    <a:lnTo>
                      <a:pt x="887" y="2665"/>
                    </a:lnTo>
                    <a:lnTo>
                      <a:pt x="918" y="2621"/>
                    </a:lnTo>
                    <a:lnTo>
                      <a:pt x="958" y="2599"/>
                    </a:lnTo>
                    <a:lnTo>
                      <a:pt x="998" y="2599"/>
                    </a:lnTo>
                    <a:lnTo>
                      <a:pt x="1019" y="2556"/>
                    </a:lnTo>
                    <a:lnTo>
                      <a:pt x="1049" y="2512"/>
                    </a:lnTo>
                    <a:lnTo>
                      <a:pt x="1039" y="2469"/>
                    </a:lnTo>
                    <a:lnTo>
                      <a:pt x="998" y="2447"/>
                    </a:lnTo>
                    <a:lnTo>
                      <a:pt x="958" y="2447"/>
                    </a:lnTo>
                    <a:lnTo>
                      <a:pt x="918" y="2425"/>
                    </a:lnTo>
                    <a:lnTo>
                      <a:pt x="877" y="2404"/>
                    </a:lnTo>
                    <a:lnTo>
                      <a:pt x="837" y="2415"/>
                    </a:lnTo>
                    <a:lnTo>
                      <a:pt x="797" y="2404"/>
                    </a:lnTo>
                    <a:lnTo>
                      <a:pt x="777" y="2360"/>
                    </a:lnTo>
                    <a:lnTo>
                      <a:pt x="797" y="2317"/>
                    </a:lnTo>
                    <a:lnTo>
                      <a:pt x="807" y="2273"/>
                    </a:lnTo>
                    <a:lnTo>
                      <a:pt x="716" y="2241"/>
                    </a:lnTo>
                    <a:lnTo>
                      <a:pt x="676" y="2230"/>
                    </a:lnTo>
                    <a:lnTo>
                      <a:pt x="645" y="2186"/>
                    </a:lnTo>
                    <a:lnTo>
                      <a:pt x="605" y="2164"/>
                    </a:lnTo>
                    <a:lnTo>
                      <a:pt x="565" y="2153"/>
                    </a:lnTo>
                    <a:lnTo>
                      <a:pt x="524" y="2132"/>
                    </a:lnTo>
                    <a:lnTo>
                      <a:pt x="484" y="2110"/>
                    </a:lnTo>
                    <a:lnTo>
                      <a:pt x="444" y="2110"/>
                    </a:lnTo>
                    <a:lnTo>
                      <a:pt x="403" y="2099"/>
                    </a:lnTo>
                    <a:lnTo>
                      <a:pt x="363" y="2099"/>
                    </a:lnTo>
                    <a:lnTo>
                      <a:pt x="343" y="2056"/>
                    </a:lnTo>
                    <a:lnTo>
                      <a:pt x="343" y="2012"/>
                    </a:lnTo>
                    <a:lnTo>
                      <a:pt x="303" y="2001"/>
                    </a:lnTo>
                    <a:lnTo>
                      <a:pt x="282" y="1958"/>
                    </a:lnTo>
                    <a:lnTo>
                      <a:pt x="242" y="1914"/>
                    </a:lnTo>
                    <a:lnTo>
                      <a:pt x="222" y="1871"/>
                    </a:lnTo>
                    <a:lnTo>
                      <a:pt x="242" y="1827"/>
                    </a:lnTo>
                    <a:lnTo>
                      <a:pt x="282" y="1827"/>
                    </a:lnTo>
                    <a:lnTo>
                      <a:pt x="313" y="1871"/>
                    </a:lnTo>
                    <a:lnTo>
                      <a:pt x="353" y="1903"/>
                    </a:lnTo>
                    <a:lnTo>
                      <a:pt x="393" y="1925"/>
                    </a:lnTo>
                    <a:lnTo>
                      <a:pt x="403" y="1969"/>
                    </a:lnTo>
                    <a:lnTo>
                      <a:pt x="444" y="2012"/>
                    </a:lnTo>
                    <a:lnTo>
                      <a:pt x="484" y="2023"/>
                    </a:lnTo>
                    <a:lnTo>
                      <a:pt x="524" y="2066"/>
                    </a:lnTo>
                    <a:lnTo>
                      <a:pt x="555" y="2110"/>
                    </a:lnTo>
                    <a:lnTo>
                      <a:pt x="595" y="2121"/>
                    </a:lnTo>
                    <a:lnTo>
                      <a:pt x="635" y="2121"/>
                    </a:lnTo>
                    <a:lnTo>
                      <a:pt x="676" y="2121"/>
                    </a:lnTo>
                    <a:lnTo>
                      <a:pt x="716" y="2099"/>
                    </a:lnTo>
                    <a:lnTo>
                      <a:pt x="756" y="2066"/>
                    </a:lnTo>
                    <a:lnTo>
                      <a:pt x="797" y="2056"/>
                    </a:lnTo>
                    <a:lnTo>
                      <a:pt x="837" y="2077"/>
                    </a:lnTo>
                    <a:lnTo>
                      <a:pt x="877" y="2110"/>
                    </a:lnTo>
                    <a:lnTo>
                      <a:pt x="918" y="2110"/>
                    </a:lnTo>
                    <a:lnTo>
                      <a:pt x="958" y="2110"/>
                    </a:lnTo>
                    <a:lnTo>
                      <a:pt x="998" y="2121"/>
                    </a:lnTo>
                    <a:lnTo>
                      <a:pt x="1029" y="2164"/>
                    </a:lnTo>
                    <a:lnTo>
                      <a:pt x="1069" y="2164"/>
                    </a:lnTo>
                    <a:lnTo>
                      <a:pt x="1109" y="2153"/>
                    </a:lnTo>
                    <a:lnTo>
                      <a:pt x="1150" y="2143"/>
                    </a:lnTo>
                    <a:lnTo>
                      <a:pt x="1190" y="2143"/>
                    </a:lnTo>
                    <a:lnTo>
                      <a:pt x="1190" y="2186"/>
                    </a:lnTo>
                    <a:lnTo>
                      <a:pt x="1180" y="2230"/>
                    </a:lnTo>
                    <a:lnTo>
                      <a:pt x="1170" y="2273"/>
                    </a:lnTo>
                    <a:lnTo>
                      <a:pt x="1180" y="2317"/>
                    </a:lnTo>
                    <a:lnTo>
                      <a:pt x="1220" y="2349"/>
                    </a:lnTo>
                    <a:lnTo>
                      <a:pt x="1261" y="2393"/>
                    </a:lnTo>
                    <a:lnTo>
                      <a:pt x="1301" y="2404"/>
                    </a:lnTo>
                    <a:lnTo>
                      <a:pt x="1321" y="2360"/>
                    </a:lnTo>
                    <a:lnTo>
                      <a:pt x="1321" y="2317"/>
                    </a:lnTo>
                    <a:lnTo>
                      <a:pt x="1301" y="2273"/>
                    </a:lnTo>
                    <a:lnTo>
                      <a:pt x="1291" y="2230"/>
                    </a:lnTo>
                    <a:lnTo>
                      <a:pt x="1321" y="2186"/>
                    </a:lnTo>
                    <a:lnTo>
                      <a:pt x="1361" y="2164"/>
                    </a:lnTo>
                    <a:lnTo>
                      <a:pt x="1402" y="2164"/>
                    </a:lnTo>
                    <a:lnTo>
                      <a:pt x="1402" y="2121"/>
                    </a:lnTo>
                    <a:lnTo>
                      <a:pt x="1392" y="2077"/>
                    </a:lnTo>
                    <a:lnTo>
                      <a:pt x="1442" y="2066"/>
                    </a:lnTo>
                    <a:lnTo>
                      <a:pt x="1482" y="2066"/>
                    </a:lnTo>
                    <a:lnTo>
                      <a:pt x="1523" y="2077"/>
                    </a:lnTo>
                    <a:lnTo>
                      <a:pt x="1553" y="2034"/>
                    </a:lnTo>
                    <a:lnTo>
                      <a:pt x="1553" y="1990"/>
                    </a:lnTo>
                    <a:lnTo>
                      <a:pt x="1553" y="1947"/>
                    </a:lnTo>
                    <a:lnTo>
                      <a:pt x="1593" y="1914"/>
                    </a:lnTo>
                    <a:lnTo>
                      <a:pt x="1644" y="1914"/>
                    </a:lnTo>
                    <a:lnTo>
                      <a:pt x="1694" y="1903"/>
                    </a:lnTo>
                    <a:lnTo>
                      <a:pt x="1745" y="1903"/>
                    </a:lnTo>
                    <a:lnTo>
                      <a:pt x="1785" y="1903"/>
                    </a:lnTo>
                    <a:lnTo>
                      <a:pt x="1825" y="1882"/>
                    </a:lnTo>
                    <a:lnTo>
                      <a:pt x="1866" y="1882"/>
                    </a:lnTo>
                    <a:lnTo>
                      <a:pt x="1896" y="1838"/>
                    </a:lnTo>
                    <a:lnTo>
                      <a:pt x="1896" y="1795"/>
                    </a:lnTo>
                    <a:lnTo>
                      <a:pt x="1886" y="1751"/>
                    </a:lnTo>
                    <a:lnTo>
                      <a:pt x="1886" y="1708"/>
                    </a:lnTo>
                    <a:lnTo>
                      <a:pt x="1896" y="1664"/>
                    </a:lnTo>
                    <a:lnTo>
                      <a:pt x="1886" y="1621"/>
                    </a:lnTo>
                    <a:lnTo>
                      <a:pt x="1886" y="1577"/>
                    </a:lnTo>
                    <a:lnTo>
                      <a:pt x="1926" y="1555"/>
                    </a:lnTo>
                    <a:lnTo>
                      <a:pt x="1977" y="1555"/>
                    </a:lnTo>
                    <a:lnTo>
                      <a:pt x="2017" y="1555"/>
                    </a:lnTo>
                    <a:lnTo>
                      <a:pt x="2017" y="1512"/>
                    </a:lnTo>
                    <a:lnTo>
                      <a:pt x="2047" y="1468"/>
                    </a:lnTo>
                    <a:lnTo>
                      <a:pt x="2098" y="1436"/>
                    </a:lnTo>
                    <a:lnTo>
                      <a:pt x="2108" y="1392"/>
                    </a:lnTo>
                    <a:lnTo>
                      <a:pt x="2108" y="1349"/>
                    </a:lnTo>
                    <a:lnTo>
                      <a:pt x="2148" y="1316"/>
                    </a:lnTo>
                    <a:lnTo>
                      <a:pt x="2188" y="1305"/>
                    </a:lnTo>
                    <a:lnTo>
                      <a:pt x="2178" y="1349"/>
                    </a:lnTo>
                    <a:lnTo>
                      <a:pt x="2168" y="1392"/>
                    </a:lnTo>
                    <a:lnTo>
                      <a:pt x="2148" y="1436"/>
                    </a:lnTo>
                    <a:lnTo>
                      <a:pt x="2148" y="1479"/>
                    </a:lnTo>
                    <a:lnTo>
                      <a:pt x="2148" y="1523"/>
                    </a:lnTo>
                    <a:lnTo>
                      <a:pt x="2138" y="1566"/>
                    </a:lnTo>
                    <a:lnTo>
                      <a:pt x="2178" y="1555"/>
                    </a:lnTo>
                    <a:lnTo>
                      <a:pt x="2209" y="1512"/>
                    </a:lnTo>
                    <a:lnTo>
                      <a:pt x="2249" y="1544"/>
                    </a:lnTo>
                    <a:lnTo>
                      <a:pt x="2289" y="1566"/>
                    </a:lnTo>
                    <a:lnTo>
                      <a:pt x="2299" y="1523"/>
                    </a:lnTo>
                    <a:lnTo>
                      <a:pt x="2340" y="1501"/>
                    </a:lnTo>
                    <a:lnTo>
                      <a:pt x="2360" y="1457"/>
                    </a:lnTo>
                    <a:lnTo>
                      <a:pt x="2350" y="1414"/>
                    </a:lnTo>
                    <a:lnTo>
                      <a:pt x="2350" y="1370"/>
                    </a:lnTo>
                    <a:lnTo>
                      <a:pt x="2309" y="1360"/>
                    </a:lnTo>
                    <a:lnTo>
                      <a:pt x="2279" y="1316"/>
                    </a:lnTo>
                    <a:lnTo>
                      <a:pt x="2279" y="1262"/>
                    </a:lnTo>
                    <a:lnTo>
                      <a:pt x="2279" y="1218"/>
                    </a:lnTo>
                    <a:lnTo>
                      <a:pt x="2289" y="1175"/>
                    </a:lnTo>
                    <a:lnTo>
                      <a:pt x="2289" y="1131"/>
                    </a:lnTo>
                    <a:lnTo>
                      <a:pt x="2279" y="1088"/>
                    </a:lnTo>
                    <a:lnTo>
                      <a:pt x="2239" y="1077"/>
                    </a:lnTo>
                    <a:lnTo>
                      <a:pt x="2198" y="1099"/>
                    </a:lnTo>
                    <a:lnTo>
                      <a:pt x="2158" y="1088"/>
                    </a:lnTo>
                    <a:lnTo>
                      <a:pt x="2118" y="1044"/>
                    </a:lnTo>
                    <a:lnTo>
                      <a:pt x="2098" y="1001"/>
                    </a:lnTo>
                    <a:lnTo>
                      <a:pt x="2108" y="957"/>
                    </a:lnTo>
                    <a:lnTo>
                      <a:pt x="2098" y="914"/>
                    </a:lnTo>
                    <a:lnTo>
                      <a:pt x="2077" y="870"/>
                    </a:lnTo>
                    <a:lnTo>
                      <a:pt x="2067" y="827"/>
                    </a:lnTo>
                    <a:lnTo>
                      <a:pt x="2077" y="783"/>
                    </a:lnTo>
                    <a:lnTo>
                      <a:pt x="2077" y="740"/>
                    </a:lnTo>
                    <a:lnTo>
                      <a:pt x="2077" y="696"/>
                    </a:lnTo>
                    <a:lnTo>
                      <a:pt x="2077" y="653"/>
                    </a:lnTo>
                    <a:lnTo>
                      <a:pt x="2108" y="609"/>
                    </a:lnTo>
                    <a:lnTo>
                      <a:pt x="2128" y="566"/>
                    </a:lnTo>
                    <a:lnTo>
                      <a:pt x="2128" y="522"/>
                    </a:lnTo>
                    <a:lnTo>
                      <a:pt x="2108" y="479"/>
                    </a:lnTo>
                    <a:lnTo>
                      <a:pt x="2067" y="457"/>
                    </a:lnTo>
                    <a:lnTo>
                      <a:pt x="2027" y="424"/>
                    </a:lnTo>
                    <a:lnTo>
                      <a:pt x="1987" y="402"/>
                    </a:lnTo>
                    <a:lnTo>
                      <a:pt x="1946" y="402"/>
                    </a:lnTo>
                    <a:lnTo>
                      <a:pt x="1906" y="402"/>
                    </a:lnTo>
                    <a:lnTo>
                      <a:pt x="1876" y="359"/>
                    </a:lnTo>
                    <a:lnTo>
                      <a:pt x="1906" y="315"/>
                    </a:lnTo>
                    <a:lnTo>
                      <a:pt x="1896" y="272"/>
                    </a:lnTo>
                    <a:lnTo>
                      <a:pt x="1906" y="228"/>
                    </a:lnTo>
                    <a:lnTo>
                      <a:pt x="1926" y="185"/>
                    </a:lnTo>
                    <a:lnTo>
                      <a:pt x="1876" y="174"/>
                    </a:lnTo>
                    <a:lnTo>
                      <a:pt x="1835" y="174"/>
                    </a:lnTo>
                    <a:lnTo>
                      <a:pt x="1785" y="163"/>
                    </a:lnTo>
                    <a:lnTo>
                      <a:pt x="1755" y="120"/>
                    </a:lnTo>
                    <a:lnTo>
                      <a:pt x="1714" y="76"/>
                    </a:lnTo>
                    <a:lnTo>
                      <a:pt x="1674" y="65"/>
                    </a:lnTo>
                    <a:lnTo>
                      <a:pt x="1634" y="54"/>
                    </a:lnTo>
                    <a:lnTo>
                      <a:pt x="1644" y="11"/>
                    </a:lnTo>
                    <a:lnTo>
                      <a:pt x="1684" y="0"/>
                    </a:lnTo>
                    <a:lnTo>
                      <a:pt x="1735" y="0"/>
                    </a:lnTo>
                    <a:lnTo>
                      <a:pt x="1755" y="44"/>
                    </a:lnTo>
                    <a:lnTo>
                      <a:pt x="1805" y="65"/>
                    </a:lnTo>
                    <a:lnTo>
                      <a:pt x="1846" y="65"/>
                    </a:lnTo>
                    <a:lnTo>
                      <a:pt x="1886" y="76"/>
                    </a:lnTo>
                    <a:lnTo>
                      <a:pt x="1936" y="87"/>
                    </a:lnTo>
                    <a:lnTo>
                      <a:pt x="1967" y="131"/>
                    </a:lnTo>
                    <a:lnTo>
                      <a:pt x="1967" y="174"/>
                    </a:lnTo>
                    <a:lnTo>
                      <a:pt x="2007" y="185"/>
                    </a:lnTo>
                    <a:lnTo>
                      <a:pt x="2037" y="228"/>
                    </a:lnTo>
                    <a:lnTo>
                      <a:pt x="2077" y="228"/>
                    </a:lnTo>
                    <a:lnTo>
                      <a:pt x="2128" y="207"/>
                    </a:lnTo>
                    <a:lnTo>
                      <a:pt x="2178" y="196"/>
                    </a:lnTo>
                    <a:lnTo>
                      <a:pt x="2219" y="218"/>
                    </a:lnTo>
                    <a:lnTo>
                      <a:pt x="2219" y="261"/>
                    </a:lnTo>
                    <a:lnTo>
                      <a:pt x="2198" y="305"/>
                    </a:lnTo>
                    <a:lnTo>
                      <a:pt x="2198" y="348"/>
                    </a:lnTo>
                    <a:lnTo>
                      <a:pt x="2229" y="392"/>
                    </a:lnTo>
                    <a:lnTo>
                      <a:pt x="2269" y="392"/>
                    </a:lnTo>
                    <a:lnTo>
                      <a:pt x="2309" y="402"/>
                    </a:lnTo>
                    <a:lnTo>
                      <a:pt x="2350" y="446"/>
                    </a:lnTo>
                    <a:lnTo>
                      <a:pt x="2299" y="489"/>
                    </a:lnTo>
                    <a:lnTo>
                      <a:pt x="2259" y="500"/>
                    </a:lnTo>
                    <a:lnTo>
                      <a:pt x="2239" y="544"/>
                    </a:lnTo>
                    <a:lnTo>
                      <a:pt x="2239" y="587"/>
                    </a:lnTo>
                    <a:lnTo>
                      <a:pt x="2219" y="631"/>
                    </a:lnTo>
                    <a:lnTo>
                      <a:pt x="2188" y="674"/>
                    </a:lnTo>
                    <a:lnTo>
                      <a:pt x="2148" y="696"/>
                    </a:lnTo>
                    <a:lnTo>
                      <a:pt x="2108" y="718"/>
                    </a:lnTo>
                    <a:lnTo>
                      <a:pt x="2098" y="761"/>
                    </a:lnTo>
                    <a:lnTo>
                      <a:pt x="2098" y="805"/>
                    </a:lnTo>
                    <a:lnTo>
                      <a:pt x="2108" y="848"/>
                    </a:lnTo>
                    <a:lnTo>
                      <a:pt x="2148" y="859"/>
                    </a:lnTo>
                    <a:lnTo>
                      <a:pt x="2188" y="859"/>
                    </a:lnTo>
                    <a:lnTo>
                      <a:pt x="2229" y="848"/>
                    </a:lnTo>
                    <a:lnTo>
                      <a:pt x="2269" y="881"/>
                    </a:lnTo>
                    <a:lnTo>
                      <a:pt x="2309" y="914"/>
                    </a:lnTo>
                    <a:lnTo>
                      <a:pt x="2350" y="892"/>
                    </a:lnTo>
                    <a:lnTo>
                      <a:pt x="2360" y="848"/>
                    </a:lnTo>
                    <a:lnTo>
                      <a:pt x="2360" y="805"/>
                    </a:lnTo>
                    <a:lnTo>
                      <a:pt x="2360" y="761"/>
                    </a:lnTo>
                    <a:lnTo>
                      <a:pt x="2360" y="718"/>
                    </a:lnTo>
                    <a:lnTo>
                      <a:pt x="2400" y="707"/>
                    </a:lnTo>
                    <a:lnTo>
                      <a:pt x="2441" y="718"/>
                    </a:lnTo>
                    <a:lnTo>
                      <a:pt x="2481" y="740"/>
                    </a:lnTo>
                    <a:lnTo>
                      <a:pt x="2521" y="750"/>
                    </a:lnTo>
                    <a:lnTo>
                      <a:pt x="2562" y="707"/>
                    </a:lnTo>
                    <a:lnTo>
                      <a:pt x="2572" y="663"/>
                    </a:lnTo>
                    <a:lnTo>
                      <a:pt x="2572" y="620"/>
                    </a:lnTo>
                    <a:lnTo>
                      <a:pt x="2531" y="587"/>
                    </a:lnTo>
                    <a:lnTo>
                      <a:pt x="2491" y="587"/>
                    </a:lnTo>
                    <a:lnTo>
                      <a:pt x="2451" y="566"/>
                    </a:lnTo>
                    <a:lnTo>
                      <a:pt x="2430" y="522"/>
                    </a:lnTo>
                    <a:lnTo>
                      <a:pt x="2430" y="479"/>
                    </a:lnTo>
                    <a:lnTo>
                      <a:pt x="2430" y="424"/>
                    </a:lnTo>
                    <a:lnTo>
                      <a:pt x="2410" y="370"/>
                    </a:lnTo>
                    <a:lnTo>
                      <a:pt x="2400" y="326"/>
                    </a:lnTo>
                    <a:lnTo>
                      <a:pt x="2441" y="305"/>
                    </a:lnTo>
                    <a:lnTo>
                      <a:pt x="2481" y="305"/>
                    </a:lnTo>
                    <a:lnTo>
                      <a:pt x="2521" y="305"/>
                    </a:lnTo>
                    <a:lnTo>
                      <a:pt x="2562" y="305"/>
                    </a:lnTo>
                    <a:lnTo>
                      <a:pt x="2602" y="315"/>
                    </a:lnTo>
                    <a:lnTo>
                      <a:pt x="2642" y="272"/>
                    </a:lnTo>
                    <a:lnTo>
                      <a:pt x="2672" y="228"/>
                    </a:lnTo>
                    <a:lnTo>
                      <a:pt x="2713" y="207"/>
                    </a:lnTo>
                    <a:lnTo>
                      <a:pt x="2753" y="196"/>
                    </a:lnTo>
                    <a:lnTo>
                      <a:pt x="2794" y="163"/>
                    </a:lnTo>
                    <a:lnTo>
                      <a:pt x="2834" y="141"/>
                    </a:lnTo>
                    <a:lnTo>
                      <a:pt x="2874" y="163"/>
                    </a:lnTo>
                    <a:lnTo>
                      <a:pt x="2915" y="196"/>
                    </a:lnTo>
                    <a:lnTo>
                      <a:pt x="2955" y="185"/>
                    </a:lnTo>
                    <a:lnTo>
                      <a:pt x="2995" y="174"/>
                    </a:lnTo>
                    <a:lnTo>
                      <a:pt x="3036" y="163"/>
                    </a:lnTo>
                    <a:lnTo>
                      <a:pt x="3076" y="196"/>
                    </a:lnTo>
                    <a:lnTo>
                      <a:pt x="3116" y="218"/>
                    </a:lnTo>
                    <a:lnTo>
                      <a:pt x="3167" y="207"/>
                    </a:lnTo>
                    <a:lnTo>
                      <a:pt x="3207" y="196"/>
                    </a:lnTo>
                    <a:lnTo>
                      <a:pt x="3247" y="218"/>
                    </a:lnTo>
                    <a:lnTo>
                      <a:pt x="3267" y="261"/>
                    </a:lnTo>
                    <a:lnTo>
                      <a:pt x="3267" y="305"/>
                    </a:lnTo>
                    <a:lnTo>
                      <a:pt x="3257" y="348"/>
                    </a:lnTo>
                    <a:lnTo>
                      <a:pt x="3227" y="392"/>
                    </a:lnTo>
                    <a:lnTo>
                      <a:pt x="3207" y="435"/>
                    </a:lnTo>
                    <a:lnTo>
                      <a:pt x="3197" y="479"/>
                    </a:lnTo>
                    <a:lnTo>
                      <a:pt x="3157" y="511"/>
                    </a:lnTo>
                    <a:lnTo>
                      <a:pt x="3207" y="544"/>
                    </a:lnTo>
                    <a:lnTo>
                      <a:pt x="3247" y="555"/>
                    </a:lnTo>
                    <a:lnTo>
                      <a:pt x="3288" y="566"/>
                    </a:lnTo>
                    <a:lnTo>
                      <a:pt x="3318" y="609"/>
                    </a:lnTo>
                    <a:lnTo>
                      <a:pt x="3348" y="653"/>
                    </a:lnTo>
                    <a:lnTo>
                      <a:pt x="3308" y="674"/>
                    </a:lnTo>
                    <a:lnTo>
                      <a:pt x="3267" y="674"/>
                    </a:lnTo>
                    <a:lnTo>
                      <a:pt x="3227" y="674"/>
                    </a:lnTo>
                    <a:lnTo>
                      <a:pt x="3187" y="707"/>
                    </a:lnTo>
                    <a:lnTo>
                      <a:pt x="3177" y="750"/>
                    </a:lnTo>
                    <a:lnTo>
                      <a:pt x="3136" y="783"/>
                    </a:lnTo>
                    <a:lnTo>
                      <a:pt x="3086" y="783"/>
                    </a:lnTo>
                    <a:lnTo>
                      <a:pt x="3046" y="783"/>
                    </a:lnTo>
                    <a:lnTo>
                      <a:pt x="2995" y="783"/>
                    </a:lnTo>
                    <a:lnTo>
                      <a:pt x="2955" y="783"/>
                    </a:lnTo>
                    <a:lnTo>
                      <a:pt x="2915" y="783"/>
                    </a:lnTo>
                    <a:lnTo>
                      <a:pt x="2864" y="783"/>
                    </a:lnTo>
                    <a:lnTo>
                      <a:pt x="2824" y="783"/>
                    </a:lnTo>
                    <a:lnTo>
                      <a:pt x="2783" y="783"/>
                    </a:lnTo>
                    <a:lnTo>
                      <a:pt x="2743" y="805"/>
                    </a:lnTo>
                    <a:lnTo>
                      <a:pt x="2733" y="848"/>
                    </a:lnTo>
                    <a:lnTo>
                      <a:pt x="2783" y="881"/>
                    </a:lnTo>
                    <a:lnTo>
                      <a:pt x="2824" y="881"/>
                    </a:lnTo>
                    <a:lnTo>
                      <a:pt x="2864" y="870"/>
                    </a:lnTo>
                    <a:lnTo>
                      <a:pt x="2884" y="914"/>
                    </a:lnTo>
                    <a:lnTo>
                      <a:pt x="2894" y="957"/>
                    </a:lnTo>
                    <a:lnTo>
                      <a:pt x="2894" y="1011"/>
                    </a:lnTo>
                    <a:lnTo>
                      <a:pt x="2904" y="1055"/>
                    </a:lnTo>
                    <a:lnTo>
                      <a:pt x="2975" y="1055"/>
                    </a:lnTo>
                    <a:lnTo>
                      <a:pt x="3015" y="1044"/>
                    </a:lnTo>
                    <a:lnTo>
                      <a:pt x="3056" y="1033"/>
                    </a:lnTo>
                    <a:lnTo>
                      <a:pt x="3096" y="1055"/>
                    </a:lnTo>
                    <a:lnTo>
                      <a:pt x="3136" y="1055"/>
                    </a:lnTo>
                    <a:lnTo>
                      <a:pt x="3167" y="1011"/>
                    </a:lnTo>
                    <a:lnTo>
                      <a:pt x="3207" y="990"/>
                    </a:lnTo>
                    <a:lnTo>
                      <a:pt x="3247" y="968"/>
                    </a:lnTo>
                    <a:lnTo>
                      <a:pt x="3288" y="946"/>
                    </a:lnTo>
                    <a:lnTo>
                      <a:pt x="3338" y="957"/>
                    </a:lnTo>
                    <a:lnTo>
                      <a:pt x="3378" y="1001"/>
                    </a:lnTo>
                    <a:lnTo>
                      <a:pt x="3419" y="1033"/>
                    </a:lnTo>
                    <a:lnTo>
                      <a:pt x="3459" y="1033"/>
                    </a:lnTo>
                    <a:lnTo>
                      <a:pt x="3499" y="1033"/>
                    </a:lnTo>
                    <a:lnTo>
                      <a:pt x="3540" y="1011"/>
                    </a:lnTo>
                    <a:lnTo>
                      <a:pt x="3580" y="1001"/>
                    </a:lnTo>
                    <a:lnTo>
                      <a:pt x="3620" y="1001"/>
                    </a:lnTo>
                    <a:lnTo>
                      <a:pt x="3661" y="1011"/>
                    </a:lnTo>
                    <a:lnTo>
                      <a:pt x="3681" y="1066"/>
                    </a:lnTo>
                    <a:lnTo>
                      <a:pt x="3691" y="1109"/>
                    </a:lnTo>
                    <a:lnTo>
                      <a:pt x="3691" y="1153"/>
                    </a:lnTo>
                    <a:lnTo>
                      <a:pt x="3681" y="1196"/>
                    </a:lnTo>
                    <a:lnTo>
                      <a:pt x="3711" y="1240"/>
                    </a:lnTo>
                    <a:lnTo>
                      <a:pt x="3741" y="1283"/>
                    </a:lnTo>
                    <a:lnTo>
                      <a:pt x="3741" y="1327"/>
                    </a:lnTo>
                    <a:lnTo>
                      <a:pt x="3741" y="1381"/>
                    </a:lnTo>
                    <a:lnTo>
                      <a:pt x="3752" y="1425"/>
                    </a:lnTo>
                    <a:lnTo>
                      <a:pt x="3752" y="1468"/>
                    </a:lnTo>
                    <a:lnTo>
                      <a:pt x="3701" y="1490"/>
                    </a:lnTo>
                    <a:lnTo>
                      <a:pt x="3641" y="1501"/>
                    </a:lnTo>
                    <a:lnTo>
                      <a:pt x="3610" y="1544"/>
                    </a:lnTo>
                    <a:lnTo>
                      <a:pt x="3610" y="1588"/>
                    </a:lnTo>
                    <a:lnTo>
                      <a:pt x="3620" y="1631"/>
                    </a:lnTo>
                    <a:lnTo>
                      <a:pt x="3661" y="1664"/>
                    </a:lnTo>
                    <a:lnTo>
                      <a:pt x="3701" y="1686"/>
                    </a:lnTo>
                    <a:lnTo>
                      <a:pt x="3741" y="1675"/>
                    </a:lnTo>
                    <a:lnTo>
                      <a:pt x="3782" y="1653"/>
                    </a:lnTo>
                    <a:lnTo>
                      <a:pt x="3822" y="1664"/>
                    </a:lnTo>
                    <a:lnTo>
                      <a:pt x="3842" y="1708"/>
                    </a:lnTo>
                    <a:lnTo>
                      <a:pt x="3852" y="1751"/>
                    </a:lnTo>
                    <a:lnTo>
                      <a:pt x="3822" y="1795"/>
                    </a:lnTo>
                    <a:lnTo>
                      <a:pt x="3822" y="1838"/>
                    </a:lnTo>
                    <a:lnTo>
                      <a:pt x="3832" y="1892"/>
                    </a:lnTo>
                    <a:lnTo>
                      <a:pt x="3873" y="1903"/>
                    </a:lnTo>
                    <a:lnTo>
                      <a:pt x="3893" y="1947"/>
                    </a:lnTo>
                    <a:lnTo>
                      <a:pt x="3943" y="1969"/>
                    </a:lnTo>
                    <a:lnTo>
                      <a:pt x="3994" y="1969"/>
                    </a:lnTo>
                    <a:lnTo>
                      <a:pt x="4044" y="1958"/>
                    </a:lnTo>
                    <a:lnTo>
                      <a:pt x="4084" y="1958"/>
                    </a:lnTo>
                    <a:lnTo>
                      <a:pt x="4125" y="1958"/>
                    </a:lnTo>
                    <a:lnTo>
                      <a:pt x="4135" y="1914"/>
                    </a:lnTo>
                    <a:lnTo>
                      <a:pt x="4135" y="1871"/>
                    </a:lnTo>
                    <a:lnTo>
                      <a:pt x="4175" y="1827"/>
                    </a:lnTo>
                    <a:lnTo>
                      <a:pt x="4175" y="1784"/>
                    </a:lnTo>
                    <a:lnTo>
                      <a:pt x="4215" y="1751"/>
                    </a:lnTo>
                    <a:lnTo>
                      <a:pt x="4256" y="1718"/>
                    </a:lnTo>
                    <a:lnTo>
                      <a:pt x="4256" y="1675"/>
                    </a:lnTo>
                    <a:lnTo>
                      <a:pt x="4256" y="1631"/>
                    </a:lnTo>
                    <a:lnTo>
                      <a:pt x="4276" y="1588"/>
                    </a:lnTo>
                    <a:lnTo>
                      <a:pt x="4316" y="1566"/>
                    </a:lnTo>
                    <a:lnTo>
                      <a:pt x="4347" y="1621"/>
                    </a:lnTo>
                    <a:lnTo>
                      <a:pt x="4387" y="1653"/>
                    </a:lnTo>
                    <a:lnTo>
                      <a:pt x="4427" y="1642"/>
                    </a:lnTo>
                    <a:lnTo>
                      <a:pt x="4468" y="1631"/>
                    </a:lnTo>
                    <a:lnTo>
                      <a:pt x="4508" y="1642"/>
                    </a:lnTo>
                    <a:lnTo>
                      <a:pt x="4548" y="1664"/>
                    </a:lnTo>
                    <a:lnTo>
                      <a:pt x="4589" y="1631"/>
                    </a:lnTo>
                    <a:lnTo>
                      <a:pt x="4589" y="1588"/>
                    </a:lnTo>
                    <a:lnTo>
                      <a:pt x="4599" y="1544"/>
                    </a:lnTo>
                    <a:lnTo>
                      <a:pt x="4639" y="1523"/>
                    </a:lnTo>
                    <a:lnTo>
                      <a:pt x="4679" y="1523"/>
                    </a:lnTo>
                    <a:lnTo>
                      <a:pt x="4700" y="1479"/>
                    </a:lnTo>
                    <a:lnTo>
                      <a:pt x="4700" y="1436"/>
                    </a:lnTo>
                    <a:lnTo>
                      <a:pt x="4720" y="1392"/>
                    </a:lnTo>
                    <a:lnTo>
                      <a:pt x="4760" y="1360"/>
                    </a:lnTo>
                    <a:lnTo>
                      <a:pt x="4800" y="1349"/>
                    </a:lnTo>
                    <a:lnTo>
                      <a:pt x="4841" y="1349"/>
                    </a:lnTo>
                    <a:lnTo>
                      <a:pt x="4881" y="1316"/>
                    </a:lnTo>
                    <a:lnTo>
                      <a:pt x="4921" y="1305"/>
                    </a:lnTo>
                    <a:lnTo>
                      <a:pt x="4962" y="1305"/>
                    </a:lnTo>
                    <a:lnTo>
                      <a:pt x="4992" y="1360"/>
                    </a:lnTo>
                    <a:lnTo>
                      <a:pt x="4992" y="1403"/>
                    </a:lnTo>
                    <a:lnTo>
                      <a:pt x="4992" y="1447"/>
                    </a:lnTo>
                    <a:lnTo>
                      <a:pt x="4992" y="1490"/>
                    </a:lnTo>
                    <a:lnTo>
                      <a:pt x="4992" y="1534"/>
                    </a:lnTo>
                    <a:lnTo>
                      <a:pt x="4962" y="1577"/>
                    </a:lnTo>
                    <a:lnTo>
                      <a:pt x="4921" y="1566"/>
                    </a:lnTo>
                    <a:lnTo>
                      <a:pt x="4881" y="1544"/>
                    </a:lnTo>
                    <a:lnTo>
                      <a:pt x="4841" y="1555"/>
                    </a:lnTo>
                    <a:lnTo>
                      <a:pt x="4810" y="1599"/>
                    </a:lnTo>
                    <a:lnTo>
                      <a:pt x="4770" y="1631"/>
                    </a:lnTo>
                    <a:lnTo>
                      <a:pt x="4750" y="1675"/>
                    </a:lnTo>
                    <a:lnTo>
                      <a:pt x="4750" y="1718"/>
                    </a:lnTo>
                    <a:lnTo>
                      <a:pt x="4730" y="1762"/>
                    </a:lnTo>
                    <a:lnTo>
                      <a:pt x="4700" y="1805"/>
                    </a:lnTo>
                    <a:lnTo>
                      <a:pt x="4659" y="1849"/>
                    </a:lnTo>
                    <a:lnTo>
                      <a:pt x="4639" y="1892"/>
                    </a:lnTo>
                    <a:lnTo>
                      <a:pt x="4639" y="1936"/>
                    </a:lnTo>
                    <a:lnTo>
                      <a:pt x="4599" y="1936"/>
                    </a:lnTo>
                    <a:lnTo>
                      <a:pt x="4579" y="1990"/>
                    </a:lnTo>
                    <a:lnTo>
                      <a:pt x="4579" y="2034"/>
                    </a:lnTo>
                    <a:lnTo>
                      <a:pt x="4579" y="2077"/>
                    </a:lnTo>
                    <a:lnTo>
                      <a:pt x="4558" y="2121"/>
                    </a:lnTo>
                    <a:lnTo>
                      <a:pt x="4518" y="2132"/>
                    </a:lnTo>
                    <a:lnTo>
                      <a:pt x="4478" y="2132"/>
                    </a:lnTo>
                    <a:lnTo>
                      <a:pt x="4437" y="2143"/>
                    </a:lnTo>
                    <a:lnTo>
                      <a:pt x="4417" y="2186"/>
                    </a:lnTo>
                    <a:lnTo>
                      <a:pt x="4377" y="2219"/>
                    </a:lnTo>
                    <a:lnTo>
                      <a:pt x="4377" y="2262"/>
                    </a:lnTo>
                    <a:lnTo>
                      <a:pt x="4377" y="2317"/>
                    </a:lnTo>
                    <a:lnTo>
                      <a:pt x="4347" y="2360"/>
                    </a:lnTo>
                    <a:lnTo>
                      <a:pt x="4306" y="2415"/>
                    </a:lnTo>
                    <a:lnTo>
                      <a:pt x="4306" y="2469"/>
                    </a:lnTo>
                    <a:lnTo>
                      <a:pt x="4266" y="2491"/>
                    </a:lnTo>
                    <a:lnTo>
                      <a:pt x="4185" y="2491"/>
                    </a:lnTo>
                    <a:lnTo>
                      <a:pt x="4145" y="2491"/>
                    </a:lnTo>
                    <a:lnTo>
                      <a:pt x="4105" y="2502"/>
                    </a:lnTo>
                    <a:lnTo>
                      <a:pt x="4064" y="2512"/>
                    </a:lnTo>
                    <a:lnTo>
                      <a:pt x="4024" y="2491"/>
                    </a:lnTo>
                    <a:lnTo>
                      <a:pt x="3984" y="2458"/>
                    </a:lnTo>
                    <a:lnTo>
                      <a:pt x="3943" y="2458"/>
                    </a:lnTo>
                    <a:lnTo>
                      <a:pt x="3903" y="2458"/>
                    </a:lnTo>
                    <a:lnTo>
                      <a:pt x="3852" y="2480"/>
                    </a:lnTo>
                    <a:lnTo>
                      <a:pt x="3812" y="2469"/>
                    </a:lnTo>
                    <a:lnTo>
                      <a:pt x="3772" y="2458"/>
                    </a:lnTo>
                    <a:lnTo>
                      <a:pt x="3741" y="2545"/>
                    </a:lnTo>
                    <a:lnTo>
                      <a:pt x="3701" y="2578"/>
                    </a:lnTo>
                    <a:lnTo>
                      <a:pt x="3661" y="2578"/>
                    </a:lnTo>
                    <a:lnTo>
                      <a:pt x="3651" y="2534"/>
                    </a:lnTo>
                    <a:lnTo>
                      <a:pt x="3661" y="2491"/>
                    </a:lnTo>
                    <a:lnTo>
                      <a:pt x="3661" y="2447"/>
                    </a:lnTo>
                    <a:lnTo>
                      <a:pt x="3661" y="2404"/>
                    </a:lnTo>
                    <a:lnTo>
                      <a:pt x="3570" y="2360"/>
                    </a:lnTo>
                    <a:lnTo>
                      <a:pt x="3560" y="2317"/>
                    </a:lnTo>
                    <a:lnTo>
                      <a:pt x="3570" y="2273"/>
                    </a:lnTo>
                    <a:lnTo>
                      <a:pt x="3590" y="2230"/>
                    </a:lnTo>
                    <a:lnTo>
                      <a:pt x="3600" y="2175"/>
                    </a:lnTo>
                    <a:lnTo>
                      <a:pt x="3600" y="2121"/>
                    </a:lnTo>
                    <a:lnTo>
                      <a:pt x="3590" y="2077"/>
                    </a:lnTo>
                    <a:lnTo>
                      <a:pt x="3580" y="2023"/>
                    </a:lnTo>
                    <a:lnTo>
                      <a:pt x="3580" y="1979"/>
                    </a:lnTo>
                    <a:lnTo>
                      <a:pt x="3550" y="1936"/>
                    </a:lnTo>
                    <a:lnTo>
                      <a:pt x="3530" y="1892"/>
                    </a:lnTo>
                    <a:lnTo>
                      <a:pt x="3550" y="1849"/>
                    </a:lnTo>
                    <a:lnTo>
                      <a:pt x="3570" y="1805"/>
                    </a:lnTo>
                    <a:lnTo>
                      <a:pt x="3580" y="1762"/>
                    </a:lnTo>
                    <a:lnTo>
                      <a:pt x="3570" y="1675"/>
                    </a:lnTo>
                    <a:lnTo>
                      <a:pt x="3570" y="1631"/>
                    </a:lnTo>
                    <a:lnTo>
                      <a:pt x="3560" y="1577"/>
                    </a:lnTo>
                    <a:lnTo>
                      <a:pt x="3520" y="1544"/>
                    </a:lnTo>
                    <a:lnTo>
                      <a:pt x="3469" y="1566"/>
                    </a:lnTo>
                    <a:lnTo>
                      <a:pt x="3429" y="1588"/>
                    </a:lnTo>
                    <a:lnTo>
                      <a:pt x="3389" y="1588"/>
                    </a:lnTo>
                    <a:lnTo>
                      <a:pt x="3348" y="1566"/>
                    </a:lnTo>
                    <a:lnTo>
                      <a:pt x="3308" y="1544"/>
                    </a:lnTo>
                    <a:lnTo>
                      <a:pt x="3267" y="1577"/>
                    </a:lnTo>
                    <a:lnTo>
                      <a:pt x="3237" y="1621"/>
                    </a:lnTo>
                    <a:lnTo>
                      <a:pt x="3197" y="1631"/>
                    </a:lnTo>
                    <a:lnTo>
                      <a:pt x="3146" y="1610"/>
                    </a:lnTo>
                    <a:lnTo>
                      <a:pt x="3106" y="1599"/>
                    </a:lnTo>
                    <a:lnTo>
                      <a:pt x="3066" y="1642"/>
                    </a:lnTo>
                    <a:lnTo>
                      <a:pt x="3046" y="1686"/>
                    </a:lnTo>
                    <a:lnTo>
                      <a:pt x="3025" y="1729"/>
                    </a:lnTo>
                    <a:lnTo>
                      <a:pt x="3005" y="1773"/>
                    </a:lnTo>
                    <a:lnTo>
                      <a:pt x="2995" y="1816"/>
                    </a:lnTo>
                    <a:lnTo>
                      <a:pt x="2945" y="1816"/>
                    </a:lnTo>
                    <a:lnTo>
                      <a:pt x="2904" y="1816"/>
                    </a:lnTo>
                    <a:lnTo>
                      <a:pt x="2894" y="1773"/>
                    </a:lnTo>
                    <a:lnTo>
                      <a:pt x="2904" y="1729"/>
                    </a:lnTo>
                    <a:lnTo>
                      <a:pt x="2904" y="1686"/>
                    </a:lnTo>
                    <a:lnTo>
                      <a:pt x="2864" y="1675"/>
                    </a:lnTo>
                    <a:lnTo>
                      <a:pt x="2824" y="1664"/>
                    </a:lnTo>
                    <a:lnTo>
                      <a:pt x="2814" y="1610"/>
                    </a:lnTo>
                    <a:lnTo>
                      <a:pt x="2824" y="1566"/>
                    </a:lnTo>
                    <a:lnTo>
                      <a:pt x="2824" y="1512"/>
                    </a:lnTo>
                    <a:lnTo>
                      <a:pt x="2824" y="1468"/>
                    </a:lnTo>
                    <a:lnTo>
                      <a:pt x="2834" y="1425"/>
                    </a:lnTo>
                    <a:lnTo>
                      <a:pt x="2834" y="1381"/>
                    </a:lnTo>
                    <a:lnTo>
                      <a:pt x="2794" y="1360"/>
                    </a:lnTo>
                    <a:lnTo>
                      <a:pt x="2753" y="1338"/>
                    </a:lnTo>
                    <a:lnTo>
                      <a:pt x="2703" y="1338"/>
                    </a:lnTo>
                    <a:lnTo>
                      <a:pt x="2662" y="1338"/>
                    </a:lnTo>
                    <a:lnTo>
                      <a:pt x="2622" y="1305"/>
                    </a:lnTo>
                    <a:lnTo>
                      <a:pt x="2582" y="1294"/>
                    </a:lnTo>
                    <a:lnTo>
                      <a:pt x="2521" y="1294"/>
                    </a:lnTo>
                    <a:lnTo>
                      <a:pt x="2491" y="1338"/>
                    </a:lnTo>
                    <a:lnTo>
                      <a:pt x="2451" y="1381"/>
                    </a:lnTo>
                    <a:lnTo>
                      <a:pt x="2451" y="1425"/>
                    </a:lnTo>
                    <a:lnTo>
                      <a:pt x="2451" y="1468"/>
                    </a:lnTo>
                    <a:lnTo>
                      <a:pt x="2410" y="1512"/>
                    </a:lnTo>
                    <a:lnTo>
                      <a:pt x="2400" y="1555"/>
                    </a:lnTo>
                    <a:lnTo>
                      <a:pt x="2360" y="1566"/>
                    </a:lnTo>
                    <a:lnTo>
                      <a:pt x="2320" y="1555"/>
                    </a:lnTo>
                    <a:lnTo>
                      <a:pt x="2279" y="1577"/>
                    </a:lnTo>
                    <a:lnTo>
                      <a:pt x="2239" y="1599"/>
                    </a:lnTo>
                    <a:lnTo>
                      <a:pt x="2229" y="1653"/>
                    </a:lnTo>
                    <a:lnTo>
                      <a:pt x="2239" y="1697"/>
                    </a:lnTo>
                    <a:lnTo>
                      <a:pt x="2239" y="1740"/>
                    </a:lnTo>
                    <a:lnTo>
                      <a:pt x="2219" y="1784"/>
                    </a:lnTo>
                    <a:lnTo>
                      <a:pt x="2188" y="1827"/>
                    </a:lnTo>
                    <a:lnTo>
                      <a:pt x="2178" y="1871"/>
                    </a:lnTo>
                    <a:lnTo>
                      <a:pt x="2168" y="1914"/>
                    </a:lnTo>
                    <a:lnTo>
                      <a:pt x="2168" y="1958"/>
                    </a:lnTo>
                    <a:lnTo>
                      <a:pt x="2158" y="2001"/>
                    </a:lnTo>
                    <a:lnTo>
                      <a:pt x="2128" y="2045"/>
                    </a:lnTo>
                    <a:lnTo>
                      <a:pt x="2088" y="2088"/>
                    </a:lnTo>
                    <a:lnTo>
                      <a:pt x="2047" y="2088"/>
                    </a:lnTo>
                    <a:lnTo>
                      <a:pt x="2007" y="2077"/>
                    </a:lnTo>
                    <a:lnTo>
                      <a:pt x="1967" y="2099"/>
                    </a:lnTo>
                    <a:lnTo>
                      <a:pt x="1926" y="2143"/>
                    </a:lnTo>
                    <a:lnTo>
                      <a:pt x="1896" y="2197"/>
                    </a:lnTo>
                    <a:lnTo>
                      <a:pt x="1896" y="2241"/>
                    </a:lnTo>
                    <a:lnTo>
                      <a:pt x="1896" y="2284"/>
                    </a:lnTo>
                    <a:lnTo>
                      <a:pt x="1896" y="2328"/>
                    </a:lnTo>
                    <a:lnTo>
                      <a:pt x="1886" y="2371"/>
                    </a:lnTo>
                    <a:lnTo>
                      <a:pt x="1916" y="2415"/>
                    </a:lnTo>
                    <a:lnTo>
                      <a:pt x="1956" y="2447"/>
                    </a:lnTo>
                    <a:lnTo>
                      <a:pt x="1967" y="2491"/>
                    </a:lnTo>
                    <a:lnTo>
                      <a:pt x="1946" y="2534"/>
                    </a:lnTo>
                    <a:lnTo>
                      <a:pt x="1926" y="2589"/>
                    </a:lnTo>
                    <a:lnTo>
                      <a:pt x="1876" y="2610"/>
                    </a:lnTo>
                    <a:lnTo>
                      <a:pt x="1835" y="2610"/>
                    </a:lnTo>
                    <a:lnTo>
                      <a:pt x="1795" y="2643"/>
                    </a:lnTo>
                    <a:lnTo>
                      <a:pt x="1755" y="2643"/>
                    </a:lnTo>
                    <a:lnTo>
                      <a:pt x="1714" y="2643"/>
                    </a:lnTo>
                    <a:lnTo>
                      <a:pt x="1674" y="2621"/>
                    </a:lnTo>
                    <a:lnTo>
                      <a:pt x="1634" y="2621"/>
                    </a:lnTo>
                    <a:lnTo>
                      <a:pt x="1593" y="2643"/>
                    </a:lnTo>
                    <a:lnTo>
                      <a:pt x="1553" y="2589"/>
                    </a:lnTo>
                    <a:lnTo>
                      <a:pt x="1543" y="2545"/>
                    </a:lnTo>
                    <a:lnTo>
                      <a:pt x="1493" y="2545"/>
                    </a:lnTo>
                    <a:lnTo>
                      <a:pt x="1472" y="2502"/>
                    </a:lnTo>
                    <a:lnTo>
                      <a:pt x="1432" y="2469"/>
                    </a:lnTo>
                    <a:lnTo>
                      <a:pt x="1392" y="2436"/>
                    </a:lnTo>
                    <a:lnTo>
                      <a:pt x="1351" y="2436"/>
                    </a:lnTo>
                    <a:lnTo>
                      <a:pt x="1311" y="2425"/>
                    </a:lnTo>
                    <a:lnTo>
                      <a:pt x="1271" y="2415"/>
                    </a:lnTo>
                    <a:lnTo>
                      <a:pt x="1220" y="2458"/>
                    </a:lnTo>
                    <a:lnTo>
                      <a:pt x="1240" y="2415"/>
                    </a:lnTo>
                  </a:path>
                </a:pathLst>
              </a:custGeom>
              <a:solidFill>
                <a:srgbClr val="5858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  <p:sp>
            <p:nvSpPr>
              <p:cNvPr id="1041" name="Freeform 9"/>
              <p:cNvSpPr>
                <a:spLocks/>
              </p:cNvSpPr>
              <p:nvPr/>
            </p:nvSpPr>
            <p:spPr bwMode="auto">
              <a:xfrm>
                <a:off x="529" y="515"/>
                <a:ext cx="672" cy="605"/>
              </a:xfrm>
              <a:custGeom>
                <a:avLst/>
                <a:gdLst>
                  <a:gd name="T0" fmla="*/ 154 w 672"/>
                  <a:gd name="T1" fmla="*/ 44 h 605"/>
                  <a:gd name="T2" fmla="*/ 168 w 672"/>
                  <a:gd name="T3" fmla="*/ 102 h 605"/>
                  <a:gd name="T4" fmla="*/ 174 w 672"/>
                  <a:gd name="T5" fmla="*/ 160 h 605"/>
                  <a:gd name="T6" fmla="*/ 201 w 672"/>
                  <a:gd name="T7" fmla="*/ 226 h 605"/>
                  <a:gd name="T8" fmla="*/ 208 w 672"/>
                  <a:gd name="T9" fmla="*/ 291 h 605"/>
                  <a:gd name="T10" fmla="*/ 221 w 672"/>
                  <a:gd name="T11" fmla="*/ 349 h 605"/>
                  <a:gd name="T12" fmla="*/ 228 w 672"/>
                  <a:gd name="T13" fmla="*/ 415 h 605"/>
                  <a:gd name="T14" fmla="*/ 221 w 672"/>
                  <a:gd name="T15" fmla="*/ 473 h 605"/>
                  <a:gd name="T16" fmla="*/ 201 w 672"/>
                  <a:gd name="T17" fmla="*/ 524 h 605"/>
                  <a:gd name="T18" fmla="*/ 161 w 672"/>
                  <a:gd name="T19" fmla="*/ 466 h 605"/>
                  <a:gd name="T20" fmla="*/ 107 w 672"/>
                  <a:gd name="T21" fmla="*/ 437 h 605"/>
                  <a:gd name="T22" fmla="*/ 54 w 672"/>
                  <a:gd name="T23" fmla="*/ 422 h 605"/>
                  <a:gd name="T24" fmla="*/ 0 w 672"/>
                  <a:gd name="T25" fmla="*/ 408 h 605"/>
                  <a:gd name="T26" fmla="*/ 54 w 672"/>
                  <a:gd name="T27" fmla="*/ 451 h 605"/>
                  <a:gd name="T28" fmla="*/ 107 w 672"/>
                  <a:gd name="T29" fmla="*/ 458 h 605"/>
                  <a:gd name="T30" fmla="*/ 148 w 672"/>
                  <a:gd name="T31" fmla="*/ 488 h 605"/>
                  <a:gd name="T32" fmla="*/ 181 w 672"/>
                  <a:gd name="T33" fmla="*/ 546 h 605"/>
                  <a:gd name="T34" fmla="*/ 235 w 672"/>
                  <a:gd name="T35" fmla="*/ 531 h 605"/>
                  <a:gd name="T36" fmla="*/ 289 w 672"/>
                  <a:gd name="T37" fmla="*/ 546 h 605"/>
                  <a:gd name="T38" fmla="*/ 342 w 672"/>
                  <a:gd name="T39" fmla="*/ 582 h 605"/>
                  <a:gd name="T40" fmla="*/ 396 w 672"/>
                  <a:gd name="T41" fmla="*/ 597 h 605"/>
                  <a:gd name="T42" fmla="*/ 483 w 672"/>
                  <a:gd name="T43" fmla="*/ 604 h 605"/>
                  <a:gd name="T44" fmla="*/ 544 w 672"/>
                  <a:gd name="T45" fmla="*/ 589 h 605"/>
                  <a:gd name="T46" fmla="*/ 604 w 672"/>
                  <a:gd name="T47" fmla="*/ 582 h 605"/>
                  <a:gd name="T48" fmla="*/ 671 w 672"/>
                  <a:gd name="T49" fmla="*/ 568 h 605"/>
                  <a:gd name="T50" fmla="*/ 604 w 672"/>
                  <a:gd name="T51" fmla="*/ 568 h 605"/>
                  <a:gd name="T52" fmla="*/ 537 w 672"/>
                  <a:gd name="T53" fmla="*/ 575 h 605"/>
                  <a:gd name="T54" fmla="*/ 483 w 672"/>
                  <a:gd name="T55" fmla="*/ 575 h 605"/>
                  <a:gd name="T56" fmla="*/ 429 w 672"/>
                  <a:gd name="T57" fmla="*/ 575 h 605"/>
                  <a:gd name="T58" fmla="*/ 376 w 672"/>
                  <a:gd name="T59" fmla="*/ 568 h 605"/>
                  <a:gd name="T60" fmla="*/ 322 w 672"/>
                  <a:gd name="T61" fmla="*/ 524 h 605"/>
                  <a:gd name="T62" fmla="*/ 268 w 672"/>
                  <a:gd name="T63" fmla="*/ 509 h 605"/>
                  <a:gd name="T64" fmla="*/ 255 w 672"/>
                  <a:gd name="T65" fmla="*/ 451 h 605"/>
                  <a:gd name="T66" fmla="*/ 255 w 672"/>
                  <a:gd name="T67" fmla="*/ 393 h 605"/>
                  <a:gd name="T68" fmla="*/ 248 w 672"/>
                  <a:gd name="T69" fmla="*/ 327 h 605"/>
                  <a:gd name="T70" fmla="*/ 242 w 672"/>
                  <a:gd name="T71" fmla="*/ 269 h 605"/>
                  <a:gd name="T72" fmla="*/ 228 w 672"/>
                  <a:gd name="T73" fmla="*/ 211 h 605"/>
                  <a:gd name="T74" fmla="*/ 201 w 672"/>
                  <a:gd name="T75" fmla="*/ 146 h 605"/>
                  <a:gd name="T76" fmla="*/ 141 w 672"/>
                  <a:gd name="T77" fmla="*/ 109 h 605"/>
                  <a:gd name="T78" fmla="*/ 161 w 672"/>
                  <a:gd name="T79" fmla="*/ 51 h 605"/>
                  <a:gd name="T80" fmla="*/ 134 w 672"/>
                  <a:gd name="T81" fmla="*/ 0 h 60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672" h="605">
                    <a:moveTo>
                      <a:pt x="134" y="0"/>
                    </a:moveTo>
                    <a:lnTo>
                      <a:pt x="154" y="44"/>
                    </a:lnTo>
                    <a:lnTo>
                      <a:pt x="168" y="73"/>
                    </a:lnTo>
                    <a:lnTo>
                      <a:pt x="168" y="102"/>
                    </a:lnTo>
                    <a:lnTo>
                      <a:pt x="168" y="131"/>
                    </a:lnTo>
                    <a:lnTo>
                      <a:pt x="174" y="160"/>
                    </a:lnTo>
                    <a:lnTo>
                      <a:pt x="181" y="189"/>
                    </a:lnTo>
                    <a:lnTo>
                      <a:pt x="201" y="226"/>
                    </a:lnTo>
                    <a:lnTo>
                      <a:pt x="201" y="262"/>
                    </a:lnTo>
                    <a:lnTo>
                      <a:pt x="208" y="291"/>
                    </a:lnTo>
                    <a:lnTo>
                      <a:pt x="215" y="320"/>
                    </a:lnTo>
                    <a:lnTo>
                      <a:pt x="221" y="349"/>
                    </a:lnTo>
                    <a:lnTo>
                      <a:pt x="221" y="386"/>
                    </a:lnTo>
                    <a:lnTo>
                      <a:pt x="228" y="415"/>
                    </a:lnTo>
                    <a:lnTo>
                      <a:pt x="228" y="444"/>
                    </a:lnTo>
                    <a:lnTo>
                      <a:pt x="221" y="473"/>
                    </a:lnTo>
                    <a:lnTo>
                      <a:pt x="228" y="502"/>
                    </a:lnTo>
                    <a:lnTo>
                      <a:pt x="201" y="524"/>
                    </a:lnTo>
                    <a:lnTo>
                      <a:pt x="174" y="495"/>
                    </a:lnTo>
                    <a:lnTo>
                      <a:pt x="161" y="466"/>
                    </a:lnTo>
                    <a:lnTo>
                      <a:pt x="134" y="437"/>
                    </a:lnTo>
                    <a:lnTo>
                      <a:pt x="107" y="437"/>
                    </a:lnTo>
                    <a:lnTo>
                      <a:pt x="81" y="437"/>
                    </a:lnTo>
                    <a:lnTo>
                      <a:pt x="54" y="422"/>
                    </a:lnTo>
                    <a:lnTo>
                      <a:pt x="27" y="408"/>
                    </a:lnTo>
                    <a:lnTo>
                      <a:pt x="0" y="408"/>
                    </a:lnTo>
                    <a:lnTo>
                      <a:pt x="27" y="422"/>
                    </a:lnTo>
                    <a:lnTo>
                      <a:pt x="54" y="451"/>
                    </a:lnTo>
                    <a:lnTo>
                      <a:pt x="81" y="451"/>
                    </a:lnTo>
                    <a:lnTo>
                      <a:pt x="107" y="458"/>
                    </a:lnTo>
                    <a:lnTo>
                      <a:pt x="134" y="458"/>
                    </a:lnTo>
                    <a:lnTo>
                      <a:pt x="148" y="488"/>
                    </a:lnTo>
                    <a:lnTo>
                      <a:pt x="168" y="517"/>
                    </a:lnTo>
                    <a:lnTo>
                      <a:pt x="181" y="546"/>
                    </a:lnTo>
                    <a:lnTo>
                      <a:pt x="208" y="546"/>
                    </a:lnTo>
                    <a:lnTo>
                      <a:pt x="235" y="531"/>
                    </a:lnTo>
                    <a:lnTo>
                      <a:pt x="262" y="524"/>
                    </a:lnTo>
                    <a:lnTo>
                      <a:pt x="289" y="546"/>
                    </a:lnTo>
                    <a:lnTo>
                      <a:pt x="315" y="560"/>
                    </a:lnTo>
                    <a:lnTo>
                      <a:pt x="342" y="582"/>
                    </a:lnTo>
                    <a:lnTo>
                      <a:pt x="369" y="597"/>
                    </a:lnTo>
                    <a:lnTo>
                      <a:pt x="396" y="597"/>
                    </a:lnTo>
                    <a:lnTo>
                      <a:pt x="429" y="597"/>
                    </a:lnTo>
                    <a:lnTo>
                      <a:pt x="483" y="604"/>
                    </a:lnTo>
                    <a:lnTo>
                      <a:pt x="510" y="604"/>
                    </a:lnTo>
                    <a:lnTo>
                      <a:pt x="544" y="589"/>
                    </a:lnTo>
                    <a:lnTo>
                      <a:pt x="570" y="589"/>
                    </a:lnTo>
                    <a:lnTo>
                      <a:pt x="604" y="582"/>
                    </a:lnTo>
                    <a:lnTo>
                      <a:pt x="637" y="575"/>
                    </a:lnTo>
                    <a:lnTo>
                      <a:pt x="671" y="568"/>
                    </a:lnTo>
                    <a:lnTo>
                      <a:pt x="631" y="568"/>
                    </a:lnTo>
                    <a:lnTo>
                      <a:pt x="604" y="568"/>
                    </a:lnTo>
                    <a:lnTo>
                      <a:pt x="564" y="575"/>
                    </a:lnTo>
                    <a:lnTo>
                      <a:pt x="537" y="575"/>
                    </a:lnTo>
                    <a:lnTo>
                      <a:pt x="510" y="575"/>
                    </a:lnTo>
                    <a:lnTo>
                      <a:pt x="483" y="575"/>
                    </a:lnTo>
                    <a:lnTo>
                      <a:pt x="456" y="575"/>
                    </a:lnTo>
                    <a:lnTo>
                      <a:pt x="429" y="575"/>
                    </a:lnTo>
                    <a:lnTo>
                      <a:pt x="403" y="575"/>
                    </a:lnTo>
                    <a:lnTo>
                      <a:pt x="376" y="568"/>
                    </a:lnTo>
                    <a:lnTo>
                      <a:pt x="349" y="546"/>
                    </a:lnTo>
                    <a:lnTo>
                      <a:pt x="322" y="524"/>
                    </a:lnTo>
                    <a:lnTo>
                      <a:pt x="295" y="524"/>
                    </a:lnTo>
                    <a:lnTo>
                      <a:pt x="268" y="509"/>
                    </a:lnTo>
                    <a:lnTo>
                      <a:pt x="248" y="480"/>
                    </a:lnTo>
                    <a:lnTo>
                      <a:pt x="255" y="451"/>
                    </a:lnTo>
                    <a:lnTo>
                      <a:pt x="255" y="422"/>
                    </a:lnTo>
                    <a:lnTo>
                      <a:pt x="255" y="393"/>
                    </a:lnTo>
                    <a:lnTo>
                      <a:pt x="255" y="364"/>
                    </a:lnTo>
                    <a:lnTo>
                      <a:pt x="248" y="327"/>
                    </a:lnTo>
                    <a:lnTo>
                      <a:pt x="248" y="298"/>
                    </a:lnTo>
                    <a:lnTo>
                      <a:pt x="242" y="269"/>
                    </a:lnTo>
                    <a:lnTo>
                      <a:pt x="228" y="240"/>
                    </a:lnTo>
                    <a:lnTo>
                      <a:pt x="228" y="211"/>
                    </a:lnTo>
                    <a:lnTo>
                      <a:pt x="221" y="175"/>
                    </a:lnTo>
                    <a:lnTo>
                      <a:pt x="201" y="146"/>
                    </a:lnTo>
                    <a:lnTo>
                      <a:pt x="161" y="138"/>
                    </a:lnTo>
                    <a:lnTo>
                      <a:pt x="141" y="109"/>
                    </a:lnTo>
                    <a:lnTo>
                      <a:pt x="161" y="80"/>
                    </a:lnTo>
                    <a:lnTo>
                      <a:pt x="161" y="51"/>
                    </a:lnTo>
                    <a:lnTo>
                      <a:pt x="141" y="22"/>
                    </a:lnTo>
                    <a:lnTo>
                      <a:pt x="134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  <p:sp>
            <p:nvSpPr>
              <p:cNvPr id="1042" name="Freeform 10"/>
              <p:cNvSpPr>
                <a:spLocks/>
              </p:cNvSpPr>
              <p:nvPr/>
            </p:nvSpPr>
            <p:spPr bwMode="auto">
              <a:xfrm>
                <a:off x="502" y="378"/>
                <a:ext cx="1136" cy="2540"/>
              </a:xfrm>
              <a:custGeom>
                <a:avLst/>
                <a:gdLst>
                  <a:gd name="T0" fmla="*/ 1122 w 1136"/>
                  <a:gd name="T1" fmla="*/ 87 h 2540"/>
                  <a:gd name="T2" fmla="*/ 1095 w 1136"/>
                  <a:gd name="T3" fmla="*/ 210 h 2540"/>
                  <a:gd name="T4" fmla="*/ 1054 w 1136"/>
                  <a:gd name="T5" fmla="*/ 319 h 2540"/>
                  <a:gd name="T6" fmla="*/ 1034 w 1136"/>
                  <a:gd name="T7" fmla="*/ 406 h 2540"/>
                  <a:gd name="T8" fmla="*/ 1075 w 1136"/>
                  <a:gd name="T9" fmla="*/ 522 h 2540"/>
                  <a:gd name="T10" fmla="*/ 1054 w 1136"/>
                  <a:gd name="T11" fmla="*/ 638 h 2540"/>
                  <a:gd name="T12" fmla="*/ 1028 w 1136"/>
                  <a:gd name="T13" fmla="*/ 754 h 2540"/>
                  <a:gd name="T14" fmla="*/ 947 w 1136"/>
                  <a:gd name="T15" fmla="*/ 863 h 2540"/>
                  <a:gd name="T16" fmla="*/ 913 w 1136"/>
                  <a:gd name="T17" fmla="*/ 979 h 2540"/>
                  <a:gd name="T18" fmla="*/ 860 w 1136"/>
                  <a:gd name="T19" fmla="*/ 1103 h 2540"/>
                  <a:gd name="T20" fmla="*/ 813 w 1136"/>
                  <a:gd name="T21" fmla="*/ 1219 h 2540"/>
                  <a:gd name="T22" fmla="*/ 719 w 1136"/>
                  <a:gd name="T23" fmla="*/ 1313 h 2540"/>
                  <a:gd name="T24" fmla="*/ 611 w 1136"/>
                  <a:gd name="T25" fmla="*/ 1320 h 2540"/>
                  <a:gd name="T26" fmla="*/ 504 w 1136"/>
                  <a:gd name="T27" fmla="*/ 1320 h 2540"/>
                  <a:gd name="T28" fmla="*/ 396 w 1136"/>
                  <a:gd name="T29" fmla="*/ 1364 h 2540"/>
                  <a:gd name="T30" fmla="*/ 316 w 1136"/>
                  <a:gd name="T31" fmla="*/ 1248 h 2540"/>
                  <a:gd name="T32" fmla="*/ 208 w 1136"/>
                  <a:gd name="T33" fmla="*/ 1175 h 2540"/>
                  <a:gd name="T34" fmla="*/ 101 w 1136"/>
                  <a:gd name="T35" fmla="*/ 1175 h 2540"/>
                  <a:gd name="T36" fmla="*/ 40 w 1136"/>
                  <a:gd name="T37" fmla="*/ 1182 h 2540"/>
                  <a:gd name="T38" fmla="*/ 141 w 1136"/>
                  <a:gd name="T39" fmla="*/ 1240 h 2540"/>
                  <a:gd name="T40" fmla="*/ 235 w 1136"/>
                  <a:gd name="T41" fmla="*/ 1328 h 2540"/>
                  <a:gd name="T42" fmla="*/ 349 w 1136"/>
                  <a:gd name="T43" fmla="*/ 1386 h 2540"/>
                  <a:gd name="T44" fmla="*/ 356 w 1136"/>
                  <a:gd name="T45" fmla="*/ 1531 h 2540"/>
                  <a:gd name="T46" fmla="*/ 349 w 1136"/>
                  <a:gd name="T47" fmla="*/ 1690 h 2540"/>
                  <a:gd name="T48" fmla="*/ 296 w 1136"/>
                  <a:gd name="T49" fmla="*/ 1821 h 2540"/>
                  <a:gd name="T50" fmla="*/ 235 w 1136"/>
                  <a:gd name="T51" fmla="*/ 1951 h 2540"/>
                  <a:gd name="T52" fmla="*/ 168 w 1136"/>
                  <a:gd name="T53" fmla="*/ 2082 h 2540"/>
                  <a:gd name="T54" fmla="*/ 134 w 1136"/>
                  <a:gd name="T55" fmla="*/ 2213 h 2540"/>
                  <a:gd name="T56" fmla="*/ 67 w 1136"/>
                  <a:gd name="T57" fmla="*/ 2329 h 2540"/>
                  <a:gd name="T58" fmla="*/ 27 w 1136"/>
                  <a:gd name="T59" fmla="*/ 2452 h 2540"/>
                  <a:gd name="T60" fmla="*/ 20 w 1136"/>
                  <a:gd name="T61" fmla="*/ 2510 h 2540"/>
                  <a:gd name="T62" fmla="*/ 81 w 1136"/>
                  <a:gd name="T63" fmla="*/ 2387 h 2540"/>
                  <a:gd name="T64" fmla="*/ 148 w 1136"/>
                  <a:gd name="T65" fmla="*/ 2271 h 2540"/>
                  <a:gd name="T66" fmla="*/ 201 w 1136"/>
                  <a:gd name="T67" fmla="*/ 2147 h 2540"/>
                  <a:gd name="T68" fmla="*/ 242 w 1136"/>
                  <a:gd name="T69" fmla="*/ 2002 h 2540"/>
                  <a:gd name="T70" fmla="*/ 316 w 1136"/>
                  <a:gd name="T71" fmla="*/ 1886 h 2540"/>
                  <a:gd name="T72" fmla="*/ 403 w 1136"/>
                  <a:gd name="T73" fmla="*/ 1763 h 2540"/>
                  <a:gd name="T74" fmla="*/ 430 w 1136"/>
                  <a:gd name="T75" fmla="*/ 1639 h 2540"/>
                  <a:gd name="T76" fmla="*/ 423 w 1136"/>
                  <a:gd name="T77" fmla="*/ 1523 h 2540"/>
                  <a:gd name="T78" fmla="*/ 497 w 1136"/>
                  <a:gd name="T79" fmla="*/ 1444 h 2540"/>
                  <a:gd name="T80" fmla="*/ 651 w 1136"/>
                  <a:gd name="T81" fmla="*/ 1407 h 2540"/>
                  <a:gd name="T82" fmla="*/ 792 w 1136"/>
                  <a:gd name="T83" fmla="*/ 1364 h 2540"/>
                  <a:gd name="T84" fmla="*/ 866 w 1136"/>
                  <a:gd name="T85" fmla="*/ 1255 h 2540"/>
                  <a:gd name="T86" fmla="*/ 907 w 1136"/>
                  <a:gd name="T87" fmla="*/ 1074 h 2540"/>
                  <a:gd name="T88" fmla="*/ 1014 w 1136"/>
                  <a:gd name="T89" fmla="*/ 979 h 2540"/>
                  <a:gd name="T90" fmla="*/ 1048 w 1136"/>
                  <a:gd name="T91" fmla="*/ 856 h 2540"/>
                  <a:gd name="T92" fmla="*/ 1088 w 1136"/>
                  <a:gd name="T93" fmla="*/ 733 h 2540"/>
                  <a:gd name="T94" fmla="*/ 1115 w 1136"/>
                  <a:gd name="T95" fmla="*/ 617 h 2540"/>
                  <a:gd name="T96" fmla="*/ 1108 w 1136"/>
                  <a:gd name="T97" fmla="*/ 493 h 2540"/>
                  <a:gd name="T98" fmla="*/ 1081 w 1136"/>
                  <a:gd name="T99" fmla="*/ 377 h 2540"/>
                  <a:gd name="T100" fmla="*/ 1088 w 1136"/>
                  <a:gd name="T101" fmla="*/ 261 h 2540"/>
                  <a:gd name="T102" fmla="*/ 1135 w 1136"/>
                  <a:gd name="T103" fmla="*/ 138 h 254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36" h="2540">
                    <a:moveTo>
                      <a:pt x="1088" y="0"/>
                    </a:moveTo>
                    <a:lnTo>
                      <a:pt x="1115" y="29"/>
                    </a:lnTo>
                    <a:lnTo>
                      <a:pt x="1128" y="58"/>
                    </a:lnTo>
                    <a:lnTo>
                      <a:pt x="1122" y="87"/>
                    </a:lnTo>
                    <a:lnTo>
                      <a:pt x="1108" y="116"/>
                    </a:lnTo>
                    <a:lnTo>
                      <a:pt x="1095" y="145"/>
                    </a:lnTo>
                    <a:lnTo>
                      <a:pt x="1088" y="181"/>
                    </a:lnTo>
                    <a:lnTo>
                      <a:pt x="1095" y="210"/>
                    </a:lnTo>
                    <a:lnTo>
                      <a:pt x="1081" y="239"/>
                    </a:lnTo>
                    <a:lnTo>
                      <a:pt x="1054" y="261"/>
                    </a:lnTo>
                    <a:lnTo>
                      <a:pt x="1054" y="290"/>
                    </a:lnTo>
                    <a:lnTo>
                      <a:pt x="1054" y="319"/>
                    </a:lnTo>
                    <a:lnTo>
                      <a:pt x="1014" y="319"/>
                    </a:lnTo>
                    <a:lnTo>
                      <a:pt x="1021" y="348"/>
                    </a:lnTo>
                    <a:lnTo>
                      <a:pt x="1021" y="377"/>
                    </a:lnTo>
                    <a:lnTo>
                      <a:pt x="1034" y="406"/>
                    </a:lnTo>
                    <a:lnTo>
                      <a:pt x="1048" y="435"/>
                    </a:lnTo>
                    <a:lnTo>
                      <a:pt x="1068" y="464"/>
                    </a:lnTo>
                    <a:lnTo>
                      <a:pt x="1075" y="493"/>
                    </a:lnTo>
                    <a:lnTo>
                      <a:pt x="1075" y="522"/>
                    </a:lnTo>
                    <a:lnTo>
                      <a:pt x="1075" y="551"/>
                    </a:lnTo>
                    <a:lnTo>
                      <a:pt x="1054" y="580"/>
                    </a:lnTo>
                    <a:lnTo>
                      <a:pt x="1054" y="609"/>
                    </a:lnTo>
                    <a:lnTo>
                      <a:pt x="1054" y="638"/>
                    </a:lnTo>
                    <a:lnTo>
                      <a:pt x="1048" y="667"/>
                    </a:lnTo>
                    <a:lnTo>
                      <a:pt x="1048" y="696"/>
                    </a:lnTo>
                    <a:lnTo>
                      <a:pt x="1041" y="725"/>
                    </a:lnTo>
                    <a:lnTo>
                      <a:pt x="1028" y="754"/>
                    </a:lnTo>
                    <a:lnTo>
                      <a:pt x="1021" y="783"/>
                    </a:lnTo>
                    <a:lnTo>
                      <a:pt x="981" y="805"/>
                    </a:lnTo>
                    <a:lnTo>
                      <a:pt x="954" y="834"/>
                    </a:lnTo>
                    <a:lnTo>
                      <a:pt x="947" y="863"/>
                    </a:lnTo>
                    <a:lnTo>
                      <a:pt x="940" y="892"/>
                    </a:lnTo>
                    <a:lnTo>
                      <a:pt x="927" y="921"/>
                    </a:lnTo>
                    <a:lnTo>
                      <a:pt x="920" y="950"/>
                    </a:lnTo>
                    <a:lnTo>
                      <a:pt x="913" y="979"/>
                    </a:lnTo>
                    <a:lnTo>
                      <a:pt x="907" y="1008"/>
                    </a:lnTo>
                    <a:lnTo>
                      <a:pt x="880" y="1037"/>
                    </a:lnTo>
                    <a:lnTo>
                      <a:pt x="873" y="1066"/>
                    </a:lnTo>
                    <a:lnTo>
                      <a:pt x="860" y="1103"/>
                    </a:lnTo>
                    <a:lnTo>
                      <a:pt x="853" y="1132"/>
                    </a:lnTo>
                    <a:lnTo>
                      <a:pt x="839" y="1161"/>
                    </a:lnTo>
                    <a:lnTo>
                      <a:pt x="826" y="1190"/>
                    </a:lnTo>
                    <a:lnTo>
                      <a:pt x="813" y="1219"/>
                    </a:lnTo>
                    <a:lnTo>
                      <a:pt x="792" y="1248"/>
                    </a:lnTo>
                    <a:lnTo>
                      <a:pt x="772" y="1277"/>
                    </a:lnTo>
                    <a:lnTo>
                      <a:pt x="745" y="1299"/>
                    </a:lnTo>
                    <a:lnTo>
                      <a:pt x="719" y="1313"/>
                    </a:lnTo>
                    <a:lnTo>
                      <a:pt x="692" y="1320"/>
                    </a:lnTo>
                    <a:lnTo>
                      <a:pt x="665" y="1328"/>
                    </a:lnTo>
                    <a:lnTo>
                      <a:pt x="638" y="1328"/>
                    </a:lnTo>
                    <a:lnTo>
                      <a:pt x="611" y="1320"/>
                    </a:lnTo>
                    <a:lnTo>
                      <a:pt x="584" y="1320"/>
                    </a:lnTo>
                    <a:lnTo>
                      <a:pt x="557" y="1320"/>
                    </a:lnTo>
                    <a:lnTo>
                      <a:pt x="531" y="1320"/>
                    </a:lnTo>
                    <a:lnTo>
                      <a:pt x="504" y="1320"/>
                    </a:lnTo>
                    <a:lnTo>
                      <a:pt x="477" y="1320"/>
                    </a:lnTo>
                    <a:lnTo>
                      <a:pt x="450" y="1320"/>
                    </a:lnTo>
                    <a:lnTo>
                      <a:pt x="423" y="1349"/>
                    </a:lnTo>
                    <a:lnTo>
                      <a:pt x="396" y="1364"/>
                    </a:lnTo>
                    <a:lnTo>
                      <a:pt x="376" y="1335"/>
                    </a:lnTo>
                    <a:lnTo>
                      <a:pt x="356" y="1306"/>
                    </a:lnTo>
                    <a:lnTo>
                      <a:pt x="336" y="1277"/>
                    </a:lnTo>
                    <a:lnTo>
                      <a:pt x="316" y="1248"/>
                    </a:lnTo>
                    <a:lnTo>
                      <a:pt x="289" y="1233"/>
                    </a:lnTo>
                    <a:lnTo>
                      <a:pt x="262" y="1219"/>
                    </a:lnTo>
                    <a:lnTo>
                      <a:pt x="235" y="1190"/>
                    </a:lnTo>
                    <a:lnTo>
                      <a:pt x="208" y="1175"/>
                    </a:lnTo>
                    <a:lnTo>
                      <a:pt x="181" y="1168"/>
                    </a:lnTo>
                    <a:lnTo>
                      <a:pt x="154" y="1168"/>
                    </a:lnTo>
                    <a:lnTo>
                      <a:pt x="128" y="1175"/>
                    </a:lnTo>
                    <a:lnTo>
                      <a:pt x="101" y="1175"/>
                    </a:lnTo>
                    <a:lnTo>
                      <a:pt x="74" y="1175"/>
                    </a:lnTo>
                    <a:lnTo>
                      <a:pt x="40" y="1168"/>
                    </a:lnTo>
                    <a:lnTo>
                      <a:pt x="13" y="1161"/>
                    </a:lnTo>
                    <a:lnTo>
                      <a:pt x="40" y="1182"/>
                    </a:lnTo>
                    <a:lnTo>
                      <a:pt x="74" y="1197"/>
                    </a:lnTo>
                    <a:lnTo>
                      <a:pt x="101" y="1197"/>
                    </a:lnTo>
                    <a:lnTo>
                      <a:pt x="107" y="1226"/>
                    </a:lnTo>
                    <a:lnTo>
                      <a:pt x="141" y="1240"/>
                    </a:lnTo>
                    <a:lnTo>
                      <a:pt x="168" y="1255"/>
                    </a:lnTo>
                    <a:lnTo>
                      <a:pt x="195" y="1270"/>
                    </a:lnTo>
                    <a:lnTo>
                      <a:pt x="222" y="1299"/>
                    </a:lnTo>
                    <a:lnTo>
                      <a:pt x="235" y="1328"/>
                    </a:lnTo>
                    <a:lnTo>
                      <a:pt x="269" y="1349"/>
                    </a:lnTo>
                    <a:lnTo>
                      <a:pt x="296" y="1349"/>
                    </a:lnTo>
                    <a:lnTo>
                      <a:pt x="322" y="1364"/>
                    </a:lnTo>
                    <a:lnTo>
                      <a:pt x="349" y="1386"/>
                    </a:lnTo>
                    <a:lnTo>
                      <a:pt x="369" y="1415"/>
                    </a:lnTo>
                    <a:lnTo>
                      <a:pt x="376" y="1444"/>
                    </a:lnTo>
                    <a:lnTo>
                      <a:pt x="369" y="1473"/>
                    </a:lnTo>
                    <a:lnTo>
                      <a:pt x="356" y="1531"/>
                    </a:lnTo>
                    <a:lnTo>
                      <a:pt x="356" y="1560"/>
                    </a:lnTo>
                    <a:lnTo>
                      <a:pt x="356" y="1632"/>
                    </a:lnTo>
                    <a:lnTo>
                      <a:pt x="356" y="1661"/>
                    </a:lnTo>
                    <a:lnTo>
                      <a:pt x="349" y="1690"/>
                    </a:lnTo>
                    <a:lnTo>
                      <a:pt x="322" y="1719"/>
                    </a:lnTo>
                    <a:lnTo>
                      <a:pt x="309" y="1748"/>
                    </a:lnTo>
                    <a:lnTo>
                      <a:pt x="309" y="1785"/>
                    </a:lnTo>
                    <a:lnTo>
                      <a:pt x="296" y="1821"/>
                    </a:lnTo>
                    <a:lnTo>
                      <a:pt x="275" y="1857"/>
                    </a:lnTo>
                    <a:lnTo>
                      <a:pt x="262" y="1886"/>
                    </a:lnTo>
                    <a:lnTo>
                      <a:pt x="255" y="1915"/>
                    </a:lnTo>
                    <a:lnTo>
                      <a:pt x="235" y="1951"/>
                    </a:lnTo>
                    <a:lnTo>
                      <a:pt x="215" y="1988"/>
                    </a:lnTo>
                    <a:lnTo>
                      <a:pt x="195" y="2024"/>
                    </a:lnTo>
                    <a:lnTo>
                      <a:pt x="175" y="2053"/>
                    </a:lnTo>
                    <a:lnTo>
                      <a:pt x="168" y="2082"/>
                    </a:lnTo>
                    <a:lnTo>
                      <a:pt x="161" y="2111"/>
                    </a:lnTo>
                    <a:lnTo>
                      <a:pt x="154" y="2147"/>
                    </a:lnTo>
                    <a:lnTo>
                      <a:pt x="148" y="2184"/>
                    </a:lnTo>
                    <a:lnTo>
                      <a:pt x="134" y="2213"/>
                    </a:lnTo>
                    <a:lnTo>
                      <a:pt x="121" y="2242"/>
                    </a:lnTo>
                    <a:lnTo>
                      <a:pt x="107" y="2271"/>
                    </a:lnTo>
                    <a:lnTo>
                      <a:pt x="87" y="2300"/>
                    </a:lnTo>
                    <a:lnTo>
                      <a:pt x="67" y="2329"/>
                    </a:lnTo>
                    <a:lnTo>
                      <a:pt x="60" y="2358"/>
                    </a:lnTo>
                    <a:lnTo>
                      <a:pt x="47" y="2387"/>
                    </a:lnTo>
                    <a:lnTo>
                      <a:pt x="40" y="2416"/>
                    </a:lnTo>
                    <a:lnTo>
                      <a:pt x="27" y="2452"/>
                    </a:lnTo>
                    <a:lnTo>
                      <a:pt x="20" y="2481"/>
                    </a:lnTo>
                    <a:lnTo>
                      <a:pt x="13" y="2510"/>
                    </a:lnTo>
                    <a:lnTo>
                      <a:pt x="0" y="2539"/>
                    </a:lnTo>
                    <a:lnTo>
                      <a:pt x="20" y="2510"/>
                    </a:lnTo>
                    <a:lnTo>
                      <a:pt x="34" y="2481"/>
                    </a:lnTo>
                    <a:lnTo>
                      <a:pt x="54" y="2445"/>
                    </a:lnTo>
                    <a:lnTo>
                      <a:pt x="67" y="2416"/>
                    </a:lnTo>
                    <a:lnTo>
                      <a:pt x="81" y="2387"/>
                    </a:lnTo>
                    <a:lnTo>
                      <a:pt x="94" y="2358"/>
                    </a:lnTo>
                    <a:lnTo>
                      <a:pt x="107" y="2329"/>
                    </a:lnTo>
                    <a:lnTo>
                      <a:pt x="128" y="2300"/>
                    </a:lnTo>
                    <a:lnTo>
                      <a:pt x="148" y="2271"/>
                    </a:lnTo>
                    <a:lnTo>
                      <a:pt x="168" y="2242"/>
                    </a:lnTo>
                    <a:lnTo>
                      <a:pt x="175" y="2213"/>
                    </a:lnTo>
                    <a:lnTo>
                      <a:pt x="188" y="2176"/>
                    </a:lnTo>
                    <a:lnTo>
                      <a:pt x="201" y="2147"/>
                    </a:lnTo>
                    <a:lnTo>
                      <a:pt x="215" y="2118"/>
                    </a:lnTo>
                    <a:lnTo>
                      <a:pt x="222" y="2060"/>
                    </a:lnTo>
                    <a:lnTo>
                      <a:pt x="235" y="2031"/>
                    </a:lnTo>
                    <a:lnTo>
                      <a:pt x="242" y="2002"/>
                    </a:lnTo>
                    <a:lnTo>
                      <a:pt x="269" y="1973"/>
                    </a:lnTo>
                    <a:lnTo>
                      <a:pt x="296" y="1951"/>
                    </a:lnTo>
                    <a:lnTo>
                      <a:pt x="309" y="1922"/>
                    </a:lnTo>
                    <a:lnTo>
                      <a:pt x="316" y="1886"/>
                    </a:lnTo>
                    <a:lnTo>
                      <a:pt x="329" y="1857"/>
                    </a:lnTo>
                    <a:lnTo>
                      <a:pt x="356" y="1828"/>
                    </a:lnTo>
                    <a:lnTo>
                      <a:pt x="383" y="1792"/>
                    </a:lnTo>
                    <a:lnTo>
                      <a:pt x="403" y="1763"/>
                    </a:lnTo>
                    <a:lnTo>
                      <a:pt x="416" y="1734"/>
                    </a:lnTo>
                    <a:lnTo>
                      <a:pt x="423" y="1705"/>
                    </a:lnTo>
                    <a:lnTo>
                      <a:pt x="430" y="1668"/>
                    </a:lnTo>
                    <a:lnTo>
                      <a:pt x="430" y="1639"/>
                    </a:lnTo>
                    <a:lnTo>
                      <a:pt x="430" y="1610"/>
                    </a:lnTo>
                    <a:lnTo>
                      <a:pt x="423" y="1581"/>
                    </a:lnTo>
                    <a:lnTo>
                      <a:pt x="423" y="1552"/>
                    </a:lnTo>
                    <a:lnTo>
                      <a:pt x="423" y="1523"/>
                    </a:lnTo>
                    <a:lnTo>
                      <a:pt x="423" y="1494"/>
                    </a:lnTo>
                    <a:lnTo>
                      <a:pt x="443" y="1465"/>
                    </a:lnTo>
                    <a:lnTo>
                      <a:pt x="470" y="1458"/>
                    </a:lnTo>
                    <a:lnTo>
                      <a:pt x="497" y="1444"/>
                    </a:lnTo>
                    <a:lnTo>
                      <a:pt x="524" y="1436"/>
                    </a:lnTo>
                    <a:lnTo>
                      <a:pt x="584" y="1429"/>
                    </a:lnTo>
                    <a:lnTo>
                      <a:pt x="618" y="1415"/>
                    </a:lnTo>
                    <a:lnTo>
                      <a:pt x="651" y="1407"/>
                    </a:lnTo>
                    <a:lnTo>
                      <a:pt x="678" y="1393"/>
                    </a:lnTo>
                    <a:lnTo>
                      <a:pt x="719" y="1393"/>
                    </a:lnTo>
                    <a:lnTo>
                      <a:pt x="766" y="1378"/>
                    </a:lnTo>
                    <a:lnTo>
                      <a:pt x="792" y="1364"/>
                    </a:lnTo>
                    <a:lnTo>
                      <a:pt x="819" y="1349"/>
                    </a:lnTo>
                    <a:lnTo>
                      <a:pt x="846" y="1320"/>
                    </a:lnTo>
                    <a:lnTo>
                      <a:pt x="853" y="1284"/>
                    </a:lnTo>
                    <a:lnTo>
                      <a:pt x="866" y="1255"/>
                    </a:lnTo>
                    <a:lnTo>
                      <a:pt x="866" y="1211"/>
                    </a:lnTo>
                    <a:lnTo>
                      <a:pt x="880" y="1161"/>
                    </a:lnTo>
                    <a:lnTo>
                      <a:pt x="893" y="1103"/>
                    </a:lnTo>
                    <a:lnTo>
                      <a:pt x="907" y="1074"/>
                    </a:lnTo>
                    <a:lnTo>
                      <a:pt x="947" y="1059"/>
                    </a:lnTo>
                    <a:lnTo>
                      <a:pt x="974" y="1037"/>
                    </a:lnTo>
                    <a:lnTo>
                      <a:pt x="1001" y="1008"/>
                    </a:lnTo>
                    <a:lnTo>
                      <a:pt x="1014" y="979"/>
                    </a:lnTo>
                    <a:lnTo>
                      <a:pt x="1021" y="950"/>
                    </a:lnTo>
                    <a:lnTo>
                      <a:pt x="1034" y="914"/>
                    </a:lnTo>
                    <a:lnTo>
                      <a:pt x="1041" y="885"/>
                    </a:lnTo>
                    <a:lnTo>
                      <a:pt x="1048" y="856"/>
                    </a:lnTo>
                    <a:lnTo>
                      <a:pt x="1054" y="820"/>
                    </a:lnTo>
                    <a:lnTo>
                      <a:pt x="1061" y="791"/>
                    </a:lnTo>
                    <a:lnTo>
                      <a:pt x="1075" y="762"/>
                    </a:lnTo>
                    <a:lnTo>
                      <a:pt x="1088" y="733"/>
                    </a:lnTo>
                    <a:lnTo>
                      <a:pt x="1095" y="704"/>
                    </a:lnTo>
                    <a:lnTo>
                      <a:pt x="1108" y="675"/>
                    </a:lnTo>
                    <a:lnTo>
                      <a:pt x="1108" y="646"/>
                    </a:lnTo>
                    <a:lnTo>
                      <a:pt x="1115" y="617"/>
                    </a:lnTo>
                    <a:lnTo>
                      <a:pt x="1115" y="588"/>
                    </a:lnTo>
                    <a:lnTo>
                      <a:pt x="1115" y="551"/>
                    </a:lnTo>
                    <a:lnTo>
                      <a:pt x="1108" y="522"/>
                    </a:lnTo>
                    <a:lnTo>
                      <a:pt x="1108" y="493"/>
                    </a:lnTo>
                    <a:lnTo>
                      <a:pt x="1101" y="464"/>
                    </a:lnTo>
                    <a:lnTo>
                      <a:pt x="1088" y="435"/>
                    </a:lnTo>
                    <a:lnTo>
                      <a:pt x="1081" y="406"/>
                    </a:lnTo>
                    <a:lnTo>
                      <a:pt x="1081" y="377"/>
                    </a:lnTo>
                    <a:lnTo>
                      <a:pt x="1081" y="348"/>
                    </a:lnTo>
                    <a:lnTo>
                      <a:pt x="1081" y="319"/>
                    </a:lnTo>
                    <a:lnTo>
                      <a:pt x="1081" y="290"/>
                    </a:lnTo>
                    <a:lnTo>
                      <a:pt x="1088" y="261"/>
                    </a:lnTo>
                    <a:lnTo>
                      <a:pt x="1095" y="232"/>
                    </a:lnTo>
                    <a:lnTo>
                      <a:pt x="1108" y="203"/>
                    </a:lnTo>
                    <a:lnTo>
                      <a:pt x="1128" y="167"/>
                    </a:lnTo>
                    <a:lnTo>
                      <a:pt x="1135" y="138"/>
                    </a:lnTo>
                    <a:lnTo>
                      <a:pt x="1135" y="109"/>
                    </a:lnTo>
                    <a:lnTo>
                      <a:pt x="1128" y="80"/>
                    </a:lnTo>
                    <a:lnTo>
                      <a:pt x="1122" y="51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  <p:sp>
            <p:nvSpPr>
              <p:cNvPr id="1043" name="Freeform 11"/>
              <p:cNvSpPr>
                <a:spLocks/>
              </p:cNvSpPr>
              <p:nvPr/>
            </p:nvSpPr>
            <p:spPr bwMode="auto">
              <a:xfrm>
                <a:off x="1328" y="1009"/>
                <a:ext cx="1978" cy="422"/>
              </a:xfrm>
              <a:custGeom>
                <a:avLst/>
                <a:gdLst>
                  <a:gd name="T0" fmla="*/ 87 w 1978"/>
                  <a:gd name="T1" fmla="*/ 65 h 422"/>
                  <a:gd name="T2" fmla="*/ 168 w 1978"/>
                  <a:gd name="T3" fmla="*/ 51 h 422"/>
                  <a:gd name="T4" fmla="*/ 222 w 1978"/>
                  <a:gd name="T5" fmla="*/ 44 h 422"/>
                  <a:gd name="T6" fmla="*/ 276 w 1978"/>
                  <a:gd name="T7" fmla="*/ 29 h 422"/>
                  <a:gd name="T8" fmla="*/ 370 w 1978"/>
                  <a:gd name="T9" fmla="*/ 7 h 422"/>
                  <a:gd name="T10" fmla="*/ 451 w 1978"/>
                  <a:gd name="T11" fmla="*/ 0 h 422"/>
                  <a:gd name="T12" fmla="*/ 504 w 1978"/>
                  <a:gd name="T13" fmla="*/ 0 h 422"/>
                  <a:gd name="T14" fmla="*/ 558 w 1978"/>
                  <a:gd name="T15" fmla="*/ 22 h 422"/>
                  <a:gd name="T16" fmla="*/ 632 w 1978"/>
                  <a:gd name="T17" fmla="*/ 51 h 422"/>
                  <a:gd name="T18" fmla="*/ 693 w 1978"/>
                  <a:gd name="T19" fmla="*/ 80 h 422"/>
                  <a:gd name="T20" fmla="*/ 746 w 1978"/>
                  <a:gd name="T21" fmla="*/ 87 h 422"/>
                  <a:gd name="T22" fmla="*/ 800 w 1978"/>
                  <a:gd name="T23" fmla="*/ 94 h 422"/>
                  <a:gd name="T24" fmla="*/ 867 w 1978"/>
                  <a:gd name="T25" fmla="*/ 131 h 422"/>
                  <a:gd name="T26" fmla="*/ 921 w 1978"/>
                  <a:gd name="T27" fmla="*/ 138 h 422"/>
                  <a:gd name="T28" fmla="*/ 982 w 1978"/>
                  <a:gd name="T29" fmla="*/ 145 h 422"/>
                  <a:gd name="T30" fmla="*/ 1036 w 1978"/>
                  <a:gd name="T31" fmla="*/ 167 h 422"/>
                  <a:gd name="T32" fmla="*/ 1150 w 1978"/>
                  <a:gd name="T33" fmla="*/ 189 h 422"/>
                  <a:gd name="T34" fmla="*/ 1231 w 1978"/>
                  <a:gd name="T35" fmla="*/ 196 h 422"/>
                  <a:gd name="T36" fmla="*/ 1291 w 1978"/>
                  <a:gd name="T37" fmla="*/ 225 h 422"/>
                  <a:gd name="T38" fmla="*/ 1352 w 1978"/>
                  <a:gd name="T39" fmla="*/ 254 h 422"/>
                  <a:gd name="T40" fmla="*/ 1432 w 1978"/>
                  <a:gd name="T41" fmla="*/ 261 h 422"/>
                  <a:gd name="T42" fmla="*/ 1493 w 1978"/>
                  <a:gd name="T43" fmla="*/ 276 h 422"/>
                  <a:gd name="T44" fmla="*/ 1580 w 1978"/>
                  <a:gd name="T45" fmla="*/ 290 h 422"/>
                  <a:gd name="T46" fmla="*/ 1634 w 1978"/>
                  <a:gd name="T47" fmla="*/ 305 h 422"/>
                  <a:gd name="T48" fmla="*/ 1695 w 1978"/>
                  <a:gd name="T49" fmla="*/ 327 h 422"/>
                  <a:gd name="T50" fmla="*/ 1748 w 1978"/>
                  <a:gd name="T51" fmla="*/ 356 h 422"/>
                  <a:gd name="T52" fmla="*/ 1809 w 1978"/>
                  <a:gd name="T53" fmla="*/ 392 h 422"/>
                  <a:gd name="T54" fmla="*/ 1869 w 1978"/>
                  <a:gd name="T55" fmla="*/ 392 h 422"/>
                  <a:gd name="T56" fmla="*/ 1950 w 1978"/>
                  <a:gd name="T57" fmla="*/ 399 h 422"/>
                  <a:gd name="T58" fmla="*/ 1950 w 1978"/>
                  <a:gd name="T59" fmla="*/ 414 h 422"/>
                  <a:gd name="T60" fmla="*/ 1883 w 1978"/>
                  <a:gd name="T61" fmla="*/ 421 h 422"/>
                  <a:gd name="T62" fmla="*/ 1829 w 1978"/>
                  <a:gd name="T63" fmla="*/ 414 h 422"/>
                  <a:gd name="T64" fmla="*/ 1775 w 1978"/>
                  <a:gd name="T65" fmla="*/ 414 h 422"/>
                  <a:gd name="T66" fmla="*/ 1721 w 1978"/>
                  <a:gd name="T67" fmla="*/ 363 h 422"/>
                  <a:gd name="T68" fmla="*/ 1661 w 1978"/>
                  <a:gd name="T69" fmla="*/ 341 h 422"/>
                  <a:gd name="T70" fmla="*/ 1594 w 1978"/>
                  <a:gd name="T71" fmla="*/ 319 h 422"/>
                  <a:gd name="T72" fmla="*/ 1533 w 1978"/>
                  <a:gd name="T73" fmla="*/ 305 h 422"/>
                  <a:gd name="T74" fmla="*/ 1479 w 1978"/>
                  <a:gd name="T75" fmla="*/ 290 h 422"/>
                  <a:gd name="T76" fmla="*/ 1405 w 1978"/>
                  <a:gd name="T77" fmla="*/ 276 h 422"/>
                  <a:gd name="T78" fmla="*/ 1352 w 1978"/>
                  <a:gd name="T79" fmla="*/ 269 h 422"/>
                  <a:gd name="T80" fmla="*/ 1298 w 1978"/>
                  <a:gd name="T81" fmla="*/ 261 h 422"/>
                  <a:gd name="T82" fmla="*/ 1231 w 1978"/>
                  <a:gd name="T83" fmla="*/ 218 h 422"/>
                  <a:gd name="T84" fmla="*/ 1170 w 1978"/>
                  <a:gd name="T85" fmla="*/ 196 h 422"/>
                  <a:gd name="T86" fmla="*/ 1110 w 1978"/>
                  <a:gd name="T87" fmla="*/ 203 h 422"/>
                  <a:gd name="T88" fmla="*/ 1056 w 1978"/>
                  <a:gd name="T89" fmla="*/ 203 h 422"/>
                  <a:gd name="T90" fmla="*/ 1002 w 1978"/>
                  <a:gd name="T91" fmla="*/ 181 h 422"/>
                  <a:gd name="T92" fmla="*/ 948 w 1978"/>
                  <a:gd name="T93" fmla="*/ 152 h 422"/>
                  <a:gd name="T94" fmla="*/ 867 w 1978"/>
                  <a:gd name="T95" fmla="*/ 152 h 422"/>
                  <a:gd name="T96" fmla="*/ 814 w 1978"/>
                  <a:gd name="T97" fmla="*/ 116 h 422"/>
                  <a:gd name="T98" fmla="*/ 760 w 1978"/>
                  <a:gd name="T99" fmla="*/ 102 h 422"/>
                  <a:gd name="T100" fmla="*/ 699 w 1978"/>
                  <a:gd name="T101" fmla="*/ 80 h 422"/>
                  <a:gd name="T102" fmla="*/ 646 w 1978"/>
                  <a:gd name="T103" fmla="*/ 58 h 422"/>
                  <a:gd name="T104" fmla="*/ 585 w 1978"/>
                  <a:gd name="T105" fmla="*/ 44 h 422"/>
                  <a:gd name="T106" fmla="*/ 531 w 1978"/>
                  <a:gd name="T107" fmla="*/ 29 h 422"/>
                  <a:gd name="T108" fmla="*/ 464 w 1978"/>
                  <a:gd name="T109" fmla="*/ 15 h 422"/>
                  <a:gd name="T110" fmla="*/ 377 w 1978"/>
                  <a:gd name="T111" fmla="*/ 15 h 422"/>
                  <a:gd name="T112" fmla="*/ 316 w 1978"/>
                  <a:gd name="T113" fmla="*/ 15 h 422"/>
                  <a:gd name="T114" fmla="*/ 262 w 1978"/>
                  <a:gd name="T115" fmla="*/ 36 h 422"/>
                  <a:gd name="T116" fmla="*/ 202 w 1978"/>
                  <a:gd name="T117" fmla="*/ 58 h 422"/>
                  <a:gd name="T118" fmla="*/ 134 w 1978"/>
                  <a:gd name="T119" fmla="*/ 87 h 422"/>
                  <a:gd name="T120" fmla="*/ 81 w 1978"/>
                  <a:gd name="T121" fmla="*/ 94 h 422"/>
                  <a:gd name="T122" fmla="*/ 27 w 1978"/>
                  <a:gd name="T123" fmla="*/ 80 h 422"/>
                  <a:gd name="T124" fmla="*/ 27 w 1978"/>
                  <a:gd name="T125" fmla="*/ 73 h 42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978" h="422">
                    <a:moveTo>
                      <a:pt x="40" y="73"/>
                    </a:moveTo>
                    <a:lnTo>
                      <a:pt x="87" y="65"/>
                    </a:lnTo>
                    <a:lnTo>
                      <a:pt x="128" y="58"/>
                    </a:lnTo>
                    <a:lnTo>
                      <a:pt x="168" y="51"/>
                    </a:lnTo>
                    <a:lnTo>
                      <a:pt x="195" y="51"/>
                    </a:lnTo>
                    <a:lnTo>
                      <a:pt x="222" y="44"/>
                    </a:lnTo>
                    <a:lnTo>
                      <a:pt x="249" y="29"/>
                    </a:lnTo>
                    <a:lnTo>
                      <a:pt x="276" y="29"/>
                    </a:lnTo>
                    <a:lnTo>
                      <a:pt x="309" y="22"/>
                    </a:lnTo>
                    <a:lnTo>
                      <a:pt x="370" y="7"/>
                    </a:lnTo>
                    <a:lnTo>
                      <a:pt x="403" y="7"/>
                    </a:lnTo>
                    <a:lnTo>
                      <a:pt x="451" y="0"/>
                    </a:lnTo>
                    <a:lnTo>
                      <a:pt x="477" y="0"/>
                    </a:lnTo>
                    <a:lnTo>
                      <a:pt x="504" y="0"/>
                    </a:lnTo>
                    <a:lnTo>
                      <a:pt x="531" y="22"/>
                    </a:lnTo>
                    <a:lnTo>
                      <a:pt x="558" y="22"/>
                    </a:lnTo>
                    <a:lnTo>
                      <a:pt x="585" y="36"/>
                    </a:lnTo>
                    <a:lnTo>
                      <a:pt x="632" y="51"/>
                    </a:lnTo>
                    <a:lnTo>
                      <a:pt x="666" y="65"/>
                    </a:lnTo>
                    <a:lnTo>
                      <a:pt x="693" y="80"/>
                    </a:lnTo>
                    <a:lnTo>
                      <a:pt x="720" y="80"/>
                    </a:lnTo>
                    <a:lnTo>
                      <a:pt x="746" y="87"/>
                    </a:lnTo>
                    <a:lnTo>
                      <a:pt x="773" y="87"/>
                    </a:lnTo>
                    <a:lnTo>
                      <a:pt x="800" y="94"/>
                    </a:lnTo>
                    <a:lnTo>
                      <a:pt x="834" y="109"/>
                    </a:lnTo>
                    <a:lnTo>
                      <a:pt x="867" y="131"/>
                    </a:lnTo>
                    <a:lnTo>
                      <a:pt x="894" y="138"/>
                    </a:lnTo>
                    <a:lnTo>
                      <a:pt x="921" y="138"/>
                    </a:lnTo>
                    <a:lnTo>
                      <a:pt x="955" y="138"/>
                    </a:lnTo>
                    <a:lnTo>
                      <a:pt x="982" y="145"/>
                    </a:lnTo>
                    <a:lnTo>
                      <a:pt x="1009" y="145"/>
                    </a:lnTo>
                    <a:lnTo>
                      <a:pt x="1036" y="167"/>
                    </a:lnTo>
                    <a:lnTo>
                      <a:pt x="1089" y="189"/>
                    </a:lnTo>
                    <a:lnTo>
                      <a:pt x="1150" y="189"/>
                    </a:lnTo>
                    <a:lnTo>
                      <a:pt x="1177" y="189"/>
                    </a:lnTo>
                    <a:lnTo>
                      <a:pt x="1231" y="196"/>
                    </a:lnTo>
                    <a:lnTo>
                      <a:pt x="1257" y="211"/>
                    </a:lnTo>
                    <a:lnTo>
                      <a:pt x="1291" y="225"/>
                    </a:lnTo>
                    <a:lnTo>
                      <a:pt x="1318" y="240"/>
                    </a:lnTo>
                    <a:lnTo>
                      <a:pt x="1352" y="254"/>
                    </a:lnTo>
                    <a:lnTo>
                      <a:pt x="1385" y="254"/>
                    </a:lnTo>
                    <a:lnTo>
                      <a:pt x="1432" y="261"/>
                    </a:lnTo>
                    <a:lnTo>
                      <a:pt x="1459" y="269"/>
                    </a:lnTo>
                    <a:lnTo>
                      <a:pt x="1493" y="276"/>
                    </a:lnTo>
                    <a:lnTo>
                      <a:pt x="1533" y="283"/>
                    </a:lnTo>
                    <a:lnTo>
                      <a:pt x="1580" y="290"/>
                    </a:lnTo>
                    <a:lnTo>
                      <a:pt x="1607" y="290"/>
                    </a:lnTo>
                    <a:lnTo>
                      <a:pt x="1634" y="305"/>
                    </a:lnTo>
                    <a:lnTo>
                      <a:pt x="1668" y="312"/>
                    </a:lnTo>
                    <a:lnTo>
                      <a:pt x="1695" y="327"/>
                    </a:lnTo>
                    <a:lnTo>
                      <a:pt x="1721" y="341"/>
                    </a:lnTo>
                    <a:lnTo>
                      <a:pt x="1748" y="356"/>
                    </a:lnTo>
                    <a:lnTo>
                      <a:pt x="1782" y="385"/>
                    </a:lnTo>
                    <a:lnTo>
                      <a:pt x="1809" y="392"/>
                    </a:lnTo>
                    <a:lnTo>
                      <a:pt x="1843" y="392"/>
                    </a:lnTo>
                    <a:lnTo>
                      <a:pt x="1869" y="392"/>
                    </a:lnTo>
                    <a:lnTo>
                      <a:pt x="1923" y="392"/>
                    </a:lnTo>
                    <a:lnTo>
                      <a:pt x="1950" y="399"/>
                    </a:lnTo>
                    <a:lnTo>
                      <a:pt x="1977" y="406"/>
                    </a:lnTo>
                    <a:lnTo>
                      <a:pt x="1950" y="414"/>
                    </a:lnTo>
                    <a:lnTo>
                      <a:pt x="1923" y="421"/>
                    </a:lnTo>
                    <a:lnTo>
                      <a:pt x="1883" y="421"/>
                    </a:lnTo>
                    <a:lnTo>
                      <a:pt x="1856" y="421"/>
                    </a:lnTo>
                    <a:lnTo>
                      <a:pt x="1829" y="414"/>
                    </a:lnTo>
                    <a:lnTo>
                      <a:pt x="1802" y="414"/>
                    </a:lnTo>
                    <a:lnTo>
                      <a:pt x="1775" y="414"/>
                    </a:lnTo>
                    <a:lnTo>
                      <a:pt x="1742" y="392"/>
                    </a:lnTo>
                    <a:lnTo>
                      <a:pt x="1721" y="363"/>
                    </a:lnTo>
                    <a:lnTo>
                      <a:pt x="1695" y="356"/>
                    </a:lnTo>
                    <a:lnTo>
                      <a:pt x="1661" y="341"/>
                    </a:lnTo>
                    <a:lnTo>
                      <a:pt x="1627" y="327"/>
                    </a:lnTo>
                    <a:lnTo>
                      <a:pt x="1594" y="319"/>
                    </a:lnTo>
                    <a:lnTo>
                      <a:pt x="1560" y="312"/>
                    </a:lnTo>
                    <a:lnTo>
                      <a:pt x="1533" y="305"/>
                    </a:lnTo>
                    <a:lnTo>
                      <a:pt x="1506" y="298"/>
                    </a:lnTo>
                    <a:lnTo>
                      <a:pt x="1479" y="290"/>
                    </a:lnTo>
                    <a:lnTo>
                      <a:pt x="1432" y="283"/>
                    </a:lnTo>
                    <a:lnTo>
                      <a:pt x="1405" y="276"/>
                    </a:lnTo>
                    <a:lnTo>
                      <a:pt x="1379" y="269"/>
                    </a:lnTo>
                    <a:lnTo>
                      <a:pt x="1352" y="269"/>
                    </a:lnTo>
                    <a:lnTo>
                      <a:pt x="1325" y="269"/>
                    </a:lnTo>
                    <a:lnTo>
                      <a:pt x="1298" y="261"/>
                    </a:lnTo>
                    <a:lnTo>
                      <a:pt x="1264" y="240"/>
                    </a:lnTo>
                    <a:lnTo>
                      <a:pt x="1231" y="218"/>
                    </a:lnTo>
                    <a:lnTo>
                      <a:pt x="1197" y="203"/>
                    </a:lnTo>
                    <a:lnTo>
                      <a:pt x="1170" y="196"/>
                    </a:lnTo>
                    <a:lnTo>
                      <a:pt x="1136" y="196"/>
                    </a:lnTo>
                    <a:lnTo>
                      <a:pt x="1110" y="203"/>
                    </a:lnTo>
                    <a:lnTo>
                      <a:pt x="1083" y="203"/>
                    </a:lnTo>
                    <a:lnTo>
                      <a:pt x="1056" y="203"/>
                    </a:lnTo>
                    <a:lnTo>
                      <a:pt x="1029" y="196"/>
                    </a:lnTo>
                    <a:lnTo>
                      <a:pt x="1002" y="181"/>
                    </a:lnTo>
                    <a:lnTo>
                      <a:pt x="975" y="167"/>
                    </a:lnTo>
                    <a:lnTo>
                      <a:pt x="948" y="152"/>
                    </a:lnTo>
                    <a:lnTo>
                      <a:pt x="894" y="152"/>
                    </a:lnTo>
                    <a:lnTo>
                      <a:pt x="867" y="152"/>
                    </a:lnTo>
                    <a:lnTo>
                      <a:pt x="841" y="138"/>
                    </a:lnTo>
                    <a:lnTo>
                      <a:pt x="814" y="116"/>
                    </a:lnTo>
                    <a:lnTo>
                      <a:pt x="787" y="102"/>
                    </a:lnTo>
                    <a:lnTo>
                      <a:pt x="760" y="102"/>
                    </a:lnTo>
                    <a:lnTo>
                      <a:pt x="726" y="94"/>
                    </a:lnTo>
                    <a:lnTo>
                      <a:pt x="699" y="80"/>
                    </a:lnTo>
                    <a:lnTo>
                      <a:pt x="672" y="65"/>
                    </a:lnTo>
                    <a:lnTo>
                      <a:pt x="646" y="58"/>
                    </a:lnTo>
                    <a:lnTo>
                      <a:pt x="612" y="51"/>
                    </a:lnTo>
                    <a:lnTo>
                      <a:pt x="585" y="44"/>
                    </a:lnTo>
                    <a:lnTo>
                      <a:pt x="558" y="36"/>
                    </a:lnTo>
                    <a:lnTo>
                      <a:pt x="531" y="29"/>
                    </a:lnTo>
                    <a:lnTo>
                      <a:pt x="498" y="22"/>
                    </a:lnTo>
                    <a:lnTo>
                      <a:pt x="464" y="15"/>
                    </a:lnTo>
                    <a:lnTo>
                      <a:pt x="430" y="15"/>
                    </a:lnTo>
                    <a:lnTo>
                      <a:pt x="377" y="15"/>
                    </a:lnTo>
                    <a:lnTo>
                      <a:pt x="343" y="15"/>
                    </a:lnTo>
                    <a:lnTo>
                      <a:pt x="316" y="15"/>
                    </a:lnTo>
                    <a:lnTo>
                      <a:pt x="289" y="29"/>
                    </a:lnTo>
                    <a:lnTo>
                      <a:pt x="262" y="36"/>
                    </a:lnTo>
                    <a:lnTo>
                      <a:pt x="235" y="44"/>
                    </a:lnTo>
                    <a:lnTo>
                      <a:pt x="202" y="58"/>
                    </a:lnTo>
                    <a:lnTo>
                      <a:pt x="168" y="73"/>
                    </a:lnTo>
                    <a:lnTo>
                      <a:pt x="134" y="87"/>
                    </a:lnTo>
                    <a:lnTo>
                      <a:pt x="108" y="94"/>
                    </a:lnTo>
                    <a:lnTo>
                      <a:pt x="81" y="94"/>
                    </a:lnTo>
                    <a:lnTo>
                      <a:pt x="54" y="94"/>
                    </a:lnTo>
                    <a:lnTo>
                      <a:pt x="27" y="80"/>
                    </a:lnTo>
                    <a:lnTo>
                      <a:pt x="0" y="65"/>
                    </a:lnTo>
                    <a:lnTo>
                      <a:pt x="27" y="73"/>
                    </a:lnTo>
                    <a:lnTo>
                      <a:pt x="40" y="73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  <p:sp>
            <p:nvSpPr>
              <p:cNvPr id="1044" name="Freeform 12"/>
              <p:cNvSpPr>
                <a:spLocks/>
              </p:cNvSpPr>
              <p:nvPr/>
            </p:nvSpPr>
            <p:spPr bwMode="auto">
              <a:xfrm>
                <a:off x="3466" y="559"/>
                <a:ext cx="1827" cy="880"/>
              </a:xfrm>
              <a:custGeom>
                <a:avLst/>
                <a:gdLst>
                  <a:gd name="T0" fmla="*/ 27 w 1827"/>
                  <a:gd name="T1" fmla="*/ 864 h 880"/>
                  <a:gd name="T2" fmla="*/ 101 w 1827"/>
                  <a:gd name="T3" fmla="*/ 850 h 880"/>
                  <a:gd name="T4" fmla="*/ 154 w 1827"/>
                  <a:gd name="T5" fmla="*/ 814 h 880"/>
                  <a:gd name="T6" fmla="*/ 262 w 1827"/>
                  <a:gd name="T7" fmla="*/ 785 h 880"/>
                  <a:gd name="T8" fmla="*/ 322 w 1827"/>
                  <a:gd name="T9" fmla="*/ 726 h 880"/>
                  <a:gd name="T10" fmla="*/ 376 w 1827"/>
                  <a:gd name="T11" fmla="*/ 697 h 880"/>
                  <a:gd name="T12" fmla="*/ 430 w 1827"/>
                  <a:gd name="T13" fmla="*/ 661 h 880"/>
                  <a:gd name="T14" fmla="*/ 497 w 1827"/>
                  <a:gd name="T15" fmla="*/ 625 h 880"/>
                  <a:gd name="T16" fmla="*/ 577 w 1827"/>
                  <a:gd name="T17" fmla="*/ 610 h 880"/>
                  <a:gd name="T18" fmla="*/ 651 w 1827"/>
                  <a:gd name="T19" fmla="*/ 588 h 880"/>
                  <a:gd name="T20" fmla="*/ 705 w 1827"/>
                  <a:gd name="T21" fmla="*/ 559 h 880"/>
                  <a:gd name="T22" fmla="*/ 765 w 1827"/>
                  <a:gd name="T23" fmla="*/ 501 h 880"/>
                  <a:gd name="T24" fmla="*/ 839 w 1827"/>
                  <a:gd name="T25" fmla="*/ 465 h 880"/>
                  <a:gd name="T26" fmla="*/ 886 w 1827"/>
                  <a:gd name="T27" fmla="*/ 407 h 880"/>
                  <a:gd name="T28" fmla="*/ 913 w 1827"/>
                  <a:gd name="T29" fmla="*/ 341 h 880"/>
                  <a:gd name="T30" fmla="*/ 967 w 1827"/>
                  <a:gd name="T31" fmla="*/ 283 h 880"/>
                  <a:gd name="T32" fmla="*/ 1027 w 1827"/>
                  <a:gd name="T33" fmla="*/ 240 h 880"/>
                  <a:gd name="T34" fmla="*/ 1094 w 1827"/>
                  <a:gd name="T35" fmla="*/ 203 h 880"/>
                  <a:gd name="T36" fmla="*/ 1175 w 1827"/>
                  <a:gd name="T37" fmla="*/ 174 h 880"/>
                  <a:gd name="T38" fmla="*/ 1242 w 1827"/>
                  <a:gd name="T39" fmla="*/ 174 h 880"/>
                  <a:gd name="T40" fmla="*/ 1336 w 1827"/>
                  <a:gd name="T41" fmla="*/ 145 h 880"/>
                  <a:gd name="T42" fmla="*/ 1390 w 1827"/>
                  <a:gd name="T43" fmla="*/ 123 h 880"/>
                  <a:gd name="T44" fmla="*/ 1443 w 1827"/>
                  <a:gd name="T45" fmla="*/ 109 h 880"/>
                  <a:gd name="T46" fmla="*/ 1497 w 1827"/>
                  <a:gd name="T47" fmla="*/ 94 h 880"/>
                  <a:gd name="T48" fmla="*/ 1584 w 1827"/>
                  <a:gd name="T49" fmla="*/ 94 h 880"/>
                  <a:gd name="T50" fmla="*/ 1638 w 1827"/>
                  <a:gd name="T51" fmla="*/ 73 h 880"/>
                  <a:gd name="T52" fmla="*/ 1698 w 1827"/>
                  <a:gd name="T53" fmla="*/ 44 h 880"/>
                  <a:gd name="T54" fmla="*/ 1766 w 1827"/>
                  <a:gd name="T55" fmla="*/ 22 h 880"/>
                  <a:gd name="T56" fmla="*/ 1826 w 1827"/>
                  <a:gd name="T57" fmla="*/ 0 h 880"/>
                  <a:gd name="T58" fmla="*/ 1766 w 1827"/>
                  <a:gd name="T59" fmla="*/ 22 h 880"/>
                  <a:gd name="T60" fmla="*/ 1705 w 1827"/>
                  <a:gd name="T61" fmla="*/ 80 h 880"/>
                  <a:gd name="T62" fmla="*/ 1625 w 1827"/>
                  <a:gd name="T63" fmla="*/ 102 h 880"/>
                  <a:gd name="T64" fmla="*/ 1564 w 1827"/>
                  <a:gd name="T65" fmla="*/ 116 h 880"/>
                  <a:gd name="T66" fmla="*/ 1484 w 1827"/>
                  <a:gd name="T67" fmla="*/ 138 h 880"/>
                  <a:gd name="T68" fmla="*/ 1430 w 1827"/>
                  <a:gd name="T69" fmla="*/ 145 h 880"/>
                  <a:gd name="T70" fmla="*/ 1370 w 1827"/>
                  <a:gd name="T71" fmla="*/ 160 h 880"/>
                  <a:gd name="T72" fmla="*/ 1302 w 1827"/>
                  <a:gd name="T73" fmla="*/ 174 h 880"/>
                  <a:gd name="T74" fmla="*/ 1242 w 1827"/>
                  <a:gd name="T75" fmla="*/ 203 h 880"/>
                  <a:gd name="T76" fmla="*/ 1175 w 1827"/>
                  <a:gd name="T77" fmla="*/ 218 h 880"/>
                  <a:gd name="T78" fmla="*/ 1121 w 1827"/>
                  <a:gd name="T79" fmla="*/ 240 h 880"/>
                  <a:gd name="T80" fmla="*/ 1067 w 1827"/>
                  <a:gd name="T81" fmla="*/ 262 h 880"/>
                  <a:gd name="T82" fmla="*/ 1014 w 1827"/>
                  <a:gd name="T83" fmla="*/ 298 h 880"/>
                  <a:gd name="T84" fmla="*/ 960 w 1827"/>
                  <a:gd name="T85" fmla="*/ 327 h 880"/>
                  <a:gd name="T86" fmla="*/ 913 w 1827"/>
                  <a:gd name="T87" fmla="*/ 370 h 880"/>
                  <a:gd name="T88" fmla="*/ 886 w 1827"/>
                  <a:gd name="T89" fmla="*/ 443 h 880"/>
                  <a:gd name="T90" fmla="*/ 846 w 1827"/>
                  <a:gd name="T91" fmla="*/ 509 h 880"/>
                  <a:gd name="T92" fmla="*/ 792 w 1827"/>
                  <a:gd name="T93" fmla="*/ 545 h 880"/>
                  <a:gd name="T94" fmla="*/ 732 w 1827"/>
                  <a:gd name="T95" fmla="*/ 567 h 880"/>
                  <a:gd name="T96" fmla="*/ 665 w 1827"/>
                  <a:gd name="T97" fmla="*/ 588 h 880"/>
                  <a:gd name="T98" fmla="*/ 591 w 1827"/>
                  <a:gd name="T99" fmla="*/ 610 h 880"/>
                  <a:gd name="T100" fmla="*/ 537 w 1827"/>
                  <a:gd name="T101" fmla="*/ 647 h 880"/>
                  <a:gd name="T102" fmla="*/ 477 w 1827"/>
                  <a:gd name="T103" fmla="*/ 654 h 880"/>
                  <a:gd name="T104" fmla="*/ 403 w 1827"/>
                  <a:gd name="T105" fmla="*/ 676 h 880"/>
                  <a:gd name="T106" fmla="*/ 356 w 1827"/>
                  <a:gd name="T107" fmla="*/ 734 h 880"/>
                  <a:gd name="T108" fmla="*/ 302 w 1827"/>
                  <a:gd name="T109" fmla="*/ 777 h 880"/>
                  <a:gd name="T110" fmla="*/ 208 w 1827"/>
                  <a:gd name="T111" fmla="*/ 799 h 880"/>
                  <a:gd name="T112" fmla="*/ 154 w 1827"/>
                  <a:gd name="T113" fmla="*/ 835 h 880"/>
                  <a:gd name="T114" fmla="*/ 101 w 1827"/>
                  <a:gd name="T115" fmla="*/ 872 h 880"/>
                  <a:gd name="T116" fmla="*/ 47 w 1827"/>
                  <a:gd name="T117" fmla="*/ 879 h 880"/>
                  <a:gd name="T118" fmla="*/ 0 w 1827"/>
                  <a:gd name="T119" fmla="*/ 864 h 88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827" h="880">
                    <a:moveTo>
                      <a:pt x="0" y="864"/>
                    </a:moveTo>
                    <a:lnTo>
                      <a:pt x="27" y="864"/>
                    </a:lnTo>
                    <a:lnTo>
                      <a:pt x="67" y="857"/>
                    </a:lnTo>
                    <a:lnTo>
                      <a:pt x="101" y="850"/>
                    </a:lnTo>
                    <a:lnTo>
                      <a:pt x="128" y="843"/>
                    </a:lnTo>
                    <a:lnTo>
                      <a:pt x="154" y="814"/>
                    </a:lnTo>
                    <a:lnTo>
                      <a:pt x="215" y="799"/>
                    </a:lnTo>
                    <a:lnTo>
                      <a:pt x="262" y="785"/>
                    </a:lnTo>
                    <a:lnTo>
                      <a:pt x="289" y="763"/>
                    </a:lnTo>
                    <a:lnTo>
                      <a:pt x="322" y="726"/>
                    </a:lnTo>
                    <a:lnTo>
                      <a:pt x="349" y="705"/>
                    </a:lnTo>
                    <a:lnTo>
                      <a:pt x="376" y="697"/>
                    </a:lnTo>
                    <a:lnTo>
                      <a:pt x="403" y="683"/>
                    </a:lnTo>
                    <a:lnTo>
                      <a:pt x="430" y="661"/>
                    </a:lnTo>
                    <a:lnTo>
                      <a:pt x="463" y="632"/>
                    </a:lnTo>
                    <a:lnTo>
                      <a:pt x="497" y="625"/>
                    </a:lnTo>
                    <a:lnTo>
                      <a:pt x="537" y="617"/>
                    </a:lnTo>
                    <a:lnTo>
                      <a:pt x="577" y="610"/>
                    </a:lnTo>
                    <a:lnTo>
                      <a:pt x="618" y="603"/>
                    </a:lnTo>
                    <a:lnTo>
                      <a:pt x="651" y="588"/>
                    </a:lnTo>
                    <a:lnTo>
                      <a:pt x="678" y="581"/>
                    </a:lnTo>
                    <a:lnTo>
                      <a:pt x="705" y="559"/>
                    </a:lnTo>
                    <a:lnTo>
                      <a:pt x="732" y="530"/>
                    </a:lnTo>
                    <a:lnTo>
                      <a:pt x="765" y="501"/>
                    </a:lnTo>
                    <a:lnTo>
                      <a:pt x="792" y="479"/>
                    </a:lnTo>
                    <a:lnTo>
                      <a:pt x="839" y="465"/>
                    </a:lnTo>
                    <a:lnTo>
                      <a:pt x="859" y="436"/>
                    </a:lnTo>
                    <a:lnTo>
                      <a:pt x="886" y="407"/>
                    </a:lnTo>
                    <a:lnTo>
                      <a:pt x="900" y="370"/>
                    </a:lnTo>
                    <a:lnTo>
                      <a:pt x="913" y="341"/>
                    </a:lnTo>
                    <a:lnTo>
                      <a:pt x="933" y="312"/>
                    </a:lnTo>
                    <a:lnTo>
                      <a:pt x="967" y="283"/>
                    </a:lnTo>
                    <a:lnTo>
                      <a:pt x="1000" y="262"/>
                    </a:lnTo>
                    <a:lnTo>
                      <a:pt x="1027" y="240"/>
                    </a:lnTo>
                    <a:lnTo>
                      <a:pt x="1061" y="218"/>
                    </a:lnTo>
                    <a:lnTo>
                      <a:pt x="1094" y="203"/>
                    </a:lnTo>
                    <a:lnTo>
                      <a:pt x="1121" y="189"/>
                    </a:lnTo>
                    <a:lnTo>
                      <a:pt x="1175" y="174"/>
                    </a:lnTo>
                    <a:lnTo>
                      <a:pt x="1202" y="182"/>
                    </a:lnTo>
                    <a:lnTo>
                      <a:pt x="1242" y="174"/>
                    </a:lnTo>
                    <a:lnTo>
                      <a:pt x="1302" y="167"/>
                    </a:lnTo>
                    <a:lnTo>
                      <a:pt x="1336" y="145"/>
                    </a:lnTo>
                    <a:lnTo>
                      <a:pt x="1363" y="131"/>
                    </a:lnTo>
                    <a:lnTo>
                      <a:pt x="1390" y="123"/>
                    </a:lnTo>
                    <a:lnTo>
                      <a:pt x="1416" y="116"/>
                    </a:lnTo>
                    <a:lnTo>
                      <a:pt x="1443" y="109"/>
                    </a:lnTo>
                    <a:lnTo>
                      <a:pt x="1470" y="102"/>
                    </a:lnTo>
                    <a:lnTo>
                      <a:pt x="1497" y="94"/>
                    </a:lnTo>
                    <a:lnTo>
                      <a:pt x="1524" y="94"/>
                    </a:lnTo>
                    <a:lnTo>
                      <a:pt x="1584" y="94"/>
                    </a:lnTo>
                    <a:lnTo>
                      <a:pt x="1611" y="87"/>
                    </a:lnTo>
                    <a:lnTo>
                      <a:pt x="1638" y="73"/>
                    </a:lnTo>
                    <a:lnTo>
                      <a:pt x="1672" y="58"/>
                    </a:lnTo>
                    <a:lnTo>
                      <a:pt x="1698" y="44"/>
                    </a:lnTo>
                    <a:lnTo>
                      <a:pt x="1732" y="36"/>
                    </a:lnTo>
                    <a:lnTo>
                      <a:pt x="1766" y="22"/>
                    </a:lnTo>
                    <a:lnTo>
                      <a:pt x="1799" y="15"/>
                    </a:lnTo>
                    <a:lnTo>
                      <a:pt x="1826" y="0"/>
                    </a:lnTo>
                    <a:lnTo>
                      <a:pt x="1792" y="0"/>
                    </a:lnTo>
                    <a:lnTo>
                      <a:pt x="1766" y="22"/>
                    </a:lnTo>
                    <a:lnTo>
                      <a:pt x="1732" y="51"/>
                    </a:lnTo>
                    <a:lnTo>
                      <a:pt x="1705" y="80"/>
                    </a:lnTo>
                    <a:lnTo>
                      <a:pt x="1678" y="102"/>
                    </a:lnTo>
                    <a:lnTo>
                      <a:pt x="1625" y="102"/>
                    </a:lnTo>
                    <a:lnTo>
                      <a:pt x="1598" y="109"/>
                    </a:lnTo>
                    <a:lnTo>
                      <a:pt x="1564" y="116"/>
                    </a:lnTo>
                    <a:lnTo>
                      <a:pt x="1531" y="131"/>
                    </a:lnTo>
                    <a:lnTo>
                      <a:pt x="1484" y="138"/>
                    </a:lnTo>
                    <a:lnTo>
                      <a:pt x="1457" y="145"/>
                    </a:lnTo>
                    <a:lnTo>
                      <a:pt x="1430" y="145"/>
                    </a:lnTo>
                    <a:lnTo>
                      <a:pt x="1396" y="160"/>
                    </a:lnTo>
                    <a:lnTo>
                      <a:pt x="1370" y="160"/>
                    </a:lnTo>
                    <a:lnTo>
                      <a:pt x="1329" y="167"/>
                    </a:lnTo>
                    <a:lnTo>
                      <a:pt x="1302" y="174"/>
                    </a:lnTo>
                    <a:lnTo>
                      <a:pt x="1276" y="189"/>
                    </a:lnTo>
                    <a:lnTo>
                      <a:pt x="1242" y="203"/>
                    </a:lnTo>
                    <a:lnTo>
                      <a:pt x="1208" y="218"/>
                    </a:lnTo>
                    <a:lnTo>
                      <a:pt x="1175" y="218"/>
                    </a:lnTo>
                    <a:lnTo>
                      <a:pt x="1148" y="225"/>
                    </a:lnTo>
                    <a:lnTo>
                      <a:pt x="1121" y="240"/>
                    </a:lnTo>
                    <a:lnTo>
                      <a:pt x="1094" y="247"/>
                    </a:lnTo>
                    <a:lnTo>
                      <a:pt x="1067" y="262"/>
                    </a:lnTo>
                    <a:lnTo>
                      <a:pt x="1041" y="276"/>
                    </a:lnTo>
                    <a:lnTo>
                      <a:pt x="1014" y="298"/>
                    </a:lnTo>
                    <a:lnTo>
                      <a:pt x="987" y="312"/>
                    </a:lnTo>
                    <a:lnTo>
                      <a:pt x="960" y="327"/>
                    </a:lnTo>
                    <a:lnTo>
                      <a:pt x="933" y="341"/>
                    </a:lnTo>
                    <a:lnTo>
                      <a:pt x="913" y="370"/>
                    </a:lnTo>
                    <a:lnTo>
                      <a:pt x="893" y="400"/>
                    </a:lnTo>
                    <a:lnTo>
                      <a:pt x="886" y="443"/>
                    </a:lnTo>
                    <a:lnTo>
                      <a:pt x="866" y="472"/>
                    </a:lnTo>
                    <a:lnTo>
                      <a:pt x="846" y="509"/>
                    </a:lnTo>
                    <a:lnTo>
                      <a:pt x="819" y="530"/>
                    </a:lnTo>
                    <a:lnTo>
                      <a:pt x="792" y="545"/>
                    </a:lnTo>
                    <a:lnTo>
                      <a:pt x="759" y="559"/>
                    </a:lnTo>
                    <a:lnTo>
                      <a:pt x="732" y="567"/>
                    </a:lnTo>
                    <a:lnTo>
                      <a:pt x="705" y="581"/>
                    </a:lnTo>
                    <a:lnTo>
                      <a:pt x="665" y="588"/>
                    </a:lnTo>
                    <a:lnTo>
                      <a:pt x="638" y="596"/>
                    </a:lnTo>
                    <a:lnTo>
                      <a:pt x="591" y="610"/>
                    </a:lnTo>
                    <a:lnTo>
                      <a:pt x="564" y="632"/>
                    </a:lnTo>
                    <a:lnTo>
                      <a:pt x="537" y="647"/>
                    </a:lnTo>
                    <a:lnTo>
                      <a:pt x="503" y="654"/>
                    </a:lnTo>
                    <a:lnTo>
                      <a:pt x="477" y="654"/>
                    </a:lnTo>
                    <a:lnTo>
                      <a:pt x="436" y="661"/>
                    </a:lnTo>
                    <a:lnTo>
                      <a:pt x="403" y="676"/>
                    </a:lnTo>
                    <a:lnTo>
                      <a:pt x="376" y="697"/>
                    </a:lnTo>
                    <a:lnTo>
                      <a:pt x="356" y="734"/>
                    </a:lnTo>
                    <a:lnTo>
                      <a:pt x="329" y="756"/>
                    </a:lnTo>
                    <a:lnTo>
                      <a:pt x="302" y="777"/>
                    </a:lnTo>
                    <a:lnTo>
                      <a:pt x="262" y="785"/>
                    </a:lnTo>
                    <a:lnTo>
                      <a:pt x="208" y="799"/>
                    </a:lnTo>
                    <a:lnTo>
                      <a:pt x="181" y="821"/>
                    </a:lnTo>
                    <a:lnTo>
                      <a:pt x="154" y="835"/>
                    </a:lnTo>
                    <a:lnTo>
                      <a:pt x="128" y="857"/>
                    </a:lnTo>
                    <a:lnTo>
                      <a:pt x="101" y="872"/>
                    </a:lnTo>
                    <a:lnTo>
                      <a:pt x="74" y="879"/>
                    </a:lnTo>
                    <a:lnTo>
                      <a:pt x="47" y="879"/>
                    </a:lnTo>
                    <a:lnTo>
                      <a:pt x="13" y="872"/>
                    </a:lnTo>
                    <a:lnTo>
                      <a:pt x="0" y="864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  <p:sp>
            <p:nvSpPr>
              <p:cNvPr id="1045" name="Freeform 13"/>
              <p:cNvSpPr>
                <a:spLocks/>
              </p:cNvSpPr>
              <p:nvPr/>
            </p:nvSpPr>
            <p:spPr bwMode="auto">
              <a:xfrm>
                <a:off x="531" y="356"/>
                <a:ext cx="4812" cy="3462"/>
              </a:xfrm>
              <a:custGeom>
                <a:avLst/>
                <a:gdLst>
                  <a:gd name="T0" fmla="*/ 444 w 4812"/>
                  <a:gd name="T1" fmla="*/ 348 h 3462"/>
                  <a:gd name="T2" fmla="*/ 817 w 4812"/>
                  <a:gd name="T3" fmla="*/ 664 h 3462"/>
                  <a:gd name="T4" fmla="*/ 1190 w 4812"/>
                  <a:gd name="T5" fmla="*/ 925 h 3462"/>
                  <a:gd name="T6" fmla="*/ 1614 w 4812"/>
                  <a:gd name="T7" fmla="*/ 1252 h 3462"/>
                  <a:gd name="T8" fmla="*/ 2058 w 4812"/>
                  <a:gd name="T9" fmla="*/ 1611 h 3462"/>
                  <a:gd name="T10" fmla="*/ 2421 w 4812"/>
                  <a:gd name="T11" fmla="*/ 1926 h 3462"/>
                  <a:gd name="T12" fmla="*/ 2673 w 4812"/>
                  <a:gd name="T13" fmla="*/ 2362 h 3462"/>
                  <a:gd name="T14" fmla="*/ 2249 w 4812"/>
                  <a:gd name="T15" fmla="*/ 2318 h 3462"/>
                  <a:gd name="T16" fmla="*/ 1815 w 4812"/>
                  <a:gd name="T17" fmla="*/ 2307 h 3462"/>
                  <a:gd name="T18" fmla="*/ 1311 w 4812"/>
                  <a:gd name="T19" fmla="*/ 2373 h 3462"/>
                  <a:gd name="T20" fmla="*/ 918 w 4812"/>
                  <a:gd name="T21" fmla="*/ 2318 h 3462"/>
                  <a:gd name="T22" fmla="*/ 474 w 4812"/>
                  <a:gd name="T23" fmla="*/ 2122 h 3462"/>
                  <a:gd name="T24" fmla="*/ 30 w 4812"/>
                  <a:gd name="T25" fmla="*/ 1752 h 3462"/>
                  <a:gd name="T26" fmla="*/ 403 w 4812"/>
                  <a:gd name="T27" fmla="*/ 2090 h 3462"/>
                  <a:gd name="T28" fmla="*/ 827 w 4812"/>
                  <a:gd name="T29" fmla="*/ 2296 h 3462"/>
                  <a:gd name="T30" fmla="*/ 635 w 4812"/>
                  <a:gd name="T31" fmla="*/ 2416 h 3462"/>
                  <a:gd name="T32" fmla="*/ 212 w 4812"/>
                  <a:gd name="T33" fmla="*/ 2569 h 3462"/>
                  <a:gd name="T34" fmla="*/ 252 w 4812"/>
                  <a:gd name="T35" fmla="*/ 2612 h 3462"/>
                  <a:gd name="T36" fmla="*/ 676 w 4812"/>
                  <a:gd name="T37" fmla="*/ 2438 h 3462"/>
                  <a:gd name="T38" fmla="*/ 1089 w 4812"/>
                  <a:gd name="T39" fmla="*/ 2405 h 3462"/>
                  <a:gd name="T40" fmla="*/ 1553 w 4812"/>
                  <a:gd name="T41" fmla="*/ 2569 h 3462"/>
                  <a:gd name="T42" fmla="*/ 1624 w 4812"/>
                  <a:gd name="T43" fmla="*/ 3004 h 3462"/>
                  <a:gd name="T44" fmla="*/ 1069 w 4812"/>
                  <a:gd name="T45" fmla="*/ 3189 h 3462"/>
                  <a:gd name="T46" fmla="*/ 595 w 4812"/>
                  <a:gd name="T47" fmla="*/ 3298 h 3462"/>
                  <a:gd name="T48" fmla="*/ 161 w 4812"/>
                  <a:gd name="T49" fmla="*/ 3341 h 3462"/>
                  <a:gd name="T50" fmla="*/ 292 w 4812"/>
                  <a:gd name="T51" fmla="*/ 3320 h 3462"/>
                  <a:gd name="T52" fmla="*/ 767 w 4812"/>
                  <a:gd name="T53" fmla="*/ 3298 h 3462"/>
                  <a:gd name="T54" fmla="*/ 1241 w 4812"/>
                  <a:gd name="T55" fmla="*/ 3189 h 3462"/>
                  <a:gd name="T56" fmla="*/ 1654 w 4812"/>
                  <a:gd name="T57" fmla="*/ 2982 h 3462"/>
                  <a:gd name="T58" fmla="*/ 2088 w 4812"/>
                  <a:gd name="T59" fmla="*/ 2917 h 3462"/>
                  <a:gd name="T60" fmla="*/ 2521 w 4812"/>
                  <a:gd name="T61" fmla="*/ 3058 h 3462"/>
                  <a:gd name="T62" fmla="*/ 2975 w 4812"/>
                  <a:gd name="T63" fmla="*/ 3200 h 3462"/>
                  <a:gd name="T64" fmla="*/ 3490 w 4812"/>
                  <a:gd name="T65" fmla="*/ 3309 h 3462"/>
                  <a:gd name="T66" fmla="*/ 3944 w 4812"/>
                  <a:gd name="T67" fmla="*/ 3385 h 3462"/>
                  <a:gd name="T68" fmla="*/ 4408 w 4812"/>
                  <a:gd name="T69" fmla="*/ 3450 h 3462"/>
                  <a:gd name="T70" fmla="*/ 4297 w 4812"/>
                  <a:gd name="T71" fmla="*/ 3439 h 3462"/>
                  <a:gd name="T72" fmla="*/ 3782 w 4812"/>
                  <a:gd name="T73" fmla="*/ 3330 h 3462"/>
                  <a:gd name="T74" fmla="*/ 3197 w 4812"/>
                  <a:gd name="T75" fmla="*/ 3200 h 3462"/>
                  <a:gd name="T76" fmla="*/ 2733 w 4812"/>
                  <a:gd name="T77" fmla="*/ 3124 h 3462"/>
                  <a:gd name="T78" fmla="*/ 2199 w 4812"/>
                  <a:gd name="T79" fmla="*/ 2884 h 3462"/>
                  <a:gd name="T80" fmla="*/ 1684 w 4812"/>
                  <a:gd name="T81" fmla="*/ 2677 h 3462"/>
                  <a:gd name="T82" fmla="*/ 1220 w 4812"/>
                  <a:gd name="T83" fmla="*/ 2471 h 3462"/>
                  <a:gd name="T84" fmla="*/ 1493 w 4812"/>
                  <a:gd name="T85" fmla="*/ 2394 h 3462"/>
                  <a:gd name="T86" fmla="*/ 2078 w 4812"/>
                  <a:gd name="T87" fmla="*/ 2318 h 3462"/>
                  <a:gd name="T88" fmla="*/ 2582 w 4812"/>
                  <a:gd name="T89" fmla="*/ 2362 h 3462"/>
                  <a:gd name="T90" fmla="*/ 3056 w 4812"/>
                  <a:gd name="T91" fmla="*/ 2569 h 3462"/>
                  <a:gd name="T92" fmla="*/ 3500 w 4812"/>
                  <a:gd name="T93" fmla="*/ 2743 h 3462"/>
                  <a:gd name="T94" fmla="*/ 4075 w 4812"/>
                  <a:gd name="T95" fmla="*/ 3004 h 3462"/>
                  <a:gd name="T96" fmla="*/ 4569 w 4812"/>
                  <a:gd name="T97" fmla="*/ 3243 h 3462"/>
                  <a:gd name="T98" fmla="*/ 4650 w 4812"/>
                  <a:gd name="T99" fmla="*/ 3265 h 3462"/>
                  <a:gd name="T100" fmla="*/ 4196 w 4812"/>
                  <a:gd name="T101" fmla="*/ 3015 h 3462"/>
                  <a:gd name="T102" fmla="*/ 3742 w 4812"/>
                  <a:gd name="T103" fmla="*/ 2764 h 3462"/>
                  <a:gd name="T104" fmla="*/ 3278 w 4812"/>
                  <a:gd name="T105" fmla="*/ 2634 h 3462"/>
                  <a:gd name="T106" fmla="*/ 2733 w 4812"/>
                  <a:gd name="T107" fmla="*/ 2362 h 3462"/>
                  <a:gd name="T108" fmla="*/ 2461 w 4812"/>
                  <a:gd name="T109" fmla="*/ 1959 h 3462"/>
                  <a:gd name="T110" fmla="*/ 2168 w 4812"/>
                  <a:gd name="T111" fmla="*/ 1600 h 3462"/>
                  <a:gd name="T112" fmla="*/ 1765 w 4812"/>
                  <a:gd name="T113" fmla="*/ 1317 h 3462"/>
                  <a:gd name="T114" fmla="*/ 1362 w 4812"/>
                  <a:gd name="T115" fmla="*/ 969 h 3462"/>
                  <a:gd name="T116" fmla="*/ 938 w 4812"/>
                  <a:gd name="T117" fmla="*/ 740 h 3462"/>
                  <a:gd name="T118" fmla="*/ 595 w 4812"/>
                  <a:gd name="T119" fmla="*/ 392 h 3462"/>
                  <a:gd name="T120" fmla="*/ 242 w 4812"/>
                  <a:gd name="T121" fmla="*/ 87 h 346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812" h="3462">
                    <a:moveTo>
                      <a:pt x="101" y="0"/>
                    </a:moveTo>
                    <a:lnTo>
                      <a:pt x="141" y="44"/>
                    </a:lnTo>
                    <a:lnTo>
                      <a:pt x="182" y="76"/>
                    </a:lnTo>
                    <a:lnTo>
                      <a:pt x="222" y="109"/>
                    </a:lnTo>
                    <a:lnTo>
                      <a:pt x="262" y="141"/>
                    </a:lnTo>
                    <a:lnTo>
                      <a:pt x="282" y="185"/>
                    </a:lnTo>
                    <a:lnTo>
                      <a:pt x="323" y="218"/>
                    </a:lnTo>
                    <a:lnTo>
                      <a:pt x="363" y="261"/>
                    </a:lnTo>
                    <a:lnTo>
                      <a:pt x="403" y="305"/>
                    </a:lnTo>
                    <a:lnTo>
                      <a:pt x="444" y="348"/>
                    </a:lnTo>
                    <a:lnTo>
                      <a:pt x="484" y="370"/>
                    </a:lnTo>
                    <a:lnTo>
                      <a:pt x="524" y="414"/>
                    </a:lnTo>
                    <a:lnTo>
                      <a:pt x="565" y="435"/>
                    </a:lnTo>
                    <a:lnTo>
                      <a:pt x="605" y="446"/>
                    </a:lnTo>
                    <a:lnTo>
                      <a:pt x="646" y="479"/>
                    </a:lnTo>
                    <a:lnTo>
                      <a:pt x="686" y="501"/>
                    </a:lnTo>
                    <a:lnTo>
                      <a:pt x="716" y="544"/>
                    </a:lnTo>
                    <a:lnTo>
                      <a:pt x="756" y="566"/>
                    </a:lnTo>
                    <a:lnTo>
                      <a:pt x="797" y="588"/>
                    </a:lnTo>
                    <a:lnTo>
                      <a:pt x="817" y="664"/>
                    </a:lnTo>
                    <a:lnTo>
                      <a:pt x="847" y="707"/>
                    </a:lnTo>
                    <a:lnTo>
                      <a:pt x="888" y="729"/>
                    </a:lnTo>
                    <a:lnTo>
                      <a:pt x="928" y="762"/>
                    </a:lnTo>
                    <a:lnTo>
                      <a:pt x="958" y="805"/>
                    </a:lnTo>
                    <a:lnTo>
                      <a:pt x="999" y="805"/>
                    </a:lnTo>
                    <a:lnTo>
                      <a:pt x="1029" y="849"/>
                    </a:lnTo>
                    <a:lnTo>
                      <a:pt x="1069" y="871"/>
                    </a:lnTo>
                    <a:lnTo>
                      <a:pt x="1109" y="892"/>
                    </a:lnTo>
                    <a:lnTo>
                      <a:pt x="1150" y="925"/>
                    </a:lnTo>
                    <a:lnTo>
                      <a:pt x="1190" y="925"/>
                    </a:lnTo>
                    <a:lnTo>
                      <a:pt x="1230" y="947"/>
                    </a:lnTo>
                    <a:lnTo>
                      <a:pt x="1281" y="969"/>
                    </a:lnTo>
                    <a:lnTo>
                      <a:pt x="1321" y="1012"/>
                    </a:lnTo>
                    <a:lnTo>
                      <a:pt x="1362" y="1023"/>
                    </a:lnTo>
                    <a:lnTo>
                      <a:pt x="1402" y="1067"/>
                    </a:lnTo>
                    <a:lnTo>
                      <a:pt x="1422" y="1121"/>
                    </a:lnTo>
                    <a:lnTo>
                      <a:pt x="1473" y="1165"/>
                    </a:lnTo>
                    <a:lnTo>
                      <a:pt x="1523" y="1197"/>
                    </a:lnTo>
                    <a:lnTo>
                      <a:pt x="1573" y="1241"/>
                    </a:lnTo>
                    <a:lnTo>
                      <a:pt x="1614" y="1252"/>
                    </a:lnTo>
                    <a:lnTo>
                      <a:pt x="1664" y="1284"/>
                    </a:lnTo>
                    <a:lnTo>
                      <a:pt x="1705" y="1328"/>
                    </a:lnTo>
                    <a:lnTo>
                      <a:pt x="1795" y="1350"/>
                    </a:lnTo>
                    <a:lnTo>
                      <a:pt x="1836" y="1382"/>
                    </a:lnTo>
                    <a:lnTo>
                      <a:pt x="1856" y="1437"/>
                    </a:lnTo>
                    <a:lnTo>
                      <a:pt x="1866" y="1513"/>
                    </a:lnTo>
                    <a:lnTo>
                      <a:pt x="1916" y="1556"/>
                    </a:lnTo>
                    <a:lnTo>
                      <a:pt x="1967" y="1567"/>
                    </a:lnTo>
                    <a:lnTo>
                      <a:pt x="2017" y="1578"/>
                    </a:lnTo>
                    <a:lnTo>
                      <a:pt x="2058" y="1611"/>
                    </a:lnTo>
                    <a:lnTo>
                      <a:pt x="2098" y="1643"/>
                    </a:lnTo>
                    <a:lnTo>
                      <a:pt x="2138" y="1665"/>
                    </a:lnTo>
                    <a:lnTo>
                      <a:pt x="2199" y="1665"/>
                    </a:lnTo>
                    <a:lnTo>
                      <a:pt x="2239" y="1676"/>
                    </a:lnTo>
                    <a:lnTo>
                      <a:pt x="2279" y="1687"/>
                    </a:lnTo>
                    <a:lnTo>
                      <a:pt x="2300" y="1774"/>
                    </a:lnTo>
                    <a:lnTo>
                      <a:pt x="2320" y="1818"/>
                    </a:lnTo>
                    <a:lnTo>
                      <a:pt x="2370" y="1861"/>
                    </a:lnTo>
                    <a:lnTo>
                      <a:pt x="2411" y="1883"/>
                    </a:lnTo>
                    <a:lnTo>
                      <a:pt x="2421" y="1926"/>
                    </a:lnTo>
                    <a:lnTo>
                      <a:pt x="2431" y="1970"/>
                    </a:lnTo>
                    <a:lnTo>
                      <a:pt x="2451" y="2013"/>
                    </a:lnTo>
                    <a:lnTo>
                      <a:pt x="2481" y="2068"/>
                    </a:lnTo>
                    <a:lnTo>
                      <a:pt x="2511" y="2122"/>
                    </a:lnTo>
                    <a:lnTo>
                      <a:pt x="2521" y="2166"/>
                    </a:lnTo>
                    <a:lnTo>
                      <a:pt x="2532" y="2209"/>
                    </a:lnTo>
                    <a:lnTo>
                      <a:pt x="2552" y="2253"/>
                    </a:lnTo>
                    <a:lnTo>
                      <a:pt x="2602" y="2296"/>
                    </a:lnTo>
                    <a:lnTo>
                      <a:pt x="2643" y="2318"/>
                    </a:lnTo>
                    <a:lnTo>
                      <a:pt x="2673" y="2362"/>
                    </a:lnTo>
                    <a:lnTo>
                      <a:pt x="2632" y="2362"/>
                    </a:lnTo>
                    <a:lnTo>
                      <a:pt x="2592" y="2362"/>
                    </a:lnTo>
                    <a:lnTo>
                      <a:pt x="2542" y="2351"/>
                    </a:lnTo>
                    <a:lnTo>
                      <a:pt x="2501" y="2340"/>
                    </a:lnTo>
                    <a:lnTo>
                      <a:pt x="2461" y="2340"/>
                    </a:lnTo>
                    <a:lnTo>
                      <a:pt x="2421" y="2340"/>
                    </a:lnTo>
                    <a:lnTo>
                      <a:pt x="2380" y="2307"/>
                    </a:lnTo>
                    <a:lnTo>
                      <a:pt x="2330" y="2296"/>
                    </a:lnTo>
                    <a:lnTo>
                      <a:pt x="2290" y="2296"/>
                    </a:lnTo>
                    <a:lnTo>
                      <a:pt x="2249" y="2318"/>
                    </a:lnTo>
                    <a:lnTo>
                      <a:pt x="2209" y="2329"/>
                    </a:lnTo>
                    <a:lnTo>
                      <a:pt x="2168" y="2329"/>
                    </a:lnTo>
                    <a:lnTo>
                      <a:pt x="2128" y="2329"/>
                    </a:lnTo>
                    <a:lnTo>
                      <a:pt x="2088" y="2329"/>
                    </a:lnTo>
                    <a:lnTo>
                      <a:pt x="2047" y="2329"/>
                    </a:lnTo>
                    <a:lnTo>
                      <a:pt x="2007" y="2329"/>
                    </a:lnTo>
                    <a:lnTo>
                      <a:pt x="1957" y="2340"/>
                    </a:lnTo>
                    <a:lnTo>
                      <a:pt x="1906" y="2340"/>
                    </a:lnTo>
                    <a:lnTo>
                      <a:pt x="1866" y="2318"/>
                    </a:lnTo>
                    <a:lnTo>
                      <a:pt x="1815" y="2307"/>
                    </a:lnTo>
                    <a:lnTo>
                      <a:pt x="1745" y="2318"/>
                    </a:lnTo>
                    <a:lnTo>
                      <a:pt x="1705" y="2340"/>
                    </a:lnTo>
                    <a:lnTo>
                      <a:pt x="1664" y="2362"/>
                    </a:lnTo>
                    <a:lnTo>
                      <a:pt x="1624" y="2373"/>
                    </a:lnTo>
                    <a:lnTo>
                      <a:pt x="1583" y="2373"/>
                    </a:lnTo>
                    <a:lnTo>
                      <a:pt x="1543" y="2373"/>
                    </a:lnTo>
                    <a:lnTo>
                      <a:pt x="1473" y="2373"/>
                    </a:lnTo>
                    <a:lnTo>
                      <a:pt x="1432" y="2373"/>
                    </a:lnTo>
                    <a:lnTo>
                      <a:pt x="1352" y="2373"/>
                    </a:lnTo>
                    <a:lnTo>
                      <a:pt x="1311" y="2373"/>
                    </a:lnTo>
                    <a:lnTo>
                      <a:pt x="1271" y="2384"/>
                    </a:lnTo>
                    <a:lnTo>
                      <a:pt x="1230" y="2405"/>
                    </a:lnTo>
                    <a:lnTo>
                      <a:pt x="1190" y="2405"/>
                    </a:lnTo>
                    <a:lnTo>
                      <a:pt x="1150" y="2405"/>
                    </a:lnTo>
                    <a:lnTo>
                      <a:pt x="1109" y="2405"/>
                    </a:lnTo>
                    <a:lnTo>
                      <a:pt x="1069" y="2405"/>
                    </a:lnTo>
                    <a:lnTo>
                      <a:pt x="1029" y="2405"/>
                    </a:lnTo>
                    <a:lnTo>
                      <a:pt x="988" y="2394"/>
                    </a:lnTo>
                    <a:lnTo>
                      <a:pt x="948" y="2362"/>
                    </a:lnTo>
                    <a:lnTo>
                      <a:pt x="918" y="2318"/>
                    </a:lnTo>
                    <a:lnTo>
                      <a:pt x="877" y="2286"/>
                    </a:lnTo>
                    <a:lnTo>
                      <a:pt x="837" y="2275"/>
                    </a:lnTo>
                    <a:lnTo>
                      <a:pt x="797" y="2253"/>
                    </a:lnTo>
                    <a:lnTo>
                      <a:pt x="736" y="2242"/>
                    </a:lnTo>
                    <a:lnTo>
                      <a:pt x="696" y="2220"/>
                    </a:lnTo>
                    <a:lnTo>
                      <a:pt x="656" y="2220"/>
                    </a:lnTo>
                    <a:lnTo>
                      <a:pt x="615" y="2198"/>
                    </a:lnTo>
                    <a:lnTo>
                      <a:pt x="565" y="2144"/>
                    </a:lnTo>
                    <a:lnTo>
                      <a:pt x="524" y="2122"/>
                    </a:lnTo>
                    <a:lnTo>
                      <a:pt x="474" y="2122"/>
                    </a:lnTo>
                    <a:lnTo>
                      <a:pt x="434" y="2101"/>
                    </a:lnTo>
                    <a:lnTo>
                      <a:pt x="383" y="2057"/>
                    </a:lnTo>
                    <a:lnTo>
                      <a:pt x="313" y="2013"/>
                    </a:lnTo>
                    <a:lnTo>
                      <a:pt x="272" y="1981"/>
                    </a:lnTo>
                    <a:lnTo>
                      <a:pt x="232" y="1970"/>
                    </a:lnTo>
                    <a:lnTo>
                      <a:pt x="192" y="1937"/>
                    </a:lnTo>
                    <a:lnTo>
                      <a:pt x="161" y="1894"/>
                    </a:lnTo>
                    <a:lnTo>
                      <a:pt x="121" y="1839"/>
                    </a:lnTo>
                    <a:lnTo>
                      <a:pt x="71" y="1785"/>
                    </a:lnTo>
                    <a:lnTo>
                      <a:pt x="30" y="1752"/>
                    </a:lnTo>
                    <a:lnTo>
                      <a:pt x="50" y="1796"/>
                    </a:lnTo>
                    <a:lnTo>
                      <a:pt x="91" y="1828"/>
                    </a:lnTo>
                    <a:lnTo>
                      <a:pt x="121" y="1872"/>
                    </a:lnTo>
                    <a:lnTo>
                      <a:pt x="151" y="1916"/>
                    </a:lnTo>
                    <a:lnTo>
                      <a:pt x="192" y="1959"/>
                    </a:lnTo>
                    <a:lnTo>
                      <a:pt x="232" y="1981"/>
                    </a:lnTo>
                    <a:lnTo>
                      <a:pt x="282" y="2013"/>
                    </a:lnTo>
                    <a:lnTo>
                      <a:pt x="323" y="2035"/>
                    </a:lnTo>
                    <a:lnTo>
                      <a:pt x="363" y="2068"/>
                    </a:lnTo>
                    <a:lnTo>
                      <a:pt x="403" y="2090"/>
                    </a:lnTo>
                    <a:lnTo>
                      <a:pt x="444" y="2111"/>
                    </a:lnTo>
                    <a:lnTo>
                      <a:pt x="484" y="2122"/>
                    </a:lnTo>
                    <a:lnTo>
                      <a:pt x="524" y="2155"/>
                    </a:lnTo>
                    <a:lnTo>
                      <a:pt x="565" y="2188"/>
                    </a:lnTo>
                    <a:lnTo>
                      <a:pt x="615" y="2231"/>
                    </a:lnTo>
                    <a:lnTo>
                      <a:pt x="656" y="2231"/>
                    </a:lnTo>
                    <a:lnTo>
                      <a:pt x="696" y="2231"/>
                    </a:lnTo>
                    <a:lnTo>
                      <a:pt x="736" y="2275"/>
                    </a:lnTo>
                    <a:lnTo>
                      <a:pt x="787" y="2286"/>
                    </a:lnTo>
                    <a:lnTo>
                      <a:pt x="827" y="2296"/>
                    </a:lnTo>
                    <a:lnTo>
                      <a:pt x="908" y="2329"/>
                    </a:lnTo>
                    <a:lnTo>
                      <a:pt x="948" y="2373"/>
                    </a:lnTo>
                    <a:lnTo>
                      <a:pt x="999" y="2427"/>
                    </a:lnTo>
                    <a:lnTo>
                      <a:pt x="938" y="2438"/>
                    </a:lnTo>
                    <a:lnTo>
                      <a:pt x="888" y="2405"/>
                    </a:lnTo>
                    <a:lnTo>
                      <a:pt x="847" y="2394"/>
                    </a:lnTo>
                    <a:lnTo>
                      <a:pt x="807" y="2405"/>
                    </a:lnTo>
                    <a:lnTo>
                      <a:pt x="767" y="2427"/>
                    </a:lnTo>
                    <a:lnTo>
                      <a:pt x="716" y="2427"/>
                    </a:lnTo>
                    <a:lnTo>
                      <a:pt x="635" y="2416"/>
                    </a:lnTo>
                    <a:lnTo>
                      <a:pt x="595" y="2394"/>
                    </a:lnTo>
                    <a:lnTo>
                      <a:pt x="555" y="2405"/>
                    </a:lnTo>
                    <a:lnTo>
                      <a:pt x="514" y="2427"/>
                    </a:lnTo>
                    <a:lnTo>
                      <a:pt x="474" y="2438"/>
                    </a:lnTo>
                    <a:lnTo>
                      <a:pt x="403" y="2471"/>
                    </a:lnTo>
                    <a:lnTo>
                      <a:pt x="373" y="2547"/>
                    </a:lnTo>
                    <a:lnTo>
                      <a:pt x="333" y="2569"/>
                    </a:lnTo>
                    <a:lnTo>
                      <a:pt x="292" y="2579"/>
                    </a:lnTo>
                    <a:lnTo>
                      <a:pt x="252" y="2569"/>
                    </a:lnTo>
                    <a:lnTo>
                      <a:pt x="212" y="2569"/>
                    </a:lnTo>
                    <a:lnTo>
                      <a:pt x="171" y="2569"/>
                    </a:lnTo>
                    <a:lnTo>
                      <a:pt x="121" y="2569"/>
                    </a:lnTo>
                    <a:lnTo>
                      <a:pt x="81" y="2569"/>
                    </a:lnTo>
                    <a:lnTo>
                      <a:pt x="40" y="2569"/>
                    </a:lnTo>
                    <a:lnTo>
                      <a:pt x="0" y="2569"/>
                    </a:lnTo>
                    <a:lnTo>
                      <a:pt x="71" y="2569"/>
                    </a:lnTo>
                    <a:lnTo>
                      <a:pt x="131" y="2569"/>
                    </a:lnTo>
                    <a:lnTo>
                      <a:pt x="171" y="2590"/>
                    </a:lnTo>
                    <a:lnTo>
                      <a:pt x="212" y="2612"/>
                    </a:lnTo>
                    <a:lnTo>
                      <a:pt x="252" y="2612"/>
                    </a:lnTo>
                    <a:lnTo>
                      <a:pt x="292" y="2612"/>
                    </a:lnTo>
                    <a:lnTo>
                      <a:pt x="333" y="2590"/>
                    </a:lnTo>
                    <a:lnTo>
                      <a:pt x="373" y="2547"/>
                    </a:lnTo>
                    <a:lnTo>
                      <a:pt x="424" y="2503"/>
                    </a:lnTo>
                    <a:lnTo>
                      <a:pt x="464" y="2481"/>
                    </a:lnTo>
                    <a:lnTo>
                      <a:pt x="504" y="2449"/>
                    </a:lnTo>
                    <a:lnTo>
                      <a:pt x="555" y="2438"/>
                    </a:lnTo>
                    <a:lnTo>
                      <a:pt x="595" y="2438"/>
                    </a:lnTo>
                    <a:lnTo>
                      <a:pt x="635" y="2438"/>
                    </a:lnTo>
                    <a:lnTo>
                      <a:pt x="676" y="2438"/>
                    </a:lnTo>
                    <a:lnTo>
                      <a:pt x="716" y="2438"/>
                    </a:lnTo>
                    <a:lnTo>
                      <a:pt x="756" y="2438"/>
                    </a:lnTo>
                    <a:lnTo>
                      <a:pt x="797" y="2427"/>
                    </a:lnTo>
                    <a:lnTo>
                      <a:pt x="847" y="2416"/>
                    </a:lnTo>
                    <a:lnTo>
                      <a:pt x="888" y="2438"/>
                    </a:lnTo>
                    <a:lnTo>
                      <a:pt x="928" y="2449"/>
                    </a:lnTo>
                    <a:lnTo>
                      <a:pt x="978" y="2460"/>
                    </a:lnTo>
                    <a:lnTo>
                      <a:pt x="1019" y="2460"/>
                    </a:lnTo>
                    <a:lnTo>
                      <a:pt x="1049" y="2416"/>
                    </a:lnTo>
                    <a:lnTo>
                      <a:pt x="1089" y="2405"/>
                    </a:lnTo>
                    <a:lnTo>
                      <a:pt x="1130" y="2427"/>
                    </a:lnTo>
                    <a:lnTo>
                      <a:pt x="1170" y="2460"/>
                    </a:lnTo>
                    <a:lnTo>
                      <a:pt x="1210" y="2481"/>
                    </a:lnTo>
                    <a:lnTo>
                      <a:pt x="1251" y="2481"/>
                    </a:lnTo>
                    <a:lnTo>
                      <a:pt x="1291" y="2503"/>
                    </a:lnTo>
                    <a:lnTo>
                      <a:pt x="1341" y="2525"/>
                    </a:lnTo>
                    <a:lnTo>
                      <a:pt x="1382" y="2536"/>
                    </a:lnTo>
                    <a:lnTo>
                      <a:pt x="1422" y="2547"/>
                    </a:lnTo>
                    <a:lnTo>
                      <a:pt x="1493" y="2558"/>
                    </a:lnTo>
                    <a:lnTo>
                      <a:pt x="1553" y="2569"/>
                    </a:lnTo>
                    <a:lnTo>
                      <a:pt x="1594" y="2612"/>
                    </a:lnTo>
                    <a:lnTo>
                      <a:pt x="1604" y="2656"/>
                    </a:lnTo>
                    <a:lnTo>
                      <a:pt x="1684" y="2710"/>
                    </a:lnTo>
                    <a:lnTo>
                      <a:pt x="1725" y="2743"/>
                    </a:lnTo>
                    <a:lnTo>
                      <a:pt x="1755" y="2819"/>
                    </a:lnTo>
                    <a:lnTo>
                      <a:pt x="1785" y="2862"/>
                    </a:lnTo>
                    <a:lnTo>
                      <a:pt x="1705" y="2873"/>
                    </a:lnTo>
                    <a:lnTo>
                      <a:pt x="1664" y="2906"/>
                    </a:lnTo>
                    <a:lnTo>
                      <a:pt x="1634" y="2949"/>
                    </a:lnTo>
                    <a:lnTo>
                      <a:pt x="1624" y="3004"/>
                    </a:lnTo>
                    <a:lnTo>
                      <a:pt x="1533" y="3037"/>
                    </a:lnTo>
                    <a:lnTo>
                      <a:pt x="1452" y="3047"/>
                    </a:lnTo>
                    <a:lnTo>
                      <a:pt x="1402" y="3080"/>
                    </a:lnTo>
                    <a:lnTo>
                      <a:pt x="1352" y="3134"/>
                    </a:lnTo>
                    <a:lnTo>
                      <a:pt x="1311" y="3156"/>
                    </a:lnTo>
                    <a:lnTo>
                      <a:pt x="1271" y="3167"/>
                    </a:lnTo>
                    <a:lnTo>
                      <a:pt x="1230" y="3167"/>
                    </a:lnTo>
                    <a:lnTo>
                      <a:pt x="1190" y="3167"/>
                    </a:lnTo>
                    <a:lnTo>
                      <a:pt x="1150" y="3178"/>
                    </a:lnTo>
                    <a:lnTo>
                      <a:pt x="1069" y="3189"/>
                    </a:lnTo>
                    <a:lnTo>
                      <a:pt x="1029" y="3200"/>
                    </a:lnTo>
                    <a:lnTo>
                      <a:pt x="968" y="3211"/>
                    </a:lnTo>
                    <a:lnTo>
                      <a:pt x="908" y="3211"/>
                    </a:lnTo>
                    <a:lnTo>
                      <a:pt x="867" y="3211"/>
                    </a:lnTo>
                    <a:lnTo>
                      <a:pt x="827" y="3222"/>
                    </a:lnTo>
                    <a:lnTo>
                      <a:pt x="777" y="3243"/>
                    </a:lnTo>
                    <a:lnTo>
                      <a:pt x="736" y="3265"/>
                    </a:lnTo>
                    <a:lnTo>
                      <a:pt x="696" y="3287"/>
                    </a:lnTo>
                    <a:lnTo>
                      <a:pt x="656" y="3298"/>
                    </a:lnTo>
                    <a:lnTo>
                      <a:pt x="595" y="3298"/>
                    </a:lnTo>
                    <a:lnTo>
                      <a:pt x="555" y="3309"/>
                    </a:lnTo>
                    <a:lnTo>
                      <a:pt x="514" y="3309"/>
                    </a:lnTo>
                    <a:lnTo>
                      <a:pt x="474" y="3320"/>
                    </a:lnTo>
                    <a:lnTo>
                      <a:pt x="403" y="3320"/>
                    </a:lnTo>
                    <a:lnTo>
                      <a:pt x="363" y="3320"/>
                    </a:lnTo>
                    <a:lnTo>
                      <a:pt x="323" y="3320"/>
                    </a:lnTo>
                    <a:lnTo>
                      <a:pt x="282" y="3320"/>
                    </a:lnTo>
                    <a:lnTo>
                      <a:pt x="242" y="3320"/>
                    </a:lnTo>
                    <a:lnTo>
                      <a:pt x="202" y="3330"/>
                    </a:lnTo>
                    <a:lnTo>
                      <a:pt x="161" y="3341"/>
                    </a:lnTo>
                    <a:lnTo>
                      <a:pt x="91" y="3341"/>
                    </a:lnTo>
                    <a:lnTo>
                      <a:pt x="50" y="3352"/>
                    </a:lnTo>
                    <a:lnTo>
                      <a:pt x="10" y="3396"/>
                    </a:lnTo>
                    <a:lnTo>
                      <a:pt x="50" y="3396"/>
                    </a:lnTo>
                    <a:lnTo>
                      <a:pt x="91" y="3374"/>
                    </a:lnTo>
                    <a:lnTo>
                      <a:pt x="131" y="3352"/>
                    </a:lnTo>
                    <a:lnTo>
                      <a:pt x="171" y="3341"/>
                    </a:lnTo>
                    <a:lnTo>
                      <a:pt x="212" y="3341"/>
                    </a:lnTo>
                    <a:lnTo>
                      <a:pt x="252" y="3330"/>
                    </a:lnTo>
                    <a:lnTo>
                      <a:pt x="292" y="3320"/>
                    </a:lnTo>
                    <a:lnTo>
                      <a:pt x="333" y="3309"/>
                    </a:lnTo>
                    <a:lnTo>
                      <a:pt x="373" y="3309"/>
                    </a:lnTo>
                    <a:lnTo>
                      <a:pt x="414" y="3309"/>
                    </a:lnTo>
                    <a:lnTo>
                      <a:pt x="474" y="3320"/>
                    </a:lnTo>
                    <a:lnTo>
                      <a:pt x="555" y="3320"/>
                    </a:lnTo>
                    <a:lnTo>
                      <a:pt x="595" y="3320"/>
                    </a:lnTo>
                    <a:lnTo>
                      <a:pt x="635" y="3320"/>
                    </a:lnTo>
                    <a:lnTo>
                      <a:pt x="676" y="3309"/>
                    </a:lnTo>
                    <a:lnTo>
                      <a:pt x="716" y="3309"/>
                    </a:lnTo>
                    <a:lnTo>
                      <a:pt x="767" y="3298"/>
                    </a:lnTo>
                    <a:lnTo>
                      <a:pt x="807" y="3265"/>
                    </a:lnTo>
                    <a:lnTo>
                      <a:pt x="847" y="3243"/>
                    </a:lnTo>
                    <a:lnTo>
                      <a:pt x="888" y="3243"/>
                    </a:lnTo>
                    <a:lnTo>
                      <a:pt x="938" y="3243"/>
                    </a:lnTo>
                    <a:lnTo>
                      <a:pt x="978" y="3222"/>
                    </a:lnTo>
                    <a:lnTo>
                      <a:pt x="1029" y="3211"/>
                    </a:lnTo>
                    <a:lnTo>
                      <a:pt x="1109" y="3211"/>
                    </a:lnTo>
                    <a:lnTo>
                      <a:pt x="1150" y="3211"/>
                    </a:lnTo>
                    <a:lnTo>
                      <a:pt x="1200" y="3200"/>
                    </a:lnTo>
                    <a:lnTo>
                      <a:pt x="1241" y="3189"/>
                    </a:lnTo>
                    <a:lnTo>
                      <a:pt x="1291" y="3200"/>
                    </a:lnTo>
                    <a:lnTo>
                      <a:pt x="1341" y="3200"/>
                    </a:lnTo>
                    <a:lnTo>
                      <a:pt x="1382" y="3178"/>
                    </a:lnTo>
                    <a:lnTo>
                      <a:pt x="1412" y="3134"/>
                    </a:lnTo>
                    <a:lnTo>
                      <a:pt x="1432" y="3091"/>
                    </a:lnTo>
                    <a:lnTo>
                      <a:pt x="1473" y="3080"/>
                    </a:lnTo>
                    <a:lnTo>
                      <a:pt x="1533" y="3069"/>
                    </a:lnTo>
                    <a:lnTo>
                      <a:pt x="1573" y="3047"/>
                    </a:lnTo>
                    <a:lnTo>
                      <a:pt x="1614" y="3015"/>
                    </a:lnTo>
                    <a:lnTo>
                      <a:pt x="1654" y="2982"/>
                    </a:lnTo>
                    <a:lnTo>
                      <a:pt x="1694" y="2939"/>
                    </a:lnTo>
                    <a:lnTo>
                      <a:pt x="1735" y="2928"/>
                    </a:lnTo>
                    <a:lnTo>
                      <a:pt x="1775" y="2895"/>
                    </a:lnTo>
                    <a:lnTo>
                      <a:pt x="1815" y="2873"/>
                    </a:lnTo>
                    <a:lnTo>
                      <a:pt x="1856" y="2862"/>
                    </a:lnTo>
                    <a:lnTo>
                      <a:pt x="1896" y="2884"/>
                    </a:lnTo>
                    <a:lnTo>
                      <a:pt x="1937" y="2895"/>
                    </a:lnTo>
                    <a:lnTo>
                      <a:pt x="1977" y="2895"/>
                    </a:lnTo>
                    <a:lnTo>
                      <a:pt x="2017" y="2906"/>
                    </a:lnTo>
                    <a:lnTo>
                      <a:pt x="2088" y="2917"/>
                    </a:lnTo>
                    <a:lnTo>
                      <a:pt x="2128" y="2917"/>
                    </a:lnTo>
                    <a:lnTo>
                      <a:pt x="2189" y="2928"/>
                    </a:lnTo>
                    <a:lnTo>
                      <a:pt x="2239" y="2939"/>
                    </a:lnTo>
                    <a:lnTo>
                      <a:pt x="2279" y="2960"/>
                    </a:lnTo>
                    <a:lnTo>
                      <a:pt x="2320" y="2982"/>
                    </a:lnTo>
                    <a:lnTo>
                      <a:pt x="2360" y="3004"/>
                    </a:lnTo>
                    <a:lnTo>
                      <a:pt x="2400" y="3015"/>
                    </a:lnTo>
                    <a:lnTo>
                      <a:pt x="2441" y="3015"/>
                    </a:lnTo>
                    <a:lnTo>
                      <a:pt x="2481" y="3037"/>
                    </a:lnTo>
                    <a:lnTo>
                      <a:pt x="2521" y="3058"/>
                    </a:lnTo>
                    <a:lnTo>
                      <a:pt x="2562" y="3091"/>
                    </a:lnTo>
                    <a:lnTo>
                      <a:pt x="2622" y="3102"/>
                    </a:lnTo>
                    <a:lnTo>
                      <a:pt x="2663" y="3102"/>
                    </a:lnTo>
                    <a:lnTo>
                      <a:pt x="2703" y="3134"/>
                    </a:lnTo>
                    <a:lnTo>
                      <a:pt x="2743" y="3156"/>
                    </a:lnTo>
                    <a:lnTo>
                      <a:pt x="2784" y="3167"/>
                    </a:lnTo>
                    <a:lnTo>
                      <a:pt x="2834" y="3189"/>
                    </a:lnTo>
                    <a:lnTo>
                      <a:pt x="2874" y="3200"/>
                    </a:lnTo>
                    <a:lnTo>
                      <a:pt x="2925" y="3200"/>
                    </a:lnTo>
                    <a:lnTo>
                      <a:pt x="2975" y="3200"/>
                    </a:lnTo>
                    <a:lnTo>
                      <a:pt x="3016" y="3200"/>
                    </a:lnTo>
                    <a:lnTo>
                      <a:pt x="3066" y="3211"/>
                    </a:lnTo>
                    <a:lnTo>
                      <a:pt x="3117" y="3243"/>
                    </a:lnTo>
                    <a:lnTo>
                      <a:pt x="3167" y="3254"/>
                    </a:lnTo>
                    <a:lnTo>
                      <a:pt x="3217" y="3254"/>
                    </a:lnTo>
                    <a:lnTo>
                      <a:pt x="3308" y="3254"/>
                    </a:lnTo>
                    <a:lnTo>
                      <a:pt x="3359" y="3254"/>
                    </a:lnTo>
                    <a:lnTo>
                      <a:pt x="3399" y="3265"/>
                    </a:lnTo>
                    <a:lnTo>
                      <a:pt x="3449" y="3298"/>
                    </a:lnTo>
                    <a:lnTo>
                      <a:pt x="3490" y="3309"/>
                    </a:lnTo>
                    <a:lnTo>
                      <a:pt x="3530" y="3320"/>
                    </a:lnTo>
                    <a:lnTo>
                      <a:pt x="3581" y="3330"/>
                    </a:lnTo>
                    <a:lnTo>
                      <a:pt x="3631" y="3330"/>
                    </a:lnTo>
                    <a:lnTo>
                      <a:pt x="3671" y="3330"/>
                    </a:lnTo>
                    <a:lnTo>
                      <a:pt x="3712" y="3341"/>
                    </a:lnTo>
                    <a:lnTo>
                      <a:pt x="3752" y="3374"/>
                    </a:lnTo>
                    <a:lnTo>
                      <a:pt x="3802" y="3374"/>
                    </a:lnTo>
                    <a:lnTo>
                      <a:pt x="3843" y="3374"/>
                    </a:lnTo>
                    <a:lnTo>
                      <a:pt x="3893" y="3374"/>
                    </a:lnTo>
                    <a:lnTo>
                      <a:pt x="3944" y="3385"/>
                    </a:lnTo>
                    <a:lnTo>
                      <a:pt x="3984" y="3385"/>
                    </a:lnTo>
                    <a:lnTo>
                      <a:pt x="4024" y="3385"/>
                    </a:lnTo>
                    <a:lnTo>
                      <a:pt x="4075" y="3385"/>
                    </a:lnTo>
                    <a:lnTo>
                      <a:pt x="4125" y="3385"/>
                    </a:lnTo>
                    <a:lnTo>
                      <a:pt x="4165" y="3385"/>
                    </a:lnTo>
                    <a:lnTo>
                      <a:pt x="4216" y="3417"/>
                    </a:lnTo>
                    <a:lnTo>
                      <a:pt x="4266" y="3450"/>
                    </a:lnTo>
                    <a:lnTo>
                      <a:pt x="4307" y="3450"/>
                    </a:lnTo>
                    <a:lnTo>
                      <a:pt x="4357" y="3450"/>
                    </a:lnTo>
                    <a:lnTo>
                      <a:pt x="4408" y="3450"/>
                    </a:lnTo>
                    <a:lnTo>
                      <a:pt x="4458" y="3450"/>
                    </a:lnTo>
                    <a:lnTo>
                      <a:pt x="4498" y="3450"/>
                    </a:lnTo>
                    <a:lnTo>
                      <a:pt x="4539" y="3450"/>
                    </a:lnTo>
                    <a:lnTo>
                      <a:pt x="4589" y="3461"/>
                    </a:lnTo>
                    <a:lnTo>
                      <a:pt x="4640" y="3461"/>
                    </a:lnTo>
                    <a:lnTo>
                      <a:pt x="4549" y="3461"/>
                    </a:lnTo>
                    <a:lnTo>
                      <a:pt x="4508" y="3461"/>
                    </a:lnTo>
                    <a:lnTo>
                      <a:pt x="4428" y="3439"/>
                    </a:lnTo>
                    <a:lnTo>
                      <a:pt x="4377" y="3428"/>
                    </a:lnTo>
                    <a:lnTo>
                      <a:pt x="4297" y="3439"/>
                    </a:lnTo>
                    <a:lnTo>
                      <a:pt x="4256" y="3450"/>
                    </a:lnTo>
                    <a:lnTo>
                      <a:pt x="4216" y="3439"/>
                    </a:lnTo>
                    <a:lnTo>
                      <a:pt x="4196" y="3396"/>
                    </a:lnTo>
                    <a:lnTo>
                      <a:pt x="4105" y="3374"/>
                    </a:lnTo>
                    <a:lnTo>
                      <a:pt x="4065" y="3374"/>
                    </a:lnTo>
                    <a:lnTo>
                      <a:pt x="4014" y="3363"/>
                    </a:lnTo>
                    <a:lnTo>
                      <a:pt x="3954" y="3352"/>
                    </a:lnTo>
                    <a:lnTo>
                      <a:pt x="3873" y="3341"/>
                    </a:lnTo>
                    <a:lnTo>
                      <a:pt x="3823" y="3330"/>
                    </a:lnTo>
                    <a:lnTo>
                      <a:pt x="3782" y="3330"/>
                    </a:lnTo>
                    <a:lnTo>
                      <a:pt x="3722" y="3341"/>
                    </a:lnTo>
                    <a:lnTo>
                      <a:pt x="3611" y="3341"/>
                    </a:lnTo>
                    <a:lnTo>
                      <a:pt x="3560" y="3298"/>
                    </a:lnTo>
                    <a:lnTo>
                      <a:pt x="3520" y="3298"/>
                    </a:lnTo>
                    <a:lnTo>
                      <a:pt x="3449" y="3287"/>
                    </a:lnTo>
                    <a:lnTo>
                      <a:pt x="3369" y="3287"/>
                    </a:lnTo>
                    <a:lnTo>
                      <a:pt x="3328" y="3265"/>
                    </a:lnTo>
                    <a:lnTo>
                      <a:pt x="3278" y="3232"/>
                    </a:lnTo>
                    <a:lnTo>
                      <a:pt x="3238" y="3211"/>
                    </a:lnTo>
                    <a:lnTo>
                      <a:pt x="3197" y="3200"/>
                    </a:lnTo>
                    <a:lnTo>
                      <a:pt x="3157" y="3200"/>
                    </a:lnTo>
                    <a:lnTo>
                      <a:pt x="3117" y="3200"/>
                    </a:lnTo>
                    <a:lnTo>
                      <a:pt x="3076" y="3189"/>
                    </a:lnTo>
                    <a:lnTo>
                      <a:pt x="3016" y="3178"/>
                    </a:lnTo>
                    <a:lnTo>
                      <a:pt x="2955" y="3167"/>
                    </a:lnTo>
                    <a:lnTo>
                      <a:pt x="2915" y="3145"/>
                    </a:lnTo>
                    <a:lnTo>
                      <a:pt x="2864" y="3124"/>
                    </a:lnTo>
                    <a:lnTo>
                      <a:pt x="2824" y="3124"/>
                    </a:lnTo>
                    <a:lnTo>
                      <a:pt x="2784" y="3124"/>
                    </a:lnTo>
                    <a:lnTo>
                      <a:pt x="2733" y="3124"/>
                    </a:lnTo>
                    <a:lnTo>
                      <a:pt x="2673" y="3124"/>
                    </a:lnTo>
                    <a:lnTo>
                      <a:pt x="2592" y="3113"/>
                    </a:lnTo>
                    <a:lnTo>
                      <a:pt x="2552" y="3058"/>
                    </a:lnTo>
                    <a:lnTo>
                      <a:pt x="2511" y="3015"/>
                    </a:lnTo>
                    <a:lnTo>
                      <a:pt x="2471" y="3015"/>
                    </a:lnTo>
                    <a:lnTo>
                      <a:pt x="2380" y="3015"/>
                    </a:lnTo>
                    <a:lnTo>
                      <a:pt x="2340" y="2982"/>
                    </a:lnTo>
                    <a:lnTo>
                      <a:pt x="2300" y="2949"/>
                    </a:lnTo>
                    <a:lnTo>
                      <a:pt x="2249" y="2906"/>
                    </a:lnTo>
                    <a:lnTo>
                      <a:pt x="2199" y="2884"/>
                    </a:lnTo>
                    <a:lnTo>
                      <a:pt x="2158" y="2884"/>
                    </a:lnTo>
                    <a:lnTo>
                      <a:pt x="2108" y="2884"/>
                    </a:lnTo>
                    <a:lnTo>
                      <a:pt x="2017" y="2884"/>
                    </a:lnTo>
                    <a:lnTo>
                      <a:pt x="1977" y="2884"/>
                    </a:lnTo>
                    <a:lnTo>
                      <a:pt x="1937" y="2862"/>
                    </a:lnTo>
                    <a:lnTo>
                      <a:pt x="1826" y="2841"/>
                    </a:lnTo>
                    <a:lnTo>
                      <a:pt x="1725" y="2808"/>
                    </a:lnTo>
                    <a:lnTo>
                      <a:pt x="1705" y="2764"/>
                    </a:lnTo>
                    <a:lnTo>
                      <a:pt x="1715" y="2721"/>
                    </a:lnTo>
                    <a:lnTo>
                      <a:pt x="1684" y="2677"/>
                    </a:lnTo>
                    <a:lnTo>
                      <a:pt x="1654" y="2634"/>
                    </a:lnTo>
                    <a:lnTo>
                      <a:pt x="1624" y="2590"/>
                    </a:lnTo>
                    <a:lnTo>
                      <a:pt x="1583" y="2558"/>
                    </a:lnTo>
                    <a:lnTo>
                      <a:pt x="1543" y="2536"/>
                    </a:lnTo>
                    <a:lnTo>
                      <a:pt x="1503" y="2525"/>
                    </a:lnTo>
                    <a:lnTo>
                      <a:pt x="1422" y="2492"/>
                    </a:lnTo>
                    <a:lnTo>
                      <a:pt x="1382" y="2492"/>
                    </a:lnTo>
                    <a:lnTo>
                      <a:pt x="1341" y="2481"/>
                    </a:lnTo>
                    <a:lnTo>
                      <a:pt x="1291" y="2471"/>
                    </a:lnTo>
                    <a:lnTo>
                      <a:pt x="1220" y="2471"/>
                    </a:lnTo>
                    <a:lnTo>
                      <a:pt x="1180" y="2449"/>
                    </a:lnTo>
                    <a:lnTo>
                      <a:pt x="1140" y="2438"/>
                    </a:lnTo>
                    <a:lnTo>
                      <a:pt x="1200" y="2427"/>
                    </a:lnTo>
                    <a:lnTo>
                      <a:pt x="1241" y="2405"/>
                    </a:lnTo>
                    <a:lnTo>
                      <a:pt x="1281" y="2394"/>
                    </a:lnTo>
                    <a:lnTo>
                      <a:pt x="1331" y="2394"/>
                    </a:lnTo>
                    <a:lnTo>
                      <a:pt x="1372" y="2394"/>
                    </a:lnTo>
                    <a:lnTo>
                      <a:pt x="1412" y="2394"/>
                    </a:lnTo>
                    <a:lnTo>
                      <a:pt x="1452" y="2394"/>
                    </a:lnTo>
                    <a:lnTo>
                      <a:pt x="1493" y="2394"/>
                    </a:lnTo>
                    <a:lnTo>
                      <a:pt x="1543" y="2394"/>
                    </a:lnTo>
                    <a:lnTo>
                      <a:pt x="1583" y="2384"/>
                    </a:lnTo>
                    <a:lnTo>
                      <a:pt x="1664" y="2384"/>
                    </a:lnTo>
                    <a:lnTo>
                      <a:pt x="1755" y="2373"/>
                    </a:lnTo>
                    <a:lnTo>
                      <a:pt x="1795" y="2351"/>
                    </a:lnTo>
                    <a:lnTo>
                      <a:pt x="1836" y="2340"/>
                    </a:lnTo>
                    <a:lnTo>
                      <a:pt x="1896" y="2340"/>
                    </a:lnTo>
                    <a:lnTo>
                      <a:pt x="1977" y="2340"/>
                    </a:lnTo>
                    <a:lnTo>
                      <a:pt x="2037" y="2329"/>
                    </a:lnTo>
                    <a:lnTo>
                      <a:pt x="2078" y="2318"/>
                    </a:lnTo>
                    <a:lnTo>
                      <a:pt x="2118" y="2318"/>
                    </a:lnTo>
                    <a:lnTo>
                      <a:pt x="2158" y="2318"/>
                    </a:lnTo>
                    <a:lnTo>
                      <a:pt x="2199" y="2340"/>
                    </a:lnTo>
                    <a:lnTo>
                      <a:pt x="2249" y="2351"/>
                    </a:lnTo>
                    <a:lnTo>
                      <a:pt x="2310" y="2351"/>
                    </a:lnTo>
                    <a:lnTo>
                      <a:pt x="2370" y="2351"/>
                    </a:lnTo>
                    <a:lnTo>
                      <a:pt x="2421" y="2351"/>
                    </a:lnTo>
                    <a:lnTo>
                      <a:pt x="2461" y="2362"/>
                    </a:lnTo>
                    <a:lnTo>
                      <a:pt x="2521" y="2362"/>
                    </a:lnTo>
                    <a:lnTo>
                      <a:pt x="2582" y="2362"/>
                    </a:lnTo>
                    <a:lnTo>
                      <a:pt x="2622" y="2394"/>
                    </a:lnTo>
                    <a:lnTo>
                      <a:pt x="2703" y="2416"/>
                    </a:lnTo>
                    <a:lnTo>
                      <a:pt x="2743" y="2427"/>
                    </a:lnTo>
                    <a:lnTo>
                      <a:pt x="2794" y="2438"/>
                    </a:lnTo>
                    <a:lnTo>
                      <a:pt x="2834" y="2438"/>
                    </a:lnTo>
                    <a:lnTo>
                      <a:pt x="2864" y="2481"/>
                    </a:lnTo>
                    <a:lnTo>
                      <a:pt x="2915" y="2525"/>
                    </a:lnTo>
                    <a:lnTo>
                      <a:pt x="2975" y="2536"/>
                    </a:lnTo>
                    <a:lnTo>
                      <a:pt x="3016" y="2547"/>
                    </a:lnTo>
                    <a:lnTo>
                      <a:pt x="3056" y="2569"/>
                    </a:lnTo>
                    <a:lnTo>
                      <a:pt x="3096" y="2612"/>
                    </a:lnTo>
                    <a:lnTo>
                      <a:pt x="3137" y="2634"/>
                    </a:lnTo>
                    <a:lnTo>
                      <a:pt x="3177" y="2645"/>
                    </a:lnTo>
                    <a:lnTo>
                      <a:pt x="3228" y="2656"/>
                    </a:lnTo>
                    <a:lnTo>
                      <a:pt x="3268" y="2656"/>
                    </a:lnTo>
                    <a:lnTo>
                      <a:pt x="3308" y="2666"/>
                    </a:lnTo>
                    <a:lnTo>
                      <a:pt x="3349" y="2699"/>
                    </a:lnTo>
                    <a:lnTo>
                      <a:pt x="3389" y="2732"/>
                    </a:lnTo>
                    <a:lnTo>
                      <a:pt x="3459" y="2743"/>
                    </a:lnTo>
                    <a:lnTo>
                      <a:pt x="3500" y="2743"/>
                    </a:lnTo>
                    <a:lnTo>
                      <a:pt x="3540" y="2764"/>
                    </a:lnTo>
                    <a:lnTo>
                      <a:pt x="3621" y="2786"/>
                    </a:lnTo>
                    <a:lnTo>
                      <a:pt x="3691" y="2797"/>
                    </a:lnTo>
                    <a:lnTo>
                      <a:pt x="3752" y="2808"/>
                    </a:lnTo>
                    <a:lnTo>
                      <a:pt x="3843" y="2852"/>
                    </a:lnTo>
                    <a:lnTo>
                      <a:pt x="3883" y="2873"/>
                    </a:lnTo>
                    <a:lnTo>
                      <a:pt x="3923" y="2917"/>
                    </a:lnTo>
                    <a:lnTo>
                      <a:pt x="3994" y="2960"/>
                    </a:lnTo>
                    <a:lnTo>
                      <a:pt x="4034" y="2982"/>
                    </a:lnTo>
                    <a:lnTo>
                      <a:pt x="4075" y="3004"/>
                    </a:lnTo>
                    <a:lnTo>
                      <a:pt x="4125" y="3026"/>
                    </a:lnTo>
                    <a:lnTo>
                      <a:pt x="4186" y="3047"/>
                    </a:lnTo>
                    <a:lnTo>
                      <a:pt x="4236" y="3080"/>
                    </a:lnTo>
                    <a:lnTo>
                      <a:pt x="4276" y="3102"/>
                    </a:lnTo>
                    <a:lnTo>
                      <a:pt x="4317" y="3134"/>
                    </a:lnTo>
                    <a:lnTo>
                      <a:pt x="4357" y="3167"/>
                    </a:lnTo>
                    <a:lnTo>
                      <a:pt x="4428" y="3178"/>
                    </a:lnTo>
                    <a:lnTo>
                      <a:pt x="4468" y="3189"/>
                    </a:lnTo>
                    <a:lnTo>
                      <a:pt x="4519" y="3211"/>
                    </a:lnTo>
                    <a:lnTo>
                      <a:pt x="4569" y="3243"/>
                    </a:lnTo>
                    <a:lnTo>
                      <a:pt x="4609" y="3287"/>
                    </a:lnTo>
                    <a:lnTo>
                      <a:pt x="4650" y="3298"/>
                    </a:lnTo>
                    <a:lnTo>
                      <a:pt x="4690" y="3309"/>
                    </a:lnTo>
                    <a:lnTo>
                      <a:pt x="4730" y="3341"/>
                    </a:lnTo>
                    <a:lnTo>
                      <a:pt x="4771" y="3374"/>
                    </a:lnTo>
                    <a:lnTo>
                      <a:pt x="4811" y="3385"/>
                    </a:lnTo>
                    <a:lnTo>
                      <a:pt x="4771" y="3363"/>
                    </a:lnTo>
                    <a:lnTo>
                      <a:pt x="4720" y="3320"/>
                    </a:lnTo>
                    <a:lnTo>
                      <a:pt x="4690" y="3276"/>
                    </a:lnTo>
                    <a:lnTo>
                      <a:pt x="4650" y="3265"/>
                    </a:lnTo>
                    <a:lnTo>
                      <a:pt x="4599" y="3232"/>
                    </a:lnTo>
                    <a:lnTo>
                      <a:pt x="4549" y="3189"/>
                    </a:lnTo>
                    <a:lnTo>
                      <a:pt x="4508" y="3145"/>
                    </a:lnTo>
                    <a:lnTo>
                      <a:pt x="4468" y="3134"/>
                    </a:lnTo>
                    <a:lnTo>
                      <a:pt x="4428" y="3134"/>
                    </a:lnTo>
                    <a:lnTo>
                      <a:pt x="4387" y="3113"/>
                    </a:lnTo>
                    <a:lnTo>
                      <a:pt x="4347" y="3091"/>
                    </a:lnTo>
                    <a:lnTo>
                      <a:pt x="4276" y="3047"/>
                    </a:lnTo>
                    <a:lnTo>
                      <a:pt x="4236" y="3026"/>
                    </a:lnTo>
                    <a:lnTo>
                      <a:pt x="4196" y="3015"/>
                    </a:lnTo>
                    <a:lnTo>
                      <a:pt x="4145" y="3004"/>
                    </a:lnTo>
                    <a:lnTo>
                      <a:pt x="4105" y="2960"/>
                    </a:lnTo>
                    <a:lnTo>
                      <a:pt x="4055" y="2960"/>
                    </a:lnTo>
                    <a:lnTo>
                      <a:pt x="4004" y="2906"/>
                    </a:lnTo>
                    <a:lnTo>
                      <a:pt x="3964" y="2862"/>
                    </a:lnTo>
                    <a:lnTo>
                      <a:pt x="3923" y="2841"/>
                    </a:lnTo>
                    <a:lnTo>
                      <a:pt x="3883" y="2819"/>
                    </a:lnTo>
                    <a:lnTo>
                      <a:pt x="3823" y="2808"/>
                    </a:lnTo>
                    <a:lnTo>
                      <a:pt x="3782" y="2786"/>
                    </a:lnTo>
                    <a:lnTo>
                      <a:pt x="3742" y="2764"/>
                    </a:lnTo>
                    <a:lnTo>
                      <a:pt x="3702" y="2764"/>
                    </a:lnTo>
                    <a:lnTo>
                      <a:pt x="3661" y="2764"/>
                    </a:lnTo>
                    <a:lnTo>
                      <a:pt x="3611" y="2732"/>
                    </a:lnTo>
                    <a:lnTo>
                      <a:pt x="3570" y="2699"/>
                    </a:lnTo>
                    <a:lnTo>
                      <a:pt x="3530" y="2699"/>
                    </a:lnTo>
                    <a:lnTo>
                      <a:pt x="3490" y="2677"/>
                    </a:lnTo>
                    <a:lnTo>
                      <a:pt x="3439" y="2656"/>
                    </a:lnTo>
                    <a:lnTo>
                      <a:pt x="3379" y="2645"/>
                    </a:lnTo>
                    <a:lnTo>
                      <a:pt x="3338" y="2645"/>
                    </a:lnTo>
                    <a:lnTo>
                      <a:pt x="3278" y="2634"/>
                    </a:lnTo>
                    <a:lnTo>
                      <a:pt x="3228" y="2623"/>
                    </a:lnTo>
                    <a:lnTo>
                      <a:pt x="3187" y="2601"/>
                    </a:lnTo>
                    <a:lnTo>
                      <a:pt x="3137" y="2558"/>
                    </a:lnTo>
                    <a:lnTo>
                      <a:pt x="3086" y="2514"/>
                    </a:lnTo>
                    <a:lnTo>
                      <a:pt x="3036" y="2481"/>
                    </a:lnTo>
                    <a:lnTo>
                      <a:pt x="2996" y="2460"/>
                    </a:lnTo>
                    <a:lnTo>
                      <a:pt x="2945" y="2438"/>
                    </a:lnTo>
                    <a:lnTo>
                      <a:pt x="2864" y="2416"/>
                    </a:lnTo>
                    <a:lnTo>
                      <a:pt x="2824" y="2394"/>
                    </a:lnTo>
                    <a:lnTo>
                      <a:pt x="2733" y="2362"/>
                    </a:lnTo>
                    <a:lnTo>
                      <a:pt x="2693" y="2340"/>
                    </a:lnTo>
                    <a:lnTo>
                      <a:pt x="2673" y="2296"/>
                    </a:lnTo>
                    <a:lnTo>
                      <a:pt x="2643" y="2253"/>
                    </a:lnTo>
                    <a:lnTo>
                      <a:pt x="2602" y="2231"/>
                    </a:lnTo>
                    <a:lnTo>
                      <a:pt x="2572" y="2177"/>
                    </a:lnTo>
                    <a:lnTo>
                      <a:pt x="2521" y="2133"/>
                    </a:lnTo>
                    <a:lnTo>
                      <a:pt x="2511" y="2090"/>
                    </a:lnTo>
                    <a:lnTo>
                      <a:pt x="2501" y="2046"/>
                    </a:lnTo>
                    <a:lnTo>
                      <a:pt x="2481" y="2003"/>
                    </a:lnTo>
                    <a:lnTo>
                      <a:pt x="2461" y="1959"/>
                    </a:lnTo>
                    <a:lnTo>
                      <a:pt x="2441" y="1916"/>
                    </a:lnTo>
                    <a:lnTo>
                      <a:pt x="2431" y="1872"/>
                    </a:lnTo>
                    <a:lnTo>
                      <a:pt x="2411" y="1828"/>
                    </a:lnTo>
                    <a:lnTo>
                      <a:pt x="2390" y="1785"/>
                    </a:lnTo>
                    <a:lnTo>
                      <a:pt x="2350" y="1752"/>
                    </a:lnTo>
                    <a:lnTo>
                      <a:pt x="2330" y="1709"/>
                    </a:lnTo>
                    <a:lnTo>
                      <a:pt x="2300" y="1665"/>
                    </a:lnTo>
                    <a:lnTo>
                      <a:pt x="2259" y="1643"/>
                    </a:lnTo>
                    <a:lnTo>
                      <a:pt x="2209" y="1622"/>
                    </a:lnTo>
                    <a:lnTo>
                      <a:pt x="2168" y="1600"/>
                    </a:lnTo>
                    <a:lnTo>
                      <a:pt x="2118" y="1589"/>
                    </a:lnTo>
                    <a:lnTo>
                      <a:pt x="2078" y="1578"/>
                    </a:lnTo>
                    <a:lnTo>
                      <a:pt x="2037" y="1556"/>
                    </a:lnTo>
                    <a:lnTo>
                      <a:pt x="1997" y="1513"/>
                    </a:lnTo>
                    <a:lnTo>
                      <a:pt x="1957" y="1469"/>
                    </a:lnTo>
                    <a:lnTo>
                      <a:pt x="1916" y="1437"/>
                    </a:lnTo>
                    <a:lnTo>
                      <a:pt x="1876" y="1426"/>
                    </a:lnTo>
                    <a:lnTo>
                      <a:pt x="1846" y="1371"/>
                    </a:lnTo>
                    <a:lnTo>
                      <a:pt x="1805" y="1339"/>
                    </a:lnTo>
                    <a:lnTo>
                      <a:pt x="1765" y="1317"/>
                    </a:lnTo>
                    <a:lnTo>
                      <a:pt x="1725" y="1295"/>
                    </a:lnTo>
                    <a:lnTo>
                      <a:pt x="1684" y="1252"/>
                    </a:lnTo>
                    <a:lnTo>
                      <a:pt x="1644" y="1219"/>
                    </a:lnTo>
                    <a:lnTo>
                      <a:pt x="1604" y="1208"/>
                    </a:lnTo>
                    <a:lnTo>
                      <a:pt x="1563" y="1186"/>
                    </a:lnTo>
                    <a:lnTo>
                      <a:pt x="1523" y="1143"/>
                    </a:lnTo>
                    <a:lnTo>
                      <a:pt x="1493" y="1099"/>
                    </a:lnTo>
                    <a:lnTo>
                      <a:pt x="1452" y="1067"/>
                    </a:lnTo>
                    <a:lnTo>
                      <a:pt x="1402" y="1012"/>
                    </a:lnTo>
                    <a:lnTo>
                      <a:pt x="1362" y="969"/>
                    </a:lnTo>
                    <a:lnTo>
                      <a:pt x="1321" y="947"/>
                    </a:lnTo>
                    <a:lnTo>
                      <a:pt x="1281" y="947"/>
                    </a:lnTo>
                    <a:lnTo>
                      <a:pt x="1230" y="914"/>
                    </a:lnTo>
                    <a:lnTo>
                      <a:pt x="1180" y="882"/>
                    </a:lnTo>
                    <a:lnTo>
                      <a:pt x="1140" y="860"/>
                    </a:lnTo>
                    <a:lnTo>
                      <a:pt x="1099" y="827"/>
                    </a:lnTo>
                    <a:lnTo>
                      <a:pt x="1059" y="805"/>
                    </a:lnTo>
                    <a:lnTo>
                      <a:pt x="1019" y="784"/>
                    </a:lnTo>
                    <a:lnTo>
                      <a:pt x="978" y="751"/>
                    </a:lnTo>
                    <a:lnTo>
                      <a:pt x="938" y="740"/>
                    </a:lnTo>
                    <a:lnTo>
                      <a:pt x="898" y="718"/>
                    </a:lnTo>
                    <a:lnTo>
                      <a:pt x="867" y="675"/>
                    </a:lnTo>
                    <a:lnTo>
                      <a:pt x="847" y="631"/>
                    </a:lnTo>
                    <a:lnTo>
                      <a:pt x="817" y="588"/>
                    </a:lnTo>
                    <a:lnTo>
                      <a:pt x="787" y="544"/>
                    </a:lnTo>
                    <a:lnTo>
                      <a:pt x="756" y="501"/>
                    </a:lnTo>
                    <a:lnTo>
                      <a:pt x="716" y="468"/>
                    </a:lnTo>
                    <a:lnTo>
                      <a:pt x="676" y="435"/>
                    </a:lnTo>
                    <a:lnTo>
                      <a:pt x="635" y="403"/>
                    </a:lnTo>
                    <a:lnTo>
                      <a:pt x="595" y="392"/>
                    </a:lnTo>
                    <a:lnTo>
                      <a:pt x="555" y="381"/>
                    </a:lnTo>
                    <a:lnTo>
                      <a:pt x="514" y="359"/>
                    </a:lnTo>
                    <a:lnTo>
                      <a:pt x="474" y="348"/>
                    </a:lnTo>
                    <a:lnTo>
                      <a:pt x="434" y="327"/>
                    </a:lnTo>
                    <a:lnTo>
                      <a:pt x="403" y="283"/>
                    </a:lnTo>
                    <a:lnTo>
                      <a:pt x="383" y="239"/>
                    </a:lnTo>
                    <a:lnTo>
                      <a:pt x="353" y="196"/>
                    </a:lnTo>
                    <a:lnTo>
                      <a:pt x="313" y="163"/>
                    </a:lnTo>
                    <a:lnTo>
                      <a:pt x="282" y="120"/>
                    </a:lnTo>
                    <a:lnTo>
                      <a:pt x="242" y="87"/>
                    </a:lnTo>
                    <a:lnTo>
                      <a:pt x="202" y="65"/>
                    </a:lnTo>
                    <a:lnTo>
                      <a:pt x="161" y="44"/>
                    </a:lnTo>
                    <a:lnTo>
                      <a:pt x="121" y="11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  <p:sp>
            <p:nvSpPr>
              <p:cNvPr id="1046" name="Freeform 14"/>
              <p:cNvSpPr>
                <a:spLocks/>
              </p:cNvSpPr>
              <p:nvPr/>
            </p:nvSpPr>
            <p:spPr bwMode="auto">
              <a:xfrm>
                <a:off x="246" y="204"/>
                <a:ext cx="5271" cy="117"/>
              </a:xfrm>
              <a:custGeom>
                <a:avLst/>
                <a:gdLst>
                  <a:gd name="T0" fmla="*/ 0 w 5271"/>
                  <a:gd name="T1" fmla="*/ 0 h 117"/>
                  <a:gd name="T2" fmla="*/ 108 w 5271"/>
                  <a:gd name="T3" fmla="*/ 116 h 117"/>
                  <a:gd name="T4" fmla="*/ 5162 w 5271"/>
                  <a:gd name="T5" fmla="*/ 116 h 117"/>
                  <a:gd name="T6" fmla="*/ 5270 w 5271"/>
                  <a:gd name="T7" fmla="*/ 0 h 117"/>
                  <a:gd name="T8" fmla="*/ 0 w 5271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0" y="0"/>
                    </a:moveTo>
                    <a:lnTo>
                      <a:pt x="108" y="116"/>
                    </a:lnTo>
                    <a:lnTo>
                      <a:pt x="5162" y="116"/>
                    </a:lnTo>
                    <a:lnTo>
                      <a:pt x="527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  <p:sp>
            <p:nvSpPr>
              <p:cNvPr id="1047" name="Freeform 15"/>
              <p:cNvSpPr>
                <a:spLocks/>
              </p:cNvSpPr>
              <p:nvPr/>
            </p:nvSpPr>
            <p:spPr bwMode="auto">
              <a:xfrm>
                <a:off x="246" y="204"/>
                <a:ext cx="107" cy="3889"/>
              </a:xfrm>
              <a:custGeom>
                <a:avLst/>
                <a:gdLst>
                  <a:gd name="T0" fmla="*/ 0 w 107"/>
                  <a:gd name="T1" fmla="*/ 0 h 3889"/>
                  <a:gd name="T2" fmla="*/ 0 w 107"/>
                  <a:gd name="T3" fmla="*/ 3888 h 3889"/>
                  <a:gd name="T4" fmla="*/ 106 w 107"/>
                  <a:gd name="T5" fmla="*/ 3772 h 3889"/>
                  <a:gd name="T6" fmla="*/ 106 w 107"/>
                  <a:gd name="T7" fmla="*/ 116 h 3889"/>
                  <a:gd name="T8" fmla="*/ 0 w 107"/>
                  <a:gd name="T9" fmla="*/ 0 h 38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0"/>
                    </a:moveTo>
                    <a:lnTo>
                      <a:pt x="0" y="3888"/>
                    </a:lnTo>
                    <a:lnTo>
                      <a:pt x="106" y="3772"/>
                    </a:lnTo>
                    <a:lnTo>
                      <a:pt x="106" y="1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  <p:sp>
            <p:nvSpPr>
              <p:cNvPr id="1048" name="Freeform 16"/>
              <p:cNvSpPr>
                <a:spLocks/>
              </p:cNvSpPr>
              <p:nvPr/>
            </p:nvSpPr>
            <p:spPr bwMode="auto">
              <a:xfrm>
                <a:off x="5410" y="204"/>
                <a:ext cx="107" cy="3889"/>
              </a:xfrm>
              <a:custGeom>
                <a:avLst/>
                <a:gdLst>
                  <a:gd name="T0" fmla="*/ 0 w 107"/>
                  <a:gd name="T1" fmla="*/ 116 h 3889"/>
                  <a:gd name="T2" fmla="*/ 0 w 107"/>
                  <a:gd name="T3" fmla="*/ 3772 h 3889"/>
                  <a:gd name="T4" fmla="*/ 106 w 107"/>
                  <a:gd name="T5" fmla="*/ 3888 h 3889"/>
                  <a:gd name="T6" fmla="*/ 106 w 107"/>
                  <a:gd name="T7" fmla="*/ 0 h 3889"/>
                  <a:gd name="T8" fmla="*/ 0 w 107"/>
                  <a:gd name="T9" fmla="*/ 116 h 38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116"/>
                    </a:moveTo>
                    <a:lnTo>
                      <a:pt x="0" y="3772"/>
                    </a:lnTo>
                    <a:lnTo>
                      <a:pt x="106" y="3888"/>
                    </a:lnTo>
                    <a:lnTo>
                      <a:pt x="106" y="0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  <p:sp>
            <p:nvSpPr>
              <p:cNvPr id="1049" name="Freeform 17"/>
              <p:cNvSpPr>
                <a:spLocks/>
              </p:cNvSpPr>
              <p:nvPr/>
            </p:nvSpPr>
            <p:spPr bwMode="auto">
              <a:xfrm>
                <a:off x="246" y="3976"/>
                <a:ext cx="5271" cy="117"/>
              </a:xfrm>
              <a:custGeom>
                <a:avLst/>
                <a:gdLst>
                  <a:gd name="T0" fmla="*/ 108 w 5271"/>
                  <a:gd name="T1" fmla="*/ 0 h 117"/>
                  <a:gd name="T2" fmla="*/ 5162 w 5271"/>
                  <a:gd name="T3" fmla="*/ 0 h 117"/>
                  <a:gd name="T4" fmla="*/ 5270 w 5271"/>
                  <a:gd name="T5" fmla="*/ 116 h 117"/>
                  <a:gd name="T6" fmla="*/ 0 w 5271"/>
                  <a:gd name="T7" fmla="*/ 116 h 117"/>
                  <a:gd name="T8" fmla="*/ 108 w 5271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108" y="0"/>
                    </a:moveTo>
                    <a:lnTo>
                      <a:pt x="5162" y="0"/>
                    </a:lnTo>
                    <a:lnTo>
                      <a:pt x="5270" y="116"/>
                    </a:lnTo>
                    <a:lnTo>
                      <a:pt x="0" y="116"/>
                    </a:lnTo>
                    <a:lnTo>
                      <a:pt x="108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  <p:sp>
            <p:nvSpPr>
              <p:cNvPr id="1050" name="Freeform 18"/>
              <p:cNvSpPr>
                <a:spLocks/>
              </p:cNvSpPr>
              <p:nvPr/>
            </p:nvSpPr>
            <p:spPr bwMode="auto">
              <a:xfrm>
                <a:off x="5410" y="320"/>
                <a:ext cx="80" cy="1873"/>
              </a:xfrm>
              <a:custGeom>
                <a:avLst/>
                <a:gdLst>
                  <a:gd name="T0" fmla="*/ 40 w 80"/>
                  <a:gd name="T1" fmla="*/ 51 h 1873"/>
                  <a:gd name="T2" fmla="*/ 46 w 80"/>
                  <a:gd name="T3" fmla="*/ 109 h 1873"/>
                  <a:gd name="T4" fmla="*/ 26 w 80"/>
                  <a:gd name="T5" fmla="*/ 167 h 1873"/>
                  <a:gd name="T6" fmla="*/ 40 w 80"/>
                  <a:gd name="T7" fmla="*/ 225 h 1873"/>
                  <a:gd name="T8" fmla="*/ 53 w 80"/>
                  <a:gd name="T9" fmla="*/ 283 h 1873"/>
                  <a:gd name="T10" fmla="*/ 46 w 80"/>
                  <a:gd name="T11" fmla="*/ 341 h 1873"/>
                  <a:gd name="T12" fmla="*/ 33 w 80"/>
                  <a:gd name="T13" fmla="*/ 406 h 1873"/>
                  <a:gd name="T14" fmla="*/ 46 w 80"/>
                  <a:gd name="T15" fmla="*/ 464 h 1873"/>
                  <a:gd name="T16" fmla="*/ 46 w 80"/>
                  <a:gd name="T17" fmla="*/ 530 h 1873"/>
                  <a:gd name="T18" fmla="*/ 33 w 80"/>
                  <a:gd name="T19" fmla="*/ 588 h 1873"/>
                  <a:gd name="T20" fmla="*/ 46 w 80"/>
                  <a:gd name="T21" fmla="*/ 646 h 1873"/>
                  <a:gd name="T22" fmla="*/ 59 w 80"/>
                  <a:gd name="T23" fmla="*/ 704 h 1873"/>
                  <a:gd name="T24" fmla="*/ 66 w 80"/>
                  <a:gd name="T25" fmla="*/ 769 h 1873"/>
                  <a:gd name="T26" fmla="*/ 53 w 80"/>
                  <a:gd name="T27" fmla="*/ 834 h 1873"/>
                  <a:gd name="T28" fmla="*/ 20 w 80"/>
                  <a:gd name="T29" fmla="*/ 892 h 1873"/>
                  <a:gd name="T30" fmla="*/ 20 w 80"/>
                  <a:gd name="T31" fmla="*/ 958 h 1873"/>
                  <a:gd name="T32" fmla="*/ 46 w 80"/>
                  <a:gd name="T33" fmla="*/ 1016 h 1873"/>
                  <a:gd name="T34" fmla="*/ 59 w 80"/>
                  <a:gd name="T35" fmla="*/ 1088 h 1873"/>
                  <a:gd name="T36" fmla="*/ 46 w 80"/>
                  <a:gd name="T37" fmla="*/ 1154 h 1873"/>
                  <a:gd name="T38" fmla="*/ 53 w 80"/>
                  <a:gd name="T39" fmla="*/ 1219 h 1873"/>
                  <a:gd name="T40" fmla="*/ 59 w 80"/>
                  <a:gd name="T41" fmla="*/ 1277 h 1873"/>
                  <a:gd name="T42" fmla="*/ 53 w 80"/>
                  <a:gd name="T43" fmla="*/ 1342 h 1873"/>
                  <a:gd name="T44" fmla="*/ 53 w 80"/>
                  <a:gd name="T45" fmla="*/ 1408 h 1873"/>
                  <a:gd name="T46" fmla="*/ 53 w 80"/>
                  <a:gd name="T47" fmla="*/ 1524 h 1873"/>
                  <a:gd name="T48" fmla="*/ 53 w 80"/>
                  <a:gd name="T49" fmla="*/ 1582 h 1873"/>
                  <a:gd name="T50" fmla="*/ 53 w 80"/>
                  <a:gd name="T51" fmla="*/ 1640 h 1873"/>
                  <a:gd name="T52" fmla="*/ 66 w 80"/>
                  <a:gd name="T53" fmla="*/ 1698 h 1873"/>
                  <a:gd name="T54" fmla="*/ 53 w 80"/>
                  <a:gd name="T55" fmla="*/ 1756 h 1873"/>
                  <a:gd name="T56" fmla="*/ 59 w 80"/>
                  <a:gd name="T57" fmla="*/ 1814 h 1873"/>
                  <a:gd name="T58" fmla="*/ 66 w 80"/>
                  <a:gd name="T59" fmla="*/ 1872 h 1873"/>
                  <a:gd name="T60" fmla="*/ 40 w 80"/>
                  <a:gd name="T61" fmla="*/ 1814 h 1873"/>
                  <a:gd name="T62" fmla="*/ 46 w 80"/>
                  <a:gd name="T63" fmla="*/ 1756 h 1873"/>
                  <a:gd name="T64" fmla="*/ 53 w 80"/>
                  <a:gd name="T65" fmla="*/ 1698 h 1873"/>
                  <a:gd name="T66" fmla="*/ 53 w 80"/>
                  <a:gd name="T67" fmla="*/ 1640 h 1873"/>
                  <a:gd name="T68" fmla="*/ 53 w 80"/>
                  <a:gd name="T69" fmla="*/ 1582 h 1873"/>
                  <a:gd name="T70" fmla="*/ 46 w 80"/>
                  <a:gd name="T71" fmla="*/ 1524 h 1873"/>
                  <a:gd name="T72" fmla="*/ 53 w 80"/>
                  <a:gd name="T73" fmla="*/ 1458 h 1873"/>
                  <a:gd name="T74" fmla="*/ 53 w 80"/>
                  <a:gd name="T75" fmla="*/ 1393 h 1873"/>
                  <a:gd name="T76" fmla="*/ 46 w 80"/>
                  <a:gd name="T77" fmla="*/ 1328 h 1873"/>
                  <a:gd name="T78" fmla="*/ 53 w 80"/>
                  <a:gd name="T79" fmla="*/ 1263 h 1873"/>
                  <a:gd name="T80" fmla="*/ 40 w 80"/>
                  <a:gd name="T81" fmla="*/ 1204 h 1873"/>
                  <a:gd name="T82" fmla="*/ 40 w 80"/>
                  <a:gd name="T83" fmla="*/ 1139 h 1873"/>
                  <a:gd name="T84" fmla="*/ 66 w 80"/>
                  <a:gd name="T85" fmla="*/ 1081 h 1873"/>
                  <a:gd name="T86" fmla="*/ 40 w 80"/>
                  <a:gd name="T87" fmla="*/ 1023 h 1873"/>
                  <a:gd name="T88" fmla="*/ 7 w 80"/>
                  <a:gd name="T89" fmla="*/ 972 h 1873"/>
                  <a:gd name="T90" fmla="*/ 53 w 80"/>
                  <a:gd name="T91" fmla="*/ 907 h 1873"/>
                  <a:gd name="T92" fmla="*/ 53 w 80"/>
                  <a:gd name="T93" fmla="*/ 842 h 1873"/>
                  <a:gd name="T94" fmla="*/ 59 w 80"/>
                  <a:gd name="T95" fmla="*/ 784 h 1873"/>
                  <a:gd name="T96" fmla="*/ 53 w 80"/>
                  <a:gd name="T97" fmla="*/ 726 h 1873"/>
                  <a:gd name="T98" fmla="*/ 40 w 80"/>
                  <a:gd name="T99" fmla="*/ 668 h 1873"/>
                  <a:gd name="T100" fmla="*/ 40 w 80"/>
                  <a:gd name="T101" fmla="*/ 609 h 1873"/>
                  <a:gd name="T102" fmla="*/ 72 w 80"/>
                  <a:gd name="T103" fmla="*/ 551 h 1873"/>
                  <a:gd name="T104" fmla="*/ 79 w 80"/>
                  <a:gd name="T105" fmla="*/ 486 h 1873"/>
                  <a:gd name="T106" fmla="*/ 53 w 80"/>
                  <a:gd name="T107" fmla="*/ 428 h 1873"/>
                  <a:gd name="T108" fmla="*/ 53 w 80"/>
                  <a:gd name="T109" fmla="*/ 370 h 1873"/>
                  <a:gd name="T110" fmla="*/ 33 w 80"/>
                  <a:gd name="T111" fmla="*/ 312 h 1873"/>
                  <a:gd name="T112" fmla="*/ 26 w 80"/>
                  <a:gd name="T113" fmla="*/ 247 h 1873"/>
                  <a:gd name="T114" fmla="*/ 40 w 80"/>
                  <a:gd name="T115" fmla="*/ 189 h 1873"/>
                  <a:gd name="T116" fmla="*/ 53 w 80"/>
                  <a:gd name="T117" fmla="*/ 131 h 1873"/>
                  <a:gd name="T118" fmla="*/ 33 w 80"/>
                  <a:gd name="T119" fmla="*/ 73 h 1873"/>
                  <a:gd name="T120" fmla="*/ 7 w 80"/>
                  <a:gd name="T121" fmla="*/ 15 h 187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0" h="1873">
                    <a:moveTo>
                      <a:pt x="0" y="0"/>
                    </a:moveTo>
                    <a:lnTo>
                      <a:pt x="40" y="51"/>
                    </a:lnTo>
                    <a:lnTo>
                      <a:pt x="46" y="80"/>
                    </a:lnTo>
                    <a:lnTo>
                      <a:pt x="46" y="109"/>
                    </a:lnTo>
                    <a:lnTo>
                      <a:pt x="33" y="138"/>
                    </a:lnTo>
                    <a:lnTo>
                      <a:pt x="26" y="167"/>
                    </a:lnTo>
                    <a:lnTo>
                      <a:pt x="33" y="196"/>
                    </a:lnTo>
                    <a:lnTo>
                      <a:pt x="40" y="225"/>
                    </a:lnTo>
                    <a:lnTo>
                      <a:pt x="53" y="254"/>
                    </a:lnTo>
                    <a:lnTo>
                      <a:pt x="53" y="283"/>
                    </a:lnTo>
                    <a:lnTo>
                      <a:pt x="53" y="312"/>
                    </a:lnTo>
                    <a:lnTo>
                      <a:pt x="46" y="341"/>
                    </a:lnTo>
                    <a:lnTo>
                      <a:pt x="33" y="370"/>
                    </a:lnTo>
                    <a:lnTo>
                      <a:pt x="33" y="406"/>
                    </a:lnTo>
                    <a:lnTo>
                      <a:pt x="40" y="435"/>
                    </a:lnTo>
                    <a:lnTo>
                      <a:pt x="46" y="464"/>
                    </a:lnTo>
                    <a:lnTo>
                      <a:pt x="53" y="501"/>
                    </a:lnTo>
                    <a:lnTo>
                      <a:pt x="46" y="530"/>
                    </a:lnTo>
                    <a:lnTo>
                      <a:pt x="40" y="559"/>
                    </a:lnTo>
                    <a:lnTo>
                      <a:pt x="33" y="588"/>
                    </a:lnTo>
                    <a:lnTo>
                      <a:pt x="40" y="617"/>
                    </a:lnTo>
                    <a:lnTo>
                      <a:pt x="46" y="646"/>
                    </a:lnTo>
                    <a:lnTo>
                      <a:pt x="53" y="675"/>
                    </a:lnTo>
                    <a:lnTo>
                      <a:pt x="59" y="704"/>
                    </a:lnTo>
                    <a:lnTo>
                      <a:pt x="66" y="733"/>
                    </a:lnTo>
                    <a:lnTo>
                      <a:pt x="66" y="769"/>
                    </a:lnTo>
                    <a:lnTo>
                      <a:pt x="66" y="798"/>
                    </a:lnTo>
                    <a:lnTo>
                      <a:pt x="53" y="834"/>
                    </a:lnTo>
                    <a:lnTo>
                      <a:pt x="33" y="863"/>
                    </a:lnTo>
                    <a:lnTo>
                      <a:pt x="20" y="892"/>
                    </a:lnTo>
                    <a:lnTo>
                      <a:pt x="13" y="921"/>
                    </a:lnTo>
                    <a:lnTo>
                      <a:pt x="20" y="958"/>
                    </a:lnTo>
                    <a:lnTo>
                      <a:pt x="33" y="987"/>
                    </a:lnTo>
                    <a:lnTo>
                      <a:pt x="46" y="1016"/>
                    </a:lnTo>
                    <a:lnTo>
                      <a:pt x="59" y="1052"/>
                    </a:lnTo>
                    <a:lnTo>
                      <a:pt x="59" y="1088"/>
                    </a:lnTo>
                    <a:lnTo>
                      <a:pt x="53" y="1125"/>
                    </a:lnTo>
                    <a:lnTo>
                      <a:pt x="46" y="1154"/>
                    </a:lnTo>
                    <a:lnTo>
                      <a:pt x="46" y="1190"/>
                    </a:lnTo>
                    <a:lnTo>
                      <a:pt x="53" y="1219"/>
                    </a:lnTo>
                    <a:lnTo>
                      <a:pt x="53" y="1248"/>
                    </a:lnTo>
                    <a:lnTo>
                      <a:pt x="59" y="1277"/>
                    </a:lnTo>
                    <a:lnTo>
                      <a:pt x="53" y="1313"/>
                    </a:lnTo>
                    <a:lnTo>
                      <a:pt x="53" y="1342"/>
                    </a:lnTo>
                    <a:lnTo>
                      <a:pt x="53" y="1379"/>
                    </a:lnTo>
                    <a:lnTo>
                      <a:pt x="53" y="1408"/>
                    </a:lnTo>
                    <a:lnTo>
                      <a:pt x="53" y="1466"/>
                    </a:lnTo>
                    <a:lnTo>
                      <a:pt x="53" y="1524"/>
                    </a:lnTo>
                    <a:lnTo>
                      <a:pt x="53" y="1553"/>
                    </a:lnTo>
                    <a:lnTo>
                      <a:pt x="53" y="1582"/>
                    </a:lnTo>
                    <a:lnTo>
                      <a:pt x="53" y="1611"/>
                    </a:lnTo>
                    <a:lnTo>
                      <a:pt x="53" y="1640"/>
                    </a:lnTo>
                    <a:lnTo>
                      <a:pt x="53" y="1669"/>
                    </a:lnTo>
                    <a:lnTo>
                      <a:pt x="66" y="1698"/>
                    </a:lnTo>
                    <a:lnTo>
                      <a:pt x="66" y="1727"/>
                    </a:lnTo>
                    <a:lnTo>
                      <a:pt x="53" y="1756"/>
                    </a:lnTo>
                    <a:lnTo>
                      <a:pt x="46" y="1785"/>
                    </a:lnTo>
                    <a:lnTo>
                      <a:pt x="59" y="1814"/>
                    </a:lnTo>
                    <a:lnTo>
                      <a:pt x="66" y="1843"/>
                    </a:lnTo>
                    <a:lnTo>
                      <a:pt x="66" y="1872"/>
                    </a:lnTo>
                    <a:lnTo>
                      <a:pt x="53" y="1843"/>
                    </a:lnTo>
                    <a:lnTo>
                      <a:pt x="40" y="1814"/>
                    </a:lnTo>
                    <a:lnTo>
                      <a:pt x="33" y="1785"/>
                    </a:lnTo>
                    <a:lnTo>
                      <a:pt x="46" y="1756"/>
                    </a:lnTo>
                    <a:lnTo>
                      <a:pt x="59" y="1727"/>
                    </a:lnTo>
                    <a:lnTo>
                      <a:pt x="53" y="1698"/>
                    </a:lnTo>
                    <a:lnTo>
                      <a:pt x="46" y="1669"/>
                    </a:lnTo>
                    <a:lnTo>
                      <a:pt x="53" y="1640"/>
                    </a:lnTo>
                    <a:lnTo>
                      <a:pt x="53" y="1611"/>
                    </a:lnTo>
                    <a:lnTo>
                      <a:pt x="53" y="1582"/>
                    </a:lnTo>
                    <a:lnTo>
                      <a:pt x="46" y="1553"/>
                    </a:lnTo>
                    <a:lnTo>
                      <a:pt x="46" y="1524"/>
                    </a:lnTo>
                    <a:lnTo>
                      <a:pt x="46" y="1495"/>
                    </a:lnTo>
                    <a:lnTo>
                      <a:pt x="53" y="1458"/>
                    </a:lnTo>
                    <a:lnTo>
                      <a:pt x="53" y="1429"/>
                    </a:lnTo>
                    <a:lnTo>
                      <a:pt x="53" y="1393"/>
                    </a:lnTo>
                    <a:lnTo>
                      <a:pt x="46" y="1364"/>
                    </a:lnTo>
                    <a:lnTo>
                      <a:pt x="46" y="1328"/>
                    </a:lnTo>
                    <a:lnTo>
                      <a:pt x="53" y="1299"/>
                    </a:lnTo>
                    <a:lnTo>
                      <a:pt x="53" y="1263"/>
                    </a:lnTo>
                    <a:lnTo>
                      <a:pt x="46" y="1233"/>
                    </a:lnTo>
                    <a:lnTo>
                      <a:pt x="40" y="1204"/>
                    </a:lnTo>
                    <a:lnTo>
                      <a:pt x="33" y="1175"/>
                    </a:lnTo>
                    <a:lnTo>
                      <a:pt x="40" y="1139"/>
                    </a:lnTo>
                    <a:lnTo>
                      <a:pt x="53" y="1110"/>
                    </a:lnTo>
                    <a:lnTo>
                      <a:pt x="66" y="1081"/>
                    </a:lnTo>
                    <a:lnTo>
                      <a:pt x="59" y="1052"/>
                    </a:lnTo>
                    <a:lnTo>
                      <a:pt x="40" y="1023"/>
                    </a:lnTo>
                    <a:lnTo>
                      <a:pt x="13" y="1001"/>
                    </a:lnTo>
                    <a:lnTo>
                      <a:pt x="7" y="972"/>
                    </a:lnTo>
                    <a:lnTo>
                      <a:pt x="33" y="943"/>
                    </a:lnTo>
                    <a:lnTo>
                      <a:pt x="53" y="907"/>
                    </a:lnTo>
                    <a:lnTo>
                      <a:pt x="53" y="878"/>
                    </a:lnTo>
                    <a:lnTo>
                      <a:pt x="53" y="842"/>
                    </a:lnTo>
                    <a:lnTo>
                      <a:pt x="53" y="813"/>
                    </a:lnTo>
                    <a:lnTo>
                      <a:pt x="59" y="784"/>
                    </a:lnTo>
                    <a:lnTo>
                      <a:pt x="59" y="755"/>
                    </a:lnTo>
                    <a:lnTo>
                      <a:pt x="53" y="726"/>
                    </a:lnTo>
                    <a:lnTo>
                      <a:pt x="53" y="697"/>
                    </a:lnTo>
                    <a:lnTo>
                      <a:pt x="40" y="668"/>
                    </a:lnTo>
                    <a:lnTo>
                      <a:pt x="40" y="639"/>
                    </a:lnTo>
                    <a:lnTo>
                      <a:pt x="40" y="609"/>
                    </a:lnTo>
                    <a:lnTo>
                      <a:pt x="59" y="580"/>
                    </a:lnTo>
                    <a:lnTo>
                      <a:pt x="72" y="551"/>
                    </a:lnTo>
                    <a:lnTo>
                      <a:pt x="79" y="515"/>
                    </a:lnTo>
                    <a:lnTo>
                      <a:pt x="79" y="486"/>
                    </a:lnTo>
                    <a:lnTo>
                      <a:pt x="59" y="457"/>
                    </a:lnTo>
                    <a:lnTo>
                      <a:pt x="53" y="428"/>
                    </a:lnTo>
                    <a:lnTo>
                      <a:pt x="53" y="399"/>
                    </a:lnTo>
                    <a:lnTo>
                      <a:pt x="53" y="370"/>
                    </a:lnTo>
                    <a:lnTo>
                      <a:pt x="46" y="341"/>
                    </a:lnTo>
                    <a:lnTo>
                      <a:pt x="33" y="312"/>
                    </a:lnTo>
                    <a:lnTo>
                      <a:pt x="33" y="283"/>
                    </a:lnTo>
                    <a:lnTo>
                      <a:pt x="26" y="247"/>
                    </a:lnTo>
                    <a:lnTo>
                      <a:pt x="26" y="218"/>
                    </a:lnTo>
                    <a:lnTo>
                      <a:pt x="40" y="189"/>
                    </a:lnTo>
                    <a:lnTo>
                      <a:pt x="53" y="160"/>
                    </a:lnTo>
                    <a:lnTo>
                      <a:pt x="53" y="131"/>
                    </a:lnTo>
                    <a:lnTo>
                      <a:pt x="53" y="102"/>
                    </a:lnTo>
                    <a:lnTo>
                      <a:pt x="33" y="73"/>
                    </a:lnTo>
                    <a:lnTo>
                      <a:pt x="20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  <p:sp>
            <p:nvSpPr>
              <p:cNvPr id="1051" name="Freeform 19"/>
              <p:cNvSpPr>
                <a:spLocks/>
              </p:cNvSpPr>
              <p:nvPr/>
            </p:nvSpPr>
            <p:spPr bwMode="auto">
              <a:xfrm>
                <a:off x="931" y="3992"/>
                <a:ext cx="1494" cy="80"/>
              </a:xfrm>
              <a:custGeom>
                <a:avLst/>
                <a:gdLst>
                  <a:gd name="T0" fmla="*/ 87 w 1494"/>
                  <a:gd name="T1" fmla="*/ 0 h 80"/>
                  <a:gd name="T2" fmla="*/ 141 w 1494"/>
                  <a:gd name="T3" fmla="*/ 29 h 80"/>
                  <a:gd name="T4" fmla="*/ 202 w 1494"/>
                  <a:gd name="T5" fmla="*/ 43 h 80"/>
                  <a:gd name="T6" fmla="*/ 269 w 1494"/>
                  <a:gd name="T7" fmla="*/ 43 h 80"/>
                  <a:gd name="T8" fmla="*/ 336 w 1494"/>
                  <a:gd name="T9" fmla="*/ 65 h 80"/>
                  <a:gd name="T10" fmla="*/ 444 w 1494"/>
                  <a:gd name="T11" fmla="*/ 79 h 80"/>
                  <a:gd name="T12" fmla="*/ 525 w 1494"/>
                  <a:gd name="T13" fmla="*/ 72 h 80"/>
                  <a:gd name="T14" fmla="*/ 612 w 1494"/>
                  <a:gd name="T15" fmla="*/ 65 h 80"/>
                  <a:gd name="T16" fmla="*/ 713 w 1494"/>
                  <a:gd name="T17" fmla="*/ 43 h 80"/>
                  <a:gd name="T18" fmla="*/ 773 w 1494"/>
                  <a:gd name="T19" fmla="*/ 43 h 80"/>
                  <a:gd name="T20" fmla="*/ 841 w 1494"/>
                  <a:gd name="T21" fmla="*/ 50 h 80"/>
                  <a:gd name="T22" fmla="*/ 901 w 1494"/>
                  <a:gd name="T23" fmla="*/ 57 h 80"/>
                  <a:gd name="T24" fmla="*/ 1002 w 1494"/>
                  <a:gd name="T25" fmla="*/ 43 h 80"/>
                  <a:gd name="T26" fmla="*/ 1069 w 1494"/>
                  <a:gd name="T27" fmla="*/ 36 h 80"/>
                  <a:gd name="T28" fmla="*/ 1137 w 1494"/>
                  <a:gd name="T29" fmla="*/ 36 h 80"/>
                  <a:gd name="T30" fmla="*/ 1231 w 1494"/>
                  <a:gd name="T31" fmla="*/ 36 h 80"/>
                  <a:gd name="T32" fmla="*/ 1311 w 1494"/>
                  <a:gd name="T33" fmla="*/ 29 h 80"/>
                  <a:gd name="T34" fmla="*/ 1379 w 1494"/>
                  <a:gd name="T35" fmla="*/ 29 h 80"/>
                  <a:gd name="T36" fmla="*/ 1439 w 1494"/>
                  <a:gd name="T37" fmla="*/ 43 h 80"/>
                  <a:gd name="T38" fmla="*/ 1493 w 1494"/>
                  <a:gd name="T39" fmla="*/ 14 h 80"/>
                  <a:gd name="T40" fmla="*/ 1439 w 1494"/>
                  <a:gd name="T41" fmla="*/ 29 h 80"/>
                  <a:gd name="T42" fmla="*/ 1385 w 1494"/>
                  <a:gd name="T43" fmla="*/ 36 h 80"/>
                  <a:gd name="T44" fmla="*/ 1325 w 1494"/>
                  <a:gd name="T45" fmla="*/ 29 h 80"/>
                  <a:gd name="T46" fmla="*/ 1237 w 1494"/>
                  <a:gd name="T47" fmla="*/ 43 h 80"/>
                  <a:gd name="T48" fmla="*/ 1170 w 1494"/>
                  <a:gd name="T49" fmla="*/ 72 h 80"/>
                  <a:gd name="T50" fmla="*/ 1110 w 1494"/>
                  <a:gd name="T51" fmla="*/ 65 h 80"/>
                  <a:gd name="T52" fmla="*/ 1056 w 1494"/>
                  <a:gd name="T53" fmla="*/ 50 h 80"/>
                  <a:gd name="T54" fmla="*/ 962 w 1494"/>
                  <a:gd name="T55" fmla="*/ 36 h 80"/>
                  <a:gd name="T56" fmla="*/ 881 w 1494"/>
                  <a:gd name="T57" fmla="*/ 43 h 80"/>
                  <a:gd name="T58" fmla="*/ 827 w 1494"/>
                  <a:gd name="T59" fmla="*/ 57 h 80"/>
                  <a:gd name="T60" fmla="*/ 747 w 1494"/>
                  <a:gd name="T61" fmla="*/ 57 h 80"/>
                  <a:gd name="T62" fmla="*/ 659 w 1494"/>
                  <a:gd name="T63" fmla="*/ 57 h 80"/>
                  <a:gd name="T64" fmla="*/ 605 w 1494"/>
                  <a:gd name="T65" fmla="*/ 50 h 80"/>
                  <a:gd name="T66" fmla="*/ 551 w 1494"/>
                  <a:gd name="T67" fmla="*/ 57 h 80"/>
                  <a:gd name="T68" fmla="*/ 484 w 1494"/>
                  <a:gd name="T69" fmla="*/ 65 h 80"/>
                  <a:gd name="T70" fmla="*/ 417 w 1494"/>
                  <a:gd name="T71" fmla="*/ 57 h 80"/>
                  <a:gd name="T72" fmla="*/ 363 w 1494"/>
                  <a:gd name="T73" fmla="*/ 36 h 80"/>
                  <a:gd name="T74" fmla="*/ 309 w 1494"/>
                  <a:gd name="T75" fmla="*/ 57 h 80"/>
                  <a:gd name="T76" fmla="*/ 256 w 1494"/>
                  <a:gd name="T77" fmla="*/ 57 h 80"/>
                  <a:gd name="T78" fmla="*/ 195 w 1494"/>
                  <a:gd name="T79" fmla="*/ 50 h 80"/>
                  <a:gd name="T80" fmla="*/ 141 w 1494"/>
                  <a:gd name="T81" fmla="*/ 7 h 80"/>
                  <a:gd name="T82" fmla="*/ 81 w 1494"/>
                  <a:gd name="T83" fmla="*/ 22 h 80"/>
                  <a:gd name="T84" fmla="*/ 27 w 1494"/>
                  <a:gd name="T85" fmla="*/ 36 h 80"/>
                  <a:gd name="T86" fmla="*/ 13 w 1494"/>
                  <a:gd name="T87" fmla="*/ 43 h 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494" h="80">
                    <a:moveTo>
                      <a:pt x="13" y="43"/>
                    </a:moveTo>
                    <a:lnTo>
                      <a:pt x="87" y="0"/>
                    </a:lnTo>
                    <a:lnTo>
                      <a:pt x="114" y="7"/>
                    </a:lnTo>
                    <a:lnTo>
                      <a:pt x="141" y="29"/>
                    </a:lnTo>
                    <a:lnTo>
                      <a:pt x="168" y="43"/>
                    </a:lnTo>
                    <a:lnTo>
                      <a:pt x="202" y="43"/>
                    </a:lnTo>
                    <a:lnTo>
                      <a:pt x="242" y="43"/>
                    </a:lnTo>
                    <a:lnTo>
                      <a:pt x="269" y="43"/>
                    </a:lnTo>
                    <a:lnTo>
                      <a:pt x="309" y="50"/>
                    </a:lnTo>
                    <a:lnTo>
                      <a:pt x="336" y="65"/>
                    </a:lnTo>
                    <a:lnTo>
                      <a:pt x="390" y="79"/>
                    </a:lnTo>
                    <a:lnTo>
                      <a:pt x="444" y="79"/>
                    </a:lnTo>
                    <a:lnTo>
                      <a:pt x="484" y="79"/>
                    </a:lnTo>
                    <a:lnTo>
                      <a:pt x="525" y="72"/>
                    </a:lnTo>
                    <a:lnTo>
                      <a:pt x="565" y="65"/>
                    </a:lnTo>
                    <a:lnTo>
                      <a:pt x="612" y="65"/>
                    </a:lnTo>
                    <a:lnTo>
                      <a:pt x="659" y="57"/>
                    </a:lnTo>
                    <a:lnTo>
                      <a:pt x="713" y="43"/>
                    </a:lnTo>
                    <a:lnTo>
                      <a:pt x="747" y="43"/>
                    </a:lnTo>
                    <a:lnTo>
                      <a:pt x="773" y="43"/>
                    </a:lnTo>
                    <a:lnTo>
                      <a:pt x="814" y="43"/>
                    </a:lnTo>
                    <a:lnTo>
                      <a:pt x="841" y="50"/>
                    </a:lnTo>
                    <a:lnTo>
                      <a:pt x="874" y="57"/>
                    </a:lnTo>
                    <a:lnTo>
                      <a:pt x="901" y="57"/>
                    </a:lnTo>
                    <a:lnTo>
                      <a:pt x="975" y="50"/>
                    </a:lnTo>
                    <a:lnTo>
                      <a:pt x="1002" y="43"/>
                    </a:lnTo>
                    <a:lnTo>
                      <a:pt x="1029" y="36"/>
                    </a:lnTo>
                    <a:lnTo>
                      <a:pt x="1069" y="36"/>
                    </a:lnTo>
                    <a:lnTo>
                      <a:pt x="1096" y="36"/>
                    </a:lnTo>
                    <a:lnTo>
                      <a:pt x="1137" y="36"/>
                    </a:lnTo>
                    <a:lnTo>
                      <a:pt x="1190" y="36"/>
                    </a:lnTo>
                    <a:lnTo>
                      <a:pt x="1231" y="36"/>
                    </a:lnTo>
                    <a:lnTo>
                      <a:pt x="1285" y="29"/>
                    </a:lnTo>
                    <a:lnTo>
                      <a:pt x="1311" y="29"/>
                    </a:lnTo>
                    <a:lnTo>
                      <a:pt x="1352" y="29"/>
                    </a:lnTo>
                    <a:lnTo>
                      <a:pt x="1379" y="29"/>
                    </a:lnTo>
                    <a:lnTo>
                      <a:pt x="1406" y="36"/>
                    </a:lnTo>
                    <a:lnTo>
                      <a:pt x="1439" y="43"/>
                    </a:lnTo>
                    <a:lnTo>
                      <a:pt x="1466" y="22"/>
                    </a:lnTo>
                    <a:lnTo>
                      <a:pt x="1493" y="14"/>
                    </a:lnTo>
                    <a:lnTo>
                      <a:pt x="1466" y="22"/>
                    </a:lnTo>
                    <a:lnTo>
                      <a:pt x="1439" y="29"/>
                    </a:lnTo>
                    <a:lnTo>
                      <a:pt x="1412" y="36"/>
                    </a:lnTo>
                    <a:lnTo>
                      <a:pt x="1385" y="36"/>
                    </a:lnTo>
                    <a:lnTo>
                      <a:pt x="1352" y="29"/>
                    </a:lnTo>
                    <a:lnTo>
                      <a:pt x="1325" y="29"/>
                    </a:lnTo>
                    <a:lnTo>
                      <a:pt x="1298" y="29"/>
                    </a:lnTo>
                    <a:lnTo>
                      <a:pt x="1237" y="43"/>
                    </a:lnTo>
                    <a:lnTo>
                      <a:pt x="1197" y="57"/>
                    </a:lnTo>
                    <a:lnTo>
                      <a:pt x="1170" y="72"/>
                    </a:lnTo>
                    <a:lnTo>
                      <a:pt x="1137" y="72"/>
                    </a:lnTo>
                    <a:lnTo>
                      <a:pt x="1110" y="65"/>
                    </a:lnTo>
                    <a:lnTo>
                      <a:pt x="1083" y="57"/>
                    </a:lnTo>
                    <a:lnTo>
                      <a:pt x="1056" y="50"/>
                    </a:lnTo>
                    <a:lnTo>
                      <a:pt x="1022" y="36"/>
                    </a:lnTo>
                    <a:lnTo>
                      <a:pt x="962" y="36"/>
                    </a:lnTo>
                    <a:lnTo>
                      <a:pt x="915" y="36"/>
                    </a:lnTo>
                    <a:lnTo>
                      <a:pt x="881" y="43"/>
                    </a:lnTo>
                    <a:lnTo>
                      <a:pt x="854" y="50"/>
                    </a:lnTo>
                    <a:lnTo>
                      <a:pt x="827" y="57"/>
                    </a:lnTo>
                    <a:lnTo>
                      <a:pt x="800" y="57"/>
                    </a:lnTo>
                    <a:lnTo>
                      <a:pt x="747" y="57"/>
                    </a:lnTo>
                    <a:lnTo>
                      <a:pt x="693" y="57"/>
                    </a:lnTo>
                    <a:lnTo>
                      <a:pt x="659" y="57"/>
                    </a:lnTo>
                    <a:lnTo>
                      <a:pt x="632" y="50"/>
                    </a:lnTo>
                    <a:lnTo>
                      <a:pt x="605" y="50"/>
                    </a:lnTo>
                    <a:lnTo>
                      <a:pt x="578" y="57"/>
                    </a:lnTo>
                    <a:lnTo>
                      <a:pt x="551" y="57"/>
                    </a:lnTo>
                    <a:lnTo>
                      <a:pt x="525" y="65"/>
                    </a:lnTo>
                    <a:lnTo>
                      <a:pt x="484" y="65"/>
                    </a:lnTo>
                    <a:lnTo>
                      <a:pt x="444" y="57"/>
                    </a:lnTo>
                    <a:lnTo>
                      <a:pt x="417" y="57"/>
                    </a:lnTo>
                    <a:lnTo>
                      <a:pt x="390" y="43"/>
                    </a:lnTo>
                    <a:lnTo>
                      <a:pt x="363" y="36"/>
                    </a:lnTo>
                    <a:lnTo>
                      <a:pt x="336" y="43"/>
                    </a:lnTo>
                    <a:lnTo>
                      <a:pt x="309" y="57"/>
                    </a:lnTo>
                    <a:lnTo>
                      <a:pt x="282" y="57"/>
                    </a:lnTo>
                    <a:lnTo>
                      <a:pt x="256" y="57"/>
                    </a:lnTo>
                    <a:lnTo>
                      <a:pt x="222" y="50"/>
                    </a:lnTo>
                    <a:lnTo>
                      <a:pt x="195" y="50"/>
                    </a:lnTo>
                    <a:lnTo>
                      <a:pt x="168" y="22"/>
                    </a:lnTo>
                    <a:lnTo>
                      <a:pt x="141" y="7"/>
                    </a:lnTo>
                    <a:lnTo>
                      <a:pt x="114" y="14"/>
                    </a:lnTo>
                    <a:lnTo>
                      <a:pt x="81" y="22"/>
                    </a:lnTo>
                    <a:lnTo>
                      <a:pt x="54" y="36"/>
                    </a:lnTo>
                    <a:lnTo>
                      <a:pt x="27" y="36"/>
                    </a:lnTo>
                    <a:lnTo>
                      <a:pt x="0" y="50"/>
                    </a:lnTo>
                    <a:lnTo>
                      <a:pt x="13" y="43"/>
                    </a:lnTo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  <p:sp>
            <p:nvSpPr>
              <p:cNvPr id="1052" name="Freeform 20"/>
              <p:cNvSpPr>
                <a:spLocks/>
              </p:cNvSpPr>
              <p:nvPr/>
            </p:nvSpPr>
            <p:spPr bwMode="auto">
              <a:xfrm>
                <a:off x="2773" y="3976"/>
                <a:ext cx="1722" cy="81"/>
              </a:xfrm>
              <a:custGeom>
                <a:avLst/>
                <a:gdLst>
                  <a:gd name="T0" fmla="*/ 0 w 1722"/>
                  <a:gd name="T1" fmla="*/ 0 h 81"/>
                  <a:gd name="T2" fmla="*/ 1721 w 1722"/>
                  <a:gd name="T3" fmla="*/ 0 h 81"/>
                  <a:gd name="T4" fmla="*/ 1721 w 1722"/>
                  <a:gd name="T5" fmla="*/ 0 h 81"/>
                  <a:gd name="T6" fmla="*/ 1640 w 1722"/>
                  <a:gd name="T7" fmla="*/ 22 h 81"/>
                  <a:gd name="T8" fmla="*/ 1613 w 1722"/>
                  <a:gd name="T9" fmla="*/ 7 h 81"/>
                  <a:gd name="T10" fmla="*/ 1587 w 1722"/>
                  <a:gd name="T11" fmla="*/ 0 h 81"/>
                  <a:gd name="T12" fmla="*/ 1560 w 1722"/>
                  <a:gd name="T13" fmla="*/ 15 h 81"/>
                  <a:gd name="T14" fmla="*/ 1533 w 1722"/>
                  <a:gd name="T15" fmla="*/ 44 h 81"/>
                  <a:gd name="T16" fmla="*/ 1506 w 1722"/>
                  <a:gd name="T17" fmla="*/ 58 h 81"/>
                  <a:gd name="T18" fmla="*/ 1479 w 1722"/>
                  <a:gd name="T19" fmla="*/ 73 h 81"/>
                  <a:gd name="T20" fmla="*/ 1418 w 1722"/>
                  <a:gd name="T21" fmla="*/ 80 h 81"/>
                  <a:gd name="T22" fmla="*/ 1351 w 1722"/>
                  <a:gd name="T23" fmla="*/ 80 h 81"/>
                  <a:gd name="T24" fmla="*/ 1311 w 1722"/>
                  <a:gd name="T25" fmla="*/ 73 h 81"/>
                  <a:gd name="T26" fmla="*/ 1284 w 1722"/>
                  <a:gd name="T27" fmla="*/ 65 h 81"/>
                  <a:gd name="T28" fmla="*/ 1250 w 1722"/>
                  <a:gd name="T29" fmla="*/ 73 h 81"/>
                  <a:gd name="T30" fmla="*/ 1224 w 1722"/>
                  <a:gd name="T31" fmla="*/ 73 h 81"/>
                  <a:gd name="T32" fmla="*/ 1170 w 1722"/>
                  <a:gd name="T33" fmla="*/ 73 h 81"/>
                  <a:gd name="T34" fmla="*/ 1123 w 1722"/>
                  <a:gd name="T35" fmla="*/ 65 h 81"/>
                  <a:gd name="T36" fmla="*/ 1096 w 1722"/>
                  <a:gd name="T37" fmla="*/ 65 h 81"/>
                  <a:gd name="T38" fmla="*/ 1055 w 1722"/>
                  <a:gd name="T39" fmla="*/ 58 h 81"/>
                  <a:gd name="T40" fmla="*/ 1029 w 1722"/>
                  <a:gd name="T41" fmla="*/ 58 h 81"/>
                  <a:gd name="T42" fmla="*/ 1002 w 1722"/>
                  <a:gd name="T43" fmla="*/ 36 h 81"/>
                  <a:gd name="T44" fmla="*/ 968 w 1722"/>
                  <a:gd name="T45" fmla="*/ 15 h 81"/>
                  <a:gd name="T46" fmla="*/ 934 w 1722"/>
                  <a:gd name="T47" fmla="*/ 15 h 81"/>
                  <a:gd name="T48" fmla="*/ 908 w 1722"/>
                  <a:gd name="T49" fmla="*/ 15 h 81"/>
                  <a:gd name="T50" fmla="*/ 881 w 1722"/>
                  <a:gd name="T51" fmla="*/ 15 h 81"/>
                  <a:gd name="T52" fmla="*/ 847 w 1722"/>
                  <a:gd name="T53" fmla="*/ 29 h 81"/>
                  <a:gd name="T54" fmla="*/ 787 w 1722"/>
                  <a:gd name="T55" fmla="*/ 44 h 81"/>
                  <a:gd name="T56" fmla="*/ 753 w 1722"/>
                  <a:gd name="T57" fmla="*/ 51 h 81"/>
                  <a:gd name="T58" fmla="*/ 726 w 1722"/>
                  <a:gd name="T59" fmla="*/ 51 h 81"/>
                  <a:gd name="T60" fmla="*/ 686 w 1722"/>
                  <a:gd name="T61" fmla="*/ 44 h 81"/>
                  <a:gd name="T62" fmla="*/ 659 w 1722"/>
                  <a:gd name="T63" fmla="*/ 29 h 81"/>
                  <a:gd name="T64" fmla="*/ 632 w 1722"/>
                  <a:gd name="T65" fmla="*/ 22 h 81"/>
                  <a:gd name="T66" fmla="*/ 598 w 1722"/>
                  <a:gd name="T67" fmla="*/ 22 h 81"/>
                  <a:gd name="T68" fmla="*/ 565 w 1722"/>
                  <a:gd name="T69" fmla="*/ 22 h 81"/>
                  <a:gd name="T70" fmla="*/ 531 w 1722"/>
                  <a:gd name="T71" fmla="*/ 29 h 81"/>
                  <a:gd name="T72" fmla="*/ 477 w 1722"/>
                  <a:gd name="T73" fmla="*/ 29 h 81"/>
                  <a:gd name="T74" fmla="*/ 437 w 1722"/>
                  <a:gd name="T75" fmla="*/ 36 h 81"/>
                  <a:gd name="T76" fmla="*/ 403 w 1722"/>
                  <a:gd name="T77" fmla="*/ 44 h 81"/>
                  <a:gd name="T78" fmla="*/ 376 w 1722"/>
                  <a:gd name="T79" fmla="*/ 44 h 81"/>
                  <a:gd name="T80" fmla="*/ 343 w 1722"/>
                  <a:gd name="T81" fmla="*/ 44 h 81"/>
                  <a:gd name="T82" fmla="*/ 282 w 1722"/>
                  <a:gd name="T83" fmla="*/ 44 h 81"/>
                  <a:gd name="T84" fmla="*/ 229 w 1722"/>
                  <a:gd name="T85" fmla="*/ 29 h 81"/>
                  <a:gd name="T86" fmla="*/ 195 w 1722"/>
                  <a:gd name="T87" fmla="*/ 22 h 81"/>
                  <a:gd name="T88" fmla="*/ 168 w 1722"/>
                  <a:gd name="T89" fmla="*/ 22 h 81"/>
                  <a:gd name="T90" fmla="*/ 141 w 1722"/>
                  <a:gd name="T91" fmla="*/ 15 h 81"/>
                  <a:gd name="T92" fmla="*/ 114 w 1722"/>
                  <a:gd name="T93" fmla="*/ 7 h 81"/>
                  <a:gd name="T94" fmla="*/ 87 w 1722"/>
                  <a:gd name="T95" fmla="*/ 7 h 81"/>
                  <a:gd name="T96" fmla="*/ 61 w 1722"/>
                  <a:gd name="T97" fmla="*/ 15 h 81"/>
                  <a:gd name="T98" fmla="*/ 34 w 1722"/>
                  <a:gd name="T99" fmla="*/ 22 h 81"/>
                  <a:gd name="T100" fmla="*/ 7 w 1722"/>
                  <a:gd name="T101" fmla="*/ 36 h 8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722" h="81">
                    <a:moveTo>
                      <a:pt x="0" y="0"/>
                    </a:moveTo>
                    <a:lnTo>
                      <a:pt x="1721" y="0"/>
                    </a:lnTo>
                    <a:lnTo>
                      <a:pt x="1640" y="22"/>
                    </a:lnTo>
                    <a:lnTo>
                      <a:pt x="1613" y="7"/>
                    </a:lnTo>
                    <a:lnTo>
                      <a:pt x="1587" y="0"/>
                    </a:lnTo>
                    <a:lnTo>
                      <a:pt x="1560" y="15"/>
                    </a:lnTo>
                    <a:lnTo>
                      <a:pt x="1533" y="44"/>
                    </a:lnTo>
                    <a:lnTo>
                      <a:pt x="1506" y="58"/>
                    </a:lnTo>
                    <a:lnTo>
                      <a:pt x="1479" y="73"/>
                    </a:lnTo>
                    <a:lnTo>
                      <a:pt x="1418" y="80"/>
                    </a:lnTo>
                    <a:lnTo>
                      <a:pt x="1351" y="80"/>
                    </a:lnTo>
                    <a:lnTo>
                      <a:pt x="1311" y="73"/>
                    </a:lnTo>
                    <a:lnTo>
                      <a:pt x="1284" y="65"/>
                    </a:lnTo>
                    <a:lnTo>
                      <a:pt x="1250" y="73"/>
                    </a:lnTo>
                    <a:lnTo>
                      <a:pt x="1224" y="73"/>
                    </a:lnTo>
                    <a:lnTo>
                      <a:pt x="1170" y="73"/>
                    </a:lnTo>
                    <a:lnTo>
                      <a:pt x="1123" y="65"/>
                    </a:lnTo>
                    <a:lnTo>
                      <a:pt x="1096" y="65"/>
                    </a:lnTo>
                    <a:lnTo>
                      <a:pt x="1055" y="58"/>
                    </a:lnTo>
                    <a:lnTo>
                      <a:pt x="1029" y="58"/>
                    </a:lnTo>
                    <a:lnTo>
                      <a:pt x="1002" y="36"/>
                    </a:lnTo>
                    <a:lnTo>
                      <a:pt x="968" y="15"/>
                    </a:lnTo>
                    <a:lnTo>
                      <a:pt x="934" y="15"/>
                    </a:lnTo>
                    <a:lnTo>
                      <a:pt x="908" y="15"/>
                    </a:lnTo>
                    <a:lnTo>
                      <a:pt x="881" y="15"/>
                    </a:lnTo>
                    <a:lnTo>
                      <a:pt x="847" y="29"/>
                    </a:lnTo>
                    <a:lnTo>
                      <a:pt x="787" y="44"/>
                    </a:lnTo>
                    <a:lnTo>
                      <a:pt x="753" y="51"/>
                    </a:lnTo>
                    <a:lnTo>
                      <a:pt x="726" y="51"/>
                    </a:lnTo>
                    <a:lnTo>
                      <a:pt x="686" y="44"/>
                    </a:lnTo>
                    <a:lnTo>
                      <a:pt x="659" y="29"/>
                    </a:lnTo>
                    <a:lnTo>
                      <a:pt x="632" y="22"/>
                    </a:lnTo>
                    <a:lnTo>
                      <a:pt x="598" y="22"/>
                    </a:lnTo>
                    <a:lnTo>
                      <a:pt x="565" y="22"/>
                    </a:lnTo>
                    <a:lnTo>
                      <a:pt x="531" y="29"/>
                    </a:lnTo>
                    <a:lnTo>
                      <a:pt x="477" y="29"/>
                    </a:lnTo>
                    <a:lnTo>
                      <a:pt x="437" y="36"/>
                    </a:lnTo>
                    <a:lnTo>
                      <a:pt x="403" y="44"/>
                    </a:lnTo>
                    <a:lnTo>
                      <a:pt x="376" y="44"/>
                    </a:lnTo>
                    <a:lnTo>
                      <a:pt x="343" y="44"/>
                    </a:lnTo>
                    <a:lnTo>
                      <a:pt x="282" y="44"/>
                    </a:lnTo>
                    <a:lnTo>
                      <a:pt x="229" y="29"/>
                    </a:lnTo>
                    <a:lnTo>
                      <a:pt x="195" y="22"/>
                    </a:lnTo>
                    <a:lnTo>
                      <a:pt x="168" y="22"/>
                    </a:lnTo>
                    <a:lnTo>
                      <a:pt x="141" y="15"/>
                    </a:lnTo>
                    <a:lnTo>
                      <a:pt x="114" y="7"/>
                    </a:lnTo>
                    <a:lnTo>
                      <a:pt x="87" y="7"/>
                    </a:lnTo>
                    <a:lnTo>
                      <a:pt x="61" y="15"/>
                    </a:lnTo>
                    <a:lnTo>
                      <a:pt x="34" y="22"/>
                    </a:lnTo>
                    <a:lnTo>
                      <a:pt x="7" y="36"/>
                    </a:lnTo>
                  </a:path>
                </a:pathLst>
              </a:custGeom>
              <a:solidFill>
                <a:srgbClr val="3131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  <p:sp>
            <p:nvSpPr>
              <p:cNvPr id="1053" name="Freeform 21"/>
              <p:cNvSpPr>
                <a:spLocks/>
              </p:cNvSpPr>
              <p:nvPr/>
            </p:nvSpPr>
            <p:spPr bwMode="auto">
              <a:xfrm>
                <a:off x="5410" y="2003"/>
                <a:ext cx="80" cy="1366"/>
              </a:xfrm>
              <a:custGeom>
                <a:avLst/>
                <a:gdLst>
                  <a:gd name="T0" fmla="*/ 33 w 80"/>
                  <a:gd name="T1" fmla="*/ 109 h 1366"/>
                  <a:gd name="T2" fmla="*/ 59 w 80"/>
                  <a:gd name="T3" fmla="*/ 167 h 1366"/>
                  <a:gd name="T4" fmla="*/ 59 w 80"/>
                  <a:gd name="T5" fmla="*/ 232 h 1366"/>
                  <a:gd name="T6" fmla="*/ 40 w 80"/>
                  <a:gd name="T7" fmla="*/ 298 h 1366"/>
                  <a:gd name="T8" fmla="*/ 33 w 80"/>
                  <a:gd name="T9" fmla="*/ 363 h 1366"/>
                  <a:gd name="T10" fmla="*/ 40 w 80"/>
                  <a:gd name="T11" fmla="*/ 421 h 1366"/>
                  <a:gd name="T12" fmla="*/ 53 w 80"/>
                  <a:gd name="T13" fmla="*/ 494 h 1366"/>
                  <a:gd name="T14" fmla="*/ 53 w 80"/>
                  <a:gd name="T15" fmla="*/ 581 h 1366"/>
                  <a:gd name="T16" fmla="*/ 53 w 80"/>
                  <a:gd name="T17" fmla="*/ 653 h 1366"/>
                  <a:gd name="T18" fmla="*/ 59 w 80"/>
                  <a:gd name="T19" fmla="*/ 741 h 1366"/>
                  <a:gd name="T20" fmla="*/ 66 w 80"/>
                  <a:gd name="T21" fmla="*/ 799 h 1366"/>
                  <a:gd name="T22" fmla="*/ 46 w 80"/>
                  <a:gd name="T23" fmla="*/ 871 h 1366"/>
                  <a:gd name="T24" fmla="*/ 66 w 80"/>
                  <a:gd name="T25" fmla="*/ 929 h 1366"/>
                  <a:gd name="T26" fmla="*/ 59 w 80"/>
                  <a:gd name="T27" fmla="*/ 1016 h 1366"/>
                  <a:gd name="T28" fmla="*/ 53 w 80"/>
                  <a:gd name="T29" fmla="*/ 1089 h 1366"/>
                  <a:gd name="T30" fmla="*/ 72 w 80"/>
                  <a:gd name="T31" fmla="*/ 1147 h 1366"/>
                  <a:gd name="T32" fmla="*/ 59 w 80"/>
                  <a:gd name="T33" fmla="*/ 1213 h 1366"/>
                  <a:gd name="T34" fmla="*/ 53 w 80"/>
                  <a:gd name="T35" fmla="*/ 1278 h 1366"/>
                  <a:gd name="T36" fmla="*/ 72 w 80"/>
                  <a:gd name="T37" fmla="*/ 1336 h 1366"/>
                  <a:gd name="T38" fmla="*/ 59 w 80"/>
                  <a:gd name="T39" fmla="*/ 1300 h 1366"/>
                  <a:gd name="T40" fmla="*/ 33 w 80"/>
                  <a:gd name="T41" fmla="*/ 1242 h 1366"/>
                  <a:gd name="T42" fmla="*/ 46 w 80"/>
                  <a:gd name="T43" fmla="*/ 1154 h 1366"/>
                  <a:gd name="T44" fmla="*/ 59 w 80"/>
                  <a:gd name="T45" fmla="*/ 1089 h 1366"/>
                  <a:gd name="T46" fmla="*/ 59 w 80"/>
                  <a:gd name="T47" fmla="*/ 1031 h 1366"/>
                  <a:gd name="T48" fmla="*/ 66 w 80"/>
                  <a:gd name="T49" fmla="*/ 966 h 1366"/>
                  <a:gd name="T50" fmla="*/ 66 w 80"/>
                  <a:gd name="T51" fmla="*/ 864 h 1366"/>
                  <a:gd name="T52" fmla="*/ 26 w 80"/>
                  <a:gd name="T53" fmla="*/ 799 h 1366"/>
                  <a:gd name="T54" fmla="*/ 26 w 80"/>
                  <a:gd name="T55" fmla="*/ 726 h 1366"/>
                  <a:gd name="T56" fmla="*/ 26 w 80"/>
                  <a:gd name="T57" fmla="*/ 639 h 1366"/>
                  <a:gd name="T58" fmla="*/ 26 w 80"/>
                  <a:gd name="T59" fmla="*/ 581 h 1366"/>
                  <a:gd name="T60" fmla="*/ 40 w 80"/>
                  <a:gd name="T61" fmla="*/ 523 h 1366"/>
                  <a:gd name="T62" fmla="*/ 46 w 80"/>
                  <a:gd name="T63" fmla="*/ 450 h 1366"/>
                  <a:gd name="T64" fmla="*/ 46 w 80"/>
                  <a:gd name="T65" fmla="*/ 392 h 1366"/>
                  <a:gd name="T66" fmla="*/ 46 w 80"/>
                  <a:gd name="T67" fmla="*/ 319 h 1366"/>
                  <a:gd name="T68" fmla="*/ 46 w 80"/>
                  <a:gd name="T69" fmla="*/ 254 h 1366"/>
                  <a:gd name="T70" fmla="*/ 53 w 80"/>
                  <a:gd name="T71" fmla="*/ 196 h 1366"/>
                  <a:gd name="T72" fmla="*/ 46 w 80"/>
                  <a:gd name="T73" fmla="*/ 131 h 1366"/>
                  <a:gd name="T74" fmla="*/ 13 w 80"/>
                  <a:gd name="T75" fmla="*/ 73 h 1366"/>
                  <a:gd name="T76" fmla="*/ 7 w 80"/>
                  <a:gd name="T77" fmla="*/ 15 h 136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80" h="1366">
                    <a:moveTo>
                      <a:pt x="0" y="0"/>
                    </a:moveTo>
                    <a:lnTo>
                      <a:pt x="33" y="109"/>
                    </a:lnTo>
                    <a:lnTo>
                      <a:pt x="53" y="138"/>
                    </a:lnTo>
                    <a:lnTo>
                      <a:pt x="59" y="167"/>
                    </a:lnTo>
                    <a:lnTo>
                      <a:pt x="66" y="196"/>
                    </a:lnTo>
                    <a:lnTo>
                      <a:pt x="59" y="232"/>
                    </a:lnTo>
                    <a:lnTo>
                      <a:pt x="46" y="269"/>
                    </a:lnTo>
                    <a:lnTo>
                      <a:pt x="40" y="298"/>
                    </a:lnTo>
                    <a:lnTo>
                      <a:pt x="33" y="334"/>
                    </a:lnTo>
                    <a:lnTo>
                      <a:pt x="33" y="363"/>
                    </a:lnTo>
                    <a:lnTo>
                      <a:pt x="33" y="392"/>
                    </a:lnTo>
                    <a:lnTo>
                      <a:pt x="40" y="421"/>
                    </a:lnTo>
                    <a:lnTo>
                      <a:pt x="40" y="457"/>
                    </a:lnTo>
                    <a:lnTo>
                      <a:pt x="53" y="494"/>
                    </a:lnTo>
                    <a:lnTo>
                      <a:pt x="53" y="523"/>
                    </a:lnTo>
                    <a:lnTo>
                      <a:pt x="53" y="581"/>
                    </a:lnTo>
                    <a:lnTo>
                      <a:pt x="53" y="610"/>
                    </a:lnTo>
                    <a:lnTo>
                      <a:pt x="53" y="653"/>
                    </a:lnTo>
                    <a:lnTo>
                      <a:pt x="53" y="697"/>
                    </a:lnTo>
                    <a:lnTo>
                      <a:pt x="59" y="741"/>
                    </a:lnTo>
                    <a:lnTo>
                      <a:pt x="66" y="770"/>
                    </a:lnTo>
                    <a:lnTo>
                      <a:pt x="66" y="799"/>
                    </a:lnTo>
                    <a:lnTo>
                      <a:pt x="59" y="835"/>
                    </a:lnTo>
                    <a:lnTo>
                      <a:pt x="46" y="871"/>
                    </a:lnTo>
                    <a:lnTo>
                      <a:pt x="53" y="900"/>
                    </a:lnTo>
                    <a:lnTo>
                      <a:pt x="66" y="929"/>
                    </a:lnTo>
                    <a:lnTo>
                      <a:pt x="66" y="958"/>
                    </a:lnTo>
                    <a:lnTo>
                      <a:pt x="59" y="1016"/>
                    </a:lnTo>
                    <a:lnTo>
                      <a:pt x="53" y="1060"/>
                    </a:lnTo>
                    <a:lnTo>
                      <a:pt x="53" y="1089"/>
                    </a:lnTo>
                    <a:lnTo>
                      <a:pt x="59" y="1118"/>
                    </a:lnTo>
                    <a:lnTo>
                      <a:pt x="72" y="1147"/>
                    </a:lnTo>
                    <a:lnTo>
                      <a:pt x="72" y="1176"/>
                    </a:lnTo>
                    <a:lnTo>
                      <a:pt x="59" y="1213"/>
                    </a:lnTo>
                    <a:lnTo>
                      <a:pt x="46" y="1242"/>
                    </a:lnTo>
                    <a:lnTo>
                      <a:pt x="53" y="1278"/>
                    </a:lnTo>
                    <a:lnTo>
                      <a:pt x="66" y="1307"/>
                    </a:lnTo>
                    <a:lnTo>
                      <a:pt x="72" y="1336"/>
                    </a:lnTo>
                    <a:lnTo>
                      <a:pt x="79" y="1365"/>
                    </a:lnTo>
                    <a:lnTo>
                      <a:pt x="59" y="1300"/>
                    </a:lnTo>
                    <a:lnTo>
                      <a:pt x="40" y="1271"/>
                    </a:lnTo>
                    <a:lnTo>
                      <a:pt x="33" y="1242"/>
                    </a:lnTo>
                    <a:lnTo>
                      <a:pt x="33" y="1183"/>
                    </a:lnTo>
                    <a:lnTo>
                      <a:pt x="46" y="1154"/>
                    </a:lnTo>
                    <a:lnTo>
                      <a:pt x="59" y="1125"/>
                    </a:lnTo>
                    <a:lnTo>
                      <a:pt x="59" y="1089"/>
                    </a:lnTo>
                    <a:lnTo>
                      <a:pt x="59" y="1060"/>
                    </a:lnTo>
                    <a:lnTo>
                      <a:pt x="59" y="1031"/>
                    </a:lnTo>
                    <a:lnTo>
                      <a:pt x="66" y="995"/>
                    </a:lnTo>
                    <a:lnTo>
                      <a:pt x="66" y="966"/>
                    </a:lnTo>
                    <a:lnTo>
                      <a:pt x="66" y="922"/>
                    </a:lnTo>
                    <a:lnTo>
                      <a:pt x="66" y="864"/>
                    </a:lnTo>
                    <a:lnTo>
                      <a:pt x="40" y="835"/>
                    </a:lnTo>
                    <a:lnTo>
                      <a:pt x="26" y="799"/>
                    </a:lnTo>
                    <a:lnTo>
                      <a:pt x="26" y="770"/>
                    </a:lnTo>
                    <a:lnTo>
                      <a:pt x="26" y="726"/>
                    </a:lnTo>
                    <a:lnTo>
                      <a:pt x="26" y="683"/>
                    </a:lnTo>
                    <a:lnTo>
                      <a:pt x="26" y="639"/>
                    </a:lnTo>
                    <a:lnTo>
                      <a:pt x="26" y="610"/>
                    </a:lnTo>
                    <a:lnTo>
                      <a:pt x="26" y="581"/>
                    </a:lnTo>
                    <a:lnTo>
                      <a:pt x="26" y="552"/>
                    </a:lnTo>
                    <a:lnTo>
                      <a:pt x="40" y="523"/>
                    </a:lnTo>
                    <a:lnTo>
                      <a:pt x="46" y="486"/>
                    </a:lnTo>
                    <a:lnTo>
                      <a:pt x="46" y="450"/>
                    </a:lnTo>
                    <a:lnTo>
                      <a:pt x="46" y="421"/>
                    </a:lnTo>
                    <a:lnTo>
                      <a:pt x="46" y="392"/>
                    </a:lnTo>
                    <a:lnTo>
                      <a:pt x="46" y="349"/>
                    </a:lnTo>
                    <a:lnTo>
                      <a:pt x="46" y="319"/>
                    </a:lnTo>
                    <a:lnTo>
                      <a:pt x="46" y="290"/>
                    </a:lnTo>
                    <a:lnTo>
                      <a:pt x="46" y="254"/>
                    </a:lnTo>
                    <a:lnTo>
                      <a:pt x="46" y="225"/>
                    </a:lnTo>
                    <a:lnTo>
                      <a:pt x="53" y="196"/>
                    </a:lnTo>
                    <a:lnTo>
                      <a:pt x="59" y="160"/>
                    </a:lnTo>
                    <a:lnTo>
                      <a:pt x="46" y="131"/>
                    </a:lnTo>
                    <a:lnTo>
                      <a:pt x="26" y="102"/>
                    </a:lnTo>
                    <a:lnTo>
                      <a:pt x="13" y="73"/>
                    </a:lnTo>
                    <a:lnTo>
                      <a:pt x="13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  <p:sp>
            <p:nvSpPr>
              <p:cNvPr id="1054" name="Freeform 22"/>
              <p:cNvSpPr>
                <a:spLocks/>
              </p:cNvSpPr>
              <p:nvPr/>
            </p:nvSpPr>
            <p:spPr bwMode="auto">
              <a:xfrm>
                <a:off x="246" y="204"/>
                <a:ext cx="107" cy="2135"/>
              </a:xfrm>
              <a:custGeom>
                <a:avLst/>
                <a:gdLst>
                  <a:gd name="T0" fmla="*/ 0 w 107"/>
                  <a:gd name="T1" fmla="*/ 0 h 2135"/>
                  <a:gd name="T2" fmla="*/ 106 w 107"/>
                  <a:gd name="T3" fmla="*/ 116 h 2135"/>
                  <a:gd name="T4" fmla="*/ 106 w 107"/>
                  <a:gd name="T5" fmla="*/ 987 h 2135"/>
                  <a:gd name="T6" fmla="*/ 53 w 107"/>
                  <a:gd name="T7" fmla="*/ 1045 h 2135"/>
                  <a:gd name="T8" fmla="*/ 53 w 107"/>
                  <a:gd name="T9" fmla="*/ 1161 h 2135"/>
                  <a:gd name="T10" fmla="*/ 66 w 107"/>
                  <a:gd name="T11" fmla="*/ 1219 h 2135"/>
                  <a:gd name="T12" fmla="*/ 40 w 107"/>
                  <a:gd name="T13" fmla="*/ 1277 h 2135"/>
                  <a:gd name="T14" fmla="*/ 40 w 107"/>
                  <a:gd name="T15" fmla="*/ 1336 h 2135"/>
                  <a:gd name="T16" fmla="*/ 27 w 107"/>
                  <a:gd name="T17" fmla="*/ 1394 h 2135"/>
                  <a:gd name="T18" fmla="*/ 40 w 107"/>
                  <a:gd name="T19" fmla="*/ 1452 h 2135"/>
                  <a:gd name="T20" fmla="*/ 53 w 107"/>
                  <a:gd name="T21" fmla="*/ 1510 h 2135"/>
                  <a:gd name="T22" fmla="*/ 53 w 107"/>
                  <a:gd name="T23" fmla="*/ 1568 h 2135"/>
                  <a:gd name="T24" fmla="*/ 66 w 107"/>
                  <a:gd name="T25" fmla="*/ 1626 h 2135"/>
                  <a:gd name="T26" fmla="*/ 40 w 107"/>
                  <a:gd name="T27" fmla="*/ 1684 h 2135"/>
                  <a:gd name="T28" fmla="*/ 27 w 107"/>
                  <a:gd name="T29" fmla="*/ 1742 h 2135"/>
                  <a:gd name="T30" fmla="*/ 27 w 107"/>
                  <a:gd name="T31" fmla="*/ 1800 h 2135"/>
                  <a:gd name="T32" fmla="*/ 40 w 107"/>
                  <a:gd name="T33" fmla="*/ 1873 h 2135"/>
                  <a:gd name="T34" fmla="*/ 40 w 107"/>
                  <a:gd name="T35" fmla="*/ 1945 h 2135"/>
                  <a:gd name="T36" fmla="*/ 27 w 107"/>
                  <a:gd name="T37" fmla="*/ 2018 h 2135"/>
                  <a:gd name="T38" fmla="*/ 40 w 107"/>
                  <a:gd name="T39" fmla="*/ 2076 h 2135"/>
                  <a:gd name="T40" fmla="*/ 53 w 107"/>
                  <a:gd name="T41" fmla="*/ 2134 h 2135"/>
                  <a:gd name="T42" fmla="*/ 13 w 107"/>
                  <a:gd name="T43" fmla="*/ 2061 h 2135"/>
                  <a:gd name="T44" fmla="*/ 13 w 107"/>
                  <a:gd name="T45" fmla="*/ 1974 h 2135"/>
                  <a:gd name="T46" fmla="*/ 13 w 107"/>
                  <a:gd name="T47" fmla="*/ 1916 h 2135"/>
                  <a:gd name="T48" fmla="*/ 27 w 107"/>
                  <a:gd name="T49" fmla="*/ 1858 h 2135"/>
                  <a:gd name="T50" fmla="*/ 40 w 107"/>
                  <a:gd name="T51" fmla="*/ 1800 h 2135"/>
                  <a:gd name="T52" fmla="*/ 40 w 107"/>
                  <a:gd name="T53" fmla="*/ 1684 h 2135"/>
                  <a:gd name="T54" fmla="*/ 40 w 107"/>
                  <a:gd name="T55" fmla="*/ 1597 h 2135"/>
                  <a:gd name="T56" fmla="*/ 40 w 107"/>
                  <a:gd name="T57" fmla="*/ 1539 h 2135"/>
                  <a:gd name="T58" fmla="*/ 40 w 107"/>
                  <a:gd name="T59" fmla="*/ 1481 h 2135"/>
                  <a:gd name="T60" fmla="*/ 53 w 107"/>
                  <a:gd name="T61" fmla="*/ 1423 h 2135"/>
                  <a:gd name="T62" fmla="*/ 53 w 107"/>
                  <a:gd name="T63" fmla="*/ 1350 h 2135"/>
                  <a:gd name="T64" fmla="*/ 53 w 107"/>
                  <a:gd name="T65" fmla="*/ 1292 h 2135"/>
                  <a:gd name="T66" fmla="*/ 40 w 107"/>
                  <a:gd name="T67" fmla="*/ 1234 h 2135"/>
                  <a:gd name="T68" fmla="*/ 40 w 107"/>
                  <a:gd name="T69" fmla="*/ 1176 h 2135"/>
                  <a:gd name="T70" fmla="*/ 53 w 107"/>
                  <a:gd name="T71" fmla="*/ 1118 h 2135"/>
                  <a:gd name="T72" fmla="*/ 66 w 107"/>
                  <a:gd name="T73" fmla="*/ 1060 h 2135"/>
                  <a:gd name="T74" fmla="*/ 66 w 107"/>
                  <a:gd name="T75" fmla="*/ 987 h 2135"/>
                  <a:gd name="T76" fmla="*/ 66 w 107"/>
                  <a:gd name="T77" fmla="*/ 929 h 2135"/>
                  <a:gd name="T78" fmla="*/ 66 w 107"/>
                  <a:gd name="T79" fmla="*/ 871 h 2135"/>
                  <a:gd name="T80" fmla="*/ 66 w 107"/>
                  <a:gd name="T81" fmla="*/ 798 h 2135"/>
                  <a:gd name="T82" fmla="*/ 66 w 107"/>
                  <a:gd name="T83" fmla="*/ 726 h 2135"/>
                  <a:gd name="T84" fmla="*/ 66 w 107"/>
                  <a:gd name="T85" fmla="*/ 668 h 2135"/>
                  <a:gd name="T86" fmla="*/ 66 w 107"/>
                  <a:gd name="T87" fmla="*/ 552 h 2135"/>
                  <a:gd name="T88" fmla="*/ 53 w 107"/>
                  <a:gd name="T89" fmla="*/ 494 h 2135"/>
                  <a:gd name="T90" fmla="*/ 53 w 107"/>
                  <a:gd name="T91" fmla="*/ 436 h 2135"/>
                  <a:gd name="T92" fmla="*/ 53 w 107"/>
                  <a:gd name="T93" fmla="*/ 377 h 2135"/>
                  <a:gd name="T94" fmla="*/ 53 w 107"/>
                  <a:gd name="T95" fmla="*/ 319 h 2135"/>
                  <a:gd name="T96" fmla="*/ 53 w 107"/>
                  <a:gd name="T97" fmla="*/ 261 h 2135"/>
                  <a:gd name="T98" fmla="*/ 53 w 107"/>
                  <a:gd name="T99" fmla="*/ 203 h 2135"/>
                  <a:gd name="T100" fmla="*/ 53 w 107"/>
                  <a:gd name="T101" fmla="*/ 145 h 2135"/>
                  <a:gd name="T102" fmla="*/ 27 w 107"/>
                  <a:gd name="T103" fmla="*/ 87 h 2135"/>
                  <a:gd name="T104" fmla="*/ 0 w 107"/>
                  <a:gd name="T105" fmla="*/ 0 h 213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07" h="2135">
                    <a:moveTo>
                      <a:pt x="0" y="0"/>
                    </a:moveTo>
                    <a:lnTo>
                      <a:pt x="106" y="116"/>
                    </a:lnTo>
                    <a:lnTo>
                      <a:pt x="106" y="987"/>
                    </a:lnTo>
                    <a:lnTo>
                      <a:pt x="53" y="1045"/>
                    </a:lnTo>
                    <a:lnTo>
                      <a:pt x="53" y="1161"/>
                    </a:lnTo>
                    <a:lnTo>
                      <a:pt x="66" y="1219"/>
                    </a:lnTo>
                    <a:lnTo>
                      <a:pt x="40" y="1277"/>
                    </a:lnTo>
                    <a:lnTo>
                      <a:pt x="40" y="1336"/>
                    </a:lnTo>
                    <a:lnTo>
                      <a:pt x="27" y="1394"/>
                    </a:lnTo>
                    <a:lnTo>
                      <a:pt x="40" y="1452"/>
                    </a:lnTo>
                    <a:lnTo>
                      <a:pt x="53" y="1510"/>
                    </a:lnTo>
                    <a:lnTo>
                      <a:pt x="53" y="1568"/>
                    </a:lnTo>
                    <a:lnTo>
                      <a:pt x="66" y="1626"/>
                    </a:lnTo>
                    <a:lnTo>
                      <a:pt x="40" y="1684"/>
                    </a:lnTo>
                    <a:lnTo>
                      <a:pt x="27" y="1742"/>
                    </a:lnTo>
                    <a:lnTo>
                      <a:pt x="27" y="1800"/>
                    </a:lnTo>
                    <a:lnTo>
                      <a:pt x="40" y="1873"/>
                    </a:lnTo>
                    <a:lnTo>
                      <a:pt x="40" y="1945"/>
                    </a:lnTo>
                    <a:lnTo>
                      <a:pt x="27" y="2018"/>
                    </a:lnTo>
                    <a:lnTo>
                      <a:pt x="40" y="2076"/>
                    </a:lnTo>
                    <a:lnTo>
                      <a:pt x="53" y="2134"/>
                    </a:lnTo>
                    <a:lnTo>
                      <a:pt x="13" y="2061"/>
                    </a:lnTo>
                    <a:lnTo>
                      <a:pt x="13" y="1974"/>
                    </a:lnTo>
                    <a:lnTo>
                      <a:pt x="13" y="1916"/>
                    </a:lnTo>
                    <a:lnTo>
                      <a:pt x="27" y="1858"/>
                    </a:lnTo>
                    <a:lnTo>
                      <a:pt x="40" y="1800"/>
                    </a:lnTo>
                    <a:lnTo>
                      <a:pt x="40" y="1684"/>
                    </a:lnTo>
                    <a:lnTo>
                      <a:pt x="40" y="1597"/>
                    </a:lnTo>
                    <a:lnTo>
                      <a:pt x="40" y="1539"/>
                    </a:lnTo>
                    <a:lnTo>
                      <a:pt x="40" y="1481"/>
                    </a:lnTo>
                    <a:lnTo>
                      <a:pt x="53" y="1423"/>
                    </a:lnTo>
                    <a:lnTo>
                      <a:pt x="53" y="1350"/>
                    </a:lnTo>
                    <a:lnTo>
                      <a:pt x="53" y="1292"/>
                    </a:lnTo>
                    <a:lnTo>
                      <a:pt x="40" y="1234"/>
                    </a:lnTo>
                    <a:lnTo>
                      <a:pt x="40" y="1176"/>
                    </a:lnTo>
                    <a:lnTo>
                      <a:pt x="53" y="1118"/>
                    </a:lnTo>
                    <a:lnTo>
                      <a:pt x="66" y="1060"/>
                    </a:lnTo>
                    <a:lnTo>
                      <a:pt x="66" y="987"/>
                    </a:lnTo>
                    <a:lnTo>
                      <a:pt x="66" y="929"/>
                    </a:lnTo>
                    <a:lnTo>
                      <a:pt x="66" y="871"/>
                    </a:lnTo>
                    <a:lnTo>
                      <a:pt x="66" y="798"/>
                    </a:lnTo>
                    <a:lnTo>
                      <a:pt x="66" y="726"/>
                    </a:lnTo>
                    <a:lnTo>
                      <a:pt x="66" y="668"/>
                    </a:lnTo>
                    <a:lnTo>
                      <a:pt x="66" y="552"/>
                    </a:lnTo>
                    <a:lnTo>
                      <a:pt x="53" y="494"/>
                    </a:lnTo>
                    <a:lnTo>
                      <a:pt x="53" y="436"/>
                    </a:lnTo>
                    <a:lnTo>
                      <a:pt x="53" y="377"/>
                    </a:lnTo>
                    <a:lnTo>
                      <a:pt x="53" y="319"/>
                    </a:lnTo>
                    <a:lnTo>
                      <a:pt x="53" y="261"/>
                    </a:lnTo>
                    <a:lnTo>
                      <a:pt x="53" y="203"/>
                    </a:lnTo>
                    <a:lnTo>
                      <a:pt x="53" y="145"/>
                    </a:lnTo>
                    <a:lnTo>
                      <a:pt x="27" y="8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  <p:sp>
            <p:nvSpPr>
              <p:cNvPr id="1055" name="Freeform 23"/>
              <p:cNvSpPr>
                <a:spLocks/>
              </p:cNvSpPr>
              <p:nvPr/>
            </p:nvSpPr>
            <p:spPr bwMode="auto">
              <a:xfrm>
                <a:off x="260" y="437"/>
                <a:ext cx="93" cy="1699"/>
              </a:xfrm>
              <a:custGeom>
                <a:avLst/>
                <a:gdLst>
                  <a:gd name="T0" fmla="*/ 92 w 93"/>
                  <a:gd name="T1" fmla="*/ 0 h 1699"/>
                  <a:gd name="T2" fmla="*/ 79 w 93"/>
                  <a:gd name="T3" fmla="*/ 73 h 1699"/>
                  <a:gd name="T4" fmla="*/ 79 w 93"/>
                  <a:gd name="T5" fmla="*/ 131 h 1699"/>
                  <a:gd name="T6" fmla="*/ 66 w 93"/>
                  <a:gd name="T7" fmla="*/ 189 h 1699"/>
                  <a:gd name="T8" fmla="*/ 26 w 93"/>
                  <a:gd name="T9" fmla="*/ 247 h 1699"/>
                  <a:gd name="T10" fmla="*/ 26 w 93"/>
                  <a:gd name="T11" fmla="*/ 305 h 1699"/>
                  <a:gd name="T12" fmla="*/ 26 w 93"/>
                  <a:gd name="T13" fmla="*/ 363 h 1699"/>
                  <a:gd name="T14" fmla="*/ 39 w 93"/>
                  <a:gd name="T15" fmla="*/ 421 h 1699"/>
                  <a:gd name="T16" fmla="*/ 53 w 93"/>
                  <a:gd name="T17" fmla="*/ 479 h 1699"/>
                  <a:gd name="T18" fmla="*/ 53 w 93"/>
                  <a:gd name="T19" fmla="*/ 537 h 1699"/>
                  <a:gd name="T20" fmla="*/ 39 w 93"/>
                  <a:gd name="T21" fmla="*/ 610 h 1699"/>
                  <a:gd name="T22" fmla="*/ 39 w 93"/>
                  <a:gd name="T23" fmla="*/ 668 h 1699"/>
                  <a:gd name="T24" fmla="*/ 39 w 93"/>
                  <a:gd name="T25" fmla="*/ 726 h 1699"/>
                  <a:gd name="T26" fmla="*/ 39 w 93"/>
                  <a:gd name="T27" fmla="*/ 784 h 1699"/>
                  <a:gd name="T28" fmla="*/ 13 w 93"/>
                  <a:gd name="T29" fmla="*/ 856 h 1699"/>
                  <a:gd name="T30" fmla="*/ 0 w 93"/>
                  <a:gd name="T31" fmla="*/ 914 h 1699"/>
                  <a:gd name="T32" fmla="*/ 0 w 93"/>
                  <a:gd name="T33" fmla="*/ 972 h 1699"/>
                  <a:gd name="T34" fmla="*/ 26 w 93"/>
                  <a:gd name="T35" fmla="*/ 1030 h 1699"/>
                  <a:gd name="T36" fmla="*/ 26 w 93"/>
                  <a:gd name="T37" fmla="*/ 1103 h 1699"/>
                  <a:gd name="T38" fmla="*/ 13 w 93"/>
                  <a:gd name="T39" fmla="*/ 1176 h 1699"/>
                  <a:gd name="T40" fmla="*/ 13 w 93"/>
                  <a:gd name="T41" fmla="*/ 1234 h 1699"/>
                  <a:gd name="T42" fmla="*/ 13 w 93"/>
                  <a:gd name="T43" fmla="*/ 1292 h 1699"/>
                  <a:gd name="T44" fmla="*/ 13 w 93"/>
                  <a:gd name="T45" fmla="*/ 1350 h 1699"/>
                  <a:gd name="T46" fmla="*/ 0 w 93"/>
                  <a:gd name="T47" fmla="*/ 1408 h 1699"/>
                  <a:gd name="T48" fmla="*/ 0 w 93"/>
                  <a:gd name="T49" fmla="*/ 1466 h 1699"/>
                  <a:gd name="T50" fmla="*/ 13 w 93"/>
                  <a:gd name="T51" fmla="*/ 1524 h 1699"/>
                  <a:gd name="T52" fmla="*/ 53 w 93"/>
                  <a:gd name="T53" fmla="*/ 1582 h 1699"/>
                  <a:gd name="T54" fmla="*/ 53 w 93"/>
                  <a:gd name="T55" fmla="*/ 1640 h 1699"/>
                  <a:gd name="T56" fmla="*/ 26 w 93"/>
                  <a:gd name="T57" fmla="*/ 1698 h 1699"/>
                  <a:gd name="T58" fmla="*/ 53 w 93"/>
                  <a:gd name="T59" fmla="*/ 1640 h 1699"/>
                  <a:gd name="T60" fmla="*/ 39 w 93"/>
                  <a:gd name="T61" fmla="*/ 1567 h 1699"/>
                  <a:gd name="T62" fmla="*/ 26 w 93"/>
                  <a:gd name="T63" fmla="*/ 1509 h 1699"/>
                  <a:gd name="T64" fmla="*/ 26 w 93"/>
                  <a:gd name="T65" fmla="*/ 1437 h 1699"/>
                  <a:gd name="T66" fmla="*/ 26 w 93"/>
                  <a:gd name="T67" fmla="*/ 1379 h 1699"/>
                  <a:gd name="T68" fmla="*/ 26 w 93"/>
                  <a:gd name="T69" fmla="*/ 1321 h 1699"/>
                  <a:gd name="T70" fmla="*/ 26 w 93"/>
                  <a:gd name="T71" fmla="*/ 1263 h 1699"/>
                  <a:gd name="T72" fmla="*/ 26 w 93"/>
                  <a:gd name="T73" fmla="*/ 1205 h 1699"/>
                  <a:gd name="T74" fmla="*/ 53 w 93"/>
                  <a:gd name="T75" fmla="*/ 1147 h 1699"/>
                  <a:gd name="T76" fmla="*/ 66 w 93"/>
                  <a:gd name="T77" fmla="*/ 1088 h 1699"/>
                  <a:gd name="T78" fmla="*/ 39 w 93"/>
                  <a:gd name="T79" fmla="*/ 1030 h 1699"/>
                  <a:gd name="T80" fmla="*/ 13 w 93"/>
                  <a:gd name="T81" fmla="*/ 972 h 1699"/>
                  <a:gd name="T82" fmla="*/ 13 w 93"/>
                  <a:gd name="T83" fmla="*/ 914 h 1699"/>
                  <a:gd name="T84" fmla="*/ 26 w 93"/>
                  <a:gd name="T85" fmla="*/ 856 h 1699"/>
                  <a:gd name="T86" fmla="*/ 39 w 93"/>
                  <a:gd name="T87" fmla="*/ 798 h 1699"/>
                  <a:gd name="T88" fmla="*/ 39 w 93"/>
                  <a:gd name="T89" fmla="*/ 740 h 1699"/>
                  <a:gd name="T90" fmla="*/ 53 w 93"/>
                  <a:gd name="T91" fmla="*/ 682 h 1699"/>
                  <a:gd name="T92" fmla="*/ 66 w 93"/>
                  <a:gd name="T93" fmla="*/ 624 h 1699"/>
                  <a:gd name="T94" fmla="*/ 66 w 93"/>
                  <a:gd name="T95" fmla="*/ 566 h 1699"/>
                  <a:gd name="T96" fmla="*/ 53 w 93"/>
                  <a:gd name="T97" fmla="*/ 508 h 1699"/>
                  <a:gd name="T98" fmla="*/ 39 w 93"/>
                  <a:gd name="T99" fmla="*/ 450 h 1699"/>
                  <a:gd name="T100" fmla="*/ 26 w 93"/>
                  <a:gd name="T101" fmla="*/ 392 h 1699"/>
                  <a:gd name="T102" fmla="*/ 26 w 93"/>
                  <a:gd name="T103" fmla="*/ 334 h 1699"/>
                  <a:gd name="T104" fmla="*/ 26 w 93"/>
                  <a:gd name="T105" fmla="*/ 276 h 1699"/>
                  <a:gd name="T106" fmla="*/ 66 w 93"/>
                  <a:gd name="T107" fmla="*/ 218 h 1699"/>
                  <a:gd name="T108" fmla="*/ 66 w 93"/>
                  <a:gd name="T109" fmla="*/ 160 h 1699"/>
                  <a:gd name="T110" fmla="*/ 66 w 93"/>
                  <a:gd name="T111" fmla="*/ 102 h 169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93" h="1699">
                    <a:moveTo>
                      <a:pt x="92" y="0"/>
                    </a:moveTo>
                    <a:lnTo>
                      <a:pt x="79" y="73"/>
                    </a:lnTo>
                    <a:lnTo>
                      <a:pt x="79" y="131"/>
                    </a:lnTo>
                    <a:lnTo>
                      <a:pt x="66" y="189"/>
                    </a:lnTo>
                    <a:lnTo>
                      <a:pt x="26" y="247"/>
                    </a:lnTo>
                    <a:lnTo>
                      <a:pt x="26" y="305"/>
                    </a:lnTo>
                    <a:lnTo>
                      <a:pt x="26" y="363"/>
                    </a:lnTo>
                    <a:lnTo>
                      <a:pt x="39" y="421"/>
                    </a:lnTo>
                    <a:lnTo>
                      <a:pt x="53" y="479"/>
                    </a:lnTo>
                    <a:lnTo>
                      <a:pt x="53" y="537"/>
                    </a:lnTo>
                    <a:lnTo>
                      <a:pt x="39" y="610"/>
                    </a:lnTo>
                    <a:lnTo>
                      <a:pt x="39" y="668"/>
                    </a:lnTo>
                    <a:lnTo>
                      <a:pt x="39" y="726"/>
                    </a:lnTo>
                    <a:lnTo>
                      <a:pt x="39" y="784"/>
                    </a:lnTo>
                    <a:lnTo>
                      <a:pt x="13" y="856"/>
                    </a:lnTo>
                    <a:lnTo>
                      <a:pt x="0" y="914"/>
                    </a:lnTo>
                    <a:lnTo>
                      <a:pt x="0" y="972"/>
                    </a:lnTo>
                    <a:lnTo>
                      <a:pt x="26" y="1030"/>
                    </a:lnTo>
                    <a:lnTo>
                      <a:pt x="26" y="1103"/>
                    </a:lnTo>
                    <a:lnTo>
                      <a:pt x="13" y="1176"/>
                    </a:lnTo>
                    <a:lnTo>
                      <a:pt x="13" y="1234"/>
                    </a:lnTo>
                    <a:lnTo>
                      <a:pt x="13" y="1292"/>
                    </a:lnTo>
                    <a:lnTo>
                      <a:pt x="13" y="1350"/>
                    </a:lnTo>
                    <a:lnTo>
                      <a:pt x="0" y="1408"/>
                    </a:lnTo>
                    <a:lnTo>
                      <a:pt x="0" y="1466"/>
                    </a:lnTo>
                    <a:lnTo>
                      <a:pt x="13" y="1524"/>
                    </a:lnTo>
                    <a:lnTo>
                      <a:pt x="53" y="1582"/>
                    </a:lnTo>
                    <a:lnTo>
                      <a:pt x="53" y="1640"/>
                    </a:lnTo>
                    <a:lnTo>
                      <a:pt x="26" y="1698"/>
                    </a:lnTo>
                    <a:lnTo>
                      <a:pt x="53" y="1640"/>
                    </a:lnTo>
                    <a:lnTo>
                      <a:pt x="39" y="1567"/>
                    </a:lnTo>
                    <a:lnTo>
                      <a:pt x="26" y="1509"/>
                    </a:lnTo>
                    <a:lnTo>
                      <a:pt x="26" y="1437"/>
                    </a:lnTo>
                    <a:lnTo>
                      <a:pt x="26" y="1379"/>
                    </a:lnTo>
                    <a:lnTo>
                      <a:pt x="26" y="1321"/>
                    </a:lnTo>
                    <a:lnTo>
                      <a:pt x="26" y="1263"/>
                    </a:lnTo>
                    <a:lnTo>
                      <a:pt x="26" y="1205"/>
                    </a:lnTo>
                    <a:lnTo>
                      <a:pt x="53" y="1147"/>
                    </a:lnTo>
                    <a:lnTo>
                      <a:pt x="66" y="1088"/>
                    </a:lnTo>
                    <a:lnTo>
                      <a:pt x="39" y="1030"/>
                    </a:lnTo>
                    <a:lnTo>
                      <a:pt x="13" y="972"/>
                    </a:lnTo>
                    <a:lnTo>
                      <a:pt x="13" y="914"/>
                    </a:lnTo>
                    <a:lnTo>
                      <a:pt x="26" y="856"/>
                    </a:lnTo>
                    <a:lnTo>
                      <a:pt x="39" y="798"/>
                    </a:lnTo>
                    <a:lnTo>
                      <a:pt x="39" y="740"/>
                    </a:lnTo>
                    <a:lnTo>
                      <a:pt x="53" y="682"/>
                    </a:lnTo>
                    <a:lnTo>
                      <a:pt x="66" y="624"/>
                    </a:lnTo>
                    <a:lnTo>
                      <a:pt x="66" y="566"/>
                    </a:lnTo>
                    <a:lnTo>
                      <a:pt x="53" y="508"/>
                    </a:lnTo>
                    <a:lnTo>
                      <a:pt x="39" y="450"/>
                    </a:lnTo>
                    <a:lnTo>
                      <a:pt x="26" y="392"/>
                    </a:lnTo>
                    <a:lnTo>
                      <a:pt x="26" y="334"/>
                    </a:lnTo>
                    <a:lnTo>
                      <a:pt x="26" y="276"/>
                    </a:lnTo>
                    <a:lnTo>
                      <a:pt x="66" y="218"/>
                    </a:lnTo>
                    <a:lnTo>
                      <a:pt x="66" y="160"/>
                    </a:lnTo>
                    <a:lnTo>
                      <a:pt x="66" y="102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  <p:sp>
            <p:nvSpPr>
              <p:cNvPr id="1056" name="Freeform 24"/>
              <p:cNvSpPr>
                <a:spLocks/>
              </p:cNvSpPr>
              <p:nvPr/>
            </p:nvSpPr>
            <p:spPr bwMode="auto">
              <a:xfrm>
                <a:off x="1161" y="204"/>
                <a:ext cx="2527" cy="117"/>
              </a:xfrm>
              <a:custGeom>
                <a:avLst/>
                <a:gdLst>
                  <a:gd name="T0" fmla="*/ 81 w 2527"/>
                  <a:gd name="T1" fmla="*/ 73 h 117"/>
                  <a:gd name="T2" fmla="*/ 188 w 2527"/>
                  <a:gd name="T3" fmla="*/ 44 h 117"/>
                  <a:gd name="T4" fmla="*/ 296 w 2527"/>
                  <a:gd name="T5" fmla="*/ 58 h 117"/>
                  <a:gd name="T6" fmla="*/ 417 w 2527"/>
                  <a:gd name="T7" fmla="*/ 87 h 117"/>
                  <a:gd name="T8" fmla="*/ 524 w 2527"/>
                  <a:gd name="T9" fmla="*/ 87 h 117"/>
                  <a:gd name="T10" fmla="*/ 645 w 2527"/>
                  <a:gd name="T11" fmla="*/ 73 h 117"/>
                  <a:gd name="T12" fmla="*/ 833 w 2527"/>
                  <a:gd name="T13" fmla="*/ 58 h 117"/>
                  <a:gd name="T14" fmla="*/ 941 w 2527"/>
                  <a:gd name="T15" fmla="*/ 44 h 117"/>
                  <a:gd name="T16" fmla="*/ 1061 w 2527"/>
                  <a:gd name="T17" fmla="*/ 58 h 117"/>
                  <a:gd name="T18" fmla="*/ 1209 w 2527"/>
                  <a:gd name="T19" fmla="*/ 58 h 117"/>
                  <a:gd name="T20" fmla="*/ 1344 w 2527"/>
                  <a:gd name="T21" fmla="*/ 44 h 117"/>
                  <a:gd name="T22" fmla="*/ 1451 w 2527"/>
                  <a:gd name="T23" fmla="*/ 44 h 117"/>
                  <a:gd name="T24" fmla="*/ 1559 w 2527"/>
                  <a:gd name="T25" fmla="*/ 0 h 117"/>
                  <a:gd name="T26" fmla="*/ 2472 w 2527"/>
                  <a:gd name="T27" fmla="*/ 0 h 117"/>
                  <a:gd name="T28" fmla="*/ 2472 w 2527"/>
                  <a:gd name="T29" fmla="*/ 58 h 117"/>
                  <a:gd name="T30" fmla="*/ 2351 w 2527"/>
                  <a:gd name="T31" fmla="*/ 58 h 117"/>
                  <a:gd name="T32" fmla="*/ 2244 w 2527"/>
                  <a:gd name="T33" fmla="*/ 58 h 117"/>
                  <a:gd name="T34" fmla="*/ 2123 w 2527"/>
                  <a:gd name="T35" fmla="*/ 73 h 117"/>
                  <a:gd name="T36" fmla="*/ 2015 w 2527"/>
                  <a:gd name="T37" fmla="*/ 87 h 117"/>
                  <a:gd name="T38" fmla="*/ 1868 w 2527"/>
                  <a:gd name="T39" fmla="*/ 73 h 117"/>
                  <a:gd name="T40" fmla="*/ 1760 w 2527"/>
                  <a:gd name="T41" fmla="*/ 58 h 117"/>
                  <a:gd name="T42" fmla="*/ 1639 w 2527"/>
                  <a:gd name="T43" fmla="*/ 58 h 117"/>
                  <a:gd name="T44" fmla="*/ 1532 w 2527"/>
                  <a:gd name="T45" fmla="*/ 73 h 117"/>
                  <a:gd name="T46" fmla="*/ 1424 w 2527"/>
                  <a:gd name="T47" fmla="*/ 73 h 117"/>
                  <a:gd name="T48" fmla="*/ 1317 w 2527"/>
                  <a:gd name="T49" fmla="*/ 58 h 117"/>
                  <a:gd name="T50" fmla="*/ 1088 w 2527"/>
                  <a:gd name="T51" fmla="*/ 73 h 117"/>
                  <a:gd name="T52" fmla="*/ 967 w 2527"/>
                  <a:gd name="T53" fmla="*/ 73 h 117"/>
                  <a:gd name="T54" fmla="*/ 846 w 2527"/>
                  <a:gd name="T55" fmla="*/ 87 h 117"/>
                  <a:gd name="T56" fmla="*/ 726 w 2527"/>
                  <a:gd name="T57" fmla="*/ 73 h 117"/>
                  <a:gd name="T58" fmla="*/ 591 w 2527"/>
                  <a:gd name="T59" fmla="*/ 73 h 117"/>
                  <a:gd name="T60" fmla="*/ 470 w 2527"/>
                  <a:gd name="T61" fmla="*/ 73 h 117"/>
                  <a:gd name="T62" fmla="*/ 363 w 2527"/>
                  <a:gd name="T63" fmla="*/ 73 h 117"/>
                  <a:gd name="T64" fmla="*/ 255 w 2527"/>
                  <a:gd name="T65" fmla="*/ 44 h 117"/>
                  <a:gd name="T66" fmla="*/ 148 w 2527"/>
                  <a:gd name="T67" fmla="*/ 73 h 117"/>
                  <a:gd name="T68" fmla="*/ 0 w 2527"/>
                  <a:gd name="T69" fmla="*/ 116 h 1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527" h="117">
                    <a:moveTo>
                      <a:pt x="0" y="116"/>
                    </a:moveTo>
                    <a:lnTo>
                      <a:pt x="81" y="73"/>
                    </a:lnTo>
                    <a:lnTo>
                      <a:pt x="134" y="58"/>
                    </a:lnTo>
                    <a:lnTo>
                      <a:pt x="188" y="44"/>
                    </a:lnTo>
                    <a:lnTo>
                      <a:pt x="242" y="44"/>
                    </a:lnTo>
                    <a:lnTo>
                      <a:pt x="296" y="58"/>
                    </a:lnTo>
                    <a:lnTo>
                      <a:pt x="363" y="87"/>
                    </a:lnTo>
                    <a:lnTo>
                      <a:pt x="417" y="87"/>
                    </a:lnTo>
                    <a:lnTo>
                      <a:pt x="470" y="87"/>
                    </a:lnTo>
                    <a:lnTo>
                      <a:pt x="524" y="87"/>
                    </a:lnTo>
                    <a:lnTo>
                      <a:pt x="591" y="87"/>
                    </a:lnTo>
                    <a:lnTo>
                      <a:pt x="645" y="73"/>
                    </a:lnTo>
                    <a:lnTo>
                      <a:pt x="752" y="58"/>
                    </a:lnTo>
                    <a:lnTo>
                      <a:pt x="833" y="58"/>
                    </a:lnTo>
                    <a:lnTo>
                      <a:pt x="887" y="44"/>
                    </a:lnTo>
                    <a:lnTo>
                      <a:pt x="941" y="44"/>
                    </a:lnTo>
                    <a:lnTo>
                      <a:pt x="1008" y="58"/>
                    </a:lnTo>
                    <a:lnTo>
                      <a:pt x="1061" y="58"/>
                    </a:lnTo>
                    <a:lnTo>
                      <a:pt x="1115" y="58"/>
                    </a:lnTo>
                    <a:lnTo>
                      <a:pt x="1209" y="58"/>
                    </a:lnTo>
                    <a:lnTo>
                      <a:pt x="1276" y="44"/>
                    </a:lnTo>
                    <a:lnTo>
                      <a:pt x="1344" y="44"/>
                    </a:lnTo>
                    <a:lnTo>
                      <a:pt x="1397" y="44"/>
                    </a:lnTo>
                    <a:lnTo>
                      <a:pt x="1451" y="44"/>
                    </a:lnTo>
                    <a:lnTo>
                      <a:pt x="1505" y="29"/>
                    </a:lnTo>
                    <a:lnTo>
                      <a:pt x="1559" y="0"/>
                    </a:lnTo>
                    <a:lnTo>
                      <a:pt x="2472" y="0"/>
                    </a:lnTo>
                    <a:lnTo>
                      <a:pt x="2526" y="29"/>
                    </a:lnTo>
                    <a:lnTo>
                      <a:pt x="2472" y="58"/>
                    </a:lnTo>
                    <a:lnTo>
                      <a:pt x="2419" y="58"/>
                    </a:lnTo>
                    <a:lnTo>
                      <a:pt x="2351" y="58"/>
                    </a:lnTo>
                    <a:lnTo>
                      <a:pt x="2298" y="58"/>
                    </a:lnTo>
                    <a:lnTo>
                      <a:pt x="2244" y="58"/>
                    </a:lnTo>
                    <a:lnTo>
                      <a:pt x="2177" y="102"/>
                    </a:lnTo>
                    <a:lnTo>
                      <a:pt x="2123" y="73"/>
                    </a:lnTo>
                    <a:lnTo>
                      <a:pt x="2069" y="73"/>
                    </a:lnTo>
                    <a:lnTo>
                      <a:pt x="2015" y="87"/>
                    </a:lnTo>
                    <a:lnTo>
                      <a:pt x="1935" y="87"/>
                    </a:lnTo>
                    <a:lnTo>
                      <a:pt x="1868" y="73"/>
                    </a:lnTo>
                    <a:lnTo>
                      <a:pt x="1814" y="58"/>
                    </a:lnTo>
                    <a:lnTo>
                      <a:pt x="1760" y="58"/>
                    </a:lnTo>
                    <a:lnTo>
                      <a:pt x="1706" y="58"/>
                    </a:lnTo>
                    <a:lnTo>
                      <a:pt x="1639" y="58"/>
                    </a:lnTo>
                    <a:lnTo>
                      <a:pt x="1585" y="58"/>
                    </a:lnTo>
                    <a:lnTo>
                      <a:pt x="1532" y="73"/>
                    </a:lnTo>
                    <a:lnTo>
                      <a:pt x="1478" y="73"/>
                    </a:lnTo>
                    <a:lnTo>
                      <a:pt x="1424" y="73"/>
                    </a:lnTo>
                    <a:lnTo>
                      <a:pt x="1370" y="58"/>
                    </a:lnTo>
                    <a:lnTo>
                      <a:pt x="1317" y="58"/>
                    </a:lnTo>
                    <a:lnTo>
                      <a:pt x="1196" y="58"/>
                    </a:lnTo>
                    <a:lnTo>
                      <a:pt x="1088" y="73"/>
                    </a:lnTo>
                    <a:lnTo>
                      <a:pt x="1035" y="73"/>
                    </a:lnTo>
                    <a:lnTo>
                      <a:pt x="967" y="73"/>
                    </a:lnTo>
                    <a:lnTo>
                      <a:pt x="914" y="87"/>
                    </a:lnTo>
                    <a:lnTo>
                      <a:pt x="846" y="87"/>
                    </a:lnTo>
                    <a:lnTo>
                      <a:pt x="779" y="73"/>
                    </a:lnTo>
                    <a:lnTo>
                      <a:pt x="726" y="73"/>
                    </a:lnTo>
                    <a:lnTo>
                      <a:pt x="658" y="73"/>
                    </a:lnTo>
                    <a:lnTo>
                      <a:pt x="591" y="73"/>
                    </a:lnTo>
                    <a:lnTo>
                      <a:pt x="524" y="73"/>
                    </a:lnTo>
                    <a:lnTo>
                      <a:pt x="470" y="73"/>
                    </a:lnTo>
                    <a:lnTo>
                      <a:pt x="417" y="73"/>
                    </a:lnTo>
                    <a:lnTo>
                      <a:pt x="363" y="73"/>
                    </a:lnTo>
                    <a:lnTo>
                      <a:pt x="309" y="44"/>
                    </a:lnTo>
                    <a:lnTo>
                      <a:pt x="255" y="44"/>
                    </a:lnTo>
                    <a:lnTo>
                      <a:pt x="202" y="44"/>
                    </a:lnTo>
                    <a:lnTo>
                      <a:pt x="148" y="73"/>
                    </a:lnTo>
                    <a:lnTo>
                      <a:pt x="94" y="73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  <p:sp>
            <p:nvSpPr>
              <p:cNvPr id="1057" name="Freeform 25"/>
              <p:cNvSpPr>
                <a:spLocks/>
              </p:cNvSpPr>
              <p:nvPr/>
            </p:nvSpPr>
            <p:spPr bwMode="auto">
              <a:xfrm>
                <a:off x="3070" y="204"/>
                <a:ext cx="1763" cy="75"/>
              </a:xfrm>
              <a:custGeom>
                <a:avLst/>
                <a:gdLst>
                  <a:gd name="T0" fmla="*/ 188 w 1763"/>
                  <a:gd name="T1" fmla="*/ 0 h 75"/>
                  <a:gd name="T2" fmla="*/ 363 w 1763"/>
                  <a:gd name="T3" fmla="*/ 74 h 75"/>
                  <a:gd name="T4" fmla="*/ 444 w 1763"/>
                  <a:gd name="T5" fmla="*/ 74 h 75"/>
                  <a:gd name="T6" fmla="*/ 565 w 1763"/>
                  <a:gd name="T7" fmla="*/ 74 h 75"/>
                  <a:gd name="T8" fmla="*/ 619 w 1763"/>
                  <a:gd name="T9" fmla="*/ 74 h 75"/>
                  <a:gd name="T10" fmla="*/ 699 w 1763"/>
                  <a:gd name="T11" fmla="*/ 59 h 75"/>
                  <a:gd name="T12" fmla="*/ 753 w 1763"/>
                  <a:gd name="T13" fmla="*/ 59 h 75"/>
                  <a:gd name="T14" fmla="*/ 807 w 1763"/>
                  <a:gd name="T15" fmla="*/ 44 h 75"/>
                  <a:gd name="T16" fmla="*/ 874 w 1763"/>
                  <a:gd name="T17" fmla="*/ 44 h 75"/>
                  <a:gd name="T18" fmla="*/ 928 w 1763"/>
                  <a:gd name="T19" fmla="*/ 44 h 75"/>
                  <a:gd name="T20" fmla="*/ 995 w 1763"/>
                  <a:gd name="T21" fmla="*/ 74 h 75"/>
                  <a:gd name="T22" fmla="*/ 1103 w 1763"/>
                  <a:gd name="T23" fmla="*/ 74 h 75"/>
                  <a:gd name="T24" fmla="*/ 1157 w 1763"/>
                  <a:gd name="T25" fmla="*/ 74 h 75"/>
                  <a:gd name="T26" fmla="*/ 1211 w 1763"/>
                  <a:gd name="T27" fmla="*/ 74 h 75"/>
                  <a:gd name="T28" fmla="*/ 1332 w 1763"/>
                  <a:gd name="T29" fmla="*/ 74 h 75"/>
                  <a:gd name="T30" fmla="*/ 1399 w 1763"/>
                  <a:gd name="T31" fmla="*/ 59 h 75"/>
                  <a:gd name="T32" fmla="*/ 1453 w 1763"/>
                  <a:gd name="T33" fmla="*/ 44 h 75"/>
                  <a:gd name="T34" fmla="*/ 1506 w 1763"/>
                  <a:gd name="T35" fmla="*/ 44 h 75"/>
                  <a:gd name="T36" fmla="*/ 1560 w 1763"/>
                  <a:gd name="T37" fmla="*/ 30 h 75"/>
                  <a:gd name="T38" fmla="*/ 1654 w 1763"/>
                  <a:gd name="T39" fmla="*/ 30 h 75"/>
                  <a:gd name="T40" fmla="*/ 1708 w 1763"/>
                  <a:gd name="T41" fmla="*/ 30 h 75"/>
                  <a:gd name="T42" fmla="*/ 1762 w 1763"/>
                  <a:gd name="T43" fmla="*/ 30 h 75"/>
                  <a:gd name="T44" fmla="*/ 1708 w 1763"/>
                  <a:gd name="T45" fmla="*/ 30 h 75"/>
                  <a:gd name="T46" fmla="*/ 1654 w 1763"/>
                  <a:gd name="T47" fmla="*/ 44 h 75"/>
                  <a:gd name="T48" fmla="*/ 1601 w 1763"/>
                  <a:gd name="T49" fmla="*/ 74 h 75"/>
                  <a:gd name="T50" fmla="*/ 1547 w 1763"/>
                  <a:gd name="T51" fmla="*/ 74 h 75"/>
                  <a:gd name="T52" fmla="*/ 1493 w 1763"/>
                  <a:gd name="T53" fmla="*/ 74 h 75"/>
                  <a:gd name="T54" fmla="*/ 1426 w 1763"/>
                  <a:gd name="T55" fmla="*/ 59 h 75"/>
                  <a:gd name="T56" fmla="*/ 1372 w 1763"/>
                  <a:gd name="T57" fmla="*/ 59 h 75"/>
                  <a:gd name="T58" fmla="*/ 1251 w 1763"/>
                  <a:gd name="T59" fmla="*/ 59 h 75"/>
                  <a:gd name="T60" fmla="*/ 1184 w 1763"/>
                  <a:gd name="T61" fmla="*/ 59 h 75"/>
                  <a:gd name="T62" fmla="*/ 1116 w 1763"/>
                  <a:gd name="T63" fmla="*/ 59 h 75"/>
                  <a:gd name="T64" fmla="*/ 1009 w 1763"/>
                  <a:gd name="T65" fmla="*/ 59 h 75"/>
                  <a:gd name="T66" fmla="*/ 955 w 1763"/>
                  <a:gd name="T67" fmla="*/ 59 h 75"/>
                  <a:gd name="T68" fmla="*/ 888 w 1763"/>
                  <a:gd name="T69" fmla="*/ 59 h 75"/>
                  <a:gd name="T70" fmla="*/ 820 w 1763"/>
                  <a:gd name="T71" fmla="*/ 74 h 75"/>
                  <a:gd name="T72" fmla="*/ 767 w 1763"/>
                  <a:gd name="T73" fmla="*/ 74 h 75"/>
                  <a:gd name="T74" fmla="*/ 699 w 1763"/>
                  <a:gd name="T75" fmla="*/ 59 h 75"/>
                  <a:gd name="T76" fmla="*/ 646 w 1763"/>
                  <a:gd name="T77" fmla="*/ 44 h 75"/>
                  <a:gd name="T78" fmla="*/ 592 w 1763"/>
                  <a:gd name="T79" fmla="*/ 44 h 75"/>
                  <a:gd name="T80" fmla="*/ 538 w 1763"/>
                  <a:gd name="T81" fmla="*/ 44 h 75"/>
                  <a:gd name="T82" fmla="*/ 484 w 1763"/>
                  <a:gd name="T83" fmla="*/ 59 h 75"/>
                  <a:gd name="T84" fmla="*/ 430 w 1763"/>
                  <a:gd name="T85" fmla="*/ 59 h 75"/>
                  <a:gd name="T86" fmla="*/ 377 w 1763"/>
                  <a:gd name="T87" fmla="*/ 30 h 75"/>
                  <a:gd name="T88" fmla="*/ 323 w 1763"/>
                  <a:gd name="T89" fmla="*/ 15 h 75"/>
                  <a:gd name="T90" fmla="*/ 269 w 1763"/>
                  <a:gd name="T91" fmla="*/ 15 h 75"/>
                  <a:gd name="T92" fmla="*/ 215 w 1763"/>
                  <a:gd name="T93" fmla="*/ 15 h 75"/>
                  <a:gd name="T94" fmla="*/ 161 w 1763"/>
                  <a:gd name="T95" fmla="*/ 15 h 75"/>
                  <a:gd name="T96" fmla="*/ 108 w 1763"/>
                  <a:gd name="T97" fmla="*/ 30 h 75"/>
                  <a:gd name="T98" fmla="*/ 54 w 1763"/>
                  <a:gd name="T99" fmla="*/ 44 h 75"/>
                  <a:gd name="T100" fmla="*/ 0 w 1763"/>
                  <a:gd name="T101" fmla="*/ 59 h 75"/>
                  <a:gd name="T102" fmla="*/ 54 w 1763"/>
                  <a:gd name="T103" fmla="*/ 59 h 75"/>
                  <a:gd name="T104" fmla="*/ 108 w 1763"/>
                  <a:gd name="T105" fmla="*/ 30 h 75"/>
                  <a:gd name="T106" fmla="*/ 161 w 1763"/>
                  <a:gd name="T107" fmla="*/ 30 h 75"/>
                  <a:gd name="T108" fmla="*/ 188 w 1763"/>
                  <a:gd name="T109" fmla="*/ 0 h 7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763" h="75">
                    <a:moveTo>
                      <a:pt x="188" y="0"/>
                    </a:moveTo>
                    <a:lnTo>
                      <a:pt x="363" y="74"/>
                    </a:lnTo>
                    <a:lnTo>
                      <a:pt x="444" y="74"/>
                    </a:lnTo>
                    <a:lnTo>
                      <a:pt x="565" y="74"/>
                    </a:lnTo>
                    <a:lnTo>
                      <a:pt x="619" y="74"/>
                    </a:lnTo>
                    <a:lnTo>
                      <a:pt x="699" y="59"/>
                    </a:lnTo>
                    <a:lnTo>
                      <a:pt x="753" y="59"/>
                    </a:lnTo>
                    <a:lnTo>
                      <a:pt x="807" y="44"/>
                    </a:lnTo>
                    <a:lnTo>
                      <a:pt x="874" y="44"/>
                    </a:lnTo>
                    <a:lnTo>
                      <a:pt x="928" y="44"/>
                    </a:lnTo>
                    <a:lnTo>
                      <a:pt x="995" y="74"/>
                    </a:lnTo>
                    <a:lnTo>
                      <a:pt x="1103" y="74"/>
                    </a:lnTo>
                    <a:lnTo>
                      <a:pt x="1157" y="74"/>
                    </a:lnTo>
                    <a:lnTo>
                      <a:pt x="1211" y="74"/>
                    </a:lnTo>
                    <a:lnTo>
                      <a:pt x="1332" y="74"/>
                    </a:lnTo>
                    <a:lnTo>
                      <a:pt x="1399" y="59"/>
                    </a:lnTo>
                    <a:lnTo>
                      <a:pt x="1453" y="44"/>
                    </a:lnTo>
                    <a:lnTo>
                      <a:pt x="1506" y="44"/>
                    </a:lnTo>
                    <a:lnTo>
                      <a:pt x="1560" y="30"/>
                    </a:lnTo>
                    <a:lnTo>
                      <a:pt x="1654" y="30"/>
                    </a:lnTo>
                    <a:lnTo>
                      <a:pt x="1708" y="30"/>
                    </a:lnTo>
                    <a:lnTo>
                      <a:pt x="1762" y="30"/>
                    </a:lnTo>
                    <a:lnTo>
                      <a:pt x="1708" y="30"/>
                    </a:lnTo>
                    <a:lnTo>
                      <a:pt x="1654" y="44"/>
                    </a:lnTo>
                    <a:lnTo>
                      <a:pt x="1601" y="74"/>
                    </a:lnTo>
                    <a:lnTo>
                      <a:pt x="1547" y="74"/>
                    </a:lnTo>
                    <a:lnTo>
                      <a:pt x="1493" y="74"/>
                    </a:lnTo>
                    <a:lnTo>
                      <a:pt x="1426" y="59"/>
                    </a:lnTo>
                    <a:lnTo>
                      <a:pt x="1372" y="59"/>
                    </a:lnTo>
                    <a:lnTo>
                      <a:pt x="1251" y="59"/>
                    </a:lnTo>
                    <a:lnTo>
                      <a:pt x="1184" y="59"/>
                    </a:lnTo>
                    <a:lnTo>
                      <a:pt x="1116" y="59"/>
                    </a:lnTo>
                    <a:lnTo>
                      <a:pt x="1009" y="59"/>
                    </a:lnTo>
                    <a:lnTo>
                      <a:pt x="955" y="59"/>
                    </a:lnTo>
                    <a:lnTo>
                      <a:pt x="888" y="59"/>
                    </a:lnTo>
                    <a:lnTo>
                      <a:pt x="820" y="74"/>
                    </a:lnTo>
                    <a:lnTo>
                      <a:pt x="767" y="74"/>
                    </a:lnTo>
                    <a:lnTo>
                      <a:pt x="699" y="59"/>
                    </a:lnTo>
                    <a:lnTo>
                      <a:pt x="646" y="44"/>
                    </a:lnTo>
                    <a:lnTo>
                      <a:pt x="592" y="44"/>
                    </a:lnTo>
                    <a:lnTo>
                      <a:pt x="538" y="44"/>
                    </a:lnTo>
                    <a:lnTo>
                      <a:pt x="484" y="59"/>
                    </a:lnTo>
                    <a:lnTo>
                      <a:pt x="430" y="59"/>
                    </a:lnTo>
                    <a:lnTo>
                      <a:pt x="377" y="30"/>
                    </a:lnTo>
                    <a:lnTo>
                      <a:pt x="323" y="15"/>
                    </a:lnTo>
                    <a:lnTo>
                      <a:pt x="269" y="15"/>
                    </a:lnTo>
                    <a:lnTo>
                      <a:pt x="215" y="15"/>
                    </a:lnTo>
                    <a:lnTo>
                      <a:pt x="161" y="15"/>
                    </a:lnTo>
                    <a:lnTo>
                      <a:pt x="108" y="30"/>
                    </a:lnTo>
                    <a:lnTo>
                      <a:pt x="54" y="44"/>
                    </a:lnTo>
                    <a:lnTo>
                      <a:pt x="0" y="59"/>
                    </a:lnTo>
                    <a:lnTo>
                      <a:pt x="54" y="59"/>
                    </a:lnTo>
                    <a:lnTo>
                      <a:pt x="108" y="30"/>
                    </a:lnTo>
                    <a:lnTo>
                      <a:pt x="161" y="30"/>
                    </a:lnTo>
                    <a:lnTo>
                      <a:pt x="188" y="0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</p:grpSp>
        <p:grpSp>
          <p:nvGrpSpPr>
            <p:cNvPr id="1031" name="Group 30"/>
            <p:cNvGrpSpPr>
              <a:grpSpLocks/>
            </p:cNvGrpSpPr>
            <p:nvPr/>
          </p:nvGrpSpPr>
          <p:grpSpPr bwMode="auto">
            <a:xfrm>
              <a:off x="0" y="0"/>
              <a:ext cx="1246" cy="1232"/>
              <a:chOff x="0" y="0"/>
              <a:chExt cx="1246" cy="1232"/>
            </a:xfrm>
          </p:grpSpPr>
          <p:sp>
            <p:nvSpPr>
              <p:cNvPr id="1032" name="Rectangle 2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46" cy="123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  <p:sp>
            <p:nvSpPr>
              <p:cNvPr id="1033" name="Rectangle 28"/>
              <p:cNvSpPr>
                <a:spLocks noChangeArrowheads="1"/>
              </p:cNvSpPr>
              <p:nvPr/>
            </p:nvSpPr>
            <p:spPr bwMode="auto">
              <a:xfrm>
                <a:off x="246" y="202"/>
                <a:ext cx="1000" cy="1030"/>
              </a:xfrm>
              <a:prstGeom prst="rect">
                <a:avLst/>
              </a:pr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  <p:sp>
            <p:nvSpPr>
              <p:cNvPr id="1034" name="Rectangle 2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72" cy="1165"/>
              </a:xfrm>
              <a:prstGeom prst="rect">
                <a:avLst/>
              </a:prstGeom>
              <a:gradFill rotWithShape="0">
                <a:gsLst>
                  <a:gs pos="0">
                    <a:srgbClr val="790015"/>
                  </a:gs>
                  <a:gs pos="100000">
                    <a:srgbClr val="61001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</p:grpSp>
      </p:grpSp>
      <p:sp>
        <p:nvSpPr>
          <p:cNvPr id="1027" name="Text Box 34"/>
          <p:cNvSpPr txBox="1">
            <a:spLocks noChangeArrowheads="1"/>
          </p:cNvSpPr>
          <p:nvPr userDrawn="1"/>
        </p:nvSpPr>
        <p:spPr bwMode="auto">
          <a:xfrm>
            <a:off x="282575" y="6519863"/>
            <a:ext cx="996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FFFFFF"/>
                </a:solidFill>
              </a:rPr>
              <a:t>©2006 TBBMI</a:t>
            </a:r>
          </a:p>
        </p:txBody>
      </p:sp>
      <p:sp>
        <p:nvSpPr>
          <p:cNvPr id="1028" name="Rectangle 35"/>
          <p:cNvSpPr>
            <a:spLocks noChangeArrowheads="1"/>
          </p:cNvSpPr>
          <p:nvPr userDrawn="1"/>
        </p:nvSpPr>
        <p:spPr bwMode="auto">
          <a:xfrm>
            <a:off x="7602538" y="6519863"/>
            <a:ext cx="6477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rgbClr val="FFFFFF"/>
                </a:solidFill>
                <a:cs typeface="Arial" charset="0"/>
              </a:rPr>
              <a:t>9.65.01.</a:t>
            </a:r>
          </a:p>
        </p:txBody>
      </p:sp>
    </p:spTree>
    <p:extLst>
      <p:ext uri="{BB962C8B-B14F-4D97-AF65-F5344CB8AC3E}">
        <p14:creationId xmlns:p14="http://schemas.microsoft.com/office/powerpoint/2010/main" val="344557408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07" charset="-128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  <a:ea typeface="ＭＳ Ｐゴシック" pitchFamily="-107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  <a:ea typeface="ＭＳ Ｐゴシック" pitchFamily="-107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  <a:ea typeface="ＭＳ Ｐゴシック" pitchFamily="-107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eaLnBrk="1" hangingPunct="1">
              <a:defRPr/>
            </a:pPr>
            <a:fld id="{61F442D0-A11F-2640-8129-5D1BEF7A3C1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82506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1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8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8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\Final%20Cabinet" TargetMode="External"/><Relationship Id="rId1" Type="http://schemas.microsoft.com/office/2007/relationships/media" Target="\Final%20Cabinet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40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hyperlink" Target="file:///Macintosh%20HD/Desktop%20Folder/TBB%20BIG%20SHOW%207.0/7.0.02-MAP%20#-1,1,PowerPoint Presentation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2" descr="BACKGR~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471488" y="6545263"/>
            <a:ext cx="9334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900" b="1">
                <a:solidFill>
                  <a:srgbClr val="FFFFFF"/>
                </a:solidFill>
                <a:ea typeface="굴림" charset="0"/>
                <a:cs typeface="굴림" charset="0"/>
              </a:rPr>
              <a:t>©2003 </a:t>
            </a:r>
            <a:r>
              <a:rPr lang="en-US" altLang="ko-KR" sz="900" b="1">
                <a:solidFill>
                  <a:srgbClr val="FFFFFF"/>
                </a:solidFill>
                <a:ea typeface="굴림" charset="0"/>
                <a:cs typeface="굴림" charset="0"/>
              </a:rPr>
              <a:t>TBBMI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7629525" y="6515100"/>
            <a:ext cx="6413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ko-KR" altLang="en-US" sz="1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굴림" charset="0"/>
                <a:cs typeface="굴림" charset="0"/>
              </a:rPr>
              <a:t>7.5.01.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8078788" y="6532563"/>
            <a:ext cx="3397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 dirty="0">
                <a:solidFill>
                  <a:srgbClr val="FFFFFF"/>
                </a:solidFill>
                <a:ea typeface="굴림" charset="0"/>
                <a:cs typeface="굴림" charset="0"/>
              </a:rPr>
              <a:t>0</a:t>
            </a:r>
            <a:r>
              <a:rPr lang="en-US" altLang="ko-KR" sz="1000" dirty="0">
                <a:solidFill>
                  <a:srgbClr val="FFFFFF"/>
                </a:solidFill>
                <a:ea typeface="굴림" charset="0"/>
                <a:cs typeface="굴림" charset="0"/>
              </a:rPr>
              <a:t>3</a:t>
            </a:r>
            <a:endParaRPr lang="ko-KR" altLang="en-US" sz="1000" dirty="0">
              <a:solidFill>
                <a:srgbClr val="FFFFFF"/>
              </a:solidFill>
              <a:ea typeface="굴림" charset="0"/>
              <a:cs typeface="굴림" charset="0"/>
            </a:endParaRP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990600" y="914400"/>
            <a:ext cx="8405936" cy="9064020"/>
          </a:xfrm>
          <a:prstGeom prst="rect">
            <a:avLst/>
          </a:prstGeom>
          <a:noFill/>
          <a:ln>
            <a:noFill/>
          </a:ln>
          <a:effectLst>
            <a:outerShdw blurRad="63500" dist="127000" dir="2212194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10600" b="1" i="1">
                <a:solidFill>
                  <a:srgbClr val="FFFC1E"/>
                </a:solidFill>
                <a:latin typeface="Kosher-Normal" charset="0"/>
                <a:ea typeface="굴림" charset="0"/>
                <a:cs typeface="굴림" charset="0"/>
              </a:rPr>
              <a:t>성경은</a:t>
            </a:r>
            <a:r>
              <a:rPr lang="en-US" altLang="ko-KR" sz="10600" b="1" i="1">
                <a:solidFill>
                  <a:srgbClr val="FFFC1E"/>
                </a:solidFill>
                <a:latin typeface="Kosher-Normal" charset="0"/>
                <a:ea typeface="굴림" charset="0"/>
                <a:cs typeface="굴림" charset="0"/>
              </a:rPr>
              <a:t>…</a:t>
            </a:r>
          </a:p>
          <a:p>
            <a:pPr>
              <a:spcBef>
                <a:spcPct val="50000"/>
              </a:spcBef>
              <a:defRPr/>
            </a:pPr>
            <a:r>
              <a:rPr lang="ko-KR" altLang="en-US" sz="10600" b="1" i="1">
                <a:solidFill>
                  <a:srgbClr val="FFFC1E"/>
                </a:solidFill>
                <a:latin typeface="Kosher-Normal" charset="0"/>
                <a:ea typeface="굴림" charset="0"/>
                <a:cs typeface="굴림" charset="0"/>
              </a:rPr>
              <a:t>기본적으로</a:t>
            </a:r>
            <a:endParaRPr lang="en-US" altLang="ko-KR" sz="10600" b="1" i="1">
              <a:solidFill>
                <a:srgbClr val="FFFC1E"/>
              </a:solidFill>
              <a:latin typeface="Kosher-Normal" charset="0"/>
              <a:ea typeface="굴림" charset="0"/>
              <a:cs typeface="굴림" charset="0"/>
            </a:endParaRPr>
          </a:p>
          <a:p>
            <a:pPr>
              <a:spcBef>
                <a:spcPct val="50000"/>
              </a:spcBef>
              <a:defRPr/>
            </a:pPr>
            <a:endParaRPr lang="en-US" altLang="ko-KR" sz="10600" b="1" i="1">
              <a:solidFill>
                <a:srgbClr val="FFFC1E"/>
              </a:solidFill>
              <a:latin typeface="Kosher-Normal" charset="0"/>
              <a:ea typeface="굴림" charset="0"/>
              <a:cs typeface="굴림" charset="0"/>
            </a:endParaRPr>
          </a:p>
          <a:p>
            <a:pPr>
              <a:spcBef>
                <a:spcPct val="50000"/>
              </a:spcBef>
              <a:defRPr/>
            </a:pPr>
            <a:endParaRPr lang="ko-KR" altLang="en-US" sz="10600" b="1" i="1">
              <a:solidFill>
                <a:srgbClr val="FFFC1E"/>
              </a:solidFill>
              <a:latin typeface="Kosher-Normal" charset="0"/>
              <a:ea typeface="굴림" charset="0"/>
              <a:cs typeface="굴림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-36512" y="5733257"/>
            <a:ext cx="9252520" cy="1124744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/>
          <a:lstStyle/>
          <a:p>
            <a:pPr algn="ctr" defTabSz="914400" fontAlgn="base">
              <a:spcBef>
                <a:spcPct val="20000"/>
              </a:spcBef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Designed by Dr. John Fryman, Texas, USA • BibleBasically.org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Taught by Dr. Rick Griffith, Singapore Bible College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All 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527726985"/>
      </p:ext>
    </p:extLst>
  </p:cSld>
  <p:clrMapOvr>
    <a:masterClrMapping/>
  </p:clrMapOvr>
  <p:transition>
    <p:wheel spokes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00" y="585788"/>
            <a:ext cx="7875588" cy="566261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8880475" y="5678488"/>
            <a:ext cx="1841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01613" y="2252663"/>
            <a:ext cx="8942387" cy="2255837"/>
          </a:xfrm>
          <a:prstGeom prst="rect">
            <a:avLst/>
          </a:prstGeom>
          <a:noFill/>
          <a:ln>
            <a:noFill/>
          </a:ln>
          <a:effectLst>
            <a:outerShdw blurRad="63500" dist="81320" dir="3080412" algn="ctr" rotWithShape="0">
              <a:srgbClr val="85FBFF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3600" b="1">
                <a:solidFill>
                  <a:schemeClr val="bg2"/>
                </a:solidFill>
                <a:latin typeface="Comic Sans MS" charset="0"/>
                <a:ea typeface="굴림" charset="0"/>
                <a:cs typeface="굴림" charset="0"/>
              </a:rPr>
              <a:t>헨리에타 미어스 박사가</a:t>
            </a:r>
          </a:p>
          <a:p>
            <a:pPr algn="ctr">
              <a:spcBef>
                <a:spcPct val="50000"/>
              </a:spcBef>
              <a:defRPr/>
            </a:pPr>
            <a:r>
              <a:rPr lang="ko-KR" altLang="en-US" sz="3600" b="1" i="1">
                <a:solidFill>
                  <a:schemeClr val="bg2"/>
                </a:solidFill>
                <a:latin typeface="Comic Sans MS" charset="0"/>
                <a:ea typeface="굴림" charset="0"/>
                <a:cs typeface="굴림" charset="0"/>
              </a:rPr>
              <a:t>그녀의 책에서                         “무엇이 성경에 관한 진실인가</a:t>
            </a:r>
            <a:r>
              <a:rPr lang="en-US" altLang="ko-KR" sz="3600" b="1" i="1">
                <a:solidFill>
                  <a:schemeClr val="bg2"/>
                </a:solidFill>
                <a:latin typeface="Comic Sans MS" charset="0"/>
                <a:ea typeface="굴림" charset="0"/>
                <a:cs typeface="굴림" charset="0"/>
              </a:rPr>
              <a:t>!”</a:t>
            </a:r>
            <a:endParaRPr lang="en-US" altLang="ko-KR" sz="3600" b="1">
              <a:solidFill>
                <a:schemeClr val="bg2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8789988" y="635635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FFFF"/>
              </a:solidFill>
              <a:ea typeface="굴림" charset="0"/>
              <a:cs typeface="굴림" charset="0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08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7262813" y="6284913"/>
            <a:ext cx="12890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1200" b="1">
                <a:ea typeface="굴림" charset="0"/>
                <a:cs typeface="굴림" charset="0"/>
              </a:rPr>
              <a:t>Handbook pg. 6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8682038" y="6477000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1600" b="1">
              <a:ea typeface="굴림" charset="0"/>
              <a:cs typeface="굴림" charset="0"/>
            </a:endParaRP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00" y="585788"/>
            <a:ext cx="7875588" cy="566261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8880475" y="5678488"/>
            <a:ext cx="1841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84200" y="2368550"/>
            <a:ext cx="7950200" cy="2014538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rgbClr val="85FBFF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3600" b="1">
                <a:solidFill>
                  <a:schemeClr val="bg2"/>
                </a:solidFill>
                <a:latin typeface="Comic Sans MS" charset="0"/>
                <a:ea typeface="굴림" charset="0"/>
                <a:cs typeface="굴림" charset="0"/>
              </a:rPr>
              <a:t>대부분 사람들의 성경 지식은</a:t>
            </a:r>
            <a:r>
              <a:rPr lang="en-US" altLang="ko-KR" sz="3600" b="1">
                <a:solidFill>
                  <a:schemeClr val="bg2"/>
                </a:solidFill>
                <a:latin typeface="Comic Sans MS" charset="0"/>
                <a:ea typeface="굴림" charset="0"/>
                <a:cs typeface="굴림" charset="0"/>
              </a:rPr>
              <a:t> </a:t>
            </a:r>
            <a:r>
              <a:rPr lang="ko-KR" altLang="en-US" sz="3600" b="1">
                <a:solidFill>
                  <a:schemeClr val="bg2"/>
                </a:solidFill>
                <a:latin typeface="Comic Sans MS" charset="0"/>
                <a:ea typeface="굴림" charset="0"/>
                <a:cs typeface="굴림" charset="0"/>
              </a:rPr>
              <a:t>진주목걸이와 같다.</a:t>
            </a:r>
            <a:r>
              <a:rPr lang="en-US" altLang="ko-KR" sz="3600" b="1">
                <a:solidFill>
                  <a:schemeClr val="bg2"/>
                </a:solidFill>
                <a:latin typeface="Comic Sans MS" charset="0"/>
                <a:ea typeface="굴림" charset="0"/>
                <a:cs typeface="굴림" charset="0"/>
              </a:rPr>
              <a:t>                     </a:t>
            </a:r>
          </a:p>
          <a:p>
            <a:pPr algn="ctr">
              <a:spcBef>
                <a:spcPct val="50000"/>
              </a:spcBef>
              <a:defRPr/>
            </a:pPr>
            <a:r>
              <a:rPr lang="ko-KR" altLang="en-US" sz="3600" b="1">
                <a:solidFill>
                  <a:schemeClr val="bg2"/>
                </a:solidFill>
                <a:latin typeface="Comic Sans MS" charset="0"/>
                <a:ea typeface="굴림" charset="0"/>
                <a:cs typeface="굴림" charset="0"/>
              </a:rPr>
              <a:t>그러나 대부분 독자들의 생각은</a:t>
            </a:r>
            <a:r>
              <a:rPr lang="en-US" altLang="ko-KR" sz="3600" b="1">
                <a:solidFill>
                  <a:schemeClr val="bg2"/>
                </a:solidFill>
                <a:latin typeface="Comic Sans MS" charset="0"/>
                <a:ea typeface="굴림" charset="0"/>
                <a:cs typeface="굴림" charset="0"/>
              </a:rPr>
              <a:t>…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09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7262813" y="6284913"/>
            <a:ext cx="12890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1200" b="1">
                <a:ea typeface="굴림" charset="0"/>
                <a:cs typeface="굴림" charset="0"/>
              </a:rPr>
              <a:t>Handbook pg. 6</a:t>
            </a:r>
          </a:p>
        </p:txBody>
      </p:sp>
    </p:spTree>
  </p:cSld>
  <p:clrMapOvr>
    <a:masterClrMapping/>
  </p:clrMapOvr>
  <p:transition>
    <p:wheel spokes="0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2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088" y="603250"/>
            <a:ext cx="7943850" cy="562927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8880475" y="5678488"/>
            <a:ext cx="1841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60400" y="1693863"/>
            <a:ext cx="7950200" cy="234950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rgbClr val="85FBFF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3600" b="1">
                <a:solidFill>
                  <a:schemeClr val="bg2"/>
                </a:solidFill>
                <a:latin typeface="Comic Sans MS" charset="0"/>
                <a:ea typeface="굴림" charset="0"/>
                <a:cs typeface="굴림" charset="0"/>
              </a:rPr>
              <a:t>…목걸이가 이리저리 널려져 있는 것처럼</a:t>
            </a:r>
            <a:r>
              <a:rPr lang="en-US" altLang="ko-KR" sz="3600" b="1">
                <a:solidFill>
                  <a:schemeClr val="bg2"/>
                </a:solidFill>
                <a:latin typeface="Comic Sans MS" charset="0"/>
                <a:ea typeface="굴림" charset="0"/>
                <a:cs typeface="굴림" charset="0"/>
              </a:rPr>
              <a:t>…                         </a:t>
            </a:r>
            <a:r>
              <a:rPr lang="ko-KR" altLang="en-US" sz="3600" b="1">
                <a:solidFill>
                  <a:schemeClr val="bg2"/>
                </a:solidFill>
                <a:latin typeface="Comic Sans MS" charset="0"/>
                <a:ea typeface="굴림" charset="0"/>
                <a:cs typeface="굴림" charset="0"/>
              </a:rPr>
              <a:t>체계적이고 정돈된 성경 이야기들이 뒤죽박죽 되어있다</a:t>
            </a:r>
            <a:r>
              <a:rPr lang="en-US" altLang="ko-KR" sz="4000" b="1">
                <a:solidFill>
                  <a:schemeClr val="bg2"/>
                </a:solidFill>
                <a:latin typeface="Comic Sans MS" charset="0"/>
                <a:ea typeface="굴림" charset="0"/>
                <a:cs typeface="굴림" charset="0"/>
              </a:rPr>
              <a:t>!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8804275" y="635635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FFFF"/>
              </a:solidFill>
              <a:ea typeface="굴림" charset="0"/>
              <a:cs typeface="굴림" charset="0"/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10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7262813" y="6284913"/>
            <a:ext cx="12890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1200" b="1">
                <a:ea typeface="굴림" charset="0"/>
                <a:cs typeface="굴림" charset="0"/>
              </a:rPr>
              <a:t>Handbook pg. 6</a:t>
            </a:r>
          </a:p>
        </p:txBody>
      </p:sp>
    </p:spTree>
  </p:cSld>
  <p:clrMapOvr>
    <a:masterClrMapping/>
  </p:clrMapOvr>
  <p:transition>
    <p:wheel spokes="0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" y="579438"/>
            <a:ext cx="7854950" cy="564832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40161" dir="1106097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8880475" y="5678488"/>
            <a:ext cx="1841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FFFF"/>
              </a:solidFill>
              <a:ea typeface="굴림" charset="0"/>
              <a:cs typeface="굴림" charset="0"/>
            </a:endParaRP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37280">
            <a:off x="1958975" y="2921000"/>
            <a:ext cx="30638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4588" y="2847975"/>
            <a:ext cx="369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6638" y="2563813"/>
            <a:ext cx="369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1375" y="2322513"/>
            <a:ext cx="369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0713" y="2103438"/>
            <a:ext cx="369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0050" y="1889125"/>
            <a:ext cx="369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7650" y="1416050"/>
            <a:ext cx="369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7213" y="1379538"/>
            <a:ext cx="369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2013" y="1390650"/>
            <a:ext cx="369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4113" y="1538288"/>
            <a:ext cx="369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1288" y="1692275"/>
            <a:ext cx="369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7238" y="2741613"/>
            <a:ext cx="369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2650" y="2489200"/>
            <a:ext cx="369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7275" y="2217738"/>
            <a:ext cx="369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88" y="1717675"/>
            <a:ext cx="369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0788" y="1963738"/>
            <a:ext cx="369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8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1625" y="1511300"/>
            <a:ext cx="369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9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1295400"/>
            <a:ext cx="369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0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2638" y="1173163"/>
            <a:ext cx="369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1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5850" y="1169988"/>
            <a:ext cx="369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2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8425" y="1304925"/>
            <a:ext cx="369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3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3538" y="1508125"/>
            <a:ext cx="369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4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1825" y="1573213"/>
            <a:ext cx="369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5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1388" y="1552575"/>
            <a:ext cx="369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6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9838" y="1487488"/>
            <a:ext cx="369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7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37280">
            <a:off x="2185988" y="3554413"/>
            <a:ext cx="4159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8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37280">
            <a:off x="2424113" y="3741738"/>
            <a:ext cx="4159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9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37280">
            <a:off x="2678113" y="3971925"/>
            <a:ext cx="4159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0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37280">
            <a:off x="2986088" y="4132263"/>
            <a:ext cx="4159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1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37280">
            <a:off x="3649663" y="4137025"/>
            <a:ext cx="4159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2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37280">
            <a:off x="3973513" y="4030663"/>
            <a:ext cx="4159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3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37280">
            <a:off x="4273550" y="3903663"/>
            <a:ext cx="4159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4" name="Picture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37280">
            <a:off x="4567238" y="3806825"/>
            <a:ext cx="4159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5" name="Picture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37280">
            <a:off x="5130800" y="3656013"/>
            <a:ext cx="4159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6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37280">
            <a:off x="5480050" y="3538538"/>
            <a:ext cx="4159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7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37280">
            <a:off x="4833938" y="3759200"/>
            <a:ext cx="4159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8" name="Picture 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37280">
            <a:off x="6794500" y="3749675"/>
            <a:ext cx="4159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9" name="Picture 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37280">
            <a:off x="7439025" y="3662363"/>
            <a:ext cx="4159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80" name="Picture 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37280">
            <a:off x="7618413" y="3387725"/>
            <a:ext cx="344487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81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37280">
            <a:off x="7596188" y="3117850"/>
            <a:ext cx="368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82" name="Picture 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37280">
            <a:off x="5783263" y="3568700"/>
            <a:ext cx="4159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83" name="Picture 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37280">
            <a:off x="7131050" y="3746500"/>
            <a:ext cx="4159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84" name="Picture 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37280">
            <a:off x="6126163" y="3632200"/>
            <a:ext cx="4159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85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37280">
            <a:off x="6461125" y="3675063"/>
            <a:ext cx="4159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86" name="Picture 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37280">
            <a:off x="2063750" y="3449638"/>
            <a:ext cx="30638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87" name="Picture 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37280">
            <a:off x="2008188" y="3179763"/>
            <a:ext cx="152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88" name="Picture 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37280">
            <a:off x="3294063" y="4191000"/>
            <a:ext cx="4159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89" name="Picture 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588963"/>
            <a:ext cx="7874000" cy="562292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390" name="Text Box 54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11</a:t>
            </a:r>
          </a:p>
        </p:txBody>
      </p:sp>
      <p:sp>
        <p:nvSpPr>
          <p:cNvPr id="14391" name="Text Box 55"/>
          <p:cNvSpPr txBox="1">
            <a:spLocks noChangeArrowheads="1"/>
          </p:cNvSpPr>
          <p:nvPr/>
        </p:nvSpPr>
        <p:spPr bwMode="auto">
          <a:xfrm>
            <a:off x="7262813" y="6284913"/>
            <a:ext cx="12890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1200" b="1">
                <a:ea typeface="굴림" charset="0"/>
                <a:cs typeface="굴림" charset="0"/>
              </a:rPr>
              <a:t>Handbook pg. 6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1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4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4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4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1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2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1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38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4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5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5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6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7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8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8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9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01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08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1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2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23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24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14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14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14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14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25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25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26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271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278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28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29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29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30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31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32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14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14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14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14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32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3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6" dur="500"/>
                                        <p:tgtEl>
                                          <p:spTgt spid="1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763" y="598488"/>
            <a:ext cx="7874000" cy="562292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8880475" y="5678488"/>
            <a:ext cx="1841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587375" y="582613"/>
            <a:ext cx="7953375" cy="5662612"/>
          </a:xfrm>
          <a:prstGeom prst="rect">
            <a:avLst/>
          </a:prstGeom>
          <a:solidFill>
            <a:srgbClr val="080808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120900" y="2551113"/>
            <a:ext cx="5051425" cy="76200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4400" b="1">
                <a:solidFill>
                  <a:srgbClr val="FFFF00"/>
                </a:solidFill>
                <a:latin typeface="Comic Sans MS" charset="0"/>
                <a:ea typeface="굴림" charset="0"/>
                <a:cs typeface="굴림" charset="0"/>
              </a:rPr>
              <a:t>의미의 뉴앙스 차이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858838" y="4297363"/>
            <a:ext cx="7488237" cy="76200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4400" b="1">
                <a:solidFill>
                  <a:srgbClr val="FFFF00"/>
                </a:solidFill>
                <a:latin typeface="Comic Sans MS" charset="0"/>
                <a:ea typeface="굴림" charset="0"/>
                <a:cs typeface="굴림" charset="0"/>
              </a:rPr>
              <a:t>성령의 보다 깊은 인도하심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2697163" y="1333500"/>
            <a:ext cx="3435350" cy="8540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4800" b="1">
                <a:solidFill>
                  <a:srgbClr val="FFFF00"/>
                </a:solidFill>
                <a:latin typeface="Comic Sans MS" charset="0"/>
                <a:ea typeface="굴림" charset="0"/>
                <a:cs typeface="굴림" charset="0"/>
              </a:rPr>
              <a:t>성경의 깊이</a:t>
            </a:r>
            <a:endParaRPr lang="en-US" altLang="ko-KR" sz="4800" b="1">
              <a:solidFill>
                <a:srgbClr val="FFFF00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400" b="1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12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FFFF"/>
                </a:solidFill>
                <a:ea typeface="굴림" charset="0"/>
                <a:cs typeface="굴림" charset="0"/>
              </a:rPr>
              <a:t>2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utoUpdateAnimBg="0"/>
      <p:bldP spid="15367" grpId="0" autoUpdateAnimBg="0"/>
      <p:bldP spid="15368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813" y="1019175"/>
            <a:ext cx="7316787" cy="48768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914400" y="1022350"/>
            <a:ext cx="7310438" cy="4873625"/>
          </a:xfrm>
          <a:prstGeom prst="rect">
            <a:avLst/>
          </a:prstGeom>
          <a:solidFill>
            <a:srgbClr val="080808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754063" y="1719263"/>
            <a:ext cx="7550150" cy="3481387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ko-KR" altLang="en-US" sz="4400" b="1">
                <a:solidFill>
                  <a:srgbClr val="FFFF00"/>
                </a:solidFill>
                <a:latin typeface="Comic Sans MS" charset="0"/>
                <a:ea typeface="굴림" charset="0"/>
                <a:cs typeface="굴림" charset="0"/>
              </a:rPr>
              <a:t>하나님의 구원 계획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ko-KR" altLang="en-US" sz="4400" b="1">
                <a:solidFill>
                  <a:srgbClr val="FFFF00"/>
                </a:solidFill>
                <a:latin typeface="Comic Sans MS" charset="0"/>
                <a:ea typeface="굴림" charset="0"/>
                <a:cs typeface="굴림" charset="0"/>
              </a:rPr>
              <a:t>아브라함 &amp; 고대 이스라엘</a:t>
            </a:r>
            <a:endParaRPr lang="en-US" altLang="ko-KR" sz="4400" b="1">
              <a:solidFill>
                <a:srgbClr val="FFFF00"/>
              </a:solidFill>
              <a:latin typeface="Comic Sans MS" charset="0"/>
              <a:ea typeface="굴림" charset="0"/>
              <a:cs typeface="굴림" charset="0"/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ko-KR" altLang="en-US" sz="4400" b="1">
                <a:solidFill>
                  <a:srgbClr val="FFFF00"/>
                </a:solidFill>
                <a:latin typeface="Comic Sans MS" charset="0"/>
                <a:ea typeface="굴림" charset="0"/>
                <a:cs typeface="굴림" charset="0"/>
              </a:rPr>
              <a:t>예수 그리스도의 출현</a:t>
            </a:r>
            <a:endParaRPr lang="en-US" altLang="ko-KR" sz="4400" b="1">
              <a:solidFill>
                <a:srgbClr val="FFFF00"/>
              </a:solidFill>
              <a:latin typeface="Comic Sans MS" charset="0"/>
              <a:ea typeface="굴림" charset="0"/>
              <a:cs typeface="굴림" charset="0"/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ko-KR" altLang="en-US" sz="4400" b="1">
                <a:solidFill>
                  <a:srgbClr val="FFFF00"/>
                </a:solidFill>
                <a:latin typeface="Comic Sans MS" charset="0"/>
                <a:ea typeface="굴림" charset="0"/>
                <a:cs typeface="굴림" charset="0"/>
              </a:rPr>
              <a:t>교회의 탄생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8315325" y="6486525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400" b="1">
                <a:solidFill>
                  <a:srgbClr val="FFFFFF"/>
                </a:solidFill>
                <a:ea typeface="굴림" charset="0"/>
                <a:cs typeface="굴림" charset="0"/>
              </a:rPr>
              <a:t>  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13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8793163" y="64135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FFFF"/>
              </a:solidFill>
              <a:ea typeface="굴림" charset="0"/>
              <a:cs typeface="굴림" charset="0"/>
            </a:endParaRP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FFFF"/>
                </a:solidFill>
                <a:ea typeface="굴림" charset="0"/>
                <a:cs typeface="굴림" charset="0"/>
              </a:rPr>
              <a:t>5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1395413" y="171450"/>
            <a:ext cx="2220912" cy="2971800"/>
          </a:xfrm>
          <a:prstGeom prst="rect">
            <a:avLst/>
          </a:prstGeom>
          <a:noFill/>
          <a:ln>
            <a:noFill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8900" b="1">
                <a:solidFill>
                  <a:srgbClr val="FFAF18"/>
                </a:solidFill>
                <a:latin typeface="Helvetica" charset="0"/>
                <a:ea typeface="굴림" charset="0"/>
                <a:cs typeface="굴림" charset="0"/>
              </a:rPr>
              <a:t>?</a:t>
            </a:r>
            <a:endParaRPr lang="ko-KR" altLang="en-US" sz="18900" b="1">
              <a:solidFill>
                <a:srgbClr val="CC1417"/>
              </a:solidFill>
              <a:latin typeface="Helvetica" charset="0"/>
              <a:ea typeface="굴림" charset="0"/>
              <a:cs typeface="굴림" charset="0"/>
            </a:endParaRP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3368675" y="0"/>
            <a:ext cx="2438400" cy="2971800"/>
          </a:xfrm>
          <a:prstGeom prst="rect">
            <a:avLst/>
          </a:prstGeom>
          <a:noFill/>
          <a:ln>
            <a:noFill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8900" b="1">
                <a:solidFill>
                  <a:srgbClr val="CC1417"/>
                </a:solidFill>
                <a:latin typeface="Helvetica" charset="0"/>
                <a:ea typeface="굴림" charset="0"/>
                <a:cs typeface="굴림" charset="0"/>
              </a:rPr>
              <a:t>?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2828925" y="3619500"/>
            <a:ext cx="2693988" cy="2971800"/>
          </a:xfrm>
          <a:prstGeom prst="rect">
            <a:avLst/>
          </a:prstGeom>
          <a:noFill/>
          <a:ln>
            <a:noFill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8900" b="1">
                <a:solidFill>
                  <a:srgbClr val="6C18B0"/>
                </a:solidFill>
                <a:latin typeface="Helvetica" charset="0"/>
                <a:ea typeface="굴림" charset="0"/>
                <a:cs typeface="굴림" charset="0"/>
              </a:rPr>
              <a:t>?</a:t>
            </a:r>
            <a:endParaRPr lang="ko-KR" altLang="en-US" sz="18900" b="1">
              <a:solidFill>
                <a:srgbClr val="CC1417"/>
              </a:solidFill>
              <a:latin typeface="Helvetica" charset="0"/>
              <a:ea typeface="굴림" charset="0"/>
              <a:cs typeface="굴림" charset="0"/>
            </a:endParaRP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2336800" y="2090738"/>
            <a:ext cx="1935163" cy="2971800"/>
          </a:xfrm>
          <a:prstGeom prst="rect">
            <a:avLst/>
          </a:prstGeom>
          <a:noFill/>
          <a:ln>
            <a:noFill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8900" b="1">
                <a:latin typeface="Helvetica" charset="0"/>
                <a:ea typeface="굴림" charset="0"/>
                <a:cs typeface="굴림" charset="0"/>
              </a:rPr>
              <a:t>?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4184650" y="1831975"/>
            <a:ext cx="2065338" cy="2971800"/>
          </a:xfrm>
          <a:prstGeom prst="rect">
            <a:avLst/>
          </a:prstGeom>
          <a:noFill/>
          <a:ln>
            <a:noFill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8900" b="1">
                <a:solidFill>
                  <a:srgbClr val="187534"/>
                </a:solidFill>
                <a:latin typeface="Helvetica" charset="0"/>
                <a:ea typeface="굴림" charset="0"/>
                <a:cs typeface="굴림" charset="0"/>
              </a:rPr>
              <a:t>?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668338" y="2919413"/>
            <a:ext cx="2413000" cy="2971800"/>
          </a:xfrm>
          <a:prstGeom prst="rect">
            <a:avLst/>
          </a:prstGeom>
          <a:noFill/>
          <a:ln>
            <a:noFill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8900" b="1">
                <a:solidFill>
                  <a:srgbClr val="CC1417"/>
                </a:solidFill>
                <a:latin typeface="Helvetica" charset="0"/>
                <a:ea typeface="굴림" charset="0"/>
                <a:cs typeface="굴림" charset="0"/>
              </a:rPr>
              <a:t>?</a:t>
            </a: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5565775" y="496888"/>
            <a:ext cx="2193925" cy="2971800"/>
          </a:xfrm>
          <a:prstGeom prst="rect">
            <a:avLst/>
          </a:prstGeom>
          <a:noFill/>
          <a:ln>
            <a:noFill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8900" b="1">
                <a:solidFill>
                  <a:schemeClr val="accent1"/>
                </a:solidFill>
                <a:latin typeface="Helvetica" charset="0"/>
                <a:ea typeface="굴림" charset="0"/>
                <a:cs typeface="굴림" charset="0"/>
              </a:rPr>
              <a:t>?</a:t>
            </a:r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6761163" y="2533650"/>
            <a:ext cx="1592262" cy="2971800"/>
          </a:xfrm>
          <a:prstGeom prst="rect">
            <a:avLst/>
          </a:prstGeom>
          <a:noFill/>
          <a:ln>
            <a:noFill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8900" b="1">
                <a:solidFill>
                  <a:srgbClr val="F06157"/>
                </a:solidFill>
                <a:latin typeface="Helvetica" charset="0"/>
                <a:ea typeface="굴림" charset="0"/>
                <a:cs typeface="굴림" charset="0"/>
              </a:rPr>
              <a:t>?</a:t>
            </a:r>
            <a:endParaRPr lang="ko-KR" altLang="en-US" sz="18900" b="1">
              <a:solidFill>
                <a:srgbClr val="CC1417"/>
              </a:solidFill>
              <a:latin typeface="Helvetica" charset="0"/>
              <a:ea typeface="굴림" charset="0"/>
              <a:cs typeface="굴림" charset="0"/>
            </a:endParaRPr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5280025" y="3354388"/>
            <a:ext cx="1963738" cy="2971800"/>
          </a:xfrm>
          <a:prstGeom prst="rect">
            <a:avLst/>
          </a:prstGeom>
          <a:noFill/>
          <a:ln>
            <a:noFill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8900" b="1">
                <a:solidFill>
                  <a:srgbClr val="1FCC16"/>
                </a:solidFill>
                <a:latin typeface="Helvetica" charset="0"/>
                <a:ea typeface="굴림" charset="0"/>
                <a:cs typeface="굴림" charset="0"/>
              </a:rPr>
              <a:t>?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p" autoUpdateAnimBg="0"/>
      <p:bldP spid="16395" grpId="0" autoUpdateAnimBg="0"/>
      <p:bldP spid="16396" grpId="0" autoUpdateAnimBg="0"/>
      <p:bldP spid="16397" grpId="0" autoUpdateAnimBg="0"/>
      <p:bldP spid="16398" grpId="0" autoUpdateAnimBg="0"/>
      <p:bldP spid="16399" grpId="0" autoUpdateAnimBg="0"/>
      <p:bldP spid="16400" grpId="0" autoUpdateAnimBg="0"/>
      <p:bldP spid="16401" grpId="0" autoUpdateAnimBg="0"/>
      <p:bldP spid="16402" grpId="0" autoUpdateAnimBg="0"/>
      <p:bldP spid="16403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reeform 2"/>
          <p:cNvSpPr>
            <a:spLocks/>
          </p:cNvSpPr>
          <p:nvPr/>
        </p:nvSpPr>
        <p:spPr bwMode="auto">
          <a:xfrm>
            <a:off x="7815263" y="5137150"/>
            <a:ext cx="217487" cy="242888"/>
          </a:xfrm>
          <a:custGeom>
            <a:avLst/>
            <a:gdLst>
              <a:gd name="T0" fmla="*/ 30 w 138"/>
              <a:gd name="T1" fmla="*/ 104 h 153"/>
              <a:gd name="T2" fmla="*/ 6 w 138"/>
              <a:gd name="T3" fmla="*/ 76 h 153"/>
              <a:gd name="T4" fmla="*/ 18 w 138"/>
              <a:gd name="T5" fmla="*/ 44 h 153"/>
              <a:gd name="T6" fmla="*/ 34 w 138"/>
              <a:gd name="T7" fmla="*/ 8 h 153"/>
              <a:gd name="T8" fmla="*/ 58 w 138"/>
              <a:gd name="T9" fmla="*/ 0 h 153"/>
              <a:gd name="T10" fmla="*/ 70 w 138"/>
              <a:gd name="T11" fmla="*/ 4 h 153"/>
              <a:gd name="T12" fmla="*/ 74 w 138"/>
              <a:gd name="T13" fmla="*/ 16 h 153"/>
              <a:gd name="T14" fmla="*/ 98 w 138"/>
              <a:gd name="T15" fmla="*/ 24 h 153"/>
              <a:gd name="T16" fmla="*/ 122 w 138"/>
              <a:gd name="T17" fmla="*/ 40 h 153"/>
              <a:gd name="T18" fmla="*/ 130 w 138"/>
              <a:gd name="T19" fmla="*/ 72 h 153"/>
              <a:gd name="T20" fmla="*/ 138 w 138"/>
              <a:gd name="T21" fmla="*/ 124 h 153"/>
              <a:gd name="T22" fmla="*/ 114 w 138"/>
              <a:gd name="T23" fmla="*/ 152 h 153"/>
              <a:gd name="T24" fmla="*/ 38 w 138"/>
              <a:gd name="T25" fmla="*/ 144 h 153"/>
              <a:gd name="T26" fmla="*/ 30 w 138"/>
              <a:gd name="T27" fmla="*/ 104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8" h="153">
                <a:moveTo>
                  <a:pt x="30" y="104"/>
                </a:moveTo>
                <a:cubicBezTo>
                  <a:pt x="20" y="89"/>
                  <a:pt x="22" y="81"/>
                  <a:pt x="6" y="76"/>
                </a:cubicBezTo>
                <a:cubicBezTo>
                  <a:pt x="0" y="58"/>
                  <a:pt x="2" y="54"/>
                  <a:pt x="18" y="44"/>
                </a:cubicBezTo>
                <a:cubicBezTo>
                  <a:pt x="19" y="40"/>
                  <a:pt x="25" y="13"/>
                  <a:pt x="34" y="8"/>
                </a:cubicBezTo>
                <a:cubicBezTo>
                  <a:pt x="41" y="3"/>
                  <a:pt x="58" y="0"/>
                  <a:pt x="58" y="0"/>
                </a:cubicBezTo>
                <a:cubicBezTo>
                  <a:pt x="62" y="1"/>
                  <a:pt x="67" y="1"/>
                  <a:pt x="70" y="4"/>
                </a:cubicBezTo>
                <a:cubicBezTo>
                  <a:pt x="72" y="6"/>
                  <a:pt x="70" y="13"/>
                  <a:pt x="74" y="16"/>
                </a:cubicBezTo>
                <a:cubicBezTo>
                  <a:pt x="80" y="20"/>
                  <a:pt x="98" y="24"/>
                  <a:pt x="98" y="24"/>
                </a:cubicBezTo>
                <a:cubicBezTo>
                  <a:pt x="123" y="61"/>
                  <a:pt x="85" y="10"/>
                  <a:pt x="122" y="40"/>
                </a:cubicBezTo>
                <a:cubicBezTo>
                  <a:pt x="130" y="46"/>
                  <a:pt x="127" y="61"/>
                  <a:pt x="130" y="72"/>
                </a:cubicBezTo>
                <a:cubicBezTo>
                  <a:pt x="123" y="90"/>
                  <a:pt x="133" y="106"/>
                  <a:pt x="138" y="124"/>
                </a:cubicBezTo>
                <a:cubicBezTo>
                  <a:pt x="128" y="153"/>
                  <a:pt x="138" y="145"/>
                  <a:pt x="114" y="152"/>
                </a:cubicBezTo>
                <a:cubicBezTo>
                  <a:pt x="87" y="145"/>
                  <a:pt x="64" y="152"/>
                  <a:pt x="38" y="144"/>
                </a:cubicBezTo>
                <a:cubicBezTo>
                  <a:pt x="27" y="113"/>
                  <a:pt x="15" y="140"/>
                  <a:pt x="30" y="104"/>
                </a:cubicBezTo>
                <a:close/>
              </a:path>
            </a:pathLst>
          </a:custGeom>
          <a:solidFill>
            <a:srgbClr val="2F3031"/>
          </a:solidFill>
          <a:ln w="38100" cap="flat" cmpd="sng">
            <a:solidFill>
              <a:srgbClr val="2F303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788" y="925513"/>
            <a:ext cx="7458075" cy="497046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788" y="925513"/>
            <a:ext cx="7458075" cy="497046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>
            <a:lum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788" y="925513"/>
            <a:ext cx="7458075" cy="497046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5">
            <a:lum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788" y="925513"/>
            <a:ext cx="7458075" cy="497046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6">
            <a:lum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788" y="927100"/>
            <a:ext cx="7458075" cy="496887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8753475" y="80963"/>
            <a:ext cx="1841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744538" y="2051050"/>
            <a:ext cx="7432675" cy="2308225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lvl="1" algn="ctr">
              <a:spcBef>
                <a:spcPct val="50000"/>
              </a:spcBef>
              <a:defRPr/>
            </a:pPr>
            <a:r>
              <a:rPr lang="ko-KR" altLang="en-US" sz="6600" b="1">
                <a:solidFill>
                  <a:srgbClr val="FFFF00"/>
                </a:solidFill>
                <a:latin typeface="Comic Sans MS" charset="0"/>
                <a:ea typeface="굴림" charset="0"/>
                <a:cs typeface="굴림" charset="0"/>
              </a:rPr>
              <a:t>이 모든 성경책들 좀 봐</a:t>
            </a:r>
            <a:r>
              <a:rPr lang="en-US" altLang="ko-KR" sz="6600" b="1">
                <a:solidFill>
                  <a:srgbClr val="FFFF00"/>
                </a:solidFill>
                <a:latin typeface="Comic Sans MS" charset="0"/>
                <a:ea typeface="굴림" charset="0"/>
                <a:cs typeface="굴림" charset="0"/>
              </a:rPr>
              <a:t>!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400" b="1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14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563563" y="1660525"/>
            <a:ext cx="5818187" cy="10033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ko-KR" altLang="en-US" sz="6000">
                <a:solidFill>
                  <a:srgbClr val="00FF00"/>
                </a:solidFill>
                <a:latin typeface="Helvetica" charset="0"/>
                <a:ea typeface="굴림" charset="0"/>
                <a:cs typeface="굴림" charset="0"/>
              </a:rPr>
              <a:t>•</a:t>
            </a:r>
            <a:r>
              <a:rPr lang="ko-KR" altLang="en-US" sz="4400">
                <a:solidFill>
                  <a:schemeClr val="tx2"/>
                </a:solidFill>
                <a:latin typeface="Helvetica" charset="0"/>
                <a:ea typeface="굴림" charset="0"/>
                <a:cs typeface="굴림" charset="0"/>
              </a:rPr>
              <a:t> 수천개의 </a:t>
            </a:r>
            <a:r>
              <a:rPr lang="ko-KR" altLang="en-US" sz="4400">
                <a:solidFill>
                  <a:srgbClr val="99FF99"/>
                </a:solidFill>
                <a:latin typeface="Helvetica" charset="0"/>
                <a:ea typeface="굴림" charset="0"/>
                <a:cs typeface="굴림" charset="0"/>
              </a:rPr>
              <a:t>세부항목들</a:t>
            </a:r>
            <a:endParaRPr lang="en-US" altLang="ko-KR" sz="4400">
              <a:solidFill>
                <a:srgbClr val="00FF00"/>
              </a:solidFill>
              <a:latin typeface="Helvetica" charset="0"/>
              <a:ea typeface="굴림" charset="0"/>
              <a:cs typeface="굴림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052513" y="2260600"/>
            <a:ext cx="5942012" cy="10033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ko-KR" altLang="en-US" sz="6000">
                <a:solidFill>
                  <a:srgbClr val="00FF00"/>
                </a:solidFill>
                <a:latin typeface="Helvetica" charset="0"/>
                <a:ea typeface="굴림" charset="0"/>
                <a:cs typeface="굴림" charset="0"/>
              </a:rPr>
              <a:t>•</a:t>
            </a:r>
            <a:r>
              <a:rPr lang="ko-KR" altLang="en-US" sz="4400">
                <a:solidFill>
                  <a:schemeClr val="tx2"/>
                </a:solidFill>
                <a:latin typeface="Helvetica" charset="0"/>
                <a:ea typeface="굴림" charset="0"/>
                <a:cs typeface="굴림" charset="0"/>
              </a:rPr>
              <a:t> 수백명의</a:t>
            </a:r>
            <a:r>
              <a:rPr lang="en-US" altLang="ko-KR" sz="4400">
                <a:solidFill>
                  <a:srgbClr val="F6FE0A"/>
                </a:solidFill>
                <a:latin typeface="Helvetica" charset="0"/>
                <a:ea typeface="굴림" charset="0"/>
                <a:cs typeface="굴림" charset="0"/>
              </a:rPr>
              <a:t>  </a:t>
            </a:r>
            <a:r>
              <a:rPr lang="ko-KR" altLang="en-US" sz="4400">
                <a:solidFill>
                  <a:srgbClr val="99FF99"/>
                </a:solidFill>
                <a:latin typeface="Helvetica" charset="0"/>
                <a:ea typeface="굴림" charset="0"/>
                <a:cs typeface="굴림" charset="0"/>
              </a:rPr>
              <a:t>등장인물들</a:t>
            </a:r>
            <a:endParaRPr lang="en-US" altLang="ko-KR" sz="4400">
              <a:solidFill>
                <a:srgbClr val="00FF00"/>
              </a:solidFill>
              <a:latin typeface="Helvetica" charset="0"/>
              <a:ea typeface="굴림" charset="0"/>
              <a:cs typeface="굴림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566863" y="2908300"/>
            <a:ext cx="4454525" cy="10033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ko-KR" altLang="en-US" sz="6000">
                <a:solidFill>
                  <a:srgbClr val="00FF00"/>
                </a:solidFill>
                <a:latin typeface="Helvetica" charset="0"/>
                <a:ea typeface="굴림" charset="0"/>
                <a:cs typeface="굴림" charset="0"/>
              </a:rPr>
              <a:t>•</a:t>
            </a:r>
            <a:r>
              <a:rPr lang="ko-KR" altLang="en-US" sz="4400">
                <a:solidFill>
                  <a:schemeClr val="tx2"/>
                </a:solidFill>
                <a:latin typeface="Helvetica" charset="0"/>
                <a:ea typeface="굴림" charset="0"/>
                <a:cs typeface="굴림" charset="0"/>
              </a:rPr>
              <a:t> </a:t>
            </a:r>
            <a:r>
              <a:rPr lang="ko-KR" altLang="en-US" sz="4400">
                <a:solidFill>
                  <a:srgbClr val="F6FE0A"/>
                </a:solidFill>
                <a:latin typeface="Helvetica" charset="0"/>
                <a:ea typeface="굴림" charset="0"/>
                <a:cs typeface="굴림" charset="0"/>
              </a:rPr>
              <a:t>750,000</a:t>
            </a:r>
            <a:r>
              <a:rPr lang="ko-KR" altLang="en-US" sz="4400">
                <a:solidFill>
                  <a:schemeClr val="tx2"/>
                </a:solidFill>
                <a:latin typeface="Helvetica" charset="0"/>
                <a:ea typeface="굴림" charset="0"/>
                <a:cs typeface="굴림" charset="0"/>
              </a:rPr>
              <a:t> </a:t>
            </a:r>
            <a:r>
              <a:rPr lang="ko-KR" altLang="en-US" sz="4400">
                <a:solidFill>
                  <a:srgbClr val="99FF99"/>
                </a:solidFill>
                <a:latin typeface="Helvetica" charset="0"/>
                <a:ea typeface="굴림" charset="0"/>
                <a:cs typeface="굴림" charset="0"/>
              </a:rPr>
              <a:t>단어들</a:t>
            </a:r>
            <a:endParaRPr lang="ko-KR" altLang="en-US" sz="4400">
              <a:solidFill>
                <a:srgbClr val="00FF00"/>
              </a:solidFill>
              <a:latin typeface="Helvetica" charset="0"/>
              <a:ea typeface="굴림" charset="0"/>
              <a:cs typeface="굴림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2081213" y="3536950"/>
            <a:ext cx="3275012" cy="10033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ko-KR" altLang="en-US" sz="6000">
                <a:solidFill>
                  <a:srgbClr val="00FF00"/>
                </a:solidFill>
                <a:latin typeface="Helvetica" charset="0"/>
                <a:ea typeface="굴림" charset="0"/>
                <a:cs typeface="굴림" charset="0"/>
              </a:rPr>
              <a:t>•</a:t>
            </a:r>
            <a:r>
              <a:rPr lang="ko-KR" altLang="en-US" sz="4400">
                <a:solidFill>
                  <a:schemeClr val="tx2"/>
                </a:solidFill>
                <a:latin typeface="Helvetica" charset="0"/>
                <a:ea typeface="굴림" charset="0"/>
                <a:cs typeface="굴림" charset="0"/>
              </a:rPr>
              <a:t> </a:t>
            </a:r>
            <a:r>
              <a:rPr lang="ko-KR" altLang="en-US" sz="4400">
                <a:solidFill>
                  <a:srgbClr val="F6FE0A"/>
                </a:solidFill>
                <a:latin typeface="Helvetica" charset="0"/>
                <a:ea typeface="굴림" charset="0"/>
                <a:cs typeface="굴림" charset="0"/>
              </a:rPr>
              <a:t>1,200</a:t>
            </a:r>
            <a:r>
              <a:rPr lang="ko-KR" altLang="en-US" sz="4400">
                <a:solidFill>
                  <a:schemeClr val="tx2"/>
                </a:solidFill>
                <a:latin typeface="Helvetica" charset="0"/>
                <a:ea typeface="굴림" charset="0"/>
                <a:cs typeface="굴림" charset="0"/>
              </a:rPr>
              <a:t> </a:t>
            </a:r>
            <a:r>
              <a:rPr lang="ko-KR" altLang="en-US" sz="4400">
                <a:solidFill>
                  <a:srgbClr val="99FF99"/>
                </a:solidFill>
                <a:latin typeface="Helvetica" charset="0"/>
                <a:ea typeface="굴림" charset="0"/>
                <a:cs typeface="굴림" charset="0"/>
              </a:rPr>
              <a:t>장들</a:t>
            </a:r>
            <a:endParaRPr lang="en-US" altLang="ko-KR" sz="4400">
              <a:solidFill>
                <a:srgbClr val="00FF00"/>
              </a:solidFill>
              <a:latin typeface="Helvetica" charset="0"/>
              <a:ea typeface="굴림" charset="0"/>
              <a:cs typeface="굴림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2595563" y="4222750"/>
            <a:ext cx="3740150" cy="10033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ko-KR" altLang="en-US" sz="6000">
                <a:solidFill>
                  <a:srgbClr val="00FF00"/>
                </a:solidFill>
                <a:latin typeface="Helvetica" charset="0"/>
                <a:ea typeface="굴림" charset="0"/>
                <a:cs typeface="굴림" charset="0"/>
              </a:rPr>
              <a:t>•</a:t>
            </a:r>
            <a:r>
              <a:rPr lang="ko-KR" altLang="en-US" sz="4400">
                <a:solidFill>
                  <a:schemeClr val="tx2"/>
                </a:solidFill>
                <a:latin typeface="Helvetica" charset="0"/>
                <a:ea typeface="굴림" charset="0"/>
                <a:cs typeface="굴림" charset="0"/>
              </a:rPr>
              <a:t> </a:t>
            </a:r>
            <a:r>
              <a:rPr lang="ko-KR" altLang="en-US" sz="4400">
                <a:solidFill>
                  <a:srgbClr val="F6FE0A"/>
                </a:solidFill>
                <a:latin typeface="Helvetica" charset="0"/>
                <a:ea typeface="굴림" charset="0"/>
                <a:cs typeface="굴림" charset="0"/>
              </a:rPr>
              <a:t>31,000</a:t>
            </a:r>
            <a:r>
              <a:rPr lang="ko-KR" altLang="en-US" sz="4400">
                <a:solidFill>
                  <a:schemeClr val="tx2"/>
                </a:solidFill>
                <a:latin typeface="Helvetica" charset="0"/>
                <a:ea typeface="굴림" charset="0"/>
                <a:cs typeface="굴림" charset="0"/>
              </a:rPr>
              <a:t>  </a:t>
            </a:r>
            <a:r>
              <a:rPr lang="ko-KR" altLang="en-US" sz="4400">
                <a:solidFill>
                  <a:srgbClr val="99FF99"/>
                </a:solidFill>
                <a:latin typeface="Helvetica" charset="0"/>
                <a:ea typeface="굴림" charset="0"/>
                <a:cs typeface="굴림" charset="0"/>
              </a:rPr>
              <a:t>절들</a:t>
            </a:r>
            <a:endParaRPr lang="en-US" altLang="ko-KR" sz="4400">
              <a:solidFill>
                <a:srgbClr val="00FF00"/>
              </a:solidFill>
              <a:latin typeface="Helvetica" charset="0"/>
              <a:ea typeface="굴림" charset="0"/>
              <a:cs typeface="굴림" charset="0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3071813" y="4832350"/>
            <a:ext cx="4589462" cy="17018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ko-KR" altLang="en-US" sz="6000">
                <a:solidFill>
                  <a:srgbClr val="00FF00"/>
                </a:solidFill>
                <a:latin typeface="Helvetica" charset="0"/>
                <a:ea typeface="굴림" charset="0"/>
                <a:cs typeface="굴림" charset="0"/>
              </a:rPr>
              <a:t>•</a:t>
            </a:r>
            <a:r>
              <a:rPr lang="ko-KR" altLang="en-US" sz="4400">
                <a:solidFill>
                  <a:schemeClr val="tx2"/>
                </a:solidFill>
                <a:latin typeface="Helvetica" charset="0"/>
                <a:ea typeface="굴림" charset="0"/>
                <a:cs typeface="굴림" charset="0"/>
              </a:rPr>
              <a:t> 셀수없이 많은 </a:t>
            </a:r>
          </a:p>
          <a:p>
            <a:pPr>
              <a:defRPr/>
            </a:pPr>
            <a:r>
              <a:rPr lang="ko-KR" altLang="en-US" sz="4400">
                <a:solidFill>
                  <a:schemeClr val="tx2"/>
                </a:solidFill>
                <a:latin typeface="Helvetica" charset="0"/>
                <a:ea typeface="굴림" charset="0"/>
                <a:cs typeface="굴림" charset="0"/>
              </a:rPr>
              <a:t>              </a:t>
            </a:r>
            <a:r>
              <a:rPr lang="ko-KR" altLang="en-US" sz="4400">
                <a:solidFill>
                  <a:srgbClr val="99FF99"/>
                </a:solidFill>
                <a:latin typeface="Helvetica" charset="0"/>
                <a:ea typeface="굴림" charset="0"/>
                <a:cs typeface="굴림" charset="0"/>
              </a:rPr>
              <a:t>번역본들</a:t>
            </a:r>
            <a:endParaRPr lang="en-US" altLang="ko-KR" sz="4400">
              <a:solidFill>
                <a:srgbClr val="99FF99"/>
              </a:solidFill>
              <a:latin typeface="Helvetica" charset="0"/>
              <a:ea typeface="굴림" charset="0"/>
              <a:cs typeface="굴림" charset="0"/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481013" y="527050"/>
            <a:ext cx="8054975" cy="1025525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ko-KR" altLang="en-US" sz="3600">
                <a:solidFill>
                  <a:srgbClr val="F6FE0A"/>
                </a:solidFill>
                <a:latin typeface="Helvetica" charset="0"/>
                <a:ea typeface="굴림" charset="0"/>
                <a:cs typeface="굴림" charset="0"/>
              </a:rPr>
              <a:t>그리고 거기서</a:t>
            </a:r>
            <a:r>
              <a:rPr lang="en-US" altLang="ko-KR" sz="3600">
                <a:solidFill>
                  <a:srgbClr val="F6FE0A"/>
                </a:solidFill>
                <a:latin typeface="Helvetica" charset="0"/>
                <a:ea typeface="굴림" charset="0"/>
                <a:cs typeface="굴림" charset="0"/>
              </a:rPr>
              <a:t> </a:t>
            </a:r>
            <a:r>
              <a:rPr lang="ko-KR" altLang="en-US" sz="3600">
                <a:solidFill>
                  <a:srgbClr val="F6FE0A"/>
                </a:solidFill>
                <a:latin typeface="Helvetica" charset="0"/>
                <a:ea typeface="굴림" charset="0"/>
                <a:cs typeface="굴림" charset="0"/>
              </a:rPr>
              <a:t>문제는 시작된다!</a:t>
            </a:r>
            <a:endParaRPr lang="ko-KR" altLang="en-US" sz="3200">
              <a:solidFill>
                <a:srgbClr val="F6FE0A"/>
              </a:solidFill>
              <a:latin typeface="Helvetica" charset="0"/>
              <a:ea typeface="굴림" charset="0"/>
              <a:cs typeface="굴림" charset="0"/>
            </a:endParaRPr>
          </a:p>
          <a:p>
            <a:pPr>
              <a:defRPr/>
            </a:pPr>
            <a:endParaRPr lang="ko-KR" altLang="en-US" b="1" i="1">
              <a:solidFill>
                <a:srgbClr val="7FFF00"/>
              </a:solidFill>
              <a:latin typeface="Helvetica" charset="0"/>
              <a:ea typeface="굴림" charset="0"/>
              <a:cs typeface="굴림" charset="0"/>
            </a:endParaRP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1762125" y="1204913"/>
            <a:ext cx="5175250" cy="641350"/>
          </a:xfrm>
          <a:prstGeom prst="rect">
            <a:avLst/>
          </a:prstGeom>
          <a:noFill/>
          <a:ln>
            <a:noFill/>
          </a:ln>
          <a:effectLst>
            <a:outerShdw blurRad="63500" dist="91581" dir="202140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800" i="1">
                <a:solidFill>
                  <a:srgbClr val="99FF99"/>
                </a:solidFill>
                <a:latin typeface="Helvetica" charset="0"/>
                <a:ea typeface="굴림" charset="0"/>
                <a:cs typeface="굴림" charset="0"/>
              </a:rPr>
              <a:t> 이것은 아주 복잡한 퍼즐인 걸</a:t>
            </a:r>
            <a:r>
              <a:rPr lang="en-US" altLang="ko-KR" sz="3600" b="1" i="1">
                <a:solidFill>
                  <a:srgbClr val="99FF99"/>
                </a:solidFill>
                <a:latin typeface="Helvetica" charset="0"/>
                <a:ea typeface="굴림" charset="0"/>
                <a:cs typeface="굴림" charset="0"/>
              </a:rPr>
              <a:t>!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400" b="1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15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FFFF"/>
                </a:solidFill>
                <a:ea typeface="굴림" charset="0"/>
                <a:cs typeface="굴림" charset="0"/>
              </a:rPr>
              <a:t>7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35" grpId="0" autoUpdateAnimBg="0"/>
      <p:bldP spid="18436" grpId="0" autoUpdateAnimBg="0"/>
      <p:bldP spid="18437" grpId="0" autoUpdateAnimBg="0"/>
      <p:bldP spid="18438" grpId="0" autoUpdateAnimBg="0"/>
      <p:bldP spid="18439" grpId="0" autoUpdateAnimBg="0"/>
      <p:bldP spid="18441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/>
          </p:cNvGraphicFramePr>
          <p:nvPr/>
        </p:nvGraphicFramePr>
        <p:xfrm>
          <a:off x="1744663" y="1428750"/>
          <a:ext cx="5743575" cy="409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5" name="Microsoft ClipArt Gallery" r:id="rId3" imgW="3949700" imgH="2755900" progId="MS_ClipArt_Gallery">
                  <p:embed/>
                </p:oleObj>
              </mc:Choice>
              <mc:Fallback>
                <p:oleObj name="Microsoft ClipArt Gallery" r:id="rId3" imgW="3949700" imgH="2755900" progId="MS_ClipArt_Gallery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4663" y="1428750"/>
                        <a:ext cx="5743575" cy="409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44802" dir="2272499" algn="ctr" rotWithShape="0">
                          <a:schemeClr val="bg2">
                            <a:alpha val="74997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Rectangle 3"/>
          <p:cNvSpPr>
            <a:spLocks noChangeArrowheads="1"/>
          </p:cNvSpPr>
          <p:nvPr/>
        </p:nvSpPr>
        <p:spPr bwMode="auto">
          <a:xfrm rot="900000">
            <a:off x="715963" y="2470150"/>
            <a:ext cx="1196975" cy="7239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ko-KR" altLang="en-US" sz="4000" b="1">
                <a:solidFill>
                  <a:srgbClr val="00FF00"/>
                </a:solidFill>
                <a:latin typeface="Times" charset="0"/>
                <a:ea typeface="굴림" charset="0"/>
                <a:cs typeface="굴림" charset="0"/>
              </a:rPr>
              <a:t>책들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 rot="360000">
            <a:off x="709613" y="3709988"/>
            <a:ext cx="1704975" cy="7239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ko-KR" altLang="en-US" sz="4000" b="1">
                <a:solidFill>
                  <a:srgbClr val="00FF00"/>
                </a:solidFill>
                <a:latin typeface="Times" charset="0"/>
                <a:ea typeface="굴림" charset="0"/>
                <a:cs typeface="굴림" charset="0"/>
              </a:rPr>
              <a:t>사람들</a:t>
            </a:r>
            <a:endParaRPr lang="en-US" altLang="ko-KR" sz="4000" b="1">
              <a:solidFill>
                <a:srgbClr val="00FF00"/>
              </a:solidFill>
              <a:latin typeface="Times" charset="0"/>
              <a:ea typeface="굴림" charset="0"/>
              <a:cs typeface="굴림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 rot="20700000">
            <a:off x="6802438" y="4362450"/>
            <a:ext cx="1704975" cy="7239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ko-KR" altLang="en-US" sz="4000" b="1">
                <a:solidFill>
                  <a:srgbClr val="00FF00"/>
                </a:solidFill>
                <a:latin typeface="Times" charset="0"/>
                <a:ea typeface="굴림" charset="0"/>
                <a:cs typeface="굴림" charset="0"/>
              </a:rPr>
              <a:t>연대들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 rot="20340000">
            <a:off x="527050" y="1357313"/>
            <a:ext cx="4837113" cy="7239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ko-KR" altLang="en-US" sz="4000" b="1">
                <a:solidFill>
                  <a:srgbClr val="F6FE0A"/>
                </a:solidFill>
                <a:latin typeface="Times" charset="0"/>
                <a:ea typeface="굴림" charset="0"/>
                <a:cs typeface="굴림" charset="0"/>
              </a:rPr>
              <a:t>누가 </a:t>
            </a:r>
            <a:r>
              <a:rPr lang="ko-KR" altLang="en-US" sz="4000" b="1">
                <a:solidFill>
                  <a:srgbClr val="00FF00"/>
                </a:solidFill>
                <a:latin typeface="Times" charset="0"/>
                <a:ea typeface="굴림" charset="0"/>
                <a:cs typeface="굴림" charset="0"/>
              </a:rPr>
              <a:t>무엇을 말했지</a:t>
            </a:r>
            <a:r>
              <a:rPr lang="en-US" altLang="ko-KR" sz="4000" b="1">
                <a:solidFill>
                  <a:srgbClr val="FAFD00"/>
                </a:solidFill>
                <a:latin typeface="Times" charset="0"/>
                <a:ea typeface="굴림" charset="0"/>
                <a:cs typeface="굴림" charset="0"/>
              </a:rPr>
              <a:t>?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 rot="1080000">
            <a:off x="6704013" y="2768600"/>
            <a:ext cx="963612" cy="7239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ko-KR" altLang="en-US" sz="4000" b="1">
                <a:solidFill>
                  <a:srgbClr val="00FF00"/>
                </a:solidFill>
                <a:latin typeface="Times" charset="0"/>
                <a:ea typeface="굴림" charset="0"/>
                <a:cs typeface="굴림" charset="0"/>
              </a:rPr>
              <a:t>왜?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 rot="1920000">
            <a:off x="5065713" y="1096963"/>
            <a:ext cx="4244975" cy="7239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ko-KR" altLang="en-US" sz="4000" b="1">
                <a:solidFill>
                  <a:srgbClr val="F6FE0A"/>
                </a:solidFill>
                <a:latin typeface="Times" charset="0"/>
                <a:ea typeface="굴림" charset="0"/>
                <a:cs typeface="굴림" charset="0"/>
              </a:rPr>
              <a:t>누가</a:t>
            </a:r>
            <a:r>
              <a:rPr lang="en-US" altLang="ko-KR" sz="4000" b="1">
                <a:solidFill>
                  <a:schemeClr val="tx2"/>
                </a:solidFill>
                <a:latin typeface="Times" charset="0"/>
                <a:ea typeface="굴림" charset="0"/>
                <a:cs typeface="굴림" charset="0"/>
              </a:rPr>
              <a:t> </a:t>
            </a:r>
            <a:r>
              <a:rPr lang="ko-KR" altLang="en-US" sz="4000" b="1">
                <a:solidFill>
                  <a:srgbClr val="00FF00"/>
                </a:solidFill>
                <a:latin typeface="Times" charset="0"/>
                <a:ea typeface="굴림" charset="0"/>
                <a:cs typeface="굴림" charset="0"/>
              </a:rPr>
              <a:t>무엇을</a:t>
            </a:r>
            <a:r>
              <a:rPr lang="en-US" altLang="ko-KR" sz="4000" b="1">
                <a:solidFill>
                  <a:schemeClr val="tx2"/>
                </a:solidFill>
                <a:latin typeface="Times" charset="0"/>
                <a:ea typeface="굴림" charset="0"/>
                <a:cs typeface="굴림" charset="0"/>
              </a:rPr>
              <a:t> </a:t>
            </a:r>
            <a:r>
              <a:rPr lang="ko-KR" altLang="en-US" sz="4000" b="1">
                <a:solidFill>
                  <a:schemeClr val="tx2"/>
                </a:solidFill>
                <a:latin typeface="Times" charset="0"/>
                <a:ea typeface="굴림" charset="0"/>
                <a:cs typeface="굴림" charset="0"/>
              </a:rPr>
              <a:t>했지</a:t>
            </a:r>
            <a:r>
              <a:rPr lang="ko-KR" altLang="en-US" sz="4000" b="1">
                <a:solidFill>
                  <a:srgbClr val="F6FE0A"/>
                </a:solidFill>
                <a:latin typeface="Times" charset="0"/>
                <a:ea typeface="굴림" charset="0"/>
                <a:cs typeface="굴림" charset="0"/>
              </a:rPr>
              <a:t>?</a:t>
            </a: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 rot="360000">
            <a:off x="74613" y="5492750"/>
            <a:ext cx="9423400" cy="13589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ko-KR" altLang="en-US" sz="4000" b="1">
                <a:solidFill>
                  <a:srgbClr val="00FF00"/>
                </a:solidFill>
                <a:latin typeface="Times" charset="0"/>
                <a:ea typeface="굴림" charset="0"/>
                <a:cs typeface="굴림" charset="0"/>
              </a:rPr>
              <a:t>무엇이</a:t>
            </a:r>
            <a:r>
              <a:rPr lang="en-US" altLang="ko-KR" sz="4000" b="1">
                <a:solidFill>
                  <a:schemeClr val="tx2"/>
                </a:solidFill>
                <a:latin typeface="Times" charset="0"/>
                <a:ea typeface="굴림" charset="0"/>
                <a:cs typeface="굴림" charset="0"/>
              </a:rPr>
              <a:t> </a:t>
            </a:r>
            <a:r>
              <a:rPr lang="ko-KR" altLang="en-US" sz="4000" b="1">
                <a:solidFill>
                  <a:srgbClr val="F6FE0A"/>
                </a:solidFill>
                <a:latin typeface="Times" charset="0"/>
                <a:ea typeface="굴림" charset="0"/>
                <a:cs typeface="굴림" charset="0"/>
              </a:rPr>
              <a:t>누구와 무엇과</a:t>
            </a:r>
            <a:r>
              <a:rPr lang="en-US" altLang="ko-KR" sz="4000" b="1">
                <a:solidFill>
                  <a:srgbClr val="F6FE0A"/>
                </a:solidFill>
                <a:latin typeface="Times" charset="0"/>
                <a:ea typeface="굴림" charset="0"/>
                <a:cs typeface="굴림" charset="0"/>
              </a:rPr>
              <a:t> </a:t>
            </a:r>
          </a:p>
          <a:p>
            <a:pPr algn="ctr">
              <a:defRPr/>
            </a:pPr>
            <a:r>
              <a:rPr lang="ko-KR" altLang="en-US" sz="4000" b="1">
                <a:solidFill>
                  <a:srgbClr val="00FF00"/>
                </a:solidFill>
                <a:latin typeface="Times" charset="0"/>
                <a:ea typeface="굴림" charset="0"/>
                <a:cs typeface="굴림" charset="0"/>
              </a:rPr>
              <a:t>연결되어 있는 거야</a:t>
            </a:r>
            <a:r>
              <a:rPr lang="en-US" altLang="ko-KR" sz="4000" b="1">
                <a:solidFill>
                  <a:srgbClr val="00FF00"/>
                </a:solidFill>
                <a:latin typeface="Times" charset="0"/>
                <a:ea typeface="굴림" charset="0"/>
                <a:cs typeface="굴림" charset="0"/>
              </a:rPr>
              <a:t>?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8832850" y="6384925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FFFF"/>
              </a:solidFill>
              <a:ea typeface="굴림" charset="0"/>
              <a:cs typeface="굴림" charset="0"/>
            </a:endParaRP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400" b="1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16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FFFF"/>
                </a:solidFill>
                <a:ea typeface="굴림" charset="0"/>
                <a:cs typeface="굴림" charset="0"/>
              </a:rPr>
              <a:t>7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utoUpdateAnimBg="0"/>
      <p:bldP spid="19460" grpId="0" autoUpdateAnimBg="0"/>
      <p:bldP spid="19461" grpId="0" autoUpdateAnimBg="0"/>
      <p:bldP spid="19462" grpId="0" autoUpdateAnimBg="0"/>
      <p:bldP spid="19463" grpId="0" autoUpdateAnimBg="0"/>
      <p:bldP spid="19464" grpId="0" autoUpdateAnimBg="0"/>
      <p:bldP spid="19465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 rot="1920000">
            <a:off x="4627563" y="1125538"/>
            <a:ext cx="4351337" cy="7239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ko-KR" altLang="en-US" sz="4000" b="1">
                <a:solidFill>
                  <a:schemeClr val="accent1"/>
                </a:solidFill>
                <a:latin typeface="Times" charset="0"/>
                <a:ea typeface="굴림" charset="0"/>
                <a:cs typeface="굴림" charset="0"/>
              </a:rPr>
              <a:t>누가 무엇을 했지?</a:t>
            </a:r>
          </a:p>
        </p:txBody>
      </p:sp>
      <p:graphicFrame>
        <p:nvGraphicFramePr>
          <p:cNvPr id="18434" name="Object 3"/>
          <p:cNvGraphicFramePr>
            <a:graphicFrameLocks/>
          </p:cNvGraphicFramePr>
          <p:nvPr/>
        </p:nvGraphicFramePr>
        <p:xfrm>
          <a:off x="1744663" y="1428750"/>
          <a:ext cx="5743575" cy="409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9" name="Microsoft ClipArt Gallery" r:id="rId3" imgW="3949700" imgH="2755900" progId="MS_ClipArt_Gallery">
                  <p:embed/>
                </p:oleObj>
              </mc:Choice>
              <mc:Fallback>
                <p:oleObj name="Microsoft ClipArt Gallery" r:id="rId3" imgW="3949700" imgH="2755900" progId="MS_ClipArt_Gallery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4663" y="1428750"/>
                        <a:ext cx="5743575" cy="409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44802" dir="2272499" algn="ctr" rotWithShape="0">
                          <a:schemeClr val="bg2">
                            <a:alpha val="74997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Rectangle 4"/>
          <p:cNvSpPr>
            <a:spLocks noChangeArrowheads="1"/>
          </p:cNvSpPr>
          <p:nvPr/>
        </p:nvSpPr>
        <p:spPr bwMode="auto">
          <a:xfrm rot="900000">
            <a:off x="715963" y="2470150"/>
            <a:ext cx="1196975" cy="7239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ko-KR" altLang="en-US" sz="4000" b="1">
                <a:solidFill>
                  <a:schemeClr val="accent1"/>
                </a:solidFill>
                <a:latin typeface="Times" charset="0"/>
                <a:ea typeface="굴림" charset="0"/>
                <a:cs typeface="굴림" charset="0"/>
              </a:rPr>
              <a:t>책들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 rot="360000">
            <a:off x="709613" y="3709988"/>
            <a:ext cx="1704975" cy="7239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ko-KR" altLang="en-US" sz="4000" b="1">
                <a:solidFill>
                  <a:schemeClr val="accent1"/>
                </a:solidFill>
                <a:latin typeface="Times" charset="0"/>
                <a:ea typeface="굴림" charset="0"/>
                <a:cs typeface="굴림" charset="0"/>
              </a:rPr>
              <a:t>사람들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 rot="20700000">
            <a:off x="6802438" y="4362450"/>
            <a:ext cx="1704975" cy="7239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ko-KR" altLang="en-US" sz="4000" b="1">
                <a:solidFill>
                  <a:schemeClr val="accent1"/>
                </a:solidFill>
                <a:latin typeface="Times" charset="0"/>
                <a:ea typeface="굴림" charset="0"/>
                <a:cs typeface="굴림" charset="0"/>
              </a:rPr>
              <a:t>연대들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 rot="20340000">
            <a:off x="525463" y="1354138"/>
            <a:ext cx="4859337" cy="7239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ko-KR" altLang="en-US" sz="4000" b="1">
                <a:solidFill>
                  <a:schemeClr val="accent1"/>
                </a:solidFill>
                <a:latin typeface="Times" charset="0"/>
                <a:ea typeface="굴림" charset="0"/>
                <a:cs typeface="굴림" charset="0"/>
              </a:rPr>
              <a:t>누가 무엇을 말했지?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 rot="1080000">
            <a:off x="6704013" y="2768600"/>
            <a:ext cx="963612" cy="7239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ko-KR" altLang="en-US" sz="4000" b="1">
                <a:solidFill>
                  <a:schemeClr val="accent1"/>
                </a:solidFill>
                <a:latin typeface="Times" charset="0"/>
                <a:ea typeface="굴림" charset="0"/>
                <a:cs typeface="굴림" charset="0"/>
              </a:rPr>
              <a:t>왜?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 rot="360000">
            <a:off x="74613" y="5492750"/>
            <a:ext cx="9423400" cy="13589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ko-KR" altLang="en-US" sz="4000" b="1">
                <a:solidFill>
                  <a:schemeClr val="accent1"/>
                </a:solidFill>
                <a:latin typeface="Times" charset="0"/>
                <a:ea typeface="굴림" charset="0"/>
                <a:cs typeface="굴림" charset="0"/>
              </a:rPr>
              <a:t>무엇이 누구와 무엇과 </a:t>
            </a:r>
          </a:p>
          <a:p>
            <a:pPr algn="ctr">
              <a:defRPr/>
            </a:pPr>
            <a:r>
              <a:rPr lang="ko-KR" altLang="en-US" sz="4000" b="1">
                <a:solidFill>
                  <a:schemeClr val="accent1"/>
                </a:solidFill>
                <a:latin typeface="Times" charset="0"/>
                <a:ea typeface="굴림" charset="0"/>
                <a:cs typeface="굴림" charset="0"/>
              </a:rPr>
              <a:t>연결되어 있는 거야?</a:t>
            </a:r>
          </a:p>
        </p:txBody>
      </p:sp>
      <p:sp>
        <p:nvSpPr>
          <p:cNvPr id="20490" name="WordArt 10"/>
          <p:cNvSpPr>
            <a:spLocks noChangeArrowheads="1" noChangeShapeType="1" noTextEdit="1"/>
          </p:cNvSpPr>
          <p:nvPr/>
        </p:nvSpPr>
        <p:spPr bwMode="auto">
          <a:xfrm>
            <a:off x="515938" y="739775"/>
            <a:ext cx="7600950" cy="56308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ko-KR" alt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  <a:ea typeface="Impact"/>
                <a:cs typeface="Impact"/>
              </a:rPr>
              <a:t>도와줘</a:t>
            </a:r>
            <a:r>
              <a:rPr lang="en-US" altLang="ko-KR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  <a:ea typeface="Impact"/>
                <a:cs typeface="Impact"/>
              </a:rPr>
              <a:t>!</a:t>
            </a:r>
            <a:endParaRPr lang="en-US" sz="3600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  <a:ea typeface="Impact"/>
              <a:cs typeface="Impact"/>
            </a:endParaRP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8797925" y="6407150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400" b="1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17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900">
              <a:solidFill>
                <a:srgbClr val="FFA27C"/>
              </a:solidFill>
            </a:endParaRPr>
          </a:p>
        </p:txBody>
      </p:sp>
      <p:sp>
        <p:nvSpPr>
          <p:cNvPr id="7170" name="Text Box 19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80247" name="Text Box 23"/>
          <p:cNvSpPr txBox="1">
            <a:spLocks noChangeArrowheads="1"/>
          </p:cNvSpPr>
          <p:nvPr/>
        </p:nvSpPr>
        <p:spPr bwMode="auto">
          <a:xfrm>
            <a:off x="3151188" y="1628775"/>
            <a:ext cx="5681662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EA18"/>
                </a:solidFill>
              </a:rPr>
              <a:t>YOUR ATTENTION PLEASE…                    KINDLY SILENCE ALL CELL PHONES, BEEPERS AND OTHER COMMUNICATION DEVICES DURING THE TEACHING SESSIONS.  YOUR FRIENDS IN THE CLASSES WILL THANK YOU!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460375" y="1735138"/>
            <a:ext cx="2792413" cy="2836862"/>
            <a:chOff x="258" y="850"/>
            <a:chExt cx="1759" cy="1787"/>
          </a:xfrm>
        </p:grpSpPr>
        <p:pic>
          <p:nvPicPr>
            <p:cNvPr id="7177" name="Picture 2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" y="850"/>
              <a:ext cx="1759" cy="1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8" name="Line 26"/>
            <p:cNvSpPr>
              <a:spLocks noChangeShapeType="1"/>
            </p:cNvSpPr>
            <p:nvPr/>
          </p:nvSpPr>
          <p:spPr bwMode="auto">
            <a:xfrm>
              <a:off x="945" y="1074"/>
              <a:ext cx="186" cy="5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sz="900">
                <a:solidFill>
                  <a:srgbClr val="FFA27C"/>
                </a:solidFill>
              </a:endParaRPr>
            </a:p>
          </p:txBody>
        </p:sp>
      </p:grpSp>
      <p:sp>
        <p:nvSpPr>
          <p:cNvPr id="180253" name="Oval 29"/>
          <p:cNvSpPr>
            <a:spLocks noChangeArrowheads="1"/>
          </p:cNvSpPr>
          <p:nvPr/>
        </p:nvSpPr>
        <p:spPr bwMode="auto">
          <a:xfrm>
            <a:off x="323850" y="5989638"/>
            <a:ext cx="655638" cy="5905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900">
              <a:solidFill>
                <a:srgbClr val="FFA27C"/>
              </a:solidFill>
            </a:endParaRPr>
          </a:p>
        </p:txBody>
      </p:sp>
      <p:sp>
        <p:nvSpPr>
          <p:cNvPr id="180254" name="Rectangle 30"/>
          <p:cNvSpPr>
            <a:spLocks noChangeArrowheads="1"/>
          </p:cNvSpPr>
          <p:nvPr/>
        </p:nvSpPr>
        <p:spPr bwMode="auto">
          <a:xfrm>
            <a:off x="7583488" y="6526213"/>
            <a:ext cx="7366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9.65.01.</a:t>
            </a:r>
          </a:p>
        </p:txBody>
      </p:sp>
      <p:sp>
        <p:nvSpPr>
          <p:cNvPr id="180255" name="Rectangle 31"/>
          <p:cNvSpPr>
            <a:spLocks noChangeArrowheads="1"/>
          </p:cNvSpPr>
          <p:nvPr/>
        </p:nvSpPr>
        <p:spPr bwMode="auto">
          <a:xfrm>
            <a:off x="8129588" y="6523038"/>
            <a:ext cx="339725" cy="247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02</a:t>
            </a:r>
          </a:p>
        </p:txBody>
      </p:sp>
      <p:sp>
        <p:nvSpPr>
          <p:cNvPr id="7176" name="Text Box 32"/>
          <p:cNvSpPr txBox="1">
            <a:spLocks noChangeArrowheads="1"/>
          </p:cNvSpPr>
          <p:nvPr/>
        </p:nvSpPr>
        <p:spPr bwMode="auto">
          <a:xfrm>
            <a:off x="8721725" y="6403975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15172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80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47" grpId="0"/>
      <p:bldP spid="18025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val 2"/>
          <p:cNvSpPr>
            <a:spLocks noChangeArrowheads="1"/>
          </p:cNvSpPr>
          <p:nvPr/>
        </p:nvSpPr>
        <p:spPr bwMode="auto">
          <a:xfrm>
            <a:off x="3200400" y="749300"/>
            <a:ext cx="3727450" cy="21590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602038" y="850900"/>
            <a:ext cx="2927350" cy="19177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ko-KR" altLang="en-US" sz="4000" b="1" i="1">
                <a:solidFill>
                  <a:srgbClr val="FFFF00"/>
                </a:solidFill>
                <a:latin typeface="Times" charset="0"/>
                <a:ea typeface="굴림" charset="0"/>
                <a:cs typeface="굴림" charset="0"/>
              </a:rPr>
              <a:t>도와줘! </a:t>
            </a:r>
          </a:p>
          <a:p>
            <a:pPr algn="ctr">
              <a:defRPr/>
            </a:pPr>
            <a:r>
              <a:rPr lang="ko-KR" altLang="en-US" sz="4000" b="1" i="1">
                <a:solidFill>
                  <a:srgbClr val="FFFF00"/>
                </a:solidFill>
                <a:latin typeface="Times" charset="0"/>
                <a:ea typeface="굴림" charset="0"/>
                <a:cs typeface="굴림" charset="0"/>
              </a:rPr>
              <a:t>그냥 암기할 </a:t>
            </a:r>
          </a:p>
          <a:p>
            <a:pPr algn="ctr">
              <a:defRPr/>
            </a:pPr>
            <a:r>
              <a:rPr lang="ko-KR" altLang="en-US" sz="4000" b="1" i="1">
                <a:solidFill>
                  <a:srgbClr val="FFFF00"/>
                </a:solidFill>
                <a:latin typeface="Times" charset="0"/>
                <a:ea typeface="굴림" charset="0"/>
                <a:cs typeface="굴림" charset="0"/>
              </a:rPr>
              <a:t>순 없잖아!!!</a:t>
            </a:r>
          </a:p>
        </p:txBody>
      </p:sp>
      <p:graphicFrame>
        <p:nvGraphicFramePr>
          <p:cNvPr id="19459" name="Object 4"/>
          <p:cNvGraphicFramePr>
            <a:graphicFrameLocks/>
          </p:cNvGraphicFramePr>
          <p:nvPr/>
        </p:nvGraphicFramePr>
        <p:xfrm>
          <a:off x="773113" y="698500"/>
          <a:ext cx="3825875" cy="546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0" name="Microsoft ClipArt Gallery" r:id="rId3" imgW="3835400" imgH="5473700" progId="MS_ClipArt_Gallery">
                  <p:embed/>
                </p:oleObj>
              </mc:Choice>
              <mc:Fallback>
                <p:oleObj name="Microsoft ClipArt Gallery" r:id="rId3" imgW="3835400" imgH="5473700" progId="MS_ClipArt_Gallery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113" y="698500"/>
                        <a:ext cx="3825875" cy="546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07763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509" name="Group 5"/>
          <p:cNvGrpSpPr>
            <a:grpSpLocks/>
          </p:cNvGrpSpPr>
          <p:nvPr/>
        </p:nvGrpSpPr>
        <p:grpSpPr bwMode="auto">
          <a:xfrm>
            <a:off x="3733800" y="2743200"/>
            <a:ext cx="4724400" cy="2781300"/>
            <a:chOff x="2352" y="1728"/>
            <a:chExt cx="2976" cy="1752"/>
          </a:xfrm>
        </p:grpSpPr>
        <p:sp>
          <p:nvSpPr>
            <p:cNvPr id="21510" name="Oval 6"/>
            <p:cNvSpPr>
              <a:spLocks noChangeArrowheads="1"/>
            </p:cNvSpPr>
            <p:nvPr/>
          </p:nvSpPr>
          <p:spPr bwMode="auto">
            <a:xfrm>
              <a:off x="2352" y="1728"/>
              <a:ext cx="2976" cy="175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S PGothic" charset="0"/>
              </a:endParaRPr>
            </a:p>
          </p:txBody>
        </p:sp>
        <p:sp>
          <p:nvSpPr>
            <p:cNvPr id="21511" name="Rectangle 7"/>
            <p:cNvSpPr>
              <a:spLocks noChangeArrowheads="1"/>
            </p:cNvSpPr>
            <p:nvPr/>
          </p:nvSpPr>
          <p:spPr bwMode="auto">
            <a:xfrm>
              <a:off x="3013" y="1776"/>
              <a:ext cx="1607" cy="1256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>
                <a:defRPr/>
              </a:pPr>
              <a:r>
                <a:rPr lang="ko-KR" altLang="en-US" sz="4000" b="1" i="1">
                  <a:solidFill>
                    <a:srgbClr val="FFFF00"/>
                  </a:solidFill>
                  <a:latin typeface="Times" charset="0"/>
                  <a:ea typeface="굴림" charset="0"/>
                  <a:cs typeface="굴림" charset="0"/>
                </a:rPr>
                <a:t>나는 그냥 </a:t>
              </a:r>
            </a:p>
            <a:p>
              <a:pPr algn="ctr">
                <a:defRPr/>
              </a:pPr>
              <a:r>
                <a:rPr lang="ko-KR" altLang="en-US" sz="4000" b="1" i="1">
                  <a:solidFill>
                    <a:srgbClr val="FFFF00"/>
                  </a:solidFill>
                  <a:latin typeface="Times" charset="0"/>
                  <a:ea typeface="굴림" charset="0"/>
                  <a:cs typeface="굴림" charset="0"/>
                </a:rPr>
                <a:t>목사님께</a:t>
              </a:r>
            </a:p>
            <a:p>
              <a:pPr algn="ctr">
                <a:defRPr/>
              </a:pPr>
              <a:r>
                <a:rPr lang="ko-KR" altLang="en-US" sz="4000" b="1" i="1">
                  <a:solidFill>
                    <a:srgbClr val="FFFF00"/>
                  </a:solidFill>
                  <a:latin typeface="Times" charset="0"/>
                  <a:ea typeface="굴림" charset="0"/>
                  <a:cs typeface="굴림" charset="0"/>
                </a:rPr>
                <a:t>맡겨놨어!</a:t>
              </a:r>
            </a:p>
          </p:txBody>
        </p:sp>
      </p:grp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400" b="1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18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225550" y="1073150"/>
            <a:ext cx="6997700" cy="4978400"/>
          </a:xfrm>
          <a:prstGeom prst="rect">
            <a:avLst/>
          </a:prstGeom>
          <a:gradFill rotWithShape="0">
            <a:gsLst>
              <a:gs pos="0">
                <a:srgbClr val="200EA6">
                  <a:gamma/>
                  <a:shade val="0"/>
                  <a:invGamma/>
                </a:srgbClr>
              </a:gs>
              <a:gs pos="100000">
                <a:srgbClr val="200EA6"/>
              </a:gs>
            </a:gsLst>
            <a:lin ang="5400000" scaled="1"/>
          </a:gradFill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814513" y="2019300"/>
            <a:ext cx="5718175" cy="31369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ko-KR" altLang="en-US" sz="9600" i="1">
                <a:solidFill>
                  <a:srgbClr val="E8EC39"/>
                </a:solidFill>
                <a:latin typeface="Times" charset="0"/>
                <a:ea typeface="굴림" charset="0"/>
                <a:cs typeface="굴림" charset="0"/>
              </a:rPr>
              <a:t>누가 </a:t>
            </a:r>
          </a:p>
          <a:p>
            <a:pPr algn="ctr">
              <a:defRPr/>
            </a:pPr>
            <a:r>
              <a:rPr lang="ko-KR" altLang="en-US" sz="9600" i="1">
                <a:solidFill>
                  <a:srgbClr val="E8EC39"/>
                </a:solidFill>
                <a:latin typeface="Times" charset="0"/>
                <a:ea typeface="굴림" charset="0"/>
                <a:cs typeface="굴림" charset="0"/>
              </a:rPr>
              <a:t>도와줄까?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400" b="1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19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225550" y="1073150"/>
            <a:ext cx="6997700" cy="4978400"/>
          </a:xfrm>
          <a:prstGeom prst="rect">
            <a:avLst/>
          </a:prstGeom>
          <a:gradFill rotWithShape="0">
            <a:gsLst>
              <a:gs pos="0">
                <a:srgbClr val="200EA6">
                  <a:gamma/>
                  <a:shade val="0"/>
                  <a:invGamma/>
                </a:srgbClr>
              </a:gs>
              <a:gs pos="100000">
                <a:srgbClr val="200EA6"/>
              </a:gs>
            </a:gsLst>
            <a:lin ang="5400000" scaled="1"/>
          </a:gradFill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424113" y="2019300"/>
            <a:ext cx="4498975" cy="31369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ko-KR" altLang="en-US" sz="9600" i="1">
                <a:solidFill>
                  <a:srgbClr val="E8EC39"/>
                </a:solidFill>
                <a:latin typeface="Times" charset="0"/>
                <a:ea typeface="굴림" charset="0"/>
                <a:cs typeface="굴림" charset="0"/>
              </a:rPr>
              <a:t>그래서</a:t>
            </a:r>
          </a:p>
          <a:p>
            <a:pPr algn="ctr">
              <a:defRPr/>
            </a:pPr>
            <a:r>
              <a:rPr lang="ko-KR" altLang="en-US" sz="9600" i="1">
                <a:solidFill>
                  <a:srgbClr val="E8EC39"/>
                </a:solidFill>
                <a:latin typeface="Times" charset="0"/>
                <a:ea typeface="굴림" charset="0"/>
                <a:cs typeface="굴림" charset="0"/>
              </a:rPr>
              <a:t>무엇을?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400" b="1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20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154113" y="927100"/>
            <a:ext cx="7188200" cy="5846763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altLang="ko-KR" sz="5400" b="1">
                <a:solidFill>
                  <a:srgbClr val="FAFD00"/>
                </a:solidFill>
                <a:latin typeface="Times" charset="0"/>
                <a:ea typeface="굴림" charset="0"/>
                <a:cs typeface="굴림" charset="0"/>
              </a:rPr>
              <a:t>“ </a:t>
            </a:r>
            <a:r>
              <a:rPr lang="ko-KR" altLang="en-US" sz="5400" b="1">
                <a:solidFill>
                  <a:srgbClr val="FAFD00"/>
                </a:solidFill>
                <a:latin typeface="Times" charset="0"/>
                <a:ea typeface="굴림" charset="0"/>
                <a:cs typeface="굴림" charset="0"/>
              </a:rPr>
              <a:t>만약 우리의 믿음이 </a:t>
            </a:r>
            <a:r>
              <a:rPr lang="ko-KR" altLang="en-US" sz="5400" b="1">
                <a:latin typeface="Times" charset="0"/>
                <a:ea typeface="굴림" charset="0"/>
                <a:cs typeface="굴림" charset="0"/>
              </a:rPr>
              <a:t>사실</a:t>
            </a:r>
            <a:r>
              <a:rPr lang="ko-KR" altLang="en-US" sz="5400" b="1">
                <a:solidFill>
                  <a:srgbClr val="FAFD00"/>
                </a:solidFill>
                <a:latin typeface="Times" charset="0"/>
                <a:ea typeface="굴림" charset="0"/>
                <a:cs typeface="굴림" charset="0"/>
              </a:rPr>
              <a:t>에 기반을 </a:t>
            </a:r>
          </a:p>
          <a:p>
            <a:pPr algn="ctr">
              <a:defRPr/>
            </a:pPr>
            <a:r>
              <a:rPr lang="ko-KR" altLang="en-US" sz="5400" b="1">
                <a:solidFill>
                  <a:srgbClr val="FAFD00"/>
                </a:solidFill>
                <a:latin typeface="Times" charset="0"/>
                <a:ea typeface="굴림" charset="0"/>
                <a:cs typeface="굴림" charset="0"/>
              </a:rPr>
              <a:t>두지 않는다면</a:t>
            </a:r>
            <a:r>
              <a:rPr lang="en-US" altLang="ko-KR" sz="5400" b="1">
                <a:solidFill>
                  <a:srgbClr val="FAFD00"/>
                </a:solidFill>
                <a:latin typeface="Times" charset="0"/>
                <a:ea typeface="굴림" charset="0"/>
                <a:cs typeface="굴림" charset="0"/>
              </a:rPr>
              <a:t> </a:t>
            </a:r>
          </a:p>
          <a:p>
            <a:pPr algn="ctr">
              <a:defRPr/>
            </a:pPr>
            <a:r>
              <a:rPr lang="ko-KR" altLang="en-US" sz="5400" b="1">
                <a:solidFill>
                  <a:srgbClr val="FAFD00"/>
                </a:solidFill>
                <a:latin typeface="Times" charset="0"/>
                <a:ea typeface="굴림" charset="0"/>
                <a:cs typeface="굴림" charset="0"/>
              </a:rPr>
              <a:t>그것은 </a:t>
            </a:r>
            <a:r>
              <a:rPr lang="ko-KR" altLang="en-US" sz="5400" b="1">
                <a:latin typeface="Times" charset="0"/>
                <a:ea typeface="굴림" charset="0"/>
                <a:cs typeface="굴림" charset="0"/>
              </a:rPr>
              <a:t>추론</a:t>
            </a:r>
            <a:r>
              <a:rPr lang="en-US" altLang="ko-KR" sz="5400" b="1">
                <a:solidFill>
                  <a:srgbClr val="FAFD00"/>
                </a:solidFill>
                <a:latin typeface="Times" charset="0"/>
                <a:ea typeface="굴림" charset="0"/>
                <a:cs typeface="굴림" charset="0"/>
              </a:rPr>
              <a:t>, </a:t>
            </a:r>
            <a:r>
              <a:rPr lang="ko-KR" altLang="en-US" sz="5400" b="1">
                <a:latin typeface="Times" charset="0"/>
                <a:ea typeface="굴림" charset="0"/>
                <a:cs typeface="굴림" charset="0"/>
              </a:rPr>
              <a:t>미신</a:t>
            </a:r>
            <a:r>
              <a:rPr lang="en-US" altLang="ko-KR" sz="5400" b="1">
                <a:solidFill>
                  <a:srgbClr val="FAFD00"/>
                </a:solidFill>
                <a:latin typeface="Times" charset="0"/>
                <a:ea typeface="굴림" charset="0"/>
                <a:cs typeface="굴림" charset="0"/>
              </a:rPr>
              <a:t> </a:t>
            </a:r>
          </a:p>
          <a:p>
            <a:pPr algn="ctr">
              <a:defRPr/>
            </a:pPr>
            <a:r>
              <a:rPr lang="ko-KR" altLang="en-US" sz="5400" b="1">
                <a:solidFill>
                  <a:srgbClr val="FAFD00"/>
                </a:solidFill>
                <a:latin typeface="Times" charset="0"/>
                <a:ea typeface="굴림" charset="0"/>
                <a:cs typeface="굴림" charset="0"/>
              </a:rPr>
              <a:t>혹은 </a:t>
            </a:r>
            <a:r>
              <a:rPr lang="ko-KR" altLang="en-US" sz="5400" b="1">
                <a:latin typeface="Times" charset="0"/>
                <a:ea typeface="굴림" charset="0"/>
                <a:cs typeface="굴림" charset="0"/>
              </a:rPr>
              <a:t>가정</a:t>
            </a:r>
            <a:r>
              <a:rPr lang="ko-KR" altLang="en-US" sz="5400" b="1">
                <a:solidFill>
                  <a:srgbClr val="FAFD00"/>
                </a:solidFill>
                <a:latin typeface="Times" charset="0"/>
                <a:ea typeface="굴림" charset="0"/>
                <a:cs typeface="굴림" charset="0"/>
              </a:rPr>
              <a:t>이다</a:t>
            </a:r>
            <a:r>
              <a:rPr lang="en-US" altLang="ko-KR" sz="5400" b="1">
                <a:solidFill>
                  <a:srgbClr val="FAFD00"/>
                </a:solidFill>
                <a:latin typeface="Times" charset="0"/>
                <a:ea typeface="굴림" charset="0"/>
                <a:cs typeface="굴림" charset="0"/>
              </a:rPr>
              <a:t>. ”</a:t>
            </a:r>
          </a:p>
          <a:p>
            <a:pPr>
              <a:defRPr/>
            </a:pPr>
            <a:r>
              <a:rPr lang="en-US" altLang="ko-KR" sz="4000" b="1">
                <a:solidFill>
                  <a:srgbClr val="FAFD00"/>
                </a:solidFill>
                <a:latin typeface="Times" charset="0"/>
                <a:ea typeface="굴림" charset="0"/>
                <a:cs typeface="굴림" charset="0"/>
              </a:rPr>
              <a:t>                            </a:t>
            </a:r>
          </a:p>
          <a:p>
            <a:pPr>
              <a:defRPr/>
            </a:pPr>
            <a:r>
              <a:rPr lang="en-US" altLang="ko-KR" sz="4000" b="1">
                <a:solidFill>
                  <a:srgbClr val="FAFD00"/>
                </a:solidFill>
                <a:cs typeface="MS PGothic" charset="0"/>
              </a:rPr>
              <a:t>Miles Stanford</a:t>
            </a:r>
            <a:endParaRPr lang="ko-KR" altLang="en-US" sz="4000" b="1">
              <a:solidFill>
                <a:srgbClr val="FAFD00"/>
              </a:solidFill>
              <a:latin typeface="Times" charset="0"/>
              <a:ea typeface="굴림" charset="0"/>
              <a:cs typeface="굴림" charset="0"/>
            </a:endParaRPr>
          </a:p>
          <a:p>
            <a:pPr>
              <a:defRPr/>
            </a:pPr>
            <a:r>
              <a:rPr lang="en-US" altLang="ko-KR" sz="2800" b="1" i="1">
                <a:solidFill>
                  <a:srgbClr val="FAFD00"/>
                </a:solidFill>
                <a:latin typeface="Times" charset="0"/>
                <a:ea typeface="굴림" charset="0"/>
                <a:cs typeface="굴림" charset="0"/>
              </a:rPr>
              <a:t>                                        “</a:t>
            </a:r>
            <a:r>
              <a:rPr lang="ko-KR" altLang="en-US" sz="2800" b="1" i="1">
                <a:solidFill>
                  <a:srgbClr val="FAFD00"/>
                </a:solidFill>
                <a:latin typeface="Times" charset="0"/>
                <a:ea typeface="굴림" charset="0"/>
                <a:cs typeface="굴림" charset="0"/>
              </a:rPr>
              <a:t>영적 성장의 원칙들</a:t>
            </a:r>
            <a:r>
              <a:rPr lang="en-US" altLang="ko-KR" sz="2800" b="1" i="1">
                <a:solidFill>
                  <a:srgbClr val="FAFD00"/>
                </a:solidFill>
                <a:latin typeface="Times" charset="0"/>
                <a:ea typeface="굴림" charset="0"/>
                <a:cs typeface="굴림" charset="0"/>
              </a:rPr>
              <a:t>”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400" b="1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21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FFFF"/>
                </a:solidFill>
                <a:ea typeface="굴림" charset="0"/>
                <a:cs typeface="굴림" charset="0"/>
              </a:rPr>
              <a:t>4</a:t>
            </a:r>
          </a:p>
        </p:txBody>
      </p:sp>
    </p:spTree>
  </p:cSld>
  <p:clrMapOvr>
    <a:masterClrMapping/>
  </p:clrMapOvr>
  <p:transition>
    <p:wheel spokes="0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1890713" y="858838"/>
            <a:ext cx="6440487" cy="638175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ko-KR" altLang="en-US" sz="3600" b="1">
                <a:solidFill>
                  <a:srgbClr val="F06157"/>
                </a:solidFill>
                <a:ea typeface="굴림" charset="0"/>
                <a:cs typeface="굴림" charset="0"/>
              </a:rPr>
              <a:t>학습의 기본 포인트는</a:t>
            </a:r>
            <a:r>
              <a:rPr lang="en-US" altLang="ko-KR" sz="3600" b="1">
                <a:solidFill>
                  <a:srgbClr val="F06157"/>
                </a:solidFill>
                <a:ea typeface="굴림" charset="0"/>
                <a:cs typeface="굴림" charset="0"/>
              </a:rPr>
              <a:t>…</a:t>
            </a:r>
            <a:endParaRPr lang="en-US" altLang="ko-KR" b="1">
              <a:solidFill>
                <a:srgbClr val="F06157"/>
              </a:solidFill>
              <a:ea typeface="굴림" charset="0"/>
              <a:cs typeface="굴림" charset="0"/>
            </a:endParaRPr>
          </a:p>
        </p:txBody>
      </p:sp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400" b="1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1000" b="1">
                <a:solidFill>
                  <a:srgbClr val="FFFFFF"/>
                </a:solidFill>
                <a:ea typeface="굴림" charset="0"/>
                <a:cs typeface="굴림" charset="0"/>
              </a:rPr>
              <a:t>22</a:t>
            </a:r>
          </a:p>
        </p:txBody>
      </p:sp>
      <p:sp>
        <p:nvSpPr>
          <p:cNvPr id="103431" name="Rectangle 7"/>
          <p:cNvSpPr>
            <a:spLocks noChangeArrowheads="1"/>
          </p:cNvSpPr>
          <p:nvPr/>
        </p:nvSpPr>
        <p:spPr bwMode="auto">
          <a:xfrm>
            <a:off x="222250" y="1685925"/>
            <a:ext cx="8674100" cy="173355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ko-KR" altLang="en-US" sz="5400" b="1">
                <a:ea typeface="굴림" charset="0"/>
                <a:cs typeface="굴림" charset="0"/>
              </a:rPr>
              <a:t>“우리는 아는 것 그 이상을 믿을 수 없고</a:t>
            </a:r>
            <a:r>
              <a:rPr lang="en-US" altLang="ko-KR" sz="5400" b="1">
                <a:ea typeface="굴림" charset="0"/>
                <a:cs typeface="굴림" charset="0"/>
              </a:rPr>
              <a:t>,    </a:t>
            </a:r>
            <a:endParaRPr lang="en-US" altLang="ko-KR" sz="4000" b="1">
              <a:latin typeface="Times" charset="0"/>
              <a:ea typeface="굴림" charset="0"/>
              <a:cs typeface="굴림" charset="0"/>
            </a:endParaRPr>
          </a:p>
        </p:txBody>
      </p:sp>
      <p:sp>
        <p:nvSpPr>
          <p:cNvPr id="103432" name="Rectangle 8"/>
          <p:cNvSpPr>
            <a:spLocks noChangeArrowheads="1"/>
          </p:cNvSpPr>
          <p:nvPr/>
        </p:nvSpPr>
        <p:spPr bwMode="auto">
          <a:xfrm>
            <a:off x="4406900" y="5268913"/>
            <a:ext cx="3721100" cy="1003300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r">
              <a:defRPr/>
            </a:pPr>
            <a:r>
              <a:rPr lang="ko-KR" altLang="en-US" sz="2000" b="1" i="1">
                <a:latin typeface="Times" charset="0"/>
                <a:ea typeface="굴림" charset="0"/>
                <a:cs typeface="굴림" charset="0"/>
              </a:rPr>
              <a:t>       </a:t>
            </a:r>
            <a:r>
              <a:rPr lang="en-US" altLang="ko-KR" sz="2000" b="1" i="1">
                <a:latin typeface="Times" charset="0"/>
                <a:ea typeface="굴림" charset="0"/>
                <a:cs typeface="굴림" charset="0"/>
              </a:rPr>
              <a:t>Albert Mohler, President</a:t>
            </a:r>
          </a:p>
          <a:p>
            <a:pPr algn="r">
              <a:defRPr/>
            </a:pPr>
            <a:r>
              <a:rPr lang="en-US" altLang="ko-KR" sz="2000" b="1" i="1">
                <a:latin typeface="Times" charset="0"/>
                <a:ea typeface="굴림" charset="0"/>
                <a:cs typeface="굴림" charset="0"/>
              </a:rPr>
              <a:t>The Southern Baptist Seminary                                                         Louisville, KY</a:t>
            </a:r>
            <a:endParaRPr lang="en-US" altLang="ko-KR" sz="1400" b="1" i="1">
              <a:latin typeface="Times" charset="0"/>
              <a:ea typeface="굴림" charset="0"/>
              <a:cs typeface="굴림" charset="0"/>
            </a:endParaRPr>
          </a:p>
        </p:txBody>
      </p:sp>
      <p:sp>
        <p:nvSpPr>
          <p:cNvPr id="103433" name="Text Box 9"/>
          <p:cNvSpPr txBox="1">
            <a:spLocks noChangeArrowheads="1"/>
          </p:cNvSpPr>
          <p:nvPr/>
        </p:nvSpPr>
        <p:spPr bwMode="auto">
          <a:xfrm>
            <a:off x="298450" y="3371850"/>
            <a:ext cx="8628063" cy="1736725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5400" b="1">
                <a:ea typeface="굴림" charset="0"/>
                <a:cs typeface="굴림" charset="0"/>
              </a:rPr>
              <a:t>또한 우리는 믿는 것          그 이상대로 살 수 없다</a:t>
            </a:r>
            <a:r>
              <a:rPr lang="en-US" altLang="ko-KR" sz="5400" b="1">
                <a:ea typeface="굴림" charset="0"/>
                <a:cs typeface="굴림" charset="0"/>
              </a:rPr>
              <a:t>.”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3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autoUpdateAnimBg="0"/>
      <p:bldP spid="103431" grpId="0" autoUpdateAnimBg="0"/>
      <p:bldP spid="103432" grpId="0" autoUpdateAnimBg="0"/>
      <p:bldP spid="103433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5400" y="1366838"/>
            <a:ext cx="46751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468313" y="538163"/>
            <a:ext cx="8283575" cy="5743575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ko-KR" altLang="en-US" sz="8800">
                <a:solidFill>
                  <a:schemeClr val="tx2"/>
                </a:solidFill>
                <a:latin typeface="Times" charset="0"/>
                <a:ea typeface="굴림" charset="0"/>
                <a:cs typeface="굴림" charset="0"/>
              </a:rPr>
              <a:t>  그래서…                우리가 여기에</a:t>
            </a:r>
            <a:r>
              <a:rPr lang="en-US" altLang="ko-KR" sz="8800">
                <a:solidFill>
                  <a:schemeClr val="tx2"/>
                </a:solidFill>
                <a:latin typeface="Times" charset="0"/>
                <a:ea typeface="굴림" charset="0"/>
                <a:cs typeface="굴림" charset="0"/>
              </a:rPr>
              <a:t>!</a:t>
            </a:r>
            <a:endParaRPr lang="en-US" altLang="ko-KR" sz="8800">
              <a:latin typeface="Times" charset="0"/>
              <a:ea typeface="굴림" charset="0"/>
              <a:cs typeface="굴림" charset="0"/>
            </a:endParaRPr>
          </a:p>
          <a:p>
            <a:pPr algn="ctr">
              <a:defRPr/>
            </a:pPr>
            <a:r>
              <a:rPr lang="en-US" altLang="ko-KR" sz="6000">
                <a:latin typeface="Times" charset="0"/>
                <a:ea typeface="굴림" charset="0"/>
                <a:cs typeface="굴림" charset="0"/>
              </a:rPr>
              <a:t>(</a:t>
            </a:r>
            <a:r>
              <a:rPr lang="ko-KR" altLang="en-US" sz="6000">
                <a:latin typeface="Times" charset="0"/>
                <a:ea typeface="굴림" charset="0"/>
                <a:cs typeface="굴림" charset="0"/>
              </a:rPr>
              <a:t>한가지 레슨도 놓치지 마세요. 다음 레슨과 연결됩니다</a:t>
            </a:r>
            <a:r>
              <a:rPr lang="en-US" altLang="ko-KR" sz="6000">
                <a:latin typeface="Times" charset="0"/>
                <a:ea typeface="굴림" charset="0"/>
                <a:cs typeface="굴림" charset="0"/>
              </a:rPr>
              <a:t>!)</a:t>
            </a:r>
            <a:endParaRPr lang="en-US" altLang="ko-KR" sz="8800">
              <a:latin typeface="Times" charset="0"/>
              <a:ea typeface="굴림" charset="0"/>
              <a:cs typeface="굴림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738" y="82550"/>
            <a:ext cx="2660650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8315325" y="6486525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400" b="1">
                <a:solidFill>
                  <a:srgbClr val="FFFFFF"/>
                </a:solidFill>
                <a:ea typeface="굴림" charset="0"/>
                <a:cs typeface="굴림" charset="0"/>
              </a:rPr>
              <a:t>  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23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5400" y="1366838"/>
            <a:ext cx="46751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23900" y="1238250"/>
            <a:ext cx="7999413" cy="1393825"/>
            <a:chOff x="456" y="780"/>
            <a:chExt cx="5039" cy="878"/>
          </a:xfrm>
        </p:grpSpPr>
        <p:sp>
          <p:nvSpPr>
            <p:cNvPr id="27652" name="Rectangle 4"/>
            <p:cNvSpPr>
              <a:spLocks noChangeArrowheads="1"/>
            </p:cNvSpPr>
            <p:nvPr/>
          </p:nvSpPr>
          <p:spPr bwMode="auto">
            <a:xfrm>
              <a:off x="456" y="780"/>
              <a:ext cx="4896" cy="720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 anchor="ctr"/>
            <a:lstStyle/>
            <a:p>
              <a:pPr algn="ctr">
                <a:defRPr/>
              </a:pPr>
              <a:endParaRPr lang="ko-KR" altLang="en-US" sz="4400">
                <a:solidFill>
                  <a:srgbClr val="F6FE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굴림" charset="0"/>
                <a:cs typeface="굴림" charset="0"/>
              </a:endParaRPr>
            </a:p>
            <a:p>
              <a:pPr algn="ctr">
                <a:defRPr/>
              </a:pPr>
              <a:endParaRPr lang="ko-KR" altLang="en-US" sz="4400">
                <a:solidFill>
                  <a:srgbClr val="F6FE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굴림" charset="0"/>
                <a:cs typeface="굴림" charset="0"/>
              </a:endParaRPr>
            </a:p>
            <a:p>
              <a:pPr algn="ctr">
                <a:defRPr/>
              </a:pPr>
              <a:r>
                <a:rPr lang="en-US" altLang="ko-KR" sz="5400" i="1">
                  <a:solidFill>
                    <a:srgbClr val="F6FE0A"/>
                  </a:solidFill>
                  <a:latin typeface="Times" charset="0"/>
                  <a:ea typeface="굴림" charset="0"/>
                  <a:cs typeface="굴림" charset="0"/>
                </a:rPr>
                <a:t>“</a:t>
              </a:r>
              <a:r>
                <a:rPr lang="ko-KR" altLang="en-US" sz="5400" i="1">
                  <a:solidFill>
                    <a:srgbClr val="F6FE0A"/>
                  </a:solidFill>
                  <a:latin typeface="Times" charset="0"/>
                  <a:ea typeface="굴림" charset="0"/>
                  <a:cs typeface="굴림" charset="0"/>
                </a:rPr>
                <a:t>성경은</a:t>
              </a:r>
              <a:r>
                <a:rPr lang="en-US" altLang="ko-KR" sz="5400" i="1">
                  <a:solidFill>
                    <a:srgbClr val="F6FE0A"/>
                  </a:solidFill>
                  <a:latin typeface="Times" charset="0"/>
                  <a:ea typeface="굴림" charset="0"/>
                  <a:cs typeface="굴림" charset="0"/>
                </a:rPr>
                <a:t>…</a:t>
              </a:r>
              <a:r>
                <a:rPr lang="ko-KR" altLang="en-US" sz="5400" i="1">
                  <a:solidFill>
                    <a:srgbClr val="F6FE0A"/>
                  </a:solidFill>
                  <a:latin typeface="Times" charset="0"/>
                  <a:ea typeface="굴림" charset="0"/>
                  <a:cs typeface="굴림" charset="0"/>
                </a:rPr>
                <a:t>기본적으로”는</a:t>
              </a:r>
            </a:p>
          </p:txBody>
        </p:sp>
        <p:sp>
          <p:nvSpPr>
            <p:cNvPr id="27653" name="Rectangle 5"/>
            <p:cNvSpPr>
              <a:spLocks noChangeArrowheads="1"/>
            </p:cNvSpPr>
            <p:nvPr/>
          </p:nvSpPr>
          <p:spPr bwMode="auto">
            <a:xfrm>
              <a:off x="5150" y="1333"/>
              <a:ext cx="345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ko-KR" altLang="en-US" sz="2800" i="1">
                  <a:solidFill>
                    <a:srgbClr val="FAFD00"/>
                  </a:solidFill>
                  <a:latin typeface="Times" charset="0"/>
                  <a:ea typeface="굴림" charset="0"/>
                  <a:cs typeface="굴림" charset="0"/>
                </a:rPr>
                <a:t>©</a:t>
              </a:r>
            </a:p>
          </p:txBody>
        </p:sp>
      </p:grp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627063" y="3028950"/>
            <a:ext cx="7600950" cy="2286000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ko-KR" altLang="en-US" sz="7200">
                <a:solidFill>
                  <a:srgbClr val="00FF00"/>
                </a:solidFill>
                <a:latin typeface="Times" charset="0"/>
                <a:ea typeface="굴림" charset="0"/>
                <a:cs typeface="굴림" charset="0"/>
              </a:rPr>
              <a:t>성경을 생각하는 </a:t>
            </a:r>
          </a:p>
          <a:p>
            <a:pPr algn="ctr">
              <a:defRPr/>
            </a:pPr>
            <a:r>
              <a:rPr lang="ko-KR" altLang="en-US" sz="7200">
                <a:solidFill>
                  <a:srgbClr val="00FF00"/>
                </a:solidFill>
                <a:latin typeface="Times" charset="0"/>
                <a:ea typeface="굴림" charset="0"/>
                <a:cs typeface="굴림" charset="0"/>
              </a:rPr>
              <a:t>하나의 방법이다</a:t>
            </a:r>
            <a:r>
              <a:rPr lang="en-US" altLang="ko-KR" sz="7200">
                <a:solidFill>
                  <a:srgbClr val="FAFD00"/>
                </a:solidFill>
                <a:latin typeface="Times" charset="0"/>
                <a:ea typeface="굴림" charset="0"/>
                <a:cs typeface="굴림" charset="0"/>
              </a:rPr>
              <a:t>!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400" b="1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24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013" y="3151188"/>
            <a:ext cx="7900987" cy="2233612"/>
          </a:xfrm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buFont typeface="Monotype Sorts" charset="0"/>
              <a:buNone/>
              <a:defRPr/>
            </a:pPr>
            <a:r>
              <a:rPr lang="ko-KR" altLang="en-US" sz="4400" b="1">
                <a:solidFill>
                  <a:srgbClr val="F6FE0A"/>
                </a:solidFill>
                <a:ea typeface="굴림" charset="0"/>
                <a:cs typeface="굴림" charset="0"/>
              </a:rPr>
              <a:t>당신이 어떻게</a:t>
            </a:r>
          </a:p>
          <a:p>
            <a:pPr algn="ctr">
              <a:lnSpc>
                <a:spcPct val="90000"/>
              </a:lnSpc>
              <a:buFont typeface="Monotype Sorts" charset="0"/>
              <a:buNone/>
              <a:defRPr/>
            </a:pPr>
            <a:r>
              <a:rPr lang="ko-KR" altLang="en-US" sz="4400" b="1" i="1">
                <a:solidFill>
                  <a:srgbClr val="66FF66"/>
                </a:solidFill>
                <a:ea typeface="굴림" charset="0"/>
                <a:cs typeface="굴림" charset="0"/>
              </a:rPr>
              <a:t>성경을 다룰 지</a:t>
            </a:r>
            <a:r>
              <a:rPr lang="en-US" altLang="ko-KR" sz="4400" b="1">
                <a:solidFill>
                  <a:srgbClr val="F6FE0A"/>
                </a:solidFill>
                <a:ea typeface="굴림" charset="0"/>
                <a:cs typeface="굴림" charset="0"/>
              </a:rPr>
              <a:t>                                        </a:t>
            </a:r>
            <a:r>
              <a:rPr lang="ko-KR" altLang="en-US" sz="4400" b="1">
                <a:solidFill>
                  <a:srgbClr val="F6FE0A"/>
                </a:solidFill>
                <a:ea typeface="굴림" charset="0"/>
                <a:cs typeface="굴림" charset="0"/>
              </a:rPr>
              <a:t>알게 할 것입니다!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23900" y="1238250"/>
            <a:ext cx="7772400" cy="1143000"/>
            <a:chOff x="456" y="780"/>
            <a:chExt cx="4896" cy="720"/>
          </a:xfrm>
        </p:grpSpPr>
        <p:sp>
          <p:nvSpPr>
            <p:cNvPr id="28676" name="Rectangle 4"/>
            <p:cNvSpPr>
              <a:spLocks noChangeArrowheads="1"/>
            </p:cNvSpPr>
            <p:nvPr/>
          </p:nvSpPr>
          <p:spPr bwMode="auto">
            <a:xfrm>
              <a:off x="456" y="780"/>
              <a:ext cx="4896" cy="720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 anchor="ctr"/>
            <a:lstStyle/>
            <a:p>
              <a:pPr algn="ctr">
                <a:defRPr/>
              </a:pPr>
              <a:endParaRPr lang="ko-KR" altLang="en-US" sz="4400">
                <a:solidFill>
                  <a:srgbClr val="F6FE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굴림" charset="0"/>
                <a:cs typeface="굴림" charset="0"/>
              </a:endParaRPr>
            </a:p>
            <a:p>
              <a:pPr algn="ctr">
                <a:defRPr/>
              </a:pPr>
              <a:endParaRPr lang="ko-KR" altLang="en-US" sz="4400">
                <a:solidFill>
                  <a:srgbClr val="F6FE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굴림" charset="0"/>
                <a:cs typeface="굴림" charset="0"/>
              </a:endParaRPr>
            </a:p>
            <a:p>
              <a:pPr algn="ctr">
                <a:defRPr/>
              </a:pPr>
              <a:r>
                <a:rPr lang="en-US" altLang="ko-KR" sz="5400" i="1">
                  <a:solidFill>
                    <a:srgbClr val="F6FE0A"/>
                  </a:solidFill>
                  <a:latin typeface="Times" charset="0"/>
                  <a:ea typeface="굴림" charset="0"/>
                  <a:cs typeface="굴림" charset="0"/>
                </a:rPr>
                <a:t>“</a:t>
              </a:r>
              <a:r>
                <a:rPr lang="ko-KR" altLang="en-US" sz="5400" i="1">
                  <a:solidFill>
                    <a:srgbClr val="F6FE0A"/>
                  </a:solidFill>
                  <a:latin typeface="Times" charset="0"/>
                  <a:ea typeface="굴림" charset="0"/>
                  <a:cs typeface="굴림" charset="0"/>
                </a:rPr>
                <a:t>성경은</a:t>
              </a:r>
              <a:r>
                <a:rPr lang="en-US" altLang="ko-KR" sz="5400" i="1">
                  <a:solidFill>
                    <a:srgbClr val="F6FE0A"/>
                  </a:solidFill>
                  <a:latin typeface="Times" charset="0"/>
                  <a:ea typeface="굴림" charset="0"/>
                  <a:cs typeface="굴림" charset="0"/>
                </a:rPr>
                <a:t>…</a:t>
              </a:r>
              <a:r>
                <a:rPr lang="ko-KR" altLang="en-US" sz="5400" i="1">
                  <a:solidFill>
                    <a:srgbClr val="F6FE0A"/>
                  </a:solidFill>
                  <a:latin typeface="Times" charset="0"/>
                  <a:ea typeface="굴림" charset="0"/>
                  <a:cs typeface="굴림" charset="0"/>
                </a:rPr>
                <a:t>기본적으로”는</a:t>
              </a:r>
            </a:p>
          </p:txBody>
        </p:sp>
        <p:sp>
          <p:nvSpPr>
            <p:cNvPr id="28677" name="Rectangle 5"/>
            <p:cNvSpPr>
              <a:spLocks noChangeArrowheads="1"/>
            </p:cNvSpPr>
            <p:nvPr/>
          </p:nvSpPr>
          <p:spPr bwMode="auto">
            <a:xfrm>
              <a:off x="4546" y="1168"/>
              <a:ext cx="345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ko-KR" altLang="en-US" sz="2800" i="1">
                  <a:solidFill>
                    <a:srgbClr val="FAFD00"/>
                  </a:solidFill>
                  <a:latin typeface="Times" charset="0"/>
                  <a:ea typeface="굴림" charset="0"/>
                  <a:cs typeface="굴림" charset="0"/>
                </a:rPr>
                <a:t>©</a:t>
              </a:r>
            </a:p>
          </p:txBody>
        </p:sp>
      </p:grp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8340725" y="6486525"/>
            <a:ext cx="2333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400" b="1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25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 autoUpdateAnimBg="0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6113" y="2938463"/>
            <a:ext cx="7900987" cy="1752600"/>
          </a:xfrm>
          <a:effectLst>
            <a:outerShdw blurRad="63500" dist="81320" dir="2319588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43F22C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buFont typeface="Monotype Sorts" charset="0"/>
              <a:buNone/>
              <a:defRPr/>
            </a:pPr>
            <a:r>
              <a:rPr lang="ko-KR" altLang="en-US" sz="3600" b="1">
                <a:solidFill>
                  <a:srgbClr val="43F22C"/>
                </a:solidFill>
                <a:ea typeface="굴림" charset="0"/>
                <a:cs typeface="굴림" charset="0"/>
              </a:rPr>
              <a:t>하나의 중요한 또 다른 목표로</a:t>
            </a:r>
            <a:r>
              <a:rPr lang="en-US" altLang="ko-KR" sz="3600" b="1">
                <a:solidFill>
                  <a:srgbClr val="43F22C"/>
                </a:solidFill>
                <a:ea typeface="굴림" charset="0"/>
                <a:cs typeface="굴림" charset="0"/>
              </a:rPr>
              <a:t> </a:t>
            </a:r>
            <a:r>
              <a:rPr lang="ko-KR" altLang="en-US" sz="3600" b="1">
                <a:solidFill>
                  <a:srgbClr val="43F22C"/>
                </a:solidFill>
                <a:ea typeface="굴림" charset="0"/>
                <a:cs typeface="굴림" charset="0"/>
              </a:rPr>
              <a:t> </a:t>
            </a:r>
          </a:p>
          <a:p>
            <a:pPr algn="ctr">
              <a:lnSpc>
                <a:spcPct val="90000"/>
              </a:lnSpc>
              <a:buFont typeface="Monotype Sorts" charset="0"/>
              <a:buNone/>
              <a:defRPr/>
            </a:pPr>
            <a:r>
              <a:rPr lang="ko-KR" altLang="en-US" sz="3600" b="1">
                <a:solidFill>
                  <a:srgbClr val="43F22C"/>
                </a:solidFill>
                <a:ea typeface="굴림" charset="0"/>
                <a:cs typeface="굴림" charset="0"/>
              </a:rPr>
              <a:t>당신이 다른 사람을 가르칠 수 있게 </a:t>
            </a:r>
          </a:p>
          <a:p>
            <a:pPr algn="ctr">
              <a:lnSpc>
                <a:spcPct val="90000"/>
              </a:lnSpc>
              <a:buFont typeface="Monotype Sorts" charset="0"/>
              <a:buNone/>
              <a:defRPr/>
            </a:pPr>
            <a:r>
              <a:rPr lang="ko-KR" altLang="en-US" sz="3600" b="1">
                <a:solidFill>
                  <a:srgbClr val="43F22C"/>
                </a:solidFill>
                <a:ea typeface="굴림" charset="0"/>
                <a:cs typeface="굴림" charset="0"/>
              </a:rPr>
              <a:t>될 것입니다</a:t>
            </a:r>
            <a:r>
              <a:rPr lang="en-US" altLang="ko-KR" sz="3600" b="1">
                <a:solidFill>
                  <a:srgbClr val="43F22C"/>
                </a:solidFill>
                <a:ea typeface="굴림" charset="0"/>
                <a:cs typeface="굴림" charset="0"/>
              </a:rPr>
              <a:t>!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54063" y="1238250"/>
            <a:ext cx="7772400" cy="1190625"/>
            <a:chOff x="411" y="844"/>
            <a:chExt cx="4896" cy="750"/>
          </a:xfrm>
        </p:grpSpPr>
        <p:sp>
          <p:nvSpPr>
            <p:cNvPr id="29700" name="Rectangle 4"/>
            <p:cNvSpPr>
              <a:spLocks noChangeArrowheads="1"/>
            </p:cNvSpPr>
            <p:nvPr/>
          </p:nvSpPr>
          <p:spPr bwMode="auto">
            <a:xfrm>
              <a:off x="411" y="844"/>
              <a:ext cx="4896" cy="720"/>
            </a:xfrm>
            <a:prstGeom prst="rect">
              <a:avLst/>
            </a:prstGeom>
            <a:noFill/>
            <a:ln>
              <a:noFill/>
            </a:ln>
            <a:effectLst>
              <a:outerShdw blurRad="63500" dist="81320" dir="2319588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 anchor="ctr"/>
            <a:lstStyle/>
            <a:p>
              <a:pPr algn="ctr">
                <a:defRPr/>
              </a:pPr>
              <a:endParaRPr lang="ko-KR" altLang="en-US" sz="4400">
                <a:solidFill>
                  <a:srgbClr val="F6FE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굴림" charset="0"/>
                <a:cs typeface="굴림" charset="0"/>
              </a:endParaRPr>
            </a:p>
            <a:p>
              <a:pPr algn="ctr">
                <a:defRPr/>
              </a:pPr>
              <a:endParaRPr lang="ko-KR" altLang="en-US" sz="4400">
                <a:solidFill>
                  <a:srgbClr val="F6FE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굴림" charset="0"/>
                <a:cs typeface="굴림" charset="0"/>
              </a:endParaRPr>
            </a:p>
            <a:p>
              <a:pPr algn="ctr">
                <a:defRPr/>
              </a:pPr>
              <a:r>
                <a:rPr lang="en-US" altLang="ko-KR" sz="5400" i="1">
                  <a:solidFill>
                    <a:srgbClr val="F6FE0A"/>
                  </a:solidFill>
                  <a:latin typeface="Times" charset="0"/>
                  <a:ea typeface="굴림" charset="0"/>
                  <a:cs typeface="굴림" charset="0"/>
                </a:rPr>
                <a:t>“</a:t>
              </a:r>
              <a:r>
                <a:rPr lang="ko-KR" altLang="en-US" sz="5400" i="1">
                  <a:solidFill>
                    <a:srgbClr val="F6FE0A"/>
                  </a:solidFill>
                  <a:latin typeface="Times" charset="0"/>
                  <a:ea typeface="굴림" charset="0"/>
                  <a:cs typeface="굴림" charset="0"/>
                </a:rPr>
                <a:t>성경은</a:t>
              </a:r>
              <a:r>
                <a:rPr lang="en-US" altLang="ko-KR" sz="5400" i="1">
                  <a:solidFill>
                    <a:srgbClr val="F6FE0A"/>
                  </a:solidFill>
                  <a:latin typeface="Times" charset="0"/>
                  <a:ea typeface="굴림" charset="0"/>
                  <a:cs typeface="굴림" charset="0"/>
                </a:rPr>
                <a:t>…</a:t>
              </a:r>
              <a:r>
                <a:rPr lang="ko-KR" altLang="en-US" sz="5400" i="1">
                  <a:solidFill>
                    <a:srgbClr val="F6FE0A"/>
                  </a:solidFill>
                  <a:latin typeface="Times" charset="0"/>
                  <a:ea typeface="굴림" charset="0"/>
                  <a:cs typeface="굴림" charset="0"/>
                </a:rPr>
                <a:t>기본적으로”는</a:t>
              </a:r>
            </a:p>
          </p:txBody>
        </p:sp>
        <p:sp>
          <p:nvSpPr>
            <p:cNvPr id="29701" name="Rectangle 5"/>
            <p:cNvSpPr>
              <a:spLocks noChangeArrowheads="1"/>
            </p:cNvSpPr>
            <p:nvPr/>
          </p:nvSpPr>
          <p:spPr bwMode="auto">
            <a:xfrm>
              <a:off x="4484" y="1269"/>
              <a:ext cx="345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81320" dir="2319588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ko-KR" altLang="en-US" sz="2800" i="1">
                  <a:solidFill>
                    <a:srgbClr val="FAFD00"/>
                  </a:solidFill>
                  <a:latin typeface="Times" charset="0"/>
                  <a:ea typeface="굴림" charset="0"/>
                  <a:cs typeface="굴림" charset="0"/>
                </a:rPr>
                <a:t>©</a:t>
              </a:r>
            </a:p>
          </p:txBody>
        </p:sp>
      </p:grp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ffectLst>
            <a:outerShdw blurRad="63500" dist="127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377825" y="4327525"/>
            <a:ext cx="2990850" cy="2192338"/>
            <a:chOff x="238" y="2726"/>
            <a:chExt cx="1884" cy="1381"/>
          </a:xfrm>
        </p:grpSpPr>
        <p:graphicFrame>
          <p:nvGraphicFramePr>
            <p:cNvPr id="3" name="Object 8"/>
            <p:cNvGraphicFramePr>
              <a:graphicFrameLocks noChangeAspect="1"/>
            </p:cNvGraphicFramePr>
            <p:nvPr/>
          </p:nvGraphicFramePr>
          <p:xfrm>
            <a:off x="326" y="2726"/>
            <a:ext cx="1796" cy="13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25" r:id="rId3" imgW="4559300" imgH="3505200" progId="MS_ClipArt_Gallery">
                    <p:embed/>
                  </p:oleObj>
                </mc:Choice>
                <mc:Fallback>
                  <p:oleObj r:id="rId3" imgW="4559300" imgH="3505200" progId="MS_ClipArt_Gallery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" y="2726"/>
                          <a:ext cx="1796" cy="13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blurRad="63500" dist="12700" algn="ctr" rotWithShape="0">
                            <a:srgbClr val="000000">
                              <a:alpha val="74997"/>
                            </a:srgbClr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43F22C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705" name="Text Box 9"/>
            <p:cNvSpPr txBox="1">
              <a:spLocks noChangeArrowheads="1"/>
            </p:cNvSpPr>
            <p:nvPr/>
          </p:nvSpPr>
          <p:spPr bwMode="auto">
            <a:xfrm>
              <a:off x="238" y="2894"/>
              <a:ext cx="1478" cy="365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43F22C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ko-KR" sz="3200">
                  <a:solidFill>
                    <a:srgbClr val="ED181E"/>
                  </a:solidFill>
                  <a:latin typeface="Lucida Handwriting" charset="0"/>
                  <a:ea typeface="굴림" charset="0"/>
                  <a:cs typeface="굴림" charset="0"/>
                </a:rPr>
                <a:t> </a:t>
              </a:r>
              <a:r>
                <a:rPr lang="ko-KR" altLang="en-US" sz="2800">
                  <a:solidFill>
                    <a:srgbClr val="ED181E"/>
                  </a:solidFill>
                  <a:latin typeface="Lucida Handwriting" charset="0"/>
                  <a:ea typeface="굴림" charset="0"/>
                  <a:cs typeface="굴림" charset="0"/>
                </a:rPr>
                <a:t>창 </a:t>
              </a:r>
              <a:r>
                <a:rPr lang="en-US" altLang="ko-KR" sz="2800">
                  <a:solidFill>
                    <a:srgbClr val="ED181E"/>
                  </a:solidFill>
                  <a:latin typeface="Lucida Handwriting" charset="0"/>
                  <a:ea typeface="굴림" charset="0"/>
                  <a:cs typeface="굴림" charset="0"/>
                </a:rPr>
                <a:t>7 </a:t>
              </a:r>
              <a:r>
                <a:rPr lang="ko-KR" altLang="en-US" sz="2800">
                  <a:solidFill>
                    <a:srgbClr val="ED181E"/>
                  </a:solidFill>
                  <a:latin typeface="Lucida Handwriting" charset="0"/>
                  <a:ea typeface="굴림" charset="0"/>
                  <a:cs typeface="굴림" charset="0"/>
                </a:rPr>
                <a:t>중 예</a:t>
              </a:r>
              <a:endParaRPr lang="ko-KR" altLang="en-US" sz="2800">
                <a:latin typeface="Lucida Handwriting" charset="0"/>
                <a:ea typeface="굴림" charset="0"/>
                <a:cs typeface="굴림" charset="0"/>
              </a:endParaRPr>
            </a:p>
          </p:txBody>
        </p:sp>
        <p:sp>
          <p:nvSpPr>
            <p:cNvPr id="29706" name="Line 10"/>
            <p:cNvSpPr>
              <a:spLocks noChangeShapeType="1"/>
            </p:cNvSpPr>
            <p:nvPr/>
          </p:nvSpPr>
          <p:spPr bwMode="auto">
            <a:xfrm>
              <a:off x="858" y="3070"/>
              <a:ext cx="80" cy="0"/>
            </a:xfrm>
            <a:prstGeom prst="line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43F22C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S PGothic" charset="0"/>
              </a:endParaRPr>
            </a:p>
          </p:txBody>
        </p:sp>
      </p:grp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749300" y="5527675"/>
            <a:ext cx="7900988" cy="736600"/>
          </a:xfrm>
          <a:prstGeom prst="rect">
            <a:avLst/>
          </a:prstGeom>
          <a:noFill/>
          <a:ln>
            <a:noFill/>
          </a:ln>
          <a:effectLst>
            <a:outerShdw blurRad="63500" dist="81320" dir="2319588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  <a:defRPr/>
            </a:pPr>
            <a:r>
              <a:rPr lang="ko-KR" altLang="en-US" sz="4000" b="1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굴림" charset="0"/>
                <a:cs typeface="굴림" charset="0"/>
              </a:rPr>
              <a:t>증인이 되는 첫걸음 !!!</a:t>
            </a: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ffectLst>
            <a:outerShdw blurRad="63500" dist="127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FFFF"/>
              </a:solidFill>
              <a:ea typeface="굴림" charset="0"/>
              <a:cs typeface="굴림" charset="0"/>
            </a:endParaRP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ffectLst>
            <a:outerShdw blurRad="63500" dist="127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400" b="1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>
            <a:outerShdw blurRad="63500" dist="127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26</a:t>
            </a:r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ffectLst>
            <a:outerShdw blurRad="63500" dist="127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FFFF"/>
                </a:solidFill>
                <a:ea typeface="굴림" charset="0"/>
                <a:cs typeface="굴림" charset="0"/>
              </a:rPr>
              <a:t>1</a:t>
            </a:r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>
            <a:off x="1370013" y="4859338"/>
            <a:ext cx="138112" cy="0"/>
          </a:xfrm>
          <a:prstGeom prst="line">
            <a:avLst/>
          </a:prstGeom>
          <a:noFill/>
          <a:ln w="28575">
            <a:solidFill>
              <a:srgbClr val="ED18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 autoUpdateAnimBg="0" advAuto="0"/>
      <p:bldP spid="29707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7945438" y="1938338"/>
            <a:ext cx="549275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800" i="1">
              <a:solidFill>
                <a:srgbClr val="FAFD00"/>
              </a:solidFill>
              <a:latin typeface="Times" charset="0"/>
              <a:ea typeface="굴림" charset="0"/>
              <a:cs typeface="굴림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666750" y="353695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/>
          <a:p>
            <a:pPr algn="ctr">
              <a:defRPr/>
            </a:pPr>
            <a:r>
              <a:rPr lang="ko-KR" altLang="en-US" sz="48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굴림" charset="0"/>
                <a:cs typeface="굴림" charset="0"/>
              </a:rPr>
              <a:t>당신의 </a:t>
            </a:r>
            <a:br>
              <a:rPr lang="ko-KR" altLang="en-US" sz="48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굴림" charset="0"/>
                <a:cs typeface="굴림" charset="0"/>
              </a:rPr>
            </a:br>
            <a:r>
              <a:rPr lang="ko-KR" altLang="en-US" sz="6600" i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굴림" charset="0"/>
                <a:cs typeface="굴림" charset="0"/>
              </a:rPr>
              <a:t>“성경 파일 열기</a:t>
            </a:r>
            <a:r>
              <a:rPr lang="en-US" altLang="ko-KR" sz="6600" i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굴림" charset="0"/>
                <a:cs typeface="굴림" charset="0"/>
              </a:rPr>
              <a:t>”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647700" y="109855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/>
          <a:p>
            <a:pPr algn="ctr">
              <a:defRPr/>
            </a:pPr>
            <a:endParaRPr lang="ko-KR" altLang="en-US" sz="4400">
              <a:solidFill>
                <a:srgbClr val="F6FE0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  <a:ea typeface="굴림" charset="0"/>
              <a:cs typeface="굴림" charset="0"/>
            </a:endParaRPr>
          </a:p>
          <a:p>
            <a:pPr algn="ctr">
              <a:defRPr/>
            </a:pPr>
            <a:endParaRPr lang="ko-KR" altLang="en-US" sz="4400">
              <a:solidFill>
                <a:srgbClr val="F6FE0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  <a:ea typeface="굴림" charset="0"/>
              <a:cs typeface="굴림" charset="0"/>
            </a:endParaRPr>
          </a:p>
          <a:p>
            <a:pPr algn="ctr">
              <a:defRPr/>
            </a:pPr>
            <a:endParaRPr lang="ko-KR" altLang="en-US" sz="6000" i="1">
              <a:solidFill>
                <a:srgbClr val="F6FE0A"/>
              </a:solidFill>
              <a:latin typeface="Times" charset="0"/>
              <a:ea typeface="굴림" charset="0"/>
              <a:cs typeface="굴림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23900" y="1238250"/>
            <a:ext cx="7999413" cy="1393825"/>
            <a:chOff x="456" y="780"/>
            <a:chExt cx="5039" cy="878"/>
          </a:xfrm>
        </p:grpSpPr>
        <p:sp>
          <p:nvSpPr>
            <p:cNvPr id="30726" name="Rectangle 6"/>
            <p:cNvSpPr>
              <a:spLocks noChangeArrowheads="1"/>
            </p:cNvSpPr>
            <p:nvPr/>
          </p:nvSpPr>
          <p:spPr bwMode="auto">
            <a:xfrm>
              <a:off x="456" y="780"/>
              <a:ext cx="4896" cy="720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 anchor="ctr"/>
            <a:lstStyle/>
            <a:p>
              <a:pPr algn="ctr">
                <a:defRPr/>
              </a:pPr>
              <a:endParaRPr lang="ko-KR" altLang="en-US" sz="4400">
                <a:solidFill>
                  <a:srgbClr val="F6FE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굴림" charset="0"/>
                <a:cs typeface="굴림" charset="0"/>
              </a:endParaRPr>
            </a:p>
            <a:p>
              <a:pPr algn="ctr">
                <a:defRPr/>
              </a:pPr>
              <a:endParaRPr lang="ko-KR" altLang="en-US" sz="4400">
                <a:solidFill>
                  <a:srgbClr val="F6FE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굴림" charset="0"/>
                <a:cs typeface="굴림" charset="0"/>
              </a:endParaRPr>
            </a:p>
            <a:p>
              <a:pPr algn="ctr">
                <a:defRPr/>
              </a:pPr>
              <a:r>
                <a:rPr lang="en-US" altLang="ko-KR" sz="5400" i="1">
                  <a:solidFill>
                    <a:srgbClr val="F6FE0A"/>
                  </a:solidFill>
                  <a:latin typeface="Times" charset="0"/>
                  <a:ea typeface="굴림" charset="0"/>
                  <a:cs typeface="굴림" charset="0"/>
                </a:rPr>
                <a:t>“</a:t>
              </a:r>
              <a:r>
                <a:rPr lang="ko-KR" altLang="en-US" sz="5400" i="1">
                  <a:solidFill>
                    <a:srgbClr val="F6FE0A"/>
                  </a:solidFill>
                  <a:latin typeface="Times" charset="0"/>
                  <a:ea typeface="굴림" charset="0"/>
                  <a:cs typeface="굴림" charset="0"/>
                </a:rPr>
                <a:t>성경은</a:t>
              </a:r>
              <a:r>
                <a:rPr lang="en-US" altLang="ko-KR" sz="5400" i="1">
                  <a:solidFill>
                    <a:srgbClr val="F6FE0A"/>
                  </a:solidFill>
                  <a:latin typeface="Times" charset="0"/>
                  <a:ea typeface="굴림" charset="0"/>
                  <a:cs typeface="굴림" charset="0"/>
                </a:rPr>
                <a:t>…</a:t>
              </a:r>
              <a:r>
                <a:rPr lang="ko-KR" altLang="en-US" sz="5400" i="1">
                  <a:solidFill>
                    <a:srgbClr val="F6FE0A"/>
                  </a:solidFill>
                  <a:latin typeface="Times" charset="0"/>
                  <a:ea typeface="굴림" charset="0"/>
                  <a:cs typeface="굴림" charset="0"/>
                </a:rPr>
                <a:t>기본적으로”</a:t>
              </a:r>
            </a:p>
          </p:txBody>
        </p:sp>
        <p:sp>
          <p:nvSpPr>
            <p:cNvPr id="30727" name="Rectangle 7"/>
            <p:cNvSpPr>
              <a:spLocks noChangeArrowheads="1"/>
            </p:cNvSpPr>
            <p:nvPr/>
          </p:nvSpPr>
          <p:spPr bwMode="auto">
            <a:xfrm>
              <a:off x="5150" y="1333"/>
              <a:ext cx="345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ko-KR" altLang="en-US" sz="2800" i="1">
                  <a:solidFill>
                    <a:srgbClr val="FAFD00"/>
                  </a:solidFill>
                  <a:latin typeface="Times" charset="0"/>
                  <a:ea typeface="굴림" charset="0"/>
                  <a:cs typeface="굴림" charset="0"/>
                </a:rPr>
                <a:t>©</a:t>
              </a:r>
            </a:p>
          </p:txBody>
        </p:sp>
      </p:grp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400" b="1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27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175" y="-20638"/>
            <a:ext cx="9144000" cy="6858001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ko-KR" altLang="en-US">
                <a:solidFill>
                  <a:srgbClr val="FFFB0C"/>
                </a:solidFill>
                <a:latin typeface="Times" charset="0"/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-14288"/>
            <a:ext cx="9674225" cy="700246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ko-KR" altLang="en-US" sz="4400">
              <a:solidFill>
                <a:schemeClr val="bg2"/>
              </a:solidFill>
              <a:latin typeface="Lucida Handwriting" charset="0"/>
              <a:ea typeface="굴림" charset="0"/>
              <a:cs typeface="굴림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55638" y="774700"/>
            <a:ext cx="1155700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ko-KR" altLang="en-US" sz="1600" b="1">
              <a:solidFill>
                <a:srgbClr val="FFFB0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8624888" y="6027738"/>
            <a:ext cx="473075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2000" b="1">
                <a:solidFill>
                  <a:srgbClr val="FFFB0C"/>
                </a:solidFill>
                <a:latin typeface="Comic Sans MS" charset="0"/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806575" y="785813"/>
            <a:ext cx="6462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ko-KR" altLang="en-US">
              <a:solidFill>
                <a:srgbClr val="FFFB0C"/>
              </a:solidFill>
              <a:latin typeface="Times" charset="0"/>
              <a:ea typeface="굴림" charset="0"/>
              <a:cs typeface="굴림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284288" y="17463"/>
            <a:ext cx="65611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3200" b="1" i="1">
                <a:solidFill>
                  <a:srgbClr val="FFFFFF"/>
                </a:solidFill>
                <a:latin typeface="Times" charset="0"/>
                <a:ea typeface="굴림" charset="0"/>
                <a:cs typeface="굴림" charset="0"/>
              </a:rPr>
              <a:t>The Bible…Basically Ministries Int’l</a:t>
            </a:r>
            <a:endParaRPr lang="en-US" altLang="ko-KR" sz="1800" b="1" i="1">
              <a:solidFill>
                <a:srgbClr val="FFFFFF"/>
              </a:solidFill>
              <a:latin typeface="Times" charset="0"/>
              <a:ea typeface="굴림" charset="0"/>
              <a:cs typeface="굴림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603625" y="854075"/>
            <a:ext cx="5540375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endParaRPr lang="ko-KR" altLang="en-US" sz="1600" b="1" i="1">
              <a:solidFill>
                <a:srgbClr val="FFFB0C"/>
              </a:solidFill>
              <a:latin typeface="Times" charset="0"/>
              <a:ea typeface="굴림" charset="0"/>
              <a:cs typeface="굴림" charset="0"/>
            </a:endParaRPr>
          </a:p>
          <a:p>
            <a:pPr algn="ctr">
              <a:lnSpc>
                <a:spcPct val="20000"/>
              </a:lnSpc>
              <a:spcBef>
                <a:spcPct val="50000"/>
              </a:spcBef>
              <a:defRPr/>
            </a:pPr>
            <a:endParaRPr lang="ko-KR" altLang="en-US" sz="1600" b="1" i="1">
              <a:solidFill>
                <a:srgbClr val="FFFB0C"/>
              </a:solidFill>
              <a:latin typeface="Times" charset="0"/>
              <a:ea typeface="굴림" charset="0"/>
              <a:cs typeface="굴림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endParaRPr lang="ko-KR" altLang="en-US" sz="1600" b="1" i="1">
              <a:solidFill>
                <a:srgbClr val="FFFB0C"/>
              </a:solidFill>
              <a:latin typeface="Times" charset="0"/>
              <a:ea typeface="굴림" charset="0"/>
              <a:cs typeface="굴림" charset="0"/>
            </a:endParaRPr>
          </a:p>
          <a:p>
            <a:pPr algn="ctr">
              <a:lnSpc>
                <a:spcPct val="20000"/>
              </a:lnSpc>
              <a:spcBef>
                <a:spcPct val="50000"/>
              </a:spcBef>
              <a:defRPr/>
            </a:pPr>
            <a:endParaRPr lang="ko-KR" altLang="en-US" sz="1600" b="1">
              <a:solidFill>
                <a:srgbClr val="FFFB0C"/>
              </a:solidFill>
              <a:latin typeface="Times" charset="0"/>
              <a:ea typeface="굴림" charset="0"/>
              <a:cs typeface="굴림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endParaRPr lang="ko-KR" altLang="en-US" sz="1800" b="1" i="1">
              <a:solidFill>
                <a:srgbClr val="FFFB0C"/>
              </a:solidFill>
              <a:latin typeface="Times" charset="0"/>
              <a:ea typeface="굴림" charset="0"/>
              <a:cs typeface="굴림" charset="0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-498475" y="890588"/>
            <a:ext cx="5751513" cy="161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32A24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endParaRPr lang="ko-KR" altLang="en-US" sz="1600" b="1" i="1">
              <a:solidFill>
                <a:srgbClr val="FFFB0C"/>
              </a:solidFill>
              <a:latin typeface="Times" charset="0"/>
              <a:ea typeface="굴림" charset="0"/>
              <a:cs typeface="굴림" charset="0"/>
            </a:endParaRPr>
          </a:p>
          <a:p>
            <a:pPr algn="ctr">
              <a:lnSpc>
                <a:spcPct val="25000"/>
              </a:lnSpc>
              <a:spcBef>
                <a:spcPct val="50000"/>
              </a:spcBef>
              <a:defRPr/>
            </a:pPr>
            <a:endParaRPr lang="ko-KR" altLang="en-US" sz="1600" b="1">
              <a:solidFill>
                <a:srgbClr val="FFFB0C"/>
              </a:solidFill>
              <a:latin typeface="Times" charset="0"/>
              <a:ea typeface="굴림" charset="0"/>
              <a:cs typeface="굴림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endParaRPr lang="ko-KR" altLang="en-US" sz="1600" b="1" i="1">
              <a:solidFill>
                <a:srgbClr val="FFFB0C"/>
              </a:solidFill>
              <a:latin typeface="Times" charset="0"/>
              <a:ea typeface="굴림" charset="0"/>
              <a:cs typeface="굴림" charset="0"/>
            </a:endParaRPr>
          </a:p>
          <a:p>
            <a:pPr algn="ctr">
              <a:lnSpc>
                <a:spcPct val="20000"/>
              </a:lnSpc>
              <a:spcBef>
                <a:spcPct val="50000"/>
              </a:spcBef>
              <a:defRPr/>
            </a:pPr>
            <a:endParaRPr lang="ko-KR" altLang="en-US" sz="1600" b="1">
              <a:solidFill>
                <a:srgbClr val="FFFB0C"/>
              </a:solidFill>
              <a:latin typeface="Times" charset="0"/>
              <a:ea typeface="굴림" charset="0"/>
              <a:cs typeface="굴림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endParaRPr lang="ko-KR" altLang="en-US" sz="1600" b="1" i="1">
              <a:solidFill>
                <a:srgbClr val="FFFB0C"/>
              </a:solidFill>
              <a:latin typeface="Times" charset="0"/>
              <a:ea typeface="굴림" charset="0"/>
              <a:cs typeface="굴림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endParaRPr lang="ko-KR" altLang="en-US" sz="1600" b="1" i="1">
              <a:solidFill>
                <a:srgbClr val="FFFB0C"/>
              </a:solidFill>
              <a:latin typeface="Times" charset="0"/>
              <a:ea typeface="굴림" charset="0"/>
              <a:cs typeface="굴림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endParaRPr lang="ko-KR" altLang="en-US" sz="1600" b="1" i="1">
              <a:solidFill>
                <a:srgbClr val="FFFB0C"/>
              </a:solidFill>
              <a:latin typeface="Times" charset="0"/>
              <a:ea typeface="굴림" charset="0"/>
              <a:cs typeface="굴림" charset="0"/>
            </a:endParaRP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336550" y="674688"/>
            <a:ext cx="4002088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endParaRPr lang="ko-KR" altLang="en-US" sz="2000" b="1">
              <a:solidFill>
                <a:srgbClr val="FFFB0C"/>
              </a:solidFill>
              <a:latin typeface="Times" charset="0"/>
              <a:ea typeface="굴림" charset="0"/>
              <a:cs typeface="굴림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altLang="ko-KR" sz="2000" b="1">
                <a:solidFill>
                  <a:srgbClr val="00CCFF"/>
                </a:solidFill>
                <a:latin typeface="Times" charset="0"/>
                <a:ea typeface="굴림" charset="0"/>
                <a:cs typeface="굴림" charset="0"/>
              </a:rPr>
              <a:t>Dr. John Hannah</a:t>
            </a:r>
            <a:endParaRPr lang="en-US" altLang="ko-KR" sz="1600" b="1">
              <a:solidFill>
                <a:srgbClr val="FFFB0C"/>
              </a:solidFill>
              <a:latin typeface="Times" charset="0"/>
              <a:ea typeface="굴림" charset="0"/>
              <a:cs typeface="굴림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altLang="ko-KR" sz="1400" b="1" i="1">
                <a:solidFill>
                  <a:srgbClr val="FFFB0C"/>
                </a:solidFill>
                <a:latin typeface="Times" charset="0"/>
                <a:ea typeface="굴림" charset="0"/>
                <a:cs typeface="굴림" charset="0"/>
              </a:rPr>
              <a:t>Distinguished Professor of Historical Theology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altLang="ko-KR" sz="1400" b="1" i="1">
                <a:solidFill>
                  <a:srgbClr val="FFFB0C"/>
                </a:solidFill>
                <a:latin typeface="Times" charset="0"/>
                <a:ea typeface="굴림" charset="0"/>
                <a:cs typeface="굴림" charset="0"/>
              </a:rPr>
              <a:t>Chair, Department of Historical Theology</a:t>
            </a:r>
            <a:endParaRPr lang="en-US" altLang="ko-KR" sz="1400" b="1">
              <a:solidFill>
                <a:srgbClr val="FFFB0C"/>
              </a:solidFill>
              <a:latin typeface="Times" charset="0"/>
              <a:ea typeface="굴림" charset="0"/>
              <a:cs typeface="굴림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altLang="ko-KR" sz="1400" b="1" i="1">
                <a:solidFill>
                  <a:srgbClr val="FFFB0C"/>
                </a:solidFill>
                <a:latin typeface="Times" charset="0"/>
                <a:ea typeface="굴림" charset="0"/>
                <a:cs typeface="굴림" charset="0"/>
              </a:rPr>
              <a:t>Dallas Theological  Seminary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altLang="ko-KR" sz="1400" b="1" i="1">
                <a:solidFill>
                  <a:srgbClr val="FFFB0C"/>
                </a:solidFill>
                <a:latin typeface="Times" charset="0"/>
                <a:ea typeface="굴림" charset="0"/>
                <a:cs typeface="굴림" charset="0"/>
              </a:rPr>
              <a:t>Dallas, Texas</a:t>
            </a:r>
            <a:endParaRPr lang="en-US" altLang="ko-KR" sz="1200" b="1" i="1">
              <a:solidFill>
                <a:srgbClr val="FFFB0C"/>
              </a:solidFill>
              <a:latin typeface="Times" charset="0"/>
              <a:ea typeface="굴림" charset="0"/>
              <a:cs typeface="굴림" charset="0"/>
            </a:endParaRP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4270375" y="671513"/>
            <a:ext cx="4481513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endParaRPr lang="ko-KR" altLang="en-US" sz="2000" b="1">
              <a:solidFill>
                <a:srgbClr val="FFFB0C"/>
              </a:solidFill>
              <a:latin typeface="Times" charset="0"/>
              <a:ea typeface="굴림" charset="0"/>
              <a:cs typeface="굴림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altLang="ko-KR" sz="2000" b="1">
                <a:solidFill>
                  <a:srgbClr val="00CCFF"/>
                </a:solidFill>
                <a:latin typeface="Times" charset="0"/>
                <a:ea typeface="굴림" charset="0"/>
                <a:cs typeface="굴림" charset="0"/>
              </a:rPr>
              <a:t>Dr. William Tolar</a:t>
            </a:r>
            <a:endParaRPr lang="en-US" altLang="ko-KR" sz="1600" b="1">
              <a:solidFill>
                <a:srgbClr val="00CCFF"/>
              </a:solidFill>
              <a:latin typeface="Times" charset="0"/>
              <a:ea typeface="굴림" charset="0"/>
              <a:cs typeface="굴림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altLang="ko-KR" sz="1400" b="1" i="1">
                <a:solidFill>
                  <a:srgbClr val="FFFB0C"/>
                </a:solidFill>
                <a:latin typeface="Times" charset="0"/>
                <a:ea typeface="굴림" charset="0"/>
                <a:cs typeface="굴림" charset="0"/>
              </a:rPr>
              <a:t>Distinguished Professor of Biblical Backgrounds                                   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altLang="ko-KR" sz="1400" b="1" i="1">
                <a:solidFill>
                  <a:srgbClr val="FFFB0C"/>
                </a:solidFill>
                <a:latin typeface="Times" charset="0"/>
                <a:ea typeface="굴림" charset="0"/>
                <a:cs typeface="굴림" charset="0"/>
              </a:rPr>
              <a:t>Special Consultant to the President</a:t>
            </a:r>
            <a:endParaRPr lang="en-US" altLang="ko-KR" sz="1400" b="1">
              <a:solidFill>
                <a:srgbClr val="FFFB0C"/>
              </a:solidFill>
              <a:latin typeface="Times" charset="0"/>
              <a:ea typeface="굴림" charset="0"/>
              <a:cs typeface="굴림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altLang="ko-KR" sz="1400" b="1" i="1">
                <a:solidFill>
                  <a:srgbClr val="FFFB0C"/>
                </a:solidFill>
                <a:latin typeface="Times" charset="0"/>
                <a:ea typeface="굴림" charset="0"/>
                <a:cs typeface="굴림" charset="0"/>
              </a:rPr>
              <a:t>Southwestern Baptist Theological Seminary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altLang="ko-KR" sz="1400" b="1" i="1">
                <a:solidFill>
                  <a:srgbClr val="FFFB0C"/>
                </a:solidFill>
                <a:latin typeface="Times" charset="0"/>
                <a:ea typeface="굴림" charset="0"/>
                <a:cs typeface="굴림" charset="0"/>
              </a:rPr>
              <a:t>Ft. Worth, Texas</a:t>
            </a:r>
            <a:endParaRPr lang="en-US" altLang="ko-KR" sz="1600" b="1" i="1">
              <a:solidFill>
                <a:srgbClr val="FFFB0C"/>
              </a:solidFill>
              <a:latin typeface="Times" charset="0"/>
              <a:ea typeface="굴림" charset="0"/>
              <a:cs typeface="굴림" charset="0"/>
            </a:endParaRP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381000" y="3416300"/>
            <a:ext cx="388778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endParaRPr lang="ko-KR" altLang="en-US" sz="1600" b="1">
              <a:solidFill>
                <a:srgbClr val="FFFB0C"/>
              </a:solidFill>
              <a:latin typeface="Times" charset="0"/>
              <a:ea typeface="굴림" charset="0"/>
              <a:cs typeface="굴림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altLang="ko-KR" sz="2000" b="1">
                <a:solidFill>
                  <a:srgbClr val="00CCFF"/>
                </a:solidFill>
                <a:latin typeface="Times" charset="0"/>
                <a:ea typeface="굴림" charset="0"/>
                <a:cs typeface="굴림" charset="0"/>
              </a:rPr>
              <a:t>Dr. William R. Bright</a:t>
            </a:r>
            <a:r>
              <a:rPr lang="en-US" altLang="ko-KR" sz="1600" b="1">
                <a:solidFill>
                  <a:srgbClr val="00CCFF"/>
                </a:solidFill>
                <a:latin typeface="Times" charset="0"/>
                <a:ea typeface="굴림" charset="0"/>
                <a:cs typeface="굴림" charset="0"/>
              </a:rPr>
              <a:t> 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altLang="ko-KR" sz="1400" b="1" i="1">
                <a:solidFill>
                  <a:srgbClr val="FFFB0C"/>
                </a:solidFill>
                <a:latin typeface="Times" charset="0"/>
                <a:ea typeface="굴림" charset="0"/>
                <a:cs typeface="굴림" charset="0"/>
              </a:rPr>
              <a:t>Late Founder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altLang="ko-KR" sz="1400" b="1" i="1">
                <a:solidFill>
                  <a:srgbClr val="FFFB0C"/>
                </a:solidFill>
                <a:latin typeface="Times" charset="0"/>
                <a:ea typeface="굴림" charset="0"/>
                <a:cs typeface="굴림" charset="0"/>
              </a:rPr>
              <a:t>Campus Crusade for Christ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altLang="ko-KR" sz="1400" b="1" i="1">
                <a:solidFill>
                  <a:srgbClr val="FFFB0C"/>
                </a:solidFill>
                <a:latin typeface="Times" charset="0"/>
                <a:ea typeface="굴림" charset="0"/>
                <a:cs typeface="굴림" charset="0"/>
              </a:rPr>
              <a:t>Orlando, Florida</a:t>
            </a:r>
            <a:endParaRPr lang="en-US" altLang="ko-KR" sz="1600" b="1" i="1">
              <a:solidFill>
                <a:srgbClr val="FFFB0C"/>
              </a:solidFill>
              <a:latin typeface="Times" charset="0"/>
              <a:ea typeface="굴림" charset="0"/>
              <a:cs typeface="굴림" charset="0"/>
            </a:endParaRP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522288" y="2055813"/>
            <a:ext cx="3665537" cy="125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endParaRPr lang="ko-KR" altLang="en-US" sz="2000" b="1">
              <a:solidFill>
                <a:srgbClr val="FFFB0C"/>
              </a:solidFill>
              <a:latin typeface="Times" charset="0"/>
              <a:ea typeface="굴림" charset="0"/>
              <a:cs typeface="굴림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altLang="ko-KR" sz="2000" b="1">
                <a:solidFill>
                  <a:srgbClr val="00CCFF"/>
                </a:solidFill>
                <a:latin typeface="Times" charset="0"/>
                <a:ea typeface="굴림" charset="0"/>
                <a:cs typeface="굴림" charset="0"/>
              </a:rPr>
              <a:t>Dr. David Bertch</a:t>
            </a:r>
            <a:endParaRPr lang="en-US" altLang="ko-KR" sz="1600" b="1" i="1">
              <a:solidFill>
                <a:srgbClr val="00CCFF"/>
              </a:solidFill>
              <a:latin typeface="Times" charset="0"/>
              <a:ea typeface="굴림" charset="0"/>
              <a:cs typeface="굴림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altLang="ko-KR" sz="1400" b="1" i="1">
                <a:solidFill>
                  <a:srgbClr val="FFFB0C"/>
                </a:solidFill>
                <a:latin typeface="Times" charset="0"/>
                <a:ea typeface="굴림" charset="0"/>
                <a:cs typeface="굴림" charset="0"/>
              </a:rPr>
              <a:t>Former President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altLang="ko-KR" sz="1400" b="1" i="1">
                <a:solidFill>
                  <a:srgbClr val="FFFB0C"/>
                </a:solidFill>
                <a:latin typeface="Times" charset="0"/>
                <a:ea typeface="굴림" charset="0"/>
                <a:cs typeface="굴림" charset="0"/>
              </a:rPr>
              <a:t>Tyndale Theological Seminary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altLang="ko-KR" sz="1400" b="1" i="1">
                <a:solidFill>
                  <a:srgbClr val="FFFB0C"/>
                </a:solidFill>
                <a:latin typeface="Times" charset="0"/>
                <a:ea typeface="굴림" charset="0"/>
                <a:cs typeface="굴림" charset="0"/>
              </a:rPr>
              <a:t>Amsterdam, The Netherlands</a:t>
            </a:r>
            <a:endParaRPr lang="en-US" altLang="ko-KR" sz="1600" b="1" i="1">
              <a:solidFill>
                <a:srgbClr val="FFFB0C"/>
              </a:solidFill>
              <a:latin typeface="Times" charset="0"/>
              <a:ea typeface="굴림" charset="0"/>
              <a:cs typeface="굴림" charset="0"/>
            </a:endParaRP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531813" y="4560888"/>
            <a:ext cx="3578225" cy="125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endParaRPr lang="ko-KR" altLang="en-US" sz="2000" b="1">
              <a:solidFill>
                <a:srgbClr val="FFFB0C"/>
              </a:solidFill>
              <a:latin typeface="Times" charset="0"/>
              <a:ea typeface="굴림" charset="0"/>
              <a:cs typeface="굴림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altLang="ko-KR" sz="2000" b="1">
                <a:solidFill>
                  <a:srgbClr val="00CCFF"/>
                </a:solidFill>
                <a:latin typeface="Times" charset="0"/>
                <a:ea typeface="굴림" charset="0"/>
                <a:cs typeface="굴림" charset="0"/>
              </a:rPr>
              <a:t>Dr. Kenneth Horton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altLang="ko-KR" sz="1400" b="1" i="1">
                <a:solidFill>
                  <a:srgbClr val="FFFB0C"/>
                </a:solidFill>
                <a:latin typeface="Times" charset="0"/>
                <a:ea typeface="굴림" charset="0"/>
                <a:cs typeface="굴림" charset="0"/>
              </a:rPr>
              <a:t>Senior Pastor</a:t>
            </a:r>
            <a:endParaRPr lang="en-US" altLang="ko-KR" sz="1400" b="1">
              <a:solidFill>
                <a:srgbClr val="FFFB0C"/>
              </a:solidFill>
              <a:latin typeface="Times" charset="0"/>
              <a:ea typeface="굴림" charset="0"/>
              <a:cs typeface="굴림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altLang="ko-KR" sz="1400" b="1" i="1">
                <a:solidFill>
                  <a:srgbClr val="FFFB0C"/>
                </a:solidFill>
                <a:latin typeface="Times" charset="0"/>
                <a:ea typeface="굴림" charset="0"/>
                <a:cs typeface="굴림" charset="0"/>
              </a:rPr>
              <a:t>McKinney Memorial Bible Church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altLang="ko-KR" sz="1400" b="1" i="1">
                <a:solidFill>
                  <a:srgbClr val="FFFB0C"/>
                </a:solidFill>
                <a:latin typeface="Times" charset="0"/>
                <a:ea typeface="굴림" charset="0"/>
                <a:cs typeface="굴림" charset="0"/>
              </a:rPr>
              <a:t> Ft. Worth, Texas</a:t>
            </a:r>
            <a:endParaRPr lang="en-US" altLang="ko-KR" sz="1600" b="1" i="1">
              <a:solidFill>
                <a:srgbClr val="FFFB0C"/>
              </a:solidFill>
              <a:latin typeface="Times" charset="0"/>
              <a:ea typeface="굴림" charset="0"/>
              <a:cs typeface="굴림" charset="0"/>
            </a:endParaRP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4956175" y="2066925"/>
            <a:ext cx="3116263" cy="125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endParaRPr lang="ko-KR" altLang="en-US" sz="2000" b="1">
              <a:solidFill>
                <a:srgbClr val="FFFB0C"/>
              </a:solidFill>
              <a:latin typeface="Times" charset="0"/>
              <a:ea typeface="굴림" charset="0"/>
              <a:cs typeface="굴림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altLang="ko-KR" sz="2000" b="1">
                <a:solidFill>
                  <a:srgbClr val="00CCFF"/>
                </a:solidFill>
                <a:latin typeface="Times" charset="0"/>
                <a:ea typeface="굴림" charset="0"/>
                <a:cs typeface="굴림" charset="0"/>
              </a:rPr>
              <a:t>Rev. Sam Ingrassia</a:t>
            </a:r>
            <a:r>
              <a:rPr lang="en-US" altLang="ko-KR" sz="1600" b="1">
                <a:solidFill>
                  <a:srgbClr val="00CCFF"/>
                </a:solidFill>
                <a:latin typeface="Times" charset="0"/>
                <a:ea typeface="굴림" charset="0"/>
                <a:cs typeface="굴림" charset="0"/>
              </a:rPr>
              <a:t> 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altLang="ko-KR" sz="1400" b="1" i="1">
                <a:solidFill>
                  <a:srgbClr val="FFFB0C"/>
                </a:solidFill>
                <a:latin typeface="Times" charset="0"/>
                <a:ea typeface="굴림" charset="0"/>
                <a:cs typeface="굴림" charset="0"/>
              </a:rPr>
              <a:t>Director of Church Planting</a:t>
            </a:r>
            <a:endParaRPr lang="en-US" altLang="ko-KR" sz="1400" b="1">
              <a:solidFill>
                <a:srgbClr val="FFFB0C"/>
              </a:solidFill>
              <a:latin typeface="Times" charset="0"/>
              <a:ea typeface="굴림" charset="0"/>
              <a:cs typeface="굴림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altLang="ko-KR" sz="1400" b="1" i="1">
                <a:solidFill>
                  <a:srgbClr val="FFFB0C"/>
                </a:solidFill>
                <a:latin typeface="Times" charset="0"/>
                <a:ea typeface="굴림" charset="0"/>
                <a:cs typeface="굴림" charset="0"/>
              </a:rPr>
              <a:t>Global Missions Fellowship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altLang="ko-KR" sz="1400" b="1" i="1">
                <a:solidFill>
                  <a:srgbClr val="FFFB0C"/>
                </a:solidFill>
                <a:latin typeface="Times" charset="0"/>
                <a:ea typeface="굴림" charset="0"/>
                <a:cs typeface="굴림" charset="0"/>
              </a:rPr>
              <a:t>Dallas, Texas</a:t>
            </a:r>
            <a:endParaRPr lang="en-US" altLang="ko-KR" sz="1200" b="1" i="1">
              <a:solidFill>
                <a:srgbClr val="FFFB0C"/>
              </a:solidFill>
              <a:latin typeface="Times" charset="0"/>
              <a:ea typeface="굴림" charset="0"/>
              <a:cs typeface="굴림" charset="0"/>
            </a:endParaRP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4592638" y="4591050"/>
            <a:ext cx="3810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endParaRPr lang="ko-KR" altLang="en-US" sz="1600" b="1">
              <a:solidFill>
                <a:srgbClr val="FFFB0C"/>
              </a:solidFill>
              <a:latin typeface="Times" charset="0"/>
              <a:ea typeface="굴림" charset="0"/>
              <a:cs typeface="굴림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altLang="ko-KR" sz="2000" b="1">
                <a:solidFill>
                  <a:srgbClr val="00CCFF"/>
                </a:solidFill>
                <a:latin typeface="Times" charset="0"/>
                <a:ea typeface="굴림" charset="0"/>
                <a:cs typeface="굴림" charset="0"/>
              </a:rPr>
              <a:t>John Maisel    Kurt Nelson</a:t>
            </a:r>
            <a:r>
              <a:rPr lang="en-US" altLang="ko-KR" sz="1600" b="1">
                <a:solidFill>
                  <a:srgbClr val="00CCFF"/>
                </a:solidFill>
                <a:latin typeface="Times" charset="0"/>
                <a:ea typeface="굴림" charset="0"/>
                <a:cs typeface="굴림" charset="0"/>
              </a:rPr>
              <a:t>                                      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altLang="ko-KR" sz="1400" b="1" i="1">
                <a:solidFill>
                  <a:srgbClr val="FFFB0C"/>
                </a:solidFill>
                <a:latin typeface="Times" charset="0"/>
                <a:ea typeface="굴림" charset="0"/>
                <a:cs typeface="굴림" charset="0"/>
              </a:rPr>
              <a:t>          President          Exec. Vice President</a:t>
            </a:r>
            <a:endParaRPr lang="en-US" altLang="ko-KR" sz="1400" b="1">
              <a:solidFill>
                <a:srgbClr val="FFFB0C"/>
              </a:solidFill>
              <a:latin typeface="Times" charset="0"/>
              <a:ea typeface="굴림" charset="0"/>
              <a:cs typeface="굴림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altLang="ko-KR" sz="1400" b="1" i="1">
                <a:solidFill>
                  <a:srgbClr val="FFFB0C"/>
                </a:solidFill>
                <a:latin typeface="Times" charset="0"/>
                <a:ea typeface="굴림" charset="0"/>
                <a:cs typeface="굴림" charset="0"/>
              </a:rPr>
              <a:t>East/West Ministries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altLang="ko-KR" sz="1400" b="1" i="1">
                <a:solidFill>
                  <a:srgbClr val="FFFB0C"/>
                </a:solidFill>
                <a:latin typeface="Times" charset="0"/>
                <a:ea typeface="굴림" charset="0"/>
                <a:cs typeface="굴림" charset="0"/>
              </a:rPr>
              <a:t>Dallas, Texas</a:t>
            </a:r>
            <a:endParaRPr lang="en-US" altLang="ko-KR" sz="1600" b="1" i="1">
              <a:solidFill>
                <a:srgbClr val="FFFB0C"/>
              </a:solidFill>
              <a:latin typeface="Times" charset="0"/>
              <a:ea typeface="굴림" charset="0"/>
              <a:cs typeface="굴림" charset="0"/>
            </a:endParaRP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4125913" y="5770563"/>
            <a:ext cx="4718050" cy="99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endParaRPr lang="ko-KR" altLang="en-US" sz="1600" b="1">
              <a:solidFill>
                <a:srgbClr val="FFFB0C"/>
              </a:solidFill>
              <a:latin typeface="Times" charset="0"/>
              <a:ea typeface="굴림" charset="0"/>
              <a:cs typeface="굴림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altLang="ko-KR" sz="2000" b="1">
                <a:solidFill>
                  <a:srgbClr val="00CCFF"/>
                </a:solidFill>
                <a:latin typeface="Times" charset="0"/>
                <a:ea typeface="굴림" charset="0"/>
                <a:cs typeface="굴림" charset="0"/>
              </a:rPr>
              <a:t>Rev. Douglas Valenzuela</a:t>
            </a:r>
            <a:r>
              <a:rPr lang="en-US" altLang="ko-KR" sz="1600" b="1">
                <a:solidFill>
                  <a:srgbClr val="00CCFF"/>
                </a:solidFill>
                <a:latin typeface="Times" charset="0"/>
                <a:ea typeface="굴림" charset="0"/>
                <a:cs typeface="굴림" charset="0"/>
              </a:rPr>
              <a:t> 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altLang="ko-KR" sz="1400" b="1" i="1">
                <a:solidFill>
                  <a:srgbClr val="FFFB0C"/>
                </a:solidFill>
                <a:latin typeface="Times" charset="0"/>
                <a:ea typeface="굴림" charset="0"/>
                <a:cs typeface="굴림" charset="0"/>
              </a:rPr>
              <a:t>Senior Pastor</a:t>
            </a:r>
            <a:r>
              <a:rPr lang="en-US" altLang="ko-KR" sz="1400" b="1">
                <a:solidFill>
                  <a:srgbClr val="FFFB0C"/>
                </a:solidFill>
                <a:latin typeface="Times" charset="0"/>
                <a:ea typeface="굴림" charset="0"/>
                <a:cs typeface="굴림" charset="0"/>
              </a:rPr>
              <a:t>, </a:t>
            </a:r>
            <a:r>
              <a:rPr lang="en-US" altLang="ko-KR" sz="1400" b="1" i="1">
                <a:solidFill>
                  <a:srgbClr val="FFFB0C"/>
                </a:solidFill>
                <a:latin typeface="Times" charset="0"/>
                <a:ea typeface="굴림" charset="0"/>
                <a:cs typeface="굴림" charset="0"/>
              </a:rPr>
              <a:t>Conservative Baptist  Missions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altLang="ko-KR" sz="1400" b="1" i="1">
                <a:solidFill>
                  <a:srgbClr val="FFFB0C"/>
                </a:solidFill>
                <a:latin typeface="Times" charset="0"/>
                <a:ea typeface="굴림" charset="0"/>
                <a:cs typeface="굴림" charset="0"/>
              </a:rPr>
              <a:t>Naples, Italy</a:t>
            </a:r>
            <a:endParaRPr lang="en-US" altLang="ko-KR" sz="1800" i="1">
              <a:solidFill>
                <a:srgbClr val="FFFB0C"/>
              </a:solidFill>
              <a:latin typeface="Times" charset="0"/>
              <a:ea typeface="굴림" charset="0"/>
              <a:cs typeface="굴림" charset="0"/>
            </a:endParaRP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109538" y="5710238"/>
            <a:ext cx="4516437" cy="106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endParaRPr lang="ko-KR" altLang="en-US" b="1">
              <a:solidFill>
                <a:srgbClr val="FFFB0C"/>
              </a:solidFill>
              <a:latin typeface="Times" charset="0"/>
              <a:ea typeface="굴림" charset="0"/>
              <a:cs typeface="굴림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altLang="ko-KR" sz="2000" b="1">
                <a:solidFill>
                  <a:srgbClr val="00CCFF"/>
                </a:solidFill>
                <a:latin typeface="Times" charset="0"/>
                <a:ea typeface="굴림" charset="0"/>
                <a:cs typeface="굴림" charset="0"/>
              </a:rPr>
              <a:t>Karyn Granger</a:t>
            </a:r>
            <a:endParaRPr lang="en-US" altLang="ko-KR" sz="1600" b="1">
              <a:solidFill>
                <a:srgbClr val="00CCFF"/>
              </a:solidFill>
              <a:latin typeface="Times" charset="0"/>
              <a:ea typeface="굴림" charset="0"/>
              <a:cs typeface="굴림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altLang="ko-KR" sz="1400" b="1" i="1">
                <a:solidFill>
                  <a:srgbClr val="FFFB0C"/>
                </a:solidFill>
                <a:latin typeface="Times" charset="0"/>
                <a:ea typeface="굴림" charset="0"/>
                <a:cs typeface="굴림" charset="0"/>
              </a:rPr>
              <a:t>Director of Bible Studies, Southwest Christian Schools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altLang="ko-KR" sz="1400" b="1" i="1">
                <a:solidFill>
                  <a:srgbClr val="FFFB0C"/>
                </a:solidFill>
                <a:latin typeface="Times" charset="0"/>
                <a:ea typeface="굴림" charset="0"/>
                <a:cs typeface="굴림" charset="0"/>
              </a:rPr>
              <a:t>Ft. Worth, Texas</a:t>
            </a:r>
            <a:endParaRPr lang="en-US" altLang="ko-KR" sz="1600" b="1" i="1">
              <a:solidFill>
                <a:srgbClr val="FFFB0C"/>
              </a:solidFill>
              <a:latin typeface="Times" charset="0"/>
              <a:ea typeface="굴림" charset="0"/>
              <a:cs typeface="굴림" charset="0"/>
            </a:endParaRP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4951413" y="3362325"/>
            <a:ext cx="3116262" cy="125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endParaRPr lang="ko-KR" altLang="en-US" sz="2000" b="1">
              <a:solidFill>
                <a:srgbClr val="62D6AC"/>
              </a:solidFill>
              <a:latin typeface="Times" charset="0"/>
              <a:ea typeface="굴림" charset="0"/>
              <a:cs typeface="굴림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altLang="ko-KR" sz="2000" b="1">
                <a:solidFill>
                  <a:srgbClr val="00CCFF"/>
                </a:solidFill>
                <a:latin typeface="Times" charset="0"/>
                <a:ea typeface="굴림" charset="0"/>
                <a:cs typeface="굴림" charset="0"/>
              </a:rPr>
              <a:t>Vasily Dimitrievski</a:t>
            </a:r>
            <a:endParaRPr lang="en-US" altLang="ko-KR" sz="1600" b="1">
              <a:solidFill>
                <a:srgbClr val="00CCFF"/>
              </a:solidFill>
              <a:latin typeface="Times" charset="0"/>
              <a:ea typeface="굴림" charset="0"/>
              <a:cs typeface="굴림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altLang="ko-KR" sz="1400" b="1" i="1">
                <a:solidFill>
                  <a:srgbClr val="FFFB0C"/>
                </a:solidFill>
                <a:latin typeface="Times" charset="0"/>
                <a:ea typeface="굴림" charset="0"/>
                <a:cs typeface="굴림" charset="0"/>
              </a:rPr>
              <a:t>Director for Russia</a:t>
            </a:r>
            <a:endParaRPr lang="en-US" altLang="ko-KR" sz="1400" b="1">
              <a:solidFill>
                <a:srgbClr val="FFFB0C"/>
              </a:solidFill>
              <a:latin typeface="Times" charset="0"/>
              <a:ea typeface="굴림" charset="0"/>
              <a:cs typeface="굴림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altLang="ko-KR" sz="1400" b="1" i="1">
                <a:solidFill>
                  <a:srgbClr val="FFFB0C"/>
                </a:solidFill>
                <a:latin typeface="Times" charset="0"/>
                <a:ea typeface="굴림" charset="0"/>
                <a:cs typeface="굴림" charset="0"/>
              </a:rPr>
              <a:t>Global Missions Fellowship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altLang="ko-KR" sz="1400" b="1" i="1">
                <a:solidFill>
                  <a:srgbClr val="FFFB0C"/>
                </a:solidFill>
                <a:latin typeface="Times" charset="0"/>
                <a:ea typeface="굴림" charset="0"/>
                <a:cs typeface="굴림" charset="0"/>
              </a:rPr>
              <a:t>Penza, Russia</a:t>
            </a:r>
            <a:endParaRPr lang="en-US" altLang="ko-KR" sz="1400" i="1">
              <a:solidFill>
                <a:srgbClr val="FFFB0C"/>
              </a:solidFill>
              <a:latin typeface="Times" charset="0"/>
              <a:ea typeface="굴림" charset="0"/>
              <a:cs typeface="굴림" charset="0"/>
            </a:endParaRP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3167063" y="517525"/>
            <a:ext cx="2814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2000" b="1" i="1">
                <a:solidFill>
                  <a:srgbClr val="FFFFFF"/>
                </a:solidFill>
                <a:latin typeface="Times" charset="0"/>
                <a:ea typeface="굴림" charset="0"/>
                <a:cs typeface="굴림" charset="0"/>
              </a:rPr>
              <a:t>Committee of Reference</a:t>
            </a: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471488" y="6545263"/>
            <a:ext cx="9334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900" b="1">
                <a:solidFill>
                  <a:srgbClr val="FFFFFF"/>
                </a:solidFill>
                <a:ea typeface="굴림" charset="0"/>
                <a:cs typeface="굴림" charset="0"/>
              </a:rPr>
              <a:t>©2003 </a:t>
            </a:r>
            <a:r>
              <a:rPr lang="en-US" altLang="ko-KR" sz="900" b="1">
                <a:solidFill>
                  <a:srgbClr val="FFFFFF"/>
                </a:solidFill>
                <a:ea typeface="굴림" charset="0"/>
                <a:cs typeface="굴림" charset="0"/>
              </a:rPr>
              <a:t>TBBMI</a:t>
            </a:r>
          </a:p>
        </p:txBody>
      </p:sp>
      <p:sp>
        <p:nvSpPr>
          <p:cNvPr id="5142" name="Rectangle 22"/>
          <p:cNvSpPr>
            <a:spLocks noChangeArrowheads="1"/>
          </p:cNvSpPr>
          <p:nvPr/>
        </p:nvSpPr>
        <p:spPr bwMode="auto">
          <a:xfrm>
            <a:off x="7629525" y="6515100"/>
            <a:ext cx="6413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ko-KR" altLang="en-US" sz="1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굴림" charset="0"/>
                <a:cs typeface="굴림" charset="0"/>
              </a:rPr>
              <a:t>7.5.01.</a:t>
            </a: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02</a:t>
            </a:r>
          </a:p>
        </p:txBody>
      </p:sp>
    </p:spTree>
  </p:cSld>
  <p:clrMapOvr>
    <a:masterClrMapping/>
  </p:clrMapOvr>
  <p:transition>
    <p:wheel spokes="0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038" y="533400"/>
            <a:ext cx="7997825" cy="57658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576263" y="660400"/>
            <a:ext cx="7996237" cy="553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8315325" y="6486525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400" b="1">
                <a:solidFill>
                  <a:srgbClr val="FFFFFF"/>
                </a:solidFill>
                <a:ea typeface="굴림" charset="0"/>
                <a:cs typeface="굴림" charset="0"/>
              </a:rPr>
              <a:t>  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28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4267200" y="2425700"/>
            <a:ext cx="736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A27C"/>
                </a:solidFill>
                <a:ea typeface="굴림" charset="0"/>
                <a:cs typeface="굴림" charset="0"/>
              </a:rPr>
              <a:t>성경파일</a:t>
            </a:r>
          </a:p>
        </p:txBody>
      </p:sp>
    </p:spTree>
  </p:cSld>
  <p:clrMapOvr>
    <a:masterClrMapping/>
  </p:clrMapOvr>
  <p:transition>
    <p:wheel spokes="0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" y="520700"/>
            <a:ext cx="8027987" cy="5783263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262063" y="508000"/>
            <a:ext cx="6738937" cy="568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8315325" y="6486525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400" b="1">
                <a:solidFill>
                  <a:srgbClr val="FFFFFF"/>
                </a:solidFill>
                <a:ea typeface="굴림" charset="0"/>
                <a:cs typeface="굴림" charset="0"/>
              </a:rPr>
              <a:t>  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29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4356100" y="1549400"/>
            <a:ext cx="542925" cy="131127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chemeClr val="bg1"/>
                </a:solidFill>
                <a:ea typeface="굴림" charset="0"/>
                <a:cs typeface="굴림" charset="0"/>
              </a:rPr>
              <a:t>성경파일</a:t>
            </a:r>
          </a:p>
        </p:txBody>
      </p:sp>
    </p:spTree>
  </p:cSld>
  <p:clrMapOvr>
    <a:masterClrMapping/>
  </p:clrMapOvr>
  <p:transition>
    <p:wheel spokes="0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800" y="520700"/>
            <a:ext cx="8013700" cy="5773738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400" b="1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30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4927600" y="1879600"/>
            <a:ext cx="1130300" cy="85407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chemeClr val="bg1"/>
                </a:solidFill>
                <a:ea typeface="굴림" charset="0"/>
                <a:cs typeface="굴림" charset="0"/>
              </a:rPr>
              <a:t>성경</a:t>
            </a:r>
          </a:p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chemeClr val="bg1"/>
                </a:solidFill>
                <a:ea typeface="굴림" charset="0"/>
                <a:cs typeface="굴림" charset="0"/>
              </a:rPr>
              <a:t>파일</a:t>
            </a:r>
          </a:p>
        </p:txBody>
      </p:sp>
    </p:spTree>
  </p:cSld>
  <p:clrMapOvr>
    <a:masterClrMapping/>
  </p:clrMapOvr>
  <p:transition>
    <p:wheel spokes="0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800" y="525463"/>
            <a:ext cx="8018463" cy="5773737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400" b="1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31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5508625" y="1341438"/>
            <a:ext cx="533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A27C"/>
                </a:solidFill>
                <a:ea typeface="굴림" charset="0"/>
                <a:cs typeface="굴림" charset="0"/>
              </a:rPr>
              <a:t>성경파일</a:t>
            </a:r>
          </a:p>
        </p:txBody>
      </p:sp>
    </p:spTree>
  </p:cSld>
  <p:clrMapOvr>
    <a:masterClrMapping/>
  </p:clrMapOvr>
  <p:transition>
    <p:wheel spokes="0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19" t="8720" r="12126" b="9135"/>
          <a:stretch>
            <a:fillRect/>
          </a:stretch>
        </p:blipFill>
        <p:spPr bwMode="auto">
          <a:xfrm>
            <a:off x="1020763" y="520700"/>
            <a:ext cx="7102475" cy="586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35844" name="Oval 4"/>
          <p:cNvSpPr>
            <a:spLocks noChangeArrowheads="1"/>
          </p:cNvSpPr>
          <p:nvPr/>
        </p:nvSpPr>
        <p:spPr bwMode="auto">
          <a:xfrm>
            <a:off x="4217988" y="357188"/>
            <a:ext cx="2185987" cy="3154362"/>
          </a:xfrm>
          <a:prstGeom prst="ellipse">
            <a:avLst/>
          </a:prstGeom>
          <a:noFill/>
          <a:ln w="76200">
            <a:solidFill>
              <a:srgbClr val="FFE957"/>
            </a:solidFill>
            <a:round/>
            <a:headEnd/>
            <a:tailEnd/>
          </a:ln>
          <a:effectLst>
            <a:outerShdw blurRad="63500" dist="89803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400" b="1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32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263" y="549275"/>
            <a:ext cx="8001000" cy="57658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FFFF"/>
              </a:solidFill>
              <a:ea typeface="굴림" charset="0"/>
              <a:cs typeface="굴림" charset="0"/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400" b="1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5048250" y="2574925"/>
            <a:ext cx="723900" cy="216376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rgbClr val="D831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11700">
                <a:solidFill>
                  <a:schemeClr val="accent1"/>
                </a:solidFill>
                <a:latin typeface="Comic Sans MS" charset="0"/>
                <a:ea typeface="굴림" charset="0"/>
                <a:cs typeface="굴림" charset="0"/>
              </a:rPr>
              <a:t>?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6757988" y="3476625"/>
            <a:ext cx="723900" cy="216376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rgbClr val="D831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11700">
                <a:solidFill>
                  <a:schemeClr val="accent1"/>
                </a:solidFill>
                <a:latin typeface="Comic Sans MS" charset="0"/>
                <a:ea typeface="굴림" charset="0"/>
                <a:cs typeface="굴림" charset="0"/>
              </a:rPr>
              <a:t>?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33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FFFF"/>
                </a:solidFill>
                <a:ea typeface="굴림" charset="0"/>
                <a:cs typeface="굴림" charset="0"/>
              </a:rPr>
              <a:t>5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2709863" y="2287588"/>
            <a:ext cx="723900" cy="2163762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rgbClr val="D831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11700">
                <a:solidFill>
                  <a:schemeClr val="accent1"/>
                </a:solidFill>
                <a:latin typeface="Comic Sans MS" charset="0"/>
                <a:ea typeface="굴림" charset="0"/>
                <a:cs typeface="굴림" charset="0"/>
              </a:rPr>
              <a:t>?</a:t>
            </a: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5492750" y="1028700"/>
            <a:ext cx="723900" cy="216376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rgbClr val="D831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11700">
                <a:solidFill>
                  <a:schemeClr val="accent1"/>
                </a:solidFill>
                <a:latin typeface="Comic Sans MS" charset="0"/>
                <a:ea typeface="굴림" charset="0"/>
                <a:cs typeface="굴림" charset="0"/>
              </a:rPr>
              <a:t>?</a:t>
            </a:r>
          </a:p>
        </p:txBody>
      </p:sp>
      <p:grpSp>
        <p:nvGrpSpPr>
          <p:cNvPr id="36876" name="Group 12"/>
          <p:cNvGrpSpPr>
            <a:grpSpLocks/>
          </p:cNvGrpSpPr>
          <p:nvPr/>
        </p:nvGrpSpPr>
        <p:grpSpPr bwMode="auto">
          <a:xfrm>
            <a:off x="1657350" y="1619250"/>
            <a:ext cx="5872163" cy="3590925"/>
            <a:chOff x="1155" y="909"/>
            <a:chExt cx="3698" cy="2263"/>
          </a:xfrm>
        </p:grpSpPr>
        <p:sp>
          <p:nvSpPr>
            <p:cNvPr id="36877" name="Rectangle 13"/>
            <p:cNvSpPr>
              <a:spLocks noChangeArrowheads="1"/>
            </p:cNvSpPr>
            <p:nvPr/>
          </p:nvSpPr>
          <p:spPr bwMode="auto">
            <a:xfrm rot="-731836">
              <a:off x="1188" y="909"/>
              <a:ext cx="3665" cy="2263"/>
            </a:xfrm>
            <a:prstGeom prst="rect">
              <a:avLst/>
            </a:prstGeom>
            <a:gradFill rotWithShape="0">
              <a:gsLst>
                <a:gs pos="0">
                  <a:srgbClr val="000099">
                    <a:gamma/>
                    <a:shade val="46275"/>
                    <a:invGamma/>
                  </a:srgbClr>
                </a:gs>
                <a:gs pos="50000">
                  <a:srgbClr val="000099"/>
                </a:gs>
                <a:gs pos="100000">
                  <a:srgbClr val="00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63500" dist="200805" dir="2081709" algn="ctr" rotWithShape="0">
                <a:schemeClr val="bg2">
                  <a:alpha val="74998"/>
                </a:schemeClr>
              </a:outerShdw>
            </a:effectLst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S PGothic" charset="0"/>
              </a:endParaRPr>
            </a:p>
          </p:txBody>
        </p:sp>
        <p:sp>
          <p:nvSpPr>
            <p:cNvPr id="36878" name="Text Box 14"/>
            <p:cNvSpPr txBox="1">
              <a:spLocks noChangeArrowheads="1"/>
            </p:cNvSpPr>
            <p:nvPr/>
          </p:nvSpPr>
          <p:spPr bwMode="auto">
            <a:xfrm rot="-763059">
              <a:off x="1155" y="1066"/>
              <a:ext cx="3647" cy="1092"/>
            </a:xfrm>
            <a:prstGeom prst="rect">
              <a:avLst/>
            </a:prstGeom>
            <a:noFill/>
            <a:ln>
              <a:noFill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6D93FD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ko-KR" altLang="en-US" sz="3600" b="1">
                  <a:solidFill>
                    <a:srgbClr val="EEFF4B"/>
                  </a:solidFill>
                  <a:latin typeface="Comic Sans MS" charset="0"/>
                  <a:ea typeface="굴림" charset="0"/>
                  <a:cs typeface="굴림" charset="0"/>
                </a:rPr>
                <a:t>어떻게 이 많은 정보들과 </a:t>
              </a:r>
              <a:r>
                <a:rPr lang="en-US" altLang="ko-KR" sz="3600" b="1">
                  <a:solidFill>
                    <a:srgbClr val="EEFF4B"/>
                  </a:solidFill>
                  <a:latin typeface="Comic Sans MS" charset="0"/>
                  <a:ea typeface="굴림" charset="0"/>
                  <a:cs typeface="굴림" charset="0"/>
                </a:rPr>
                <a:t> </a:t>
              </a:r>
              <a:r>
                <a:rPr lang="ko-KR" altLang="en-US" sz="3600" b="1">
                  <a:solidFill>
                    <a:srgbClr val="FC0128"/>
                  </a:solidFill>
                  <a:latin typeface="Comic Sans MS" charset="0"/>
                  <a:ea typeface="굴림" charset="0"/>
                  <a:cs typeface="굴림" charset="0"/>
                </a:rPr>
                <a:t>잡동사니</a:t>
              </a:r>
              <a:r>
                <a:rPr lang="ko-KR" altLang="en-US" sz="3600" b="1">
                  <a:solidFill>
                    <a:srgbClr val="EEFF4B"/>
                  </a:solidFill>
                  <a:latin typeface="Comic Sans MS" charset="0"/>
                  <a:ea typeface="굴림" charset="0"/>
                  <a:cs typeface="굴림" charset="0"/>
                </a:rPr>
                <a:t>들을 분류하여 정돈할 수 있을까요 </a:t>
              </a:r>
              <a:r>
                <a:rPr lang="en-US" altLang="ko-KR" sz="3600" b="1">
                  <a:solidFill>
                    <a:srgbClr val="EEFF4B"/>
                  </a:solidFill>
                  <a:latin typeface="Comic Sans MS" charset="0"/>
                  <a:ea typeface="굴림" charset="0"/>
                  <a:cs typeface="굴림" charset="0"/>
                </a:rPr>
                <a:t>?</a:t>
              </a:r>
            </a:p>
          </p:txBody>
        </p:sp>
      </p:grp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 autoUpdateAnimBg="0"/>
      <p:bldP spid="36871" grpId="0" autoUpdateAnimBg="0"/>
      <p:bldP spid="36874" grpId="0" autoUpdateAnimBg="0"/>
      <p:bldP spid="36875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3" name="Group 2"/>
          <p:cNvGrpSpPr>
            <a:grpSpLocks/>
          </p:cNvGrpSpPr>
          <p:nvPr/>
        </p:nvGrpSpPr>
        <p:grpSpPr bwMode="auto">
          <a:xfrm>
            <a:off x="3492500" y="266700"/>
            <a:ext cx="5499100" cy="5822950"/>
            <a:chOff x="2200" y="168"/>
            <a:chExt cx="3464" cy="3668"/>
          </a:xfrm>
        </p:grpSpPr>
        <p:graphicFrame>
          <p:nvGraphicFramePr>
            <p:cNvPr id="38922" name="Object 3"/>
            <p:cNvGraphicFramePr>
              <a:graphicFrameLocks/>
            </p:cNvGraphicFramePr>
            <p:nvPr/>
          </p:nvGraphicFramePr>
          <p:xfrm>
            <a:off x="2200" y="187"/>
            <a:ext cx="1344" cy="36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38" name="Microsoft ClipArt Gallery" r:id="rId3" imgW="2146300" imgH="5803900" progId="MS_ClipArt_Gallery">
                    <p:embed/>
                  </p:oleObj>
                </mc:Choice>
                <mc:Fallback>
                  <p:oleObj name="Microsoft ClipArt Gallery" r:id="rId3" imgW="2146300" imgH="5803900" progId="MS_ClipArt_Gallery">
                    <p:embed/>
                    <p:pic>
                      <p:nvPicPr>
                        <p:cNvPr id="0" name="Object 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0" y="187"/>
                          <a:ext cx="1344" cy="36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blurRad="63500" dist="107763" dir="2700000" algn="ctr" rotWithShape="0">
                            <a:schemeClr val="bg2">
                              <a:alpha val="74997"/>
                            </a:schemeClr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940" name="Line 4"/>
            <p:cNvSpPr>
              <a:spLocks noChangeShapeType="1"/>
            </p:cNvSpPr>
            <p:nvPr/>
          </p:nvSpPr>
          <p:spPr bwMode="auto">
            <a:xfrm flipV="1">
              <a:off x="3188" y="764"/>
              <a:ext cx="280" cy="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S PGothic" charset="0"/>
              </a:endParaRPr>
            </a:p>
          </p:txBody>
        </p:sp>
        <p:sp>
          <p:nvSpPr>
            <p:cNvPr id="39941" name="Oval 5"/>
            <p:cNvSpPr>
              <a:spLocks noChangeArrowheads="1"/>
            </p:cNvSpPr>
            <p:nvPr/>
          </p:nvSpPr>
          <p:spPr bwMode="auto">
            <a:xfrm>
              <a:off x="3380" y="168"/>
              <a:ext cx="2284" cy="157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S PGothic" charset="0"/>
              </a:endParaRPr>
            </a:p>
          </p:txBody>
        </p:sp>
      </p:grp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5808663" y="442913"/>
            <a:ext cx="2725737" cy="1428750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ko-KR" altLang="en-US" sz="4400" b="1">
                <a:solidFill>
                  <a:srgbClr val="FFFF00"/>
                </a:solidFill>
                <a:latin typeface="Times" charset="0"/>
                <a:ea typeface="굴림" charset="0"/>
                <a:cs typeface="굴림" charset="0"/>
              </a:rPr>
              <a:t>난 잘 모르겠어</a:t>
            </a:r>
            <a:r>
              <a:rPr lang="en-US" altLang="ko-KR" sz="4400" b="1">
                <a:solidFill>
                  <a:srgbClr val="FFFF00"/>
                </a:solidFill>
                <a:latin typeface="Times" charset="0"/>
                <a:ea typeface="굴림" charset="0"/>
                <a:cs typeface="굴림" charset="0"/>
              </a:rPr>
              <a:t>!</a:t>
            </a:r>
          </a:p>
        </p:txBody>
      </p:sp>
      <p:grpSp>
        <p:nvGrpSpPr>
          <p:cNvPr id="39943" name="Group 7"/>
          <p:cNvGrpSpPr>
            <a:grpSpLocks/>
          </p:cNvGrpSpPr>
          <p:nvPr/>
        </p:nvGrpSpPr>
        <p:grpSpPr bwMode="auto">
          <a:xfrm>
            <a:off x="5046663" y="2540000"/>
            <a:ext cx="3625850" cy="2581275"/>
            <a:chOff x="3179" y="1600"/>
            <a:chExt cx="2284" cy="1626"/>
          </a:xfrm>
        </p:grpSpPr>
        <p:sp>
          <p:nvSpPr>
            <p:cNvPr id="39944" name="Oval 8"/>
            <p:cNvSpPr>
              <a:spLocks noChangeArrowheads="1"/>
            </p:cNvSpPr>
            <p:nvPr/>
          </p:nvSpPr>
          <p:spPr bwMode="auto">
            <a:xfrm>
              <a:off x="3179" y="1600"/>
              <a:ext cx="2284" cy="157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S PGothic" charset="0"/>
              </a:endParaRPr>
            </a:p>
          </p:txBody>
        </p:sp>
        <p:sp>
          <p:nvSpPr>
            <p:cNvPr id="39945" name="Rectangle 9"/>
            <p:cNvSpPr>
              <a:spLocks noChangeArrowheads="1"/>
            </p:cNvSpPr>
            <p:nvPr/>
          </p:nvSpPr>
          <p:spPr bwMode="auto">
            <a:xfrm>
              <a:off x="3430" y="1904"/>
              <a:ext cx="1752" cy="1322"/>
            </a:xfrm>
            <a:prstGeom prst="rect">
              <a:avLst/>
            </a:prstGeom>
            <a:noFill/>
            <a:ln>
              <a:noFill/>
            </a:ln>
            <a:effectLst>
              <a:outerShdw blurRad="63500" dist="63500" dir="2212194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>
                <a:defRPr/>
              </a:pPr>
              <a:r>
                <a:rPr lang="ko-KR" altLang="en-US" sz="4400" b="1" i="1" u="sng">
                  <a:solidFill>
                    <a:srgbClr val="FFFF00"/>
                  </a:solidFill>
                  <a:latin typeface="Times New Roman" charset="0"/>
                  <a:ea typeface="굴림" charset="0"/>
                  <a:cs typeface="굴림" charset="0"/>
                </a:rPr>
                <a:t>어디서</a:t>
              </a:r>
              <a:r>
                <a:rPr lang="ko-KR" altLang="en-US" sz="4400" b="1" i="1">
                  <a:solidFill>
                    <a:srgbClr val="FFFF00"/>
                  </a:solidFill>
                  <a:latin typeface="Times New Roman" charset="0"/>
                  <a:ea typeface="굴림" charset="0"/>
                  <a:cs typeface="굴림" charset="0"/>
                </a:rPr>
                <a:t> 시작해야 하지?</a:t>
              </a:r>
            </a:p>
          </p:txBody>
        </p:sp>
      </p:grp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400" b="1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39949" name="Text Box 13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34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25400" y="1366838"/>
            <a:ext cx="46751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6292850" y="3797300"/>
            <a:ext cx="539750" cy="596900"/>
          </a:xfrm>
          <a:prstGeom prst="rect">
            <a:avLst/>
          </a:prstGeom>
          <a:solidFill>
            <a:srgbClr val="67676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rgbClr val="91919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40964" name="Freeform 4"/>
          <p:cNvSpPr>
            <a:spLocks/>
          </p:cNvSpPr>
          <p:nvPr/>
        </p:nvSpPr>
        <p:spPr bwMode="auto">
          <a:xfrm>
            <a:off x="6000750" y="3429000"/>
            <a:ext cx="744538" cy="477838"/>
          </a:xfrm>
          <a:custGeom>
            <a:avLst/>
            <a:gdLst>
              <a:gd name="T0" fmla="*/ 180 w 469"/>
              <a:gd name="T1" fmla="*/ 180 h 301"/>
              <a:gd name="T2" fmla="*/ 156 w 469"/>
              <a:gd name="T3" fmla="*/ 168 h 301"/>
              <a:gd name="T4" fmla="*/ 180 w 469"/>
              <a:gd name="T5" fmla="*/ 156 h 301"/>
              <a:gd name="T6" fmla="*/ 204 w 469"/>
              <a:gd name="T7" fmla="*/ 156 h 301"/>
              <a:gd name="T8" fmla="*/ 228 w 469"/>
              <a:gd name="T9" fmla="*/ 168 h 301"/>
              <a:gd name="T10" fmla="*/ 252 w 469"/>
              <a:gd name="T11" fmla="*/ 168 h 301"/>
              <a:gd name="T12" fmla="*/ 276 w 469"/>
              <a:gd name="T13" fmla="*/ 180 h 301"/>
              <a:gd name="T14" fmla="*/ 300 w 469"/>
              <a:gd name="T15" fmla="*/ 192 h 301"/>
              <a:gd name="T16" fmla="*/ 324 w 469"/>
              <a:gd name="T17" fmla="*/ 204 h 301"/>
              <a:gd name="T18" fmla="*/ 348 w 469"/>
              <a:gd name="T19" fmla="*/ 204 h 301"/>
              <a:gd name="T20" fmla="*/ 372 w 469"/>
              <a:gd name="T21" fmla="*/ 180 h 301"/>
              <a:gd name="T22" fmla="*/ 396 w 469"/>
              <a:gd name="T23" fmla="*/ 180 h 301"/>
              <a:gd name="T24" fmla="*/ 420 w 469"/>
              <a:gd name="T25" fmla="*/ 180 h 301"/>
              <a:gd name="T26" fmla="*/ 444 w 469"/>
              <a:gd name="T27" fmla="*/ 156 h 301"/>
              <a:gd name="T28" fmla="*/ 468 w 469"/>
              <a:gd name="T29" fmla="*/ 144 h 301"/>
              <a:gd name="T30" fmla="*/ 468 w 469"/>
              <a:gd name="T31" fmla="*/ 120 h 301"/>
              <a:gd name="T32" fmla="*/ 456 w 469"/>
              <a:gd name="T33" fmla="*/ 96 h 301"/>
              <a:gd name="T34" fmla="*/ 432 w 469"/>
              <a:gd name="T35" fmla="*/ 96 h 301"/>
              <a:gd name="T36" fmla="*/ 408 w 469"/>
              <a:gd name="T37" fmla="*/ 84 h 301"/>
              <a:gd name="T38" fmla="*/ 432 w 469"/>
              <a:gd name="T39" fmla="*/ 72 h 301"/>
              <a:gd name="T40" fmla="*/ 456 w 469"/>
              <a:gd name="T41" fmla="*/ 84 h 301"/>
              <a:gd name="T42" fmla="*/ 456 w 469"/>
              <a:gd name="T43" fmla="*/ 60 h 301"/>
              <a:gd name="T44" fmla="*/ 432 w 469"/>
              <a:gd name="T45" fmla="*/ 48 h 301"/>
              <a:gd name="T46" fmla="*/ 420 w 469"/>
              <a:gd name="T47" fmla="*/ 24 h 301"/>
              <a:gd name="T48" fmla="*/ 396 w 469"/>
              <a:gd name="T49" fmla="*/ 12 h 301"/>
              <a:gd name="T50" fmla="*/ 372 w 469"/>
              <a:gd name="T51" fmla="*/ 0 h 301"/>
              <a:gd name="T52" fmla="*/ 348 w 469"/>
              <a:gd name="T53" fmla="*/ 0 h 301"/>
              <a:gd name="T54" fmla="*/ 324 w 469"/>
              <a:gd name="T55" fmla="*/ 0 h 301"/>
              <a:gd name="T56" fmla="*/ 300 w 469"/>
              <a:gd name="T57" fmla="*/ 0 h 301"/>
              <a:gd name="T58" fmla="*/ 288 w 469"/>
              <a:gd name="T59" fmla="*/ 24 h 301"/>
              <a:gd name="T60" fmla="*/ 264 w 469"/>
              <a:gd name="T61" fmla="*/ 24 h 301"/>
              <a:gd name="T62" fmla="*/ 240 w 469"/>
              <a:gd name="T63" fmla="*/ 24 h 301"/>
              <a:gd name="T64" fmla="*/ 216 w 469"/>
              <a:gd name="T65" fmla="*/ 24 h 301"/>
              <a:gd name="T66" fmla="*/ 192 w 469"/>
              <a:gd name="T67" fmla="*/ 36 h 301"/>
              <a:gd name="T68" fmla="*/ 168 w 469"/>
              <a:gd name="T69" fmla="*/ 48 h 301"/>
              <a:gd name="T70" fmla="*/ 144 w 469"/>
              <a:gd name="T71" fmla="*/ 48 h 301"/>
              <a:gd name="T72" fmla="*/ 132 w 469"/>
              <a:gd name="T73" fmla="*/ 72 h 301"/>
              <a:gd name="T74" fmla="*/ 108 w 469"/>
              <a:gd name="T75" fmla="*/ 72 h 301"/>
              <a:gd name="T76" fmla="*/ 84 w 469"/>
              <a:gd name="T77" fmla="*/ 72 h 301"/>
              <a:gd name="T78" fmla="*/ 60 w 469"/>
              <a:gd name="T79" fmla="*/ 84 h 301"/>
              <a:gd name="T80" fmla="*/ 36 w 469"/>
              <a:gd name="T81" fmla="*/ 96 h 301"/>
              <a:gd name="T82" fmla="*/ 24 w 469"/>
              <a:gd name="T83" fmla="*/ 120 h 301"/>
              <a:gd name="T84" fmla="*/ 0 w 469"/>
              <a:gd name="T85" fmla="*/ 132 h 301"/>
              <a:gd name="T86" fmla="*/ 0 w 469"/>
              <a:gd name="T87" fmla="*/ 156 h 301"/>
              <a:gd name="T88" fmla="*/ 12 w 469"/>
              <a:gd name="T89" fmla="*/ 180 h 301"/>
              <a:gd name="T90" fmla="*/ 36 w 469"/>
              <a:gd name="T91" fmla="*/ 180 h 301"/>
              <a:gd name="T92" fmla="*/ 60 w 469"/>
              <a:gd name="T93" fmla="*/ 192 h 301"/>
              <a:gd name="T94" fmla="*/ 84 w 469"/>
              <a:gd name="T95" fmla="*/ 192 h 301"/>
              <a:gd name="T96" fmla="*/ 96 w 469"/>
              <a:gd name="T97" fmla="*/ 216 h 301"/>
              <a:gd name="T98" fmla="*/ 96 w 469"/>
              <a:gd name="T99" fmla="*/ 240 h 301"/>
              <a:gd name="T100" fmla="*/ 120 w 469"/>
              <a:gd name="T101" fmla="*/ 252 h 301"/>
              <a:gd name="T102" fmla="*/ 132 w 469"/>
              <a:gd name="T103" fmla="*/ 276 h 301"/>
              <a:gd name="T104" fmla="*/ 156 w 469"/>
              <a:gd name="T105" fmla="*/ 276 h 301"/>
              <a:gd name="T106" fmla="*/ 180 w 469"/>
              <a:gd name="T107" fmla="*/ 288 h 301"/>
              <a:gd name="T108" fmla="*/ 204 w 469"/>
              <a:gd name="T109" fmla="*/ 288 h 301"/>
              <a:gd name="T110" fmla="*/ 228 w 469"/>
              <a:gd name="T111" fmla="*/ 300 h 301"/>
              <a:gd name="T112" fmla="*/ 252 w 469"/>
              <a:gd name="T113" fmla="*/ 288 h 301"/>
              <a:gd name="T114" fmla="*/ 276 w 469"/>
              <a:gd name="T115" fmla="*/ 276 h 301"/>
              <a:gd name="T116" fmla="*/ 288 w 469"/>
              <a:gd name="T117" fmla="*/ 252 h 301"/>
              <a:gd name="T118" fmla="*/ 300 w 469"/>
              <a:gd name="T119" fmla="*/ 228 h 301"/>
              <a:gd name="T120" fmla="*/ 312 w 469"/>
              <a:gd name="T121" fmla="*/ 204 h 301"/>
              <a:gd name="T122" fmla="*/ 300 w 469"/>
              <a:gd name="T123" fmla="*/ 168 h 301"/>
              <a:gd name="T124" fmla="*/ 180 w 469"/>
              <a:gd name="T125" fmla="*/ 180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69" h="301">
                <a:moveTo>
                  <a:pt x="180" y="180"/>
                </a:moveTo>
                <a:lnTo>
                  <a:pt x="156" y="168"/>
                </a:lnTo>
                <a:lnTo>
                  <a:pt x="180" y="156"/>
                </a:lnTo>
                <a:lnTo>
                  <a:pt x="204" y="156"/>
                </a:lnTo>
                <a:lnTo>
                  <a:pt x="228" y="168"/>
                </a:lnTo>
                <a:lnTo>
                  <a:pt x="252" y="168"/>
                </a:lnTo>
                <a:lnTo>
                  <a:pt x="276" y="180"/>
                </a:lnTo>
                <a:lnTo>
                  <a:pt x="300" y="192"/>
                </a:lnTo>
                <a:lnTo>
                  <a:pt x="324" y="204"/>
                </a:lnTo>
                <a:lnTo>
                  <a:pt x="348" y="204"/>
                </a:lnTo>
                <a:lnTo>
                  <a:pt x="372" y="180"/>
                </a:lnTo>
                <a:lnTo>
                  <a:pt x="396" y="180"/>
                </a:lnTo>
                <a:lnTo>
                  <a:pt x="420" y="180"/>
                </a:lnTo>
                <a:lnTo>
                  <a:pt x="444" y="156"/>
                </a:lnTo>
                <a:lnTo>
                  <a:pt x="468" y="144"/>
                </a:lnTo>
                <a:lnTo>
                  <a:pt x="468" y="120"/>
                </a:lnTo>
                <a:lnTo>
                  <a:pt x="456" y="96"/>
                </a:lnTo>
                <a:lnTo>
                  <a:pt x="432" y="96"/>
                </a:lnTo>
                <a:lnTo>
                  <a:pt x="408" y="84"/>
                </a:lnTo>
                <a:lnTo>
                  <a:pt x="432" y="72"/>
                </a:lnTo>
                <a:lnTo>
                  <a:pt x="456" y="84"/>
                </a:lnTo>
                <a:lnTo>
                  <a:pt x="456" y="60"/>
                </a:lnTo>
                <a:lnTo>
                  <a:pt x="432" y="48"/>
                </a:lnTo>
                <a:lnTo>
                  <a:pt x="420" y="24"/>
                </a:lnTo>
                <a:lnTo>
                  <a:pt x="396" y="12"/>
                </a:lnTo>
                <a:lnTo>
                  <a:pt x="372" y="0"/>
                </a:lnTo>
                <a:lnTo>
                  <a:pt x="348" y="0"/>
                </a:lnTo>
                <a:lnTo>
                  <a:pt x="324" y="0"/>
                </a:lnTo>
                <a:lnTo>
                  <a:pt x="300" y="0"/>
                </a:lnTo>
                <a:lnTo>
                  <a:pt x="288" y="24"/>
                </a:lnTo>
                <a:lnTo>
                  <a:pt x="264" y="24"/>
                </a:lnTo>
                <a:lnTo>
                  <a:pt x="240" y="24"/>
                </a:lnTo>
                <a:lnTo>
                  <a:pt x="216" y="24"/>
                </a:lnTo>
                <a:lnTo>
                  <a:pt x="192" y="36"/>
                </a:lnTo>
                <a:lnTo>
                  <a:pt x="168" y="48"/>
                </a:lnTo>
                <a:lnTo>
                  <a:pt x="144" y="48"/>
                </a:lnTo>
                <a:lnTo>
                  <a:pt x="132" y="72"/>
                </a:lnTo>
                <a:lnTo>
                  <a:pt x="108" y="72"/>
                </a:lnTo>
                <a:lnTo>
                  <a:pt x="84" y="72"/>
                </a:lnTo>
                <a:lnTo>
                  <a:pt x="60" y="84"/>
                </a:lnTo>
                <a:lnTo>
                  <a:pt x="36" y="96"/>
                </a:lnTo>
                <a:lnTo>
                  <a:pt x="24" y="120"/>
                </a:lnTo>
                <a:lnTo>
                  <a:pt x="0" y="132"/>
                </a:lnTo>
                <a:lnTo>
                  <a:pt x="0" y="156"/>
                </a:lnTo>
                <a:lnTo>
                  <a:pt x="12" y="180"/>
                </a:lnTo>
                <a:lnTo>
                  <a:pt x="36" y="180"/>
                </a:lnTo>
                <a:lnTo>
                  <a:pt x="60" y="192"/>
                </a:lnTo>
                <a:lnTo>
                  <a:pt x="84" y="192"/>
                </a:lnTo>
                <a:lnTo>
                  <a:pt x="96" y="216"/>
                </a:lnTo>
                <a:lnTo>
                  <a:pt x="96" y="240"/>
                </a:lnTo>
                <a:lnTo>
                  <a:pt x="120" y="252"/>
                </a:lnTo>
                <a:lnTo>
                  <a:pt x="132" y="276"/>
                </a:lnTo>
                <a:lnTo>
                  <a:pt x="156" y="276"/>
                </a:lnTo>
                <a:lnTo>
                  <a:pt x="180" y="288"/>
                </a:lnTo>
                <a:lnTo>
                  <a:pt x="204" y="288"/>
                </a:lnTo>
                <a:lnTo>
                  <a:pt x="228" y="300"/>
                </a:lnTo>
                <a:lnTo>
                  <a:pt x="252" y="288"/>
                </a:lnTo>
                <a:lnTo>
                  <a:pt x="276" y="276"/>
                </a:lnTo>
                <a:lnTo>
                  <a:pt x="288" y="252"/>
                </a:lnTo>
                <a:lnTo>
                  <a:pt x="300" y="228"/>
                </a:lnTo>
                <a:lnTo>
                  <a:pt x="312" y="204"/>
                </a:lnTo>
                <a:lnTo>
                  <a:pt x="300" y="168"/>
                </a:lnTo>
                <a:lnTo>
                  <a:pt x="180" y="180"/>
                </a:lnTo>
              </a:path>
            </a:pathLst>
          </a:custGeom>
          <a:solidFill>
            <a:srgbClr val="67676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40965" name="Freeform 5"/>
          <p:cNvSpPr>
            <a:spLocks/>
          </p:cNvSpPr>
          <p:nvPr/>
        </p:nvSpPr>
        <p:spPr bwMode="auto">
          <a:xfrm>
            <a:off x="6057900" y="3962400"/>
            <a:ext cx="2611438" cy="706438"/>
          </a:xfrm>
          <a:custGeom>
            <a:avLst/>
            <a:gdLst>
              <a:gd name="T0" fmla="*/ 696 w 1645"/>
              <a:gd name="T1" fmla="*/ 180 h 445"/>
              <a:gd name="T2" fmla="*/ 624 w 1645"/>
              <a:gd name="T3" fmla="*/ 204 h 445"/>
              <a:gd name="T4" fmla="*/ 552 w 1645"/>
              <a:gd name="T5" fmla="*/ 216 h 445"/>
              <a:gd name="T6" fmla="*/ 480 w 1645"/>
              <a:gd name="T7" fmla="*/ 216 h 445"/>
              <a:gd name="T8" fmla="*/ 408 w 1645"/>
              <a:gd name="T9" fmla="*/ 228 h 445"/>
              <a:gd name="T10" fmla="*/ 348 w 1645"/>
              <a:gd name="T11" fmla="*/ 288 h 445"/>
              <a:gd name="T12" fmla="*/ 288 w 1645"/>
              <a:gd name="T13" fmla="*/ 336 h 445"/>
              <a:gd name="T14" fmla="*/ 252 w 1645"/>
              <a:gd name="T15" fmla="*/ 336 h 445"/>
              <a:gd name="T16" fmla="*/ 180 w 1645"/>
              <a:gd name="T17" fmla="*/ 336 h 445"/>
              <a:gd name="T18" fmla="*/ 132 w 1645"/>
              <a:gd name="T19" fmla="*/ 252 h 445"/>
              <a:gd name="T20" fmla="*/ 72 w 1645"/>
              <a:gd name="T21" fmla="*/ 192 h 445"/>
              <a:gd name="T22" fmla="*/ 12 w 1645"/>
              <a:gd name="T23" fmla="*/ 204 h 445"/>
              <a:gd name="T24" fmla="*/ 12 w 1645"/>
              <a:gd name="T25" fmla="*/ 276 h 445"/>
              <a:gd name="T26" fmla="*/ 72 w 1645"/>
              <a:gd name="T27" fmla="*/ 324 h 445"/>
              <a:gd name="T28" fmla="*/ 144 w 1645"/>
              <a:gd name="T29" fmla="*/ 372 h 445"/>
              <a:gd name="T30" fmla="*/ 180 w 1645"/>
              <a:gd name="T31" fmla="*/ 432 h 445"/>
              <a:gd name="T32" fmla="*/ 252 w 1645"/>
              <a:gd name="T33" fmla="*/ 444 h 445"/>
              <a:gd name="T34" fmla="*/ 324 w 1645"/>
              <a:gd name="T35" fmla="*/ 432 h 445"/>
              <a:gd name="T36" fmla="*/ 396 w 1645"/>
              <a:gd name="T37" fmla="*/ 432 h 445"/>
              <a:gd name="T38" fmla="*/ 480 w 1645"/>
              <a:gd name="T39" fmla="*/ 432 h 445"/>
              <a:gd name="T40" fmla="*/ 564 w 1645"/>
              <a:gd name="T41" fmla="*/ 408 h 445"/>
              <a:gd name="T42" fmla="*/ 636 w 1645"/>
              <a:gd name="T43" fmla="*/ 384 h 445"/>
              <a:gd name="T44" fmla="*/ 720 w 1645"/>
              <a:gd name="T45" fmla="*/ 384 h 445"/>
              <a:gd name="T46" fmla="*/ 780 w 1645"/>
              <a:gd name="T47" fmla="*/ 324 h 445"/>
              <a:gd name="T48" fmla="*/ 852 w 1645"/>
              <a:gd name="T49" fmla="*/ 288 h 445"/>
              <a:gd name="T50" fmla="*/ 900 w 1645"/>
              <a:gd name="T51" fmla="*/ 240 h 445"/>
              <a:gd name="T52" fmla="*/ 984 w 1645"/>
              <a:gd name="T53" fmla="*/ 216 h 445"/>
              <a:gd name="T54" fmla="*/ 1056 w 1645"/>
              <a:gd name="T55" fmla="*/ 192 h 445"/>
              <a:gd name="T56" fmla="*/ 1128 w 1645"/>
              <a:gd name="T57" fmla="*/ 180 h 445"/>
              <a:gd name="T58" fmla="*/ 1212 w 1645"/>
              <a:gd name="T59" fmla="*/ 180 h 445"/>
              <a:gd name="T60" fmla="*/ 1272 w 1645"/>
              <a:gd name="T61" fmla="*/ 144 h 445"/>
              <a:gd name="T62" fmla="*/ 1344 w 1645"/>
              <a:gd name="T63" fmla="*/ 144 h 445"/>
              <a:gd name="T64" fmla="*/ 1428 w 1645"/>
              <a:gd name="T65" fmla="*/ 120 h 445"/>
              <a:gd name="T66" fmla="*/ 1500 w 1645"/>
              <a:gd name="T67" fmla="*/ 120 h 445"/>
              <a:gd name="T68" fmla="*/ 1596 w 1645"/>
              <a:gd name="T69" fmla="*/ 120 h 445"/>
              <a:gd name="T70" fmla="*/ 1620 w 1645"/>
              <a:gd name="T71" fmla="*/ 120 h 445"/>
              <a:gd name="T72" fmla="*/ 1596 w 1645"/>
              <a:gd name="T73" fmla="*/ 120 h 445"/>
              <a:gd name="T74" fmla="*/ 1584 w 1645"/>
              <a:gd name="T75" fmla="*/ 48 h 445"/>
              <a:gd name="T76" fmla="*/ 1560 w 1645"/>
              <a:gd name="T77" fmla="*/ 0 h 445"/>
              <a:gd name="T78" fmla="*/ 1488 w 1645"/>
              <a:gd name="T79" fmla="*/ 12 h 445"/>
              <a:gd name="T80" fmla="*/ 1416 w 1645"/>
              <a:gd name="T81" fmla="*/ 24 h 445"/>
              <a:gd name="T82" fmla="*/ 1332 w 1645"/>
              <a:gd name="T83" fmla="*/ 48 h 445"/>
              <a:gd name="T84" fmla="*/ 1260 w 1645"/>
              <a:gd name="T85" fmla="*/ 60 h 445"/>
              <a:gd name="T86" fmla="*/ 1176 w 1645"/>
              <a:gd name="T87" fmla="*/ 48 h 445"/>
              <a:gd name="T88" fmla="*/ 1104 w 1645"/>
              <a:gd name="T89" fmla="*/ 24 h 445"/>
              <a:gd name="T90" fmla="*/ 1032 w 1645"/>
              <a:gd name="T91" fmla="*/ 24 h 445"/>
              <a:gd name="T92" fmla="*/ 984 w 1645"/>
              <a:gd name="T93" fmla="*/ 84 h 445"/>
              <a:gd name="T94" fmla="*/ 900 w 1645"/>
              <a:gd name="T95" fmla="*/ 144 h 445"/>
              <a:gd name="T96" fmla="*/ 828 w 1645"/>
              <a:gd name="T97" fmla="*/ 168 h 445"/>
              <a:gd name="T98" fmla="*/ 756 w 1645"/>
              <a:gd name="T99" fmla="*/ 156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45" h="445">
                <a:moveTo>
                  <a:pt x="744" y="156"/>
                </a:moveTo>
                <a:lnTo>
                  <a:pt x="720" y="168"/>
                </a:lnTo>
                <a:lnTo>
                  <a:pt x="696" y="180"/>
                </a:lnTo>
                <a:lnTo>
                  <a:pt x="672" y="192"/>
                </a:lnTo>
                <a:lnTo>
                  <a:pt x="648" y="192"/>
                </a:lnTo>
                <a:lnTo>
                  <a:pt x="624" y="204"/>
                </a:lnTo>
                <a:lnTo>
                  <a:pt x="600" y="204"/>
                </a:lnTo>
                <a:lnTo>
                  <a:pt x="576" y="204"/>
                </a:lnTo>
                <a:lnTo>
                  <a:pt x="552" y="216"/>
                </a:lnTo>
                <a:lnTo>
                  <a:pt x="528" y="216"/>
                </a:lnTo>
                <a:lnTo>
                  <a:pt x="504" y="216"/>
                </a:lnTo>
                <a:lnTo>
                  <a:pt x="480" y="216"/>
                </a:lnTo>
                <a:lnTo>
                  <a:pt x="456" y="216"/>
                </a:lnTo>
                <a:lnTo>
                  <a:pt x="432" y="216"/>
                </a:lnTo>
                <a:lnTo>
                  <a:pt x="408" y="228"/>
                </a:lnTo>
                <a:lnTo>
                  <a:pt x="384" y="252"/>
                </a:lnTo>
                <a:lnTo>
                  <a:pt x="372" y="276"/>
                </a:lnTo>
                <a:lnTo>
                  <a:pt x="348" y="288"/>
                </a:lnTo>
                <a:lnTo>
                  <a:pt x="336" y="312"/>
                </a:lnTo>
                <a:lnTo>
                  <a:pt x="312" y="324"/>
                </a:lnTo>
                <a:lnTo>
                  <a:pt x="288" y="336"/>
                </a:lnTo>
                <a:lnTo>
                  <a:pt x="276" y="360"/>
                </a:lnTo>
                <a:lnTo>
                  <a:pt x="252" y="360"/>
                </a:lnTo>
                <a:lnTo>
                  <a:pt x="252" y="336"/>
                </a:lnTo>
                <a:lnTo>
                  <a:pt x="228" y="336"/>
                </a:lnTo>
                <a:lnTo>
                  <a:pt x="204" y="336"/>
                </a:lnTo>
                <a:lnTo>
                  <a:pt x="180" y="336"/>
                </a:lnTo>
                <a:lnTo>
                  <a:pt x="168" y="312"/>
                </a:lnTo>
                <a:lnTo>
                  <a:pt x="144" y="276"/>
                </a:lnTo>
                <a:lnTo>
                  <a:pt x="132" y="252"/>
                </a:lnTo>
                <a:lnTo>
                  <a:pt x="132" y="228"/>
                </a:lnTo>
                <a:lnTo>
                  <a:pt x="96" y="204"/>
                </a:lnTo>
                <a:lnTo>
                  <a:pt x="72" y="192"/>
                </a:lnTo>
                <a:lnTo>
                  <a:pt x="48" y="180"/>
                </a:lnTo>
                <a:lnTo>
                  <a:pt x="24" y="180"/>
                </a:lnTo>
                <a:lnTo>
                  <a:pt x="12" y="204"/>
                </a:lnTo>
                <a:lnTo>
                  <a:pt x="0" y="228"/>
                </a:lnTo>
                <a:lnTo>
                  <a:pt x="0" y="252"/>
                </a:lnTo>
                <a:lnTo>
                  <a:pt x="12" y="276"/>
                </a:lnTo>
                <a:lnTo>
                  <a:pt x="24" y="300"/>
                </a:lnTo>
                <a:lnTo>
                  <a:pt x="48" y="312"/>
                </a:lnTo>
                <a:lnTo>
                  <a:pt x="72" y="324"/>
                </a:lnTo>
                <a:lnTo>
                  <a:pt x="108" y="348"/>
                </a:lnTo>
                <a:lnTo>
                  <a:pt x="132" y="348"/>
                </a:lnTo>
                <a:lnTo>
                  <a:pt x="144" y="372"/>
                </a:lnTo>
                <a:lnTo>
                  <a:pt x="144" y="396"/>
                </a:lnTo>
                <a:lnTo>
                  <a:pt x="156" y="420"/>
                </a:lnTo>
                <a:lnTo>
                  <a:pt x="180" y="432"/>
                </a:lnTo>
                <a:lnTo>
                  <a:pt x="204" y="444"/>
                </a:lnTo>
                <a:lnTo>
                  <a:pt x="228" y="444"/>
                </a:lnTo>
                <a:lnTo>
                  <a:pt x="252" y="444"/>
                </a:lnTo>
                <a:lnTo>
                  <a:pt x="276" y="444"/>
                </a:lnTo>
                <a:lnTo>
                  <a:pt x="300" y="432"/>
                </a:lnTo>
                <a:lnTo>
                  <a:pt x="324" y="432"/>
                </a:lnTo>
                <a:lnTo>
                  <a:pt x="348" y="432"/>
                </a:lnTo>
                <a:lnTo>
                  <a:pt x="372" y="432"/>
                </a:lnTo>
                <a:lnTo>
                  <a:pt x="396" y="432"/>
                </a:lnTo>
                <a:lnTo>
                  <a:pt x="420" y="432"/>
                </a:lnTo>
                <a:lnTo>
                  <a:pt x="444" y="432"/>
                </a:lnTo>
                <a:lnTo>
                  <a:pt x="480" y="432"/>
                </a:lnTo>
                <a:lnTo>
                  <a:pt x="516" y="432"/>
                </a:lnTo>
                <a:lnTo>
                  <a:pt x="552" y="432"/>
                </a:lnTo>
                <a:lnTo>
                  <a:pt x="564" y="408"/>
                </a:lnTo>
                <a:lnTo>
                  <a:pt x="588" y="408"/>
                </a:lnTo>
                <a:lnTo>
                  <a:pt x="612" y="396"/>
                </a:lnTo>
                <a:lnTo>
                  <a:pt x="636" y="384"/>
                </a:lnTo>
                <a:lnTo>
                  <a:pt x="660" y="384"/>
                </a:lnTo>
                <a:lnTo>
                  <a:pt x="696" y="384"/>
                </a:lnTo>
                <a:lnTo>
                  <a:pt x="720" y="384"/>
                </a:lnTo>
                <a:lnTo>
                  <a:pt x="732" y="360"/>
                </a:lnTo>
                <a:lnTo>
                  <a:pt x="756" y="348"/>
                </a:lnTo>
                <a:lnTo>
                  <a:pt x="780" y="324"/>
                </a:lnTo>
                <a:lnTo>
                  <a:pt x="804" y="312"/>
                </a:lnTo>
                <a:lnTo>
                  <a:pt x="828" y="300"/>
                </a:lnTo>
                <a:lnTo>
                  <a:pt x="852" y="288"/>
                </a:lnTo>
                <a:lnTo>
                  <a:pt x="864" y="264"/>
                </a:lnTo>
                <a:lnTo>
                  <a:pt x="888" y="264"/>
                </a:lnTo>
                <a:lnTo>
                  <a:pt x="900" y="240"/>
                </a:lnTo>
                <a:lnTo>
                  <a:pt x="936" y="240"/>
                </a:lnTo>
                <a:lnTo>
                  <a:pt x="960" y="228"/>
                </a:lnTo>
                <a:lnTo>
                  <a:pt x="984" y="216"/>
                </a:lnTo>
                <a:lnTo>
                  <a:pt x="1008" y="204"/>
                </a:lnTo>
                <a:lnTo>
                  <a:pt x="1032" y="204"/>
                </a:lnTo>
                <a:lnTo>
                  <a:pt x="1056" y="192"/>
                </a:lnTo>
                <a:lnTo>
                  <a:pt x="1080" y="192"/>
                </a:lnTo>
                <a:lnTo>
                  <a:pt x="1104" y="180"/>
                </a:lnTo>
                <a:lnTo>
                  <a:pt x="1128" y="180"/>
                </a:lnTo>
                <a:lnTo>
                  <a:pt x="1152" y="180"/>
                </a:lnTo>
                <a:lnTo>
                  <a:pt x="1176" y="180"/>
                </a:lnTo>
                <a:lnTo>
                  <a:pt x="1212" y="180"/>
                </a:lnTo>
                <a:lnTo>
                  <a:pt x="1236" y="168"/>
                </a:lnTo>
                <a:lnTo>
                  <a:pt x="1248" y="144"/>
                </a:lnTo>
                <a:lnTo>
                  <a:pt x="1272" y="144"/>
                </a:lnTo>
                <a:lnTo>
                  <a:pt x="1296" y="144"/>
                </a:lnTo>
                <a:lnTo>
                  <a:pt x="1320" y="144"/>
                </a:lnTo>
                <a:lnTo>
                  <a:pt x="1344" y="144"/>
                </a:lnTo>
                <a:lnTo>
                  <a:pt x="1368" y="132"/>
                </a:lnTo>
                <a:lnTo>
                  <a:pt x="1404" y="120"/>
                </a:lnTo>
                <a:lnTo>
                  <a:pt x="1428" y="120"/>
                </a:lnTo>
                <a:lnTo>
                  <a:pt x="1452" y="120"/>
                </a:lnTo>
                <a:lnTo>
                  <a:pt x="1476" y="120"/>
                </a:lnTo>
                <a:lnTo>
                  <a:pt x="1500" y="120"/>
                </a:lnTo>
                <a:lnTo>
                  <a:pt x="1524" y="120"/>
                </a:lnTo>
                <a:lnTo>
                  <a:pt x="1560" y="120"/>
                </a:lnTo>
                <a:lnTo>
                  <a:pt x="1596" y="120"/>
                </a:lnTo>
                <a:lnTo>
                  <a:pt x="1620" y="120"/>
                </a:lnTo>
                <a:lnTo>
                  <a:pt x="1644" y="120"/>
                </a:lnTo>
                <a:lnTo>
                  <a:pt x="1620" y="120"/>
                </a:lnTo>
                <a:lnTo>
                  <a:pt x="1596" y="120"/>
                </a:lnTo>
                <a:lnTo>
                  <a:pt x="1572" y="120"/>
                </a:lnTo>
                <a:lnTo>
                  <a:pt x="1596" y="120"/>
                </a:lnTo>
                <a:lnTo>
                  <a:pt x="1584" y="96"/>
                </a:lnTo>
                <a:lnTo>
                  <a:pt x="1584" y="72"/>
                </a:lnTo>
                <a:lnTo>
                  <a:pt x="1584" y="48"/>
                </a:lnTo>
                <a:lnTo>
                  <a:pt x="1584" y="24"/>
                </a:lnTo>
                <a:lnTo>
                  <a:pt x="1584" y="0"/>
                </a:lnTo>
                <a:lnTo>
                  <a:pt x="1560" y="0"/>
                </a:lnTo>
                <a:lnTo>
                  <a:pt x="1536" y="12"/>
                </a:lnTo>
                <a:lnTo>
                  <a:pt x="1512" y="12"/>
                </a:lnTo>
                <a:lnTo>
                  <a:pt x="1488" y="12"/>
                </a:lnTo>
                <a:lnTo>
                  <a:pt x="1464" y="12"/>
                </a:lnTo>
                <a:lnTo>
                  <a:pt x="1440" y="24"/>
                </a:lnTo>
                <a:lnTo>
                  <a:pt x="1416" y="24"/>
                </a:lnTo>
                <a:lnTo>
                  <a:pt x="1392" y="36"/>
                </a:lnTo>
                <a:lnTo>
                  <a:pt x="1368" y="36"/>
                </a:lnTo>
                <a:lnTo>
                  <a:pt x="1332" y="48"/>
                </a:lnTo>
                <a:lnTo>
                  <a:pt x="1308" y="60"/>
                </a:lnTo>
                <a:lnTo>
                  <a:pt x="1284" y="60"/>
                </a:lnTo>
                <a:lnTo>
                  <a:pt x="1260" y="60"/>
                </a:lnTo>
                <a:lnTo>
                  <a:pt x="1236" y="48"/>
                </a:lnTo>
                <a:lnTo>
                  <a:pt x="1200" y="48"/>
                </a:lnTo>
                <a:lnTo>
                  <a:pt x="1176" y="48"/>
                </a:lnTo>
                <a:lnTo>
                  <a:pt x="1152" y="48"/>
                </a:lnTo>
                <a:lnTo>
                  <a:pt x="1128" y="36"/>
                </a:lnTo>
                <a:lnTo>
                  <a:pt x="1104" y="24"/>
                </a:lnTo>
                <a:lnTo>
                  <a:pt x="1080" y="24"/>
                </a:lnTo>
                <a:lnTo>
                  <a:pt x="1056" y="24"/>
                </a:lnTo>
                <a:lnTo>
                  <a:pt x="1032" y="24"/>
                </a:lnTo>
                <a:lnTo>
                  <a:pt x="1020" y="48"/>
                </a:lnTo>
                <a:lnTo>
                  <a:pt x="996" y="60"/>
                </a:lnTo>
                <a:lnTo>
                  <a:pt x="984" y="84"/>
                </a:lnTo>
                <a:lnTo>
                  <a:pt x="960" y="96"/>
                </a:lnTo>
                <a:lnTo>
                  <a:pt x="924" y="132"/>
                </a:lnTo>
                <a:lnTo>
                  <a:pt x="900" y="144"/>
                </a:lnTo>
                <a:lnTo>
                  <a:pt x="876" y="156"/>
                </a:lnTo>
                <a:lnTo>
                  <a:pt x="852" y="156"/>
                </a:lnTo>
                <a:lnTo>
                  <a:pt x="828" y="168"/>
                </a:lnTo>
                <a:lnTo>
                  <a:pt x="804" y="168"/>
                </a:lnTo>
                <a:lnTo>
                  <a:pt x="780" y="156"/>
                </a:lnTo>
                <a:lnTo>
                  <a:pt x="756" y="156"/>
                </a:lnTo>
                <a:lnTo>
                  <a:pt x="744" y="156"/>
                </a:lnTo>
              </a:path>
            </a:pathLst>
          </a:custGeom>
          <a:solidFill>
            <a:srgbClr val="47474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grpSp>
        <p:nvGrpSpPr>
          <p:cNvPr id="40966" name="Group 6"/>
          <p:cNvGrpSpPr>
            <a:grpSpLocks/>
          </p:cNvGrpSpPr>
          <p:nvPr/>
        </p:nvGrpSpPr>
        <p:grpSpPr bwMode="auto">
          <a:xfrm>
            <a:off x="4845050" y="844550"/>
            <a:ext cx="2025650" cy="825500"/>
            <a:chOff x="3052" y="532"/>
            <a:chExt cx="1276" cy="520"/>
          </a:xfrm>
        </p:grpSpPr>
        <p:sp>
          <p:nvSpPr>
            <p:cNvPr id="40967" name="Oval 7"/>
            <p:cNvSpPr>
              <a:spLocks noChangeArrowheads="1"/>
            </p:cNvSpPr>
            <p:nvPr/>
          </p:nvSpPr>
          <p:spPr bwMode="auto">
            <a:xfrm>
              <a:off x="3052" y="628"/>
              <a:ext cx="124" cy="7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S PGothic" charset="0"/>
              </a:endParaRPr>
            </a:p>
          </p:txBody>
        </p:sp>
        <p:sp>
          <p:nvSpPr>
            <p:cNvPr id="40968" name="Oval 8"/>
            <p:cNvSpPr>
              <a:spLocks noChangeArrowheads="1"/>
            </p:cNvSpPr>
            <p:nvPr/>
          </p:nvSpPr>
          <p:spPr bwMode="auto">
            <a:xfrm>
              <a:off x="3232" y="532"/>
              <a:ext cx="220" cy="1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S PGothic" charset="0"/>
              </a:endParaRPr>
            </a:p>
          </p:txBody>
        </p:sp>
        <p:sp>
          <p:nvSpPr>
            <p:cNvPr id="40969" name="Oval 9"/>
            <p:cNvSpPr>
              <a:spLocks noChangeArrowheads="1"/>
            </p:cNvSpPr>
            <p:nvPr/>
          </p:nvSpPr>
          <p:spPr bwMode="auto">
            <a:xfrm>
              <a:off x="3508" y="580"/>
              <a:ext cx="268" cy="124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S PGothic" charset="0"/>
              </a:endParaRPr>
            </a:p>
          </p:txBody>
        </p:sp>
        <p:sp>
          <p:nvSpPr>
            <p:cNvPr id="40970" name="Oval 10"/>
            <p:cNvSpPr>
              <a:spLocks noChangeArrowheads="1"/>
            </p:cNvSpPr>
            <p:nvPr/>
          </p:nvSpPr>
          <p:spPr bwMode="auto">
            <a:xfrm>
              <a:off x="3796" y="664"/>
              <a:ext cx="292" cy="11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S PGothic" charset="0"/>
              </a:endParaRPr>
            </a:p>
          </p:txBody>
        </p:sp>
        <p:sp>
          <p:nvSpPr>
            <p:cNvPr id="40971" name="Oval 11"/>
            <p:cNvSpPr>
              <a:spLocks noChangeArrowheads="1"/>
            </p:cNvSpPr>
            <p:nvPr/>
          </p:nvSpPr>
          <p:spPr bwMode="auto">
            <a:xfrm>
              <a:off x="3952" y="880"/>
              <a:ext cx="376" cy="17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S PGothic" charset="0"/>
              </a:endParaRPr>
            </a:p>
          </p:txBody>
        </p:sp>
      </p:grpSp>
      <p:sp>
        <p:nvSpPr>
          <p:cNvPr id="40972" name="Freeform 12"/>
          <p:cNvSpPr>
            <a:spLocks/>
          </p:cNvSpPr>
          <p:nvPr/>
        </p:nvSpPr>
        <p:spPr bwMode="auto">
          <a:xfrm>
            <a:off x="6230938" y="3805238"/>
            <a:ext cx="898525" cy="954087"/>
          </a:xfrm>
          <a:custGeom>
            <a:avLst/>
            <a:gdLst>
              <a:gd name="T0" fmla="*/ 168 w 565"/>
              <a:gd name="T1" fmla="*/ 552 h 601"/>
              <a:gd name="T2" fmla="*/ 216 w 565"/>
              <a:gd name="T3" fmla="*/ 564 h 601"/>
              <a:gd name="T4" fmla="*/ 264 w 565"/>
              <a:gd name="T5" fmla="*/ 576 h 601"/>
              <a:gd name="T6" fmla="*/ 312 w 565"/>
              <a:gd name="T7" fmla="*/ 588 h 601"/>
              <a:gd name="T8" fmla="*/ 360 w 565"/>
              <a:gd name="T9" fmla="*/ 576 h 601"/>
              <a:gd name="T10" fmla="*/ 408 w 565"/>
              <a:gd name="T11" fmla="*/ 588 h 601"/>
              <a:gd name="T12" fmla="*/ 456 w 565"/>
              <a:gd name="T13" fmla="*/ 600 h 601"/>
              <a:gd name="T14" fmla="*/ 504 w 565"/>
              <a:gd name="T15" fmla="*/ 576 h 601"/>
              <a:gd name="T16" fmla="*/ 516 w 565"/>
              <a:gd name="T17" fmla="*/ 528 h 601"/>
              <a:gd name="T18" fmla="*/ 516 w 565"/>
              <a:gd name="T19" fmla="*/ 480 h 601"/>
              <a:gd name="T20" fmla="*/ 492 w 565"/>
              <a:gd name="T21" fmla="*/ 444 h 601"/>
              <a:gd name="T22" fmla="*/ 516 w 565"/>
              <a:gd name="T23" fmla="*/ 396 h 601"/>
              <a:gd name="T24" fmla="*/ 564 w 565"/>
              <a:gd name="T25" fmla="*/ 360 h 601"/>
              <a:gd name="T26" fmla="*/ 564 w 565"/>
              <a:gd name="T27" fmla="*/ 312 h 601"/>
              <a:gd name="T28" fmla="*/ 528 w 565"/>
              <a:gd name="T29" fmla="*/ 276 h 601"/>
              <a:gd name="T30" fmla="*/ 504 w 565"/>
              <a:gd name="T31" fmla="*/ 240 h 601"/>
              <a:gd name="T32" fmla="*/ 480 w 565"/>
              <a:gd name="T33" fmla="*/ 192 h 601"/>
              <a:gd name="T34" fmla="*/ 444 w 565"/>
              <a:gd name="T35" fmla="*/ 156 h 601"/>
              <a:gd name="T36" fmla="*/ 420 w 565"/>
              <a:gd name="T37" fmla="*/ 108 h 601"/>
              <a:gd name="T38" fmla="*/ 372 w 565"/>
              <a:gd name="T39" fmla="*/ 84 h 601"/>
              <a:gd name="T40" fmla="*/ 324 w 565"/>
              <a:gd name="T41" fmla="*/ 72 h 601"/>
              <a:gd name="T42" fmla="*/ 276 w 565"/>
              <a:gd name="T43" fmla="*/ 72 h 601"/>
              <a:gd name="T44" fmla="*/ 228 w 565"/>
              <a:gd name="T45" fmla="*/ 48 h 601"/>
              <a:gd name="T46" fmla="*/ 180 w 565"/>
              <a:gd name="T47" fmla="*/ 36 h 601"/>
              <a:gd name="T48" fmla="*/ 132 w 565"/>
              <a:gd name="T49" fmla="*/ 0 h 601"/>
              <a:gd name="T50" fmla="*/ 108 w 565"/>
              <a:gd name="T51" fmla="*/ 24 h 601"/>
              <a:gd name="T52" fmla="*/ 96 w 565"/>
              <a:gd name="T53" fmla="*/ 72 h 601"/>
              <a:gd name="T54" fmla="*/ 96 w 565"/>
              <a:gd name="T55" fmla="*/ 120 h 601"/>
              <a:gd name="T56" fmla="*/ 84 w 565"/>
              <a:gd name="T57" fmla="*/ 168 h 601"/>
              <a:gd name="T58" fmla="*/ 60 w 565"/>
              <a:gd name="T59" fmla="*/ 216 h 601"/>
              <a:gd name="T60" fmla="*/ 60 w 565"/>
              <a:gd name="T61" fmla="*/ 264 h 601"/>
              <a:gd name="T62" fmla="*/ 96 w 565"/>
              <a:gd name="T63" fmla="*/ 312 h 601"/>
              <a:gd name="T64" fmla="*/ 84 w 565"/>
              <a:gd name="T65" fmla="*/ 360 h 601"/>
              <a:gd name="T66" fmla="*/ 48 w 565"/>
              <a:gd name="T67" fmla="*/ 396 h 601"/>
              <a:gd name="T68" fmla="*/ 24 w 565"/>
              <a:gd name="T69" fmla="*/ 444 h 601"/>
              <a:gd name="T70" fmla="*/ 0 w 565"/>
              <a:gd name="T71" fmla="*/ 492 h 601"/>
              <a:gd name="T72" fmla="*/ 48 w 565"/>
              <a:gd name="T73" fmla="*/ 528 h 601"/>
              <a:gd name="T74" fmla="*/ 96 w 565"/>
              <a:gd name="T75" fmla="*/ 540 h 601"/>
              <a:gd name="T76" fmla="*/ 144 w 565"/>
              <a:gd name="T77" fmla="*/ 55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65" h="601">
                <a:moveTo>
                  <a:pt x="144" y="552"/>
                </a:moveTo>
                <a:lnTo>
                  <a:pt x="168" y="552"/>
                </a:lnTo>
                <a:lnTo>
                  <a:pt x="192" y="564"/>
                </a:lnTo>
                <a:lnTo>
                  <a:pt x="216" y="564"/>
                </a:lnTo>
                <a:lnTo>
                  <a:pt x="240" y="564"/>
                </a:lnTo>
                <a:lnTo>
                  <a:pt x="264" y="576"/>
                </a:lnTo>
                <a:lnTo>
                  <a:pt x="288" y="576"/>
                </a:lnTo>
                <a:lnTo>
                  <a:pt x="312" y="588"/>
                </a:lnTo>
                <a:lnTo>
                  <a:pt x="336" y="588"/>
                </a:lnTo>
                <a:lnTo>
                  <a:pt x="360" y="576"/>
                </a:lnTo>
                <a:lnTo>
                  <a:pt x="384" y="576"/>
                </a:lnTo>
                <a:lnTo>
                  <a:pt x="408" y="588"/>
                </a:lnTo>
                <a:lnTo>
                  <a:pt x="432" y="600"/>
                </a:lnTo>
                <a:lnTo>
                  <a:pt x="456" y="600"/>
                </a:lnTo>
                <a:lnTo>
                  <a:pt x="480" y="600"/>
                </a:lnTo>
                <a:lnTo>
                  <a:pt x="504" y="576"/>
                </a:lnTo>
                <a:lnTo>
                  <a:pt x="516" y="552"/>
                </a:lnTo>
                <a:lnTo>
                  <a:pt x="516" y="528"/>
                </a:lnTo>
                <a:lnTo>
                  <a:pt x="516" y="504"/>
                </a:lnTo>
                <a:lnTo>
                  <a:pt x="516" y="480"/>
                </a:lnTo>
                <a:lnTo>
                  <a:pt x="492" y="468"/>
                </a:lnTo>
                <a:lnTo>
                  <a:pt x="492" y="444"/>
                </a:lnTo>
                <a:lnTo>
                  <a:pt x="504" y="420"/>
                </a:lnTo>
                <a:lnTo>
                  <a:pt x="516" y="396"/>
                </a:lnTo>
                <a:lnTo>
                  <a:pt x="540" y="384"/>
                </a:lnTo>
                <a:lnTo>
                  <a:pt x="564" y="360"/>
                </a:lnTo>
                <a:lnTo>
                  <a:pt x="564" y="336"/>
                </a:lnTo>
                <a:lnTo>
                  <a:pt x="564" y="312"/>
                </a:lnTo>
                <a:lnTo>
                  <a:pt x="540" y="300"/>
                </a:lnTo>
                <a:lnTo>
                  <a:pt x="528" y="276"/>
                </a:lnTo>
                <a:lnTo>
                  <a:pt x="504" y="264"/>
                </a:lnTo>
                <a:lnTo>
                  <a:pt x="504" y="240"/>
                </a:lnTo>
                <a:lnTo>
                  <a:pt x="492" y="216"/>
                </a:lnTo>
                <a:lnTo>
                  <a:pt x="480" y="192"/>
                </a:lnTo>
                <a:lnTo>
                  <a:pt x="456" y="180"/>
                </a:lnTo>
                <a:lnTo>
                  <a:pt x="444" y="156"/>
                </a:lnTo>
                <a:lnTo>
                  <a:pt x="432" y="132"/>
                </a:lnTo>
                <a:lnTo>
                  <a:pt x="420" y="108"/>
                </a:lnTo>
                <a:lnTo>
                  <a:pt x="396" y="96"/>
                </a:lnTo>
                <a:lnTo>
                  <a:pt x="372" y="84"/>
                </a:lnTo>
                <a:lnTo>
                  <a:pt x="348" y="84"/>
                </a:lnTo>
                <a:lnTo>
                  <a:pt x="324" y="72"/>
                </a:lnTo>
                <a:lnTo>
                  <a:pt x="300" y="72"/>
                </a:lnTo>
                <a:lnTo>
                  <a:pt x="276" y="72"/>
                </a:lnTo>
                <a:lnTo>
                  <a:pt x="252" y="60"/>
                </a:lnTo>
                <a:lnTo>
                  <a:pt x="228" y="48"/>
                </a:lnTo>
                <a:lnTo>
                  <a:pt x="204" y="36"/>
                </a:lnTo>
                <a:lnTo>
                  <a:pt x="180" y="36"/>
                </a:lnTo>
                <a:lnTo>
                  <a:pt x="156" y="12"/>
                </a:lnTo>
                <a:lnTo>
                  <a:pt x="132" y="0"/>
                </a:lnTo>
                <a:lnTo>
                  <a:pt x="108" y="0"/>
                </a:lnTo>
                <a:lnTo>
                  <a:pt x="108" y="24"/>
                </a:lnTo>
                <a:lnTo>
                  <a:pt x="108" y="48"/>
                </a:lnTo>
                <a:lnTo>
                  <a:pt x="96" y="72"/>
                </a:lnTo>
                <a:lnTo>
                  <a:pt x="96" y="96"/>
                </a:lnTo>
                <a:lnTo>
                  <a:pt x="96" y="120"/>
                </a:lnTo>
                <a:lnTo>
                  <a:pt x="96" y="144"/>
                </a:lnTo>
                <a:lnTo>
                  <a:pt x="84" y="168"/>
                </a:lnTo>
                <a:lnTo>
                  <a:pt x="72" y="192"/>
                </a:lnTo>
                <a:lnTo>
                  <a:pt x="60" y="216"/>
                </a:lnTo>
                <a:lnTo>
                  <a:pt x="48" y="240"/>
                </a:lnTo>
                <a:lnTo>
                  <a:pt x="60" y="264"/>
                </a:lnTo>
                <a:lnTo>
                  <a:pt x="84" y="288"/>
                </a:lnTo>
                <a:lnTo>
                  <a:pt x="96" y="312"/>
                </a:lnTo>
                <a:lnTo>
                  <a:pt x="96" y="336"/>
                </a:lnTo>
                <a:lnTo>
                  <a:pt x="84" y="360"/>
                </a:lnTo>
                <a:lnTo>
                  <a:pt x="72" y="384"/>
                </a:lnTo>
                <a:lnTo>
                  <a:pt x="48" y="396"/>
                </a:lnTo>
                <a:lnTo>
                  <a:pt x="36" y="420"/>
                </a:lnTo>
                <a:lnTo>
                  <a:pt x="24" y="444"/>
                </a:lnTo>
                <a:lnTo>
                  <a:pt x="0" y="468"/>
                </a:lnTo>
                <a:lnTo>
                  <a:pt x="0" y="492"/>
                </a:lnTo>
                <a:lnTo>
                  <a:pt x="24" y="504"/>
                </a:lnTo>
                <a:lnTo>
                  <a:pt x="48" y="528"/>
                </a:lnTo>
                <a:lnTo>
                  <a:pt x="72" y="528"/>
                </a:lnTo>
                <a:lnTo>
                  <a:pt x="96" y="540"/>
                </a:lnTo>
                <a:lnTo>
                  <a:pt x="120" y="552"/>
                </a:lnTo>
                <a:lnTo>
                  <a:pt x="144" y="552"/>
                </a:lnTo>
                <a:lnTo>
                  <a:pt x="144" y="552"/>
                </a:lnTo>
              </a:path>
            </a:pathLst>
          </a:custGeom>
          <a:solidFill>
            <a:srgbClr val="67676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graphicFrame>
        <p:nvGraphicFramePr>
          <p:cNvPr id="39943" name="Object 13"/>
          <p:cNvGraphicFramePr>
            <a:graphicFrameLocks/>
          </p:cNvGraphicFramePr>
          <p:nvPr/>
        </p:nvGraphicFramePr>
        <p:xfrm>
          <a:off x="3489325" y="296863"/>
          <a:ext cx="2141538" cy="579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5" name="Microsoft ClipArt Gallery" r:id="rId3" imgW="2146300" imgH="5803900" progId="MS_ClipArt_Gallery">
                  <p:embed/>
                </p:oleObj>
              </mc:Choice>
              <mc:Fallback>
                <p:oleObj name="Microsoft ClipArt Gallery" r:id="rId3" imgW="2146300" imgH="5803900" progId="MS_ClipArt_Gallery">
                  <p:embed/>
                  <p:pic>
                    <p:nvPicPr>
                      <p:cNvPr id="0" name="Object 1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9325" y="296863"/>
                        <a:ext cx="2141538" cy="579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07763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4" name="Text Box 14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grpSp>
        <p:nvGrpSpPr>
          <p:cNvPr id="40975" name="Group 15"/>
          <p:cNvGrpSpPr>
            <a:grpSpLocks/>
          </p:cNvGrpSpPr>
          <p:nvPr/>
        </p:nvGrpSpPr>
        <p:grpSpPr bwMode="auto">
          <a:xfrm>
            <a:off x="6002338" y="1168400"/>
            <a:ext cx="2581275" cy="2824163"/>
            <a:chOff x="515" y="1242"/>
            <a:chExt cx="1626" cy="1779"/>
          </a:xfrm>
        </p:grpSpPr>
        <p:grpSp>
          <p:nvGrpSpPr>
            <p:cNvPr id="39952" name="Group 16"/>
            <p:cNvGrpSpPr>
              <a:grpSpLocks/>
            </p:cNvGrpSpPr>
            <p:nvPr/>
          </p:nvGrpSpPr>
          <p:grpSpPr bwMode="auto">
            <a:xfrm>
              <a:off x="916" y="1605"/>
              <a:ext cx="855" cy="1416"/>
              <a:chOff x="916" y="1605"/>
              <a:chExt cx="855" cy="1416"/>
            </a:xfrm>
          </p:grpSpPr>
          <p:sp>
            <p:nvSpPr>
              <p:cNvPr id="40977" name="Freeform 17"/>
              <p:cNvSpPr>
                <a:spLocks/>
              </p:cNvSpPr>
              <p:nvPr/>
            </p:nvSpPr>
            <p:spPr bwMode="auto">
              <a:xfrm>
                <a:off x="916" y="1605"/>
                <a:ext cx="855" cy="1075"/>
              </a:xfrm>
              <a:custGeom>
                <a:avLst/>
                <a:gdLst>
                  <a:gd name="T0" fmla="*/ 136 w 855"/>
                  <a:gd name="T1" fmla="*/ 704 h 1075"/>
                  <a:gd name="T2" fmla="*/ 98 w 855"/>
                  <a:gd name="T3" fmla="*/ 644 h 1075"/>
                  <a:gd name="T4" fmla="*/ 45 w 855"/>
                  <a:gd name="T5" fmla="*/ 575 h 1075"/>
                  <a:gd name="T6" fmla="*/ 15 w 855"/>
                  <a:gd name="T7" fmla="*/ 515 h 1075"/>
                  <a:gd name="T8" fmla="*/ 0 w 855"/>
                  <a:gd name="T9" fmla="*/ 439 h 1075"/>
                  <a:gd name="T10" fmla="*/ 0 w 855"/>
                  <a:gd name="T11" fmla="*/ 371 h 1075"/>
                  <a:gd name="T12" fmla="*/ 15 w 855"/>
                  <a:gd name="T13" fmla="*/ 280 h 1075"/>
                  <a:gd name="T14" fmla="*/ 53 w 855"/>
                  <a:gd name="T15" fmla="*/ 204 h 1075"/>
                  <a:gd name="T16" fmla="*/ 113 w 855"/>
                  <a:gd name="T17" fmla="*/ 129 h 1075"/>
                  <a:gd name="T18" fmla="*/ 189 w 855"/>
                  <a:gd name="T19" fmla="*/ 76 h 1075"/>
                  <a:gd name="T20" fmla="*/ 257 w 855"/>
                  <a:gd name="T21" fmla="*/ 38 h 1075"/>
                  <a:gd name="T22" fmla="*/ 333 w 855"/>
                  <a:gd name="T23" fmla="*/ 15 h 1075"/>
                  <a:gd name="T24" fmla="*/ 439 w 855"/>
                  <a:gd name="T25" fmla="*/ 0 h 1075"/>
                  <a:gd name="T26" fmla="*/ 537 w 855"/>
                  <a:gd name="T27" fmla="*/ 15 h 1075"/>
                  <a:gd name="T28" fmla="*/ 605 w 855"/>
                  <a:gd name="T29" fmla="*/ 38 h 1075"/>
                  <a:gd name="T30" fmla="*/ 673 w 855"/>
                  <a:gd name="T31" fmla="*/ 68 h 1075"/>
                  <a:gd name="T32" fmla="*/ 726 w 855"/>
                  <a:gd name="T33" fmla="*/ 106 h 1075"/>
                  <a:gd name="T34" fmla="*/ 772 w 855"/>
                  <a:gd name="T35" fmla="*/ 159 h 1075"/>
                  <a:gd name="T36" fmla="*/ 802 w 855"/>
                  <a:gd name="T37" fmla="*/ 204 h 1075"/>
                  <a:gd name="T38" fmla="*/ 825 w 855"/>
                  <a:gd name="T39" fmla="*/ 250 h 1075"/>
                  <a:gd name="T40" fmla="*/ 847 w 855"/>
                  <a:gd name="T41" fmla="*/ 310 h 1075"/>
                  <a:gd name="T42" fmla="*/ 855 w 855"/>
                  <a:gd name="T43" fmla="*/ 371 h 1075"/>
                  <a:gd name="T44" fmla="*/ 855 w 855"/>
                  <a:gd name="T45" fmla="*/ 439 h 1075"/>
                  <a:gd name="T46" fmla="*/ 832 w 855"/>
                  <a:gd name="T47" fmla="*/ 507 h 1075"/>
                  <a:gd name="T48" fmla="*/ 802 w 855"/>
                  <a:gd name="T49" fmla="*/ 575 h 1075"/>
                  <a:gd name="T50" fmla="*/ 756 w 855"/>
                  <a:gd name="T51" fmla="*/ 651 h 1075"/>
                  <a:gd name="T52" fmla="*/ 726 w 855"/>
                  <a:gd name="T53" fmla="*/ 704 h 1075"/>
                  <a:gd name="T54" fmla="*/ 703 w 855"/>
                  <a:gd name="T55" fmla="*/ 772 h 1075"/>
                  <a:gd name="T56" fmla="*/ 673 w 855"/>
                  <a:gd name="T57" fmla="*/ 848 h 1075"/>
                  <a:gd name="T58" fmla="*/ 658 w 855"/>
                  <a:gd name="T59" fmla="*/ 909 h 1075"/>
                  <a:gd name="T60" fmla="*/ 651 w 855"/>
                  <a:gd name="T61" fmla="*/ 984 h 1075"/>
                  <a:gd name="T62" fmla="*/ 651 w 855"/>
                  <a:gd name="T63" fmla="*/ 1075 h 1075"/>
                  <a:gd name="T64" fmla="*/ 242 w 855"/>
                  <a:gd name="T65" fmla="*/ 1075 h 1075"/>
                  <a:gd name="T66" fmla="*/ 242 w 855"/>
                  <a:gd name="T67" fmla="*/ 1000 h 1075"/>
                  <a:gd name="T68" fmla="*/ 227 w 855"/>
                  <a:gd name="T69" fmla="*/ 909 h 1075"/>
                  <a:gd name="T70" fmla="*/ 197 w 855"/>
                  <a:gd name="T71" fmla="*/ 841 h 1075"/>
                  <a:gd name="T72" fmla="*/ 166 w 855"/>
                  <a:gd name="T73" fmla="*/ 765 h 1075"/>
                  <a:gd name="T74" fmla="*/ 136 w 855"/>
                  <a:gd name="T75" fmla="*/ 704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55" h="1075">
                    <a:moveTo>
                      <a:pt x="136" y="704"/>
                    </a:moveTo>
                    <a:lnTo>
                      <a:pt x="98" y="644"/>
                    </a:lnTo>
                    <a:lnTo>
                      <a:pt x="45" y="575"/>
                    </a:lnTo>
                    <a:lnTo>
                      <a:pt x="15" y="515"/>
                    </a:lnTo>
                    <a:lnTo>
                      <a:pt x="0" y="439"/>
                    </a:lnTo>
                    <a:lnTo>
                      <a:pt x="0" y="371"/>
                    </a:lnTo>
                    <a:lnTo>
                      <a:pt x="15" y="280"/>
                    </a:lnTo>
                    <a:lnTo>
                      <a:pt x="53" y="204"/>
                    </a:lnTo>
                    <a:lnTo>
                      <a:pt x="113" y="129"/>
                    </a:lnTo>
                    <a:lnTo>
                      <a:pt x="189" y="76"/>
                    </a:lnTo>
                    <a:lnTo>
                      <a:pt x="257" y="38"/>
                    </a:lnTo>
                    <a:lnTo>
                      <a:pt x="333" y="15"/>
                    </a:lnTo>
                    <a:lnTo>
                      <a:pt x="439" y="0"/>
                    </a:lnTo>
                    <a:lnTo>
                      <a:pt x="537" y="15"/>
                    </a:lnTo>
                    <a:lnTo>
                      <a:pt x="605" y="38"/>
                    </a:lnTo>
                    <a:lnTo>
                      <a:pt x="673" y="68"/>
                    </a:lnTo>
                    <a:lnTo>
                      <a:pt x="726" y="106"/>
                    </a:lnTo>
                    <a:lnTo>
                      <a:pt x="772" y="159"/>
                    </a:lnTo>
                    <a:lnTo>
                      <a:pt x="802" y="204"/>
                    </a:lnTo>
                    <a:lnTo>
                      <a:pt x="825" y="250"/>
                    </a:lnTo>
                    <a:lnTo>
                      <a:pt x="847" y="310"/>
                    </a:lnTo>
                    <a:lnTo>
                      <a:pt x="855" y="371"/>
                    </a:lnTo>
                    <a:lnTo>
                      <a:pt x="855" y="439"/>
                    </a:lnTo>
                    <a:lnTo>
                      <a:pt x="832" y="507"/>
                    </a:lnTo>
                    <a:lnTo>
                      <a:pt x="802" y="575"/>
                    </a:lnTo>
                    <a:lnTo>
                      <a:pt x="756" y="651"/>
                    </a:lnTo>
                    <a:lnTo>
                      <a:pt x="726" y="704"/>
                    </a:lnTo>
                    <a:lnTo>
                      <a:pt x="703" y="772"/>
                    </a:lnTo>
                    <a:lnTo>
                      <a:pt x="673" y="848"/>
                    </a:lnTo>
                    <a:lnTo>
                      <a:pt x="658" y="909"/>
                    </a:lnTo>
                    <a:lnTo>
                      <a:pt x="651" y="984"/>
                    </a:lnTo>
                    <a:lnTo>
                      <a:pt x="651" y="1075"/>
                    </a:lnTo>
                    <a:lnTo>
                      <a:pt x="242" y="1075"/>
                    </a:lnTo>
                    <a:lnTo>
                      <a:pt x="242" y="1000"/>
                    </a:lnTo>
                    <a:lnTo>
                      <a:pt x="227" y="909"/>
                    </a:lnTo>
                    <a:lnTo>
                      <a:pt x="197" y="841"/>
                    </a:lnTo>
                    <a:lnTo>
                      <a:pt x="166" y="765"/>
                    </a:lnTo>
                    <a:lnTo>
                      <a:pt x="136" y="704"/>
                    </a:lnTo>
                    <a:close/>
                  </a:path>
                </a:pathLst>
              </a:custGeom>
              <a:solidFill>
                <a:srgbClr val="FFFFFF"/>
              </a:solidFill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grpSp>
            <p:nvGrpSpPr>
              <p:cNvPr id="39980" name="Group 18"/>
              <p:cNvGrpSpPr>
                <a:grpSpLocks/>
              </p:cNvGrpSpPr>
              <p:nvPr/>
            </p:nvGrpSpPr>
            <p:grpSpPr bwMode="auto">
              <a:xfrm>
                <a:off x="1158" y="2658"/>
                <a:ext cx="401" cy="363"/>
                <a:chOff x="1158" y="2658"/>
                <a:chExt cx="401" cy="363"/>
              </a:xfrm>
            </p:grpSpPr>
            <p:sp>
              <p:nvSpPr>
                <p:cNvPr id="40979" name="Oval 19"/>
                <p:cNvSpPr>
                  <a:spLocks noChangeArrowheads="1"/>
                </p:cNvSpPr>
                <p:nvPr/>
              </p:nvSpPr>
              <p:spPr bwMode="auto">
                <a:xfrm>
                  <a:off x="1226" y="2960"/>
                  <a:ext cx="272" cy="61"/>
                </a:xfrm>
                <a:prstGeom prst="ellipse">
                  <a:avLst/>
                </a:prstGeom>
                <a:solidFill>
                  <a:srgbClr val="000000"/>
                </a:solidFill>
                <a:ln w="17463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63500" dist="155023" dir="3300479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MS PGothic" charset="0"/>
                  </a:endParaRPr>
                </a:p>
              </p:txBody>
            </p:sp>
            <p:sp>
              <p:nvSpPr>
                <p:cNvPr id="40980" name="Freeform 20"/>
                <p:cNvSpPr>
                  <a:spLocks/>
                </p:cNvSpPr>
                <p:nvPr/>
              </p:nvSpPr>
              <p:spPr bwMode="auto">
                <a:xfrm>
                  <a:off x="1158" y="2658"/>
                  <a:ext cx="401" cy="98"/>
                </a:xfrm>
                <a:custGeom>
                  <a:avLst/>
                  <a:gdLst>
                    <a:gd name="T0" fmla="*/ 0 w 401"/>
                    <a:gd name="T1" fmla="*/ 0 h 98"/>
                    <a:gd name="T2" fmla="*/ 0 w 401"/>
                    <a:gd name="T3" fmla="*/ 98 h 98"/>
                    <a:gd name="T4" fmla="*/ 91 w 401"/>
                    <a:gd name="T5" fmla="*/ 98 h 98"/>
                    <a:gd name="T6" fmla="*/ 401 w 401"/>
                    <a:gd name="T7" fmla="*/ 30 h 98"/>
                    <a:gd name="T8" fmla="*/ 401 w 401"/>
                    <a:gd name="T9" fmla="*/ 0 h 98"/>
                    <a:gd name="T10" fmla="*/ 0 w 401"/>
                    <a:gd name="T11" fmla="*/ 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1" h="98">
                      <a:moveTo>
                        <a:pt x="0" y="0"/>
                      </a:moveTo>
                      <a:lnTo>
                        <a:pt x="0" y="98"/>
                      </a:lnTo>
                      <a:lnTo>
                        <a:pt x="91" y="98"/>
                      </a:lnTo>
                      <a:lnTo>
                        <a:pt x="401" y="30"/>
                      </a:lnTo>
                      <a:lnTo>
                        <a:pt x="40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174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>
                  <a:outerShdw blurRad="63500" dist="155023" dir="3300479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MS PGothic" charset="0"/>
                  </a:endParaRPr>
                </a:p>
              </p:txBody>
            </p:sp>
            <p:sp>
              <p:nvSpPr>
                <p:cNvPr id="40981" name="Freeform 21"/>
                <p:cNvSpPr>
                  <a:spLocks/>
                </p:cNvSpPr>
                <p:nvPr/>
              </p:nvSpPr>
              <p:spPr bwMode="auto">
                <a:xfrm>
                  <a:off x="1158" y="2688"/>
                  <a:ext cx="401" cy="136"/>
                </a:xfrm>
                <a:custGeom>
                  <a:avLst/>
                  <a:gdLst>
                    <a:gd name="T0" fmla="*/ 91 w 401"/>
                    <a:gd name="T1" fmla="*/ 68 h 136"/>
                    <a:gd name="T2" fmla="*/ 0 w 401"/>
                    <a:gd name="T3" fmla="*/ 68 h 136"/>
                    <a:gd name="T4" fmla="*/ 0 w 401"/>
                    <a:gd name="T5" fmla="*/ 136 h 136"/>
                    <a:gd name="T6" fmla="*/ 91 w 401"/>
                    <a:gd name="T7" fmla="*/ 136 h 136"/>
                    <a:gd name="T8" fmla="*/ 401 w 401"/>
                    <a:gd name="T9" fmla="*/ 68 h 136"/>
                    <a:gd name="T10" fmla="*/ 401 w 401"/>
                    <a:gd name="T11" fmla="*/ 0 h 136"/>
                    <a:gd name="T12" fmla="*/ 91 w 401"/>
                    <a:gd name="T13" fmla="*/ 68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136">
                      <a:moveTo>
                        <a:pt x="91" y="68"/>
                      </a:moveTo>
                      <a:lnTo>
                        <a:pt x="0" y="68"/>
                      </a:lnTo>
                      <a:lnTo>
                        <a:pt x="0" y="136"/>
                      </a:lnTo>
                      <a:lnTo>
                        <a:pt x="91" y="136"/>
                      </a:lnTo>
                      <a:lnTo>
                        <a:pt x="401" y="68"/>
                      </a:lnTo>
                      <a:lnTo>
                        <a:pt x="401" y="0"/>
                      </a:lnTo>
                      <a:lnTo>
                        <a:pt x="91" y="6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 w="174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>
                  <a:outerShdw blurRad="63500" dist="155023" dir="3300479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MS PGothic" charset="0"/>
                  </a:endParaRPr>
                </a:p>
              </p:txBody>
            </p:sp>
            <p:sp>
              <p:nvSpPr>
                <p:cNvPr id="40982" name="Freeform 22"/>
                <p:cNvSpPr>
                  <a:spLocks/>
                </p:cNvSpPr>
                <p:nvPr/>
              </p:nvSpPr>
              <p:spPr bwMode="auto">
                <a:xfrm>
                  <a:off x="1158" y="2756"/>
                  <a:ext cx="401" cy="129"/>
                </a:xfrm>
                <a:custGeom>
                  <a:avLst/>
                  <a:gdLst>
                    <a:gd name="T0" fmla="*/ 91 w 401"/>
                    <a:gd name="T1" fmla="*/ 68 h 129"/>
                    <a:gd name="T2" fmla="*/ 0 w 401"/>
                    <a:gd name="T3" fmla="*/ 68 h 129"/>
                    <a:gd name="T4" fmla="*/ 0 w 401"/>
                    <a:gd name="T5" fmla="*/ 129 h 129"/>
                    <a:gd name="T6" fmla="*/ 91 w 401"/>
                    <a:gd name="T7" fmla="*/ 129 h 129"/>
                    <a:gd name="T8" fmla="*/ 401 w 401"/>
                    <a:gd name="T9" fmla="*/ 68 h 129"/>
                    <a:gd name="T10" fmla="*/ 401 w 401"/>
                    <a:gd name="T11" fmla="*/ 0 h 129"/>
                    <a:gd name="T12" fmla="*/ 91 w 401"/>
                    <a:gd name="T13" fmla="*/ 68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129">
                      <a:moveTo>
                        <a:pt x="91" y="68"/>
                      </a:moveTo>
                      <a:lnTo>
                        <a:pt x="0" y="68"/>
                      </a:lnTo>
                      <a:lnTo>
                        <a:pt x="0" y="129"/>
                      </a:lnTo>
                      <a:lnTo>
                        <a:pt x="91" y="129"/>
                      </a:lnTo>
                      <a:lnTo>
                        <a:pt x="401" y="68"/>
                      </a:lnTo>
                      <a:lnTo>
                        <a:pt x="401" y="0"/>
                      </a:lnTo>
                      <a:lnTo>
                        <a:pt x="91" y="68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174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>
                  <a:outerShdw blurRad="63500" dist="155023" dir="3300479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MS PGothic" charset="0"/>
                  </a:endParaRPr>
                </a:p>
              </p:txBody>
            </p:sp>
            <p:sp>
              <p:nvSpPr>
                <p:cNvPr id="40983" name="Freeform 23"/>
                <p:cNvSpPr>
                  <a:spLocks/>
                </p:cNvSpPr>
                <p:nvPr/>
              </p:nvSpPr>
              <p:spPr bwMode="auto">
                <a:xfrm>
                  <a:off x="1158" y="2824"/>
                  <a:ext cx="401" cy="129"/>
                </a:xfrm>
                <a:custGeom>
                  <a:avLst/>
                  <a:gdLst>
                    <a:gd name="T0" fmla="*/ 91 w 401"/>
                    <a:gd name="T1" fmla="*/ 61 h 129"/>
                    <a:gd name="T2" fmla="*/ 83 w 401"/>
                    <a:gd name="T3" fmla="*/ 68 h 129"/>
                    <a:gd name="T4" fmla="*/ 0 w 401"/>
                    <a:gd name="T5" fmla="*/ 61 h 129"/>
                    <a:gd name="T6" fmla="*/ 0 w 401"/>
                    <a:gd name="T7" fmla="*/ 129 h 129"/>
                    <a:gd name="T8" fmla="*/ 91 w 401"/>
                    <a:gd name="T9" fmla="*/ 129 h 129"/>
                    <a:gd name="T10" fmla="*/ 401 w 401"/>
                    <a:gd name="T11" fmla="*/ 61 h 129"/>
                    <a:gd name="T12" fmla="*/ 401 w 401"/>
                    <a:gd name="T13" fmla="*/ 0 h 129"/>
                    <a:gd name="T14" fmla="*/ 91 w 401"/>
                    <a:gd name="T15" fmla="*/ 61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01" h="129">
                      <a:moveTo>
                        <a:pt x="91" y="61"/>
                      </a:moveTo>
                      <a:lnTo>
                        <a:pt x="83" y="68"/>
                      </a:lnTo>
                      <a:lnTo>
                        <a:pt x="0" y="61"/>
                      </a:lnTo>
                      <a:lnTo>
                        <a:pt x="0" y="129"/>
                      </a:lnTo>
                      <a:lnTo>
                        <a:pt x="91" y="129"/>
                      </a:lnTo>
                      <a:lnTo>
                        <a:pt x="401" y="61"/>
                      </a:lnTo>
                      <a:lnTo>
                        <a:pt x="401" y="0"/>
                      </a:lnTo>
                      <a:lnTo>
                        <a:pt x="91" y="61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 w="174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>
                  <a:outerShdw blurRad="63500" dist="155023" dir="3300479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MS PGothic" charset="0"/>
                  </a:endParaRPr>
                </a:p>
              </p:txBody>
            </p:sp>
            <p:sp>
              <p:nvSpPr>
                <p:cNvPr id="40984" name="Freeform 24"/>
                <p:cNvSpPr>
                  <a:spLocks/>
                </p:cNvSpPr>
                <p:nvPr/>
              </p:nvSpPr>
              <p:spPr bwMode="auto">
                <a:xfrm>
                  <a:off x="1158" y="2885"/>
                  <a:ext cx="401" cy="98"/>
                </a:xfrm>
                <a:custGeom>
                  <a:avLst/>
                  <a:gdLst>
                    <a:gd name="T0" fmla="*/ 91 w 401"/>
                    <a:gd name="T1" fmla="*/ 68 h 98"/>
                    <a:gd name="T2" fmla="*/ 0 w 401"/>
                    <a:gd name="T3" fmla="*/ 68 h 98"/>
                    <a:gd name="T4" fmla="*/ 45 w 401"/>
                    <a:gd name="T5" fmla="*/ 98 h 98"/>
                    <a:gd name="T6" fmla="*/ 356 w 401"/>
                    <a:gd name="T7" fmla="*/ 98 h 98"/>
                    <a:gd name="T8" fmla="*/ 401 w 401"/>
                    <a:gd name="T9" fmla="*/ 68 h 98"/>
                    <a:gd name="T10" fmla="*/ 401 w 401"/>
                    <a:gd name="T11" fmla="*/ 0 h 98"/>
                    <a:gd name="T12" fmla="*/ 91 w 401"/>
                    <a:gd name="T13" fmla="*/ 68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98">
                      <a:moveTo>
                        <a:pt x="91" y="68"/>
                      </a:moveTo>
                      <a:lnTo>
                        <a:pt x="0" y="68"/>
                      </a:lnTo>
                      <a:lnTo>
                        <a:pt x="45" y="98"/>
                      </a:lnTo>
                      <a:lnTo>
                        <a:pt x="356" y="98"/>
                      </a:lnTo>
                      <a:lnTo>
                        <a:pt x="401" y="68"/>
                      </a:lnTo>
                      <a:lnTo>
                        <a:pt x="401" y="0"/>
                      </a:lnTo>
                      <a:lnTo>
                        <a:pt x="91" y="68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174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>
                  <a:outerShdw blurRad="63500" dist="155023" dir="3300479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MS PGothic" charset="0"/>
                  </a:endParaRPr>
                </a:p>
              </p:txBody>
            </p:sp>
          </p:grpSp>
        </p:grpSp>
        <p:grpSp>
          <p:nvGrpSpPr>
            <p:cNvPr id="39953" name="Group 25"/>
            <p:cNvGrpSpPr>
              <a:grpSpLocks/>
            </p:cNvGrpSpPr>
            <p:nvPr/>
          </p:nvGrpSpPr>
          <p:grpSpPr bwMode="auto">
            <a:xfrm>
              <a:off x="515" y="1242"/>
              <a:ext cx="1626" cy="1151"/>
              <a:chOff x="515" y="1242"/>
              <a:chExt cx="1626" cy="1151"/>
            </a:xfrm>
          </p:grpSpPr>
          <p:sp>
            <p:nvSpPr>
              <p:cNvPr id="40986" name="Line 26"/>
              <p:cNvSpPr>
                <a:spLocks noChangeShapeType="1"/>
              </p:cNvSpPr>
              <p:nvPr/>
            </p:nvSpPr>
            <p:spPr bwMode="auto">
              <a:xfrm flipV="1">
                <a:off x="1604" y="1378"/>
                <a:ext cx="144" cy="23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40987" name="Line 27"/>
              <p:cNvSpPr>
                <a:spLocks noChangeShapeType="1"/>
              </p:cNvSpPr>
              <p:nvPr/>
            </p:nvSpPr>
            <p:spPr bwMode="auto">
              <a:xfrm flipH="1">
                <a:off x="1544" y="1423"/>
                <a:ext cx="45" cy="137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40988" name="Line 28"/>
              <p:cNvSpPr>
                <a:spLocks noChangeShapeType="1"/>
              </p:cNvSpPr>
              <p:nvPr/>
            </p:nvSpPr>
            <p:spPr bwMode="auto">
              <a:xfrm flipH="1">
                <a:off x="1438" y="1264"/>
                <a:ext cx="30" cy="27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40989" name="Line 29"/>
              <p:cNvSpPr>
                <a:spLocks noChangeShapeType="1"/>
              </p:cNvSpPr>
              <p:nvPr/>
            </p:nvSpPr>
            <p:spPr bwMode="auto">
              <a:xfrm>
                <a:off x="1332" y="1393"/>
                <a:ext cx="1" cy="144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40990" name="Line 30"/>
              <p:cNvSpPr>
                <a:spLocks noChangeShapeType="1"/>
              </p:cNvSpPr>
              <p:nvPr/>
            </p:nvSpPr>
            <p:spPr bwMode="auto">
              <a:xfrm>
                <a:off x="1211" y="1242"/>
                <a:ext cx="45" cy="29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40991" name="Line 31"/>
              <p:cNvSpPr>
                <a:spLocks noChangeShapeType="1"/>
              </p:cNvSpPr>
              <p:nvPr/>
            </p:nvSpPr>
            <p:spPr bwMode="auto">
              <a:xfrm flipH="1" flipV="1">
                <a:off x="1128" y="1431"/>
                <a:ext cx="22" cy="106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40992" name="Line 32"/>
              <p:cNvSpPr>
                <a:spLocks noChangeShapeType="1"/>
              </p:cNvSpPr>
              <p:nvPr/>
            </p:nvSpPr>
            <p:spPr bwMode="auto">
              <a:xfrm flipH="1" flipV="1">
                <a:off x="946" y="1340"/>
                <a:ext cx="121" cy="26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40993" name="Line 33"/>
              <p:cNvSpPr>
                <a:spLocks noChangeShapeType="1"/>
              </p:cNvSpPr>
              <p:nvPr/>
            </p:nvSpPr>
            <p:spPr bwMode="auto">
              <a:xfrm>
                <a:off x="924" y="1567"/>
                <a:ext cx="52" cy="9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40994" name="Line 34"/>
              <p:cNvSpPr>
                <a:spLocks noChangeShapeType="1"/>
              </p:cNvSpPr>
              <p:nvPr/>
            </p:nvSpPr>
            <p:spPr bwMode="auto">
              <a:xfrm>
                <a:off x="697" y="1582"/>
                <a:ext cx="219" cy="152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40995" name="Line 35"/>
              <p:cNvSpPr>
                <a:spLocks noChangeShapeType="1"/>
              </p:cNvSpPr>
              <p:nvPr/>
            </p:nvSpPr>
            <p:spPr bwMode="auto">
              <a:xfrm>
                <a:off x="742" y="1741"/>
                <a:ext cx="113" cy="6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40996" name="Line 36"/>
              <p:cNvSpPr>
                <a:spLocks noChangeShapeType="1"/>
              </p:cNvSpPr>
              <p:nvPr/>
            </p:nvSpPr>
            <p:spPr bwMode="auto">
              <a:xfrm flipH="1" flipV="1">
                <a:off x="560" y="1817"/>
                <a:ext cx="273" cy="76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40997" name="Line 37"/>
              <p:cNvSpPr>
                <a:spLocks noChangeShapeType="1"/>
              </p:cNvSpPr>
              <p:nvPr/>
            </p:nvSpPr>
            <p:spPr bwMode="auto">
              <a:xfrm flipH="1" flipV="1">
                <a:off x="689" y="1961"/>
                <a:ext cx="129" cy="2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40998" name="Line 38"/>
              <p:cNvSpPr>
                <a:spLocks noChangeShapeType="1"/>
              </p:cNvSpPr>
              <p:nvPr/>
            </p:nvSpPr>
            <p:spPr bwMode="auto">
              <a:xfrm flipH="1" flipV="1">
                <a:off x="515" y="2052"/>
                <a:ext cx="303" cy="22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40999" name="Line 39"/>
              <p:cNvSpPr>
                <a:spLocks noChangeShapeType="1"/>
              </p:cNvSpPr>
              <p:nvPr/>
            </p:nvSpPr>
            <p:spPr bwMode="auto">
              <a:xfrm flipH="1">
                <a:off x="704" y="2158"/>
                <a:ext cx="114" cy="22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41000" name="Line 40"/>
              <p:cNvSpPr>
                <a:spLocks noChangeShapeType="1"/>
              </p:cNvSpPr>
              <p:nvPr/>
            </p:nvSpPr>
            <p:spPr bwMode="auto">
              <a:xfrm flipH="1">
                <a:off x="538" y="2241"/>
                <a:ext cx="340" cy="12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41001" name="Line 41"/>
              <p:cNvSpPr>
                <a:spLocks noChangeShapeType="1"/>
              </p:cNvSpPr>
              <p:nvPr/>
            </p:nvSpPr>
            <p:spPr bwMode="auto">
              <a:xfrm flipV="1">
                <a:off x="840" y="2340"/>
                <a:ext cx="91" cy="5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41002" name="Line 42"/>
              <p:cNvSpPr>
                <a:spLocks noChangeShapeType="1"/>
              </p:cNvSpPr>
              <p:nvPr/>
            </p:nvSpPr>
            <p:spPr bwMode="auto">
              <a:xfrm flipV="1">
                <a:off x="1741" y="1537"/>
                <a:ext cx="219" cy="15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41003" name="Line 43"/>
              <p:cNvSpPr>
                <a:spLocks noChangeShapeType="1"/>
              </p:cNvSpPr>
              <p:nvPr/>
            </p:nvSpPr>
            <p:spPr bwMode="auto">
              <a:xfrm flipV="1">
                <a:off x="1809" y="1703"/>
                <a:ext cx="105" cy="6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41004" name="Line 44"/>
              <p:cNvSpPr>
                <a:spLocks noChangeShapeType="1"/>
              </p:cNvSpPr>
              <p:nvPr/>
            </p:nvSpPr>
            <p:spPr bwMode="auto">
              <a:xfrm flipV="1">
                <a:off x="1824" y="1764"/>
                <a:ext cx="272" cy="8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41005" name="Line 45"/>
              <p:cNvSpPr>
                <a:spLocks noChangeShapeType="1"/>
              </p:cNvSpPr>
              <p:nvPr/>
            </p:nvSpPr>
            <p:spPr bwMode="auto">
              <a:xfrm flipV="1">
                <a:off x="1839" y="1923"/>
                <a:ext cx="128" cy="2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41006" name="Line 46"/>
              <p:cNvSpPr>
                <a:spLocks noChangeShapeType="1"/>
              </p:cNvSpPr>
              <p:nvPr/>
            </p:nvSpPr>
            <p:spPr bwMode="auto">
              <a:xfrm flipV="1">
                <a:off x="1839" y="2014"/>
                <a:ext cx="302" cy="2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41007" name="Line 47"/>
              <p:cNvSpPr>
                <a:spLocks noChangeShapeType="1"/>
              </p:cNvSpPr>
              <p:nvPr/>
            </p:nvSpPr>
            <p:spPr bwMode="auto">
              <a:xfrm>
                <a:off x="1839" y="2112"/>
                <a:ext cx="113" cy="2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41008" name="Line 48"/>
              <p:cNvSpPr>
                <a:spLocks noChangeShapeType="1"/>
              </p:cNvSpPr>
              <p:nvPr/>
            </p:nvSpPr>
            <p:spPr bwMode="auto">
              <a:xfrm>
                <a:off x="1778" y="2203"/>
                <a:ext cx="348" cy="129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41009" name="Line 49"/>
              <p:cNvSpPr>
                <a:spLocks noChangeShapeType="1"/>
              </p:cNvSpPr>
              <p:nvPr/>
            </p:nvSpPr>
            <p:spPr bwMode="auto">
              <a:xfrm>
                <a:off x="1725" y="2294"/>
                <a:ext cx="91" cy="5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41010" name="Line 50"/>
              <p:cNvSpPr>
                <a:spLocks noChangeShapeType="1"/>
              </p:cNvSpPr>
              <p:nvPr/>
            </p:nvSpPr>
            <p:spPr bwMode="auto">
              <a:xfrm flipV="1">
                <a:off x="1688" y="1544"/>
                <a:ext cx="75" cy="106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</p:grpSp>
      </p:grpSp>
      <p:sp>
        <p:nvSpPr>
          <p:cNvPr id="41011" name="Text Box 51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41012" name="Text Box 52"/>
          <p:cNvSpPr txBox="1">
            <a:spLocks noChangeArrowheads="1"/>
          </p:cNvSpPr>
          <p:nvPr/>
        </p:nvSpPr>
        <p:spPr bwMode="auto">
          <a:xfrm>
            <a:off x="8315325" y="6486525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400" b="1">
                <a:solidFill>
                  <a:srgbClr val="FFFFFF"/>
                </a:solidFill>
                <a:ea typeface="굴림" charset="0"/>
                <a:cs typeface="굴림" charset="0"/>
              </a:rPr>
              <a:t>  </a:t>
            </a:r>
          </a:p>
        </p:txBody>
      </p:sp>
      <p:sp>
        <p:nvSpPr>
          <p:cNvPr id="41013" name="WordArt 53"/>
          <p:cNvSpPr>
            <a:spLocks noChangeArrowheads="1" noChangeShapeType="1" noTextEdit="1"/>
          </p:cNvSpPr>
          <p:nvPr/>
        </p:nvSpPr>
        <p:spPr bwMode="auto">
          <a:xfrm>
            <a:off x="6989763" y="2008188"/>
            <a:ext cx="746125" cy="1282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356"/>
              </a:avLst>
            </a:prstTxWarp>
          </a:bodyPr>
          <a:lstStyle/>
          <a:p>
            <a:pPr algn="ctr"/>
            <a:r>
              <a:rPr lang="en-US" sz="7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effectLst>
                  <a:outerShdw blurRad="63500" dist="63500" dir="2212194" algn="ctr" rotWithShape="0">
                    <a:schemeClr val="bg2">
                      <a:alpha val="74997"/>
                    </a:schemeClr>
                  </a:outerShdw>
                </a:effectLst>
                <a:latin typeface="Arial Black"/>
                <a:ea typeface="Arial Black"/>
                <a:cs typeface="Arial Black"/>
              </a:rPr>
              <a:t>7</a:t>
            </a:r>
          </a:p>
        </p:txBody>
      </p:sp>
      <p:sp>
        <p:nvSpPr>
          <p:cNvPr id="41014" name="Rectangle 54"/>
          <p:cNvSpPr>
            <a:spLocks noChangeArrowheads="1"/>
          </p:cNvSpPr>
          <p:nvPr/>
        </p:nvSpPr>
        <p:spPr bwMode="auto">
          <a:xfrm>
            <a:off x="7159625" y="2513013"/>
            <a:ext cx="533400" cy="107950"/>
          </a:xfrm>
          <a:prstGeom prst="rect">
            <a:avLst/>
          </a:prstGeom>
          <a:solidFill>
            <a:srgbClr val="C4D5E2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41015" name="Text Box 55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35</a:t>
            </a:r>
          </a:p>
        </p:txBody>
      </p:sp>
      <p:sp>
        <p:nvSpPr>
          <p:cNvPr id="41016" name="Text Box 56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1200" b="1">
                <a:ea typeface="굴림" charset="0"/>
                <a:cs typeface="굴림" charset="0"/>
              </a:rPr>
              <a:t>Handbook pg. 8-14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3" grpId="0" animBg="1"/>
      <p:bldP spid="410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Line 2"/>
          <p:cNvSpPr>
            <a:spLocks noChangeShapeType="1"/>
          </p:cNvSpPr>
          <p:nvPr/>
        </p:nvSpPr>
        <p:spPr bwMode="auto">
          <a:xfrm>
            <a:off x="0" y="97536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3128963" y="0"/>
            <a:ext cx="3348037" cy="691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448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rPr>
              <a:t>7</a:t>
            </a:r>
          </a:p>
        </p:txBody>
      </p:sp>
      <p:sp>
        <p:nvSpPr>
          <p:cNvPr id="41988" name="Rectangle 4" descr="Large checker board"/>
          <p:cNvSpPr>
            <a:spLocks noChangeArrowheads="1"/>
          </p:cNvSpPr>
          <p:nvPr/>
        </p:nvSpPr>
        <p:spPr bwMode="auto">
          <a:xfrm>
            <a:off x="4191000" y="3124200"/>
            <a:ext cx="1770063" cy="457200"/>
          </a:xfrm>
          <a:prstGeom prst="rect">
            <a:avLst/>
          </a:prstGeom>
          <a:pattFill prst="lgCheck">
            <a:fgClr>
              <a:srgbClr val="E9F416"/>
            </a:fgClr>
            <a:bgClr>
              <a:srgbClr val="FFFFFF"/>
            </a:bgClr>
          </a:pattFill>
          <a:ln w="57150">
            <a:solidFill>
              <a:srgbClr val="CC1417"/>
            </a:solidFill>
            <a:miter lim="800000"/>
            <a:headEnd/>
            <a:tailEnd/>
          </a:ln>
          <a:effectLst>
            <a:outerShdw blurRad="63500" dist="1143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grpSp>
        <p:nvGrpSpPr>
          <p:cNvPr id="41989" name="Group 5"/>
          <p:cNvGrpSpPr>
            <a:grpSpLocks/>
          </p:cNvGrpSpPr>
          <p:nvPr/>
        </p:nvGrpSpPr>
        <p:grpSpPr bwMode="auto">
          <a:xfrm>
            <a:off x="266700" y="0"/>
            <a:ext cx="1435100" cy="1778000"/>
            <a:chOff x="168" y="0"/>
            <a:chExt cx="904" cy="1120"/>
          </a:xfrm>
        </p:grpSpPr>
        <p:sp>
          <p:nvSpPr>
            <p:cNvPr id="41990" name="Rectangle 6"/>
            <p:cNvSpPr>
              <a:spLocks noChangeArrowheads="1"/>
            </p:cNvSpPr>
            <p:nvPr/>
          </p:nvSpPr>
          <p:spPr bwMode="auto">
            <a:xfrm>
              <a:off x="391" y="101"/>
              <a:ext cx="466" cy="901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ko-KR" altLang="en-US" sz="8800">
                  <a:solidFill>
                    <a:schemeClr val="tx2"/>
                  </a:solidFill>
                  <a:latin typeface="Times" charset="0"/>
                  <a:ea typeface="굴림" charset="0"/>
                  <a:cs typeface="굴림" charset="0"/>
                </a:rPr>
                <a:t>7</a:t>
              </a:r>
            </a:p>
          </p:txBody>
        </p:sp>
        <p:sp>
          <p:nvSpPr>
            <p:cNvPr id="41991" name="Line 7"/>
            <p:cNvSpPr>
              <a:spLocks noChangeShapeType="1"/>
            </p:cNvSpPr>
            <p:nvPr/>
          </p:nvSpPr>
          <p:spPr bwMode="auto">
            <a:xfrm>
              <a:off x="544" y="528"/>
              <a:ext cx="196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S PGothic" charset="0"/>
              </a:endParaRPr>
            </a:p>
          </p:txBody>
        </p:sp>
        <p:sp>
          <p:nvSpPr>
            <p:cNvPr id="41992" name="Oval 8"/>
            <p:cNvSpPr>
              <a:spLocks noChangeArrowheads="1"/>
            </p:cNvSpPr>
            <p:nvPr/>
          </p:nvSpPr>
          <p:spPr bwMode="auto">
            <a:xfrm>
              <a:off x="168" y="0"/>
              <a:ext cx="904" cy="1120"/>
            </a:xfrm>
            <a:prstGeom prst="ellips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S PGothic" charset="0"/>
              </a:endParaRPr>
            </a:p>
          </p:txBody>
        </p:sp>
      </p:grp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8315325" y="6486525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400" b="1">
                <a:solidFill>
                  <a:srgbClr val="FFFFFF"/>
                </a:solidFill>
                <a:ea typeface="굴림" charset="0"/>
                <a:cs typeface="굴림" charset="0"/>
              </a:rPr>
              <a:t>  </a:t>
            </a:r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36</a:t>
            </a:r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1200" b="1">
                <a:ea typeface="굴림" charset="0"/>
                <a:cs typeface="굴림" charset="0"/>
              </a:rPr>
              <a:t>Handbook pg. 8-14</a:t>
            </a: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FFFF"/>
                </a:solidFill>
                <a:ea typeface="굴림" charset="0"/>
                <a:cs typeface="굴림" charset="0"/>
              </a:rPr>
              <a:t>1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8800">
                <a:solidFill>
                  <a:schemeClr val="tx2"/>
                </a:solidFill>
                <a:latin typeface="Times" charset="0"/>
                <a:ea typeface="굴림" charset="0"/>
                <a:cs typeface="굴림" charset="0"/>
              </a:rPr>
              <a:t>7</a:t>
            </a:r>
          </a:p>
        </p:txBody>
      </p:sp>
      <p:sp>
        <p:nvSpPr>
          <p:cNvPr id="44035" name="Line 3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pic>
        <p:nvPicPr>
          <p:cNvPr id="44036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642938"/>
            <a:ext cx="5702300" cy="547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2205038" y="622300"/>
            <a:ext cx="5715000" cy="5529263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2703513" y="2197100"/>
            <a:ext cx="4845050" cy="173355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ko-KR" altLang="en-US" sz="5400" i="1">
                <a:solidFill>
                  <a:srgbClr val="E8EC39"/>
                </a:solidFill>
                <a:latin typeface="Comic Sans MS" charset="0"/>
                <a:ea typeface="굴림" charset="0"/>
                <a:cs typeface="굴림" charset="0"/>
              </a:rPr>
              <a:t>당신의                           성경</a:t>
            </a:r>
            <a:r>
              <a:rPr lang="en-US" altLang="ko-KR" sz="5400" i="1">
                <a:solidFill>
                  <a:srgbClr val="E8EC39"/>
                </a:solidFill>
                <a:latin typeface="Comic Sans MS" charset="0"/>
                <a:ea typeface="굴림" charset="0"/>
                <a:cs typeface="굴림" charset="0"/>
              </a:rPr>
              <a:t> </a:t>
            </a:r>
            <a:r>
              <a:rPr lang="ko-KR" altLang="en-US" sz="5400" i="1">
                <a:solidFill>
                  <a:srgbClr val="E8EC39"/>
                </a:solidFill>
                <a:latin typeface="Comic Sans MS" charset="0"/>
                <a:ea typeface="굴림" charset="0"/>
                <a:cs typeface="굴림" charset="0"/>
              </a:rPr>
              <a:t>파일</a:t>
            </a: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400" b="1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37</a:t>
            </a: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1200" b="1">
                <a:ea typeface="굴림" charset="0"/>
                <a:cs typeface="굴림" charset="0"/>
              </a:rPr>
              <a:t>Handbook pg. 8-14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0" y="2533650"/>
            <a:ext cx="1738313" cy="4338638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900">
              <a:solidFill>
                <a:srgbClr val="FFA27C"/>
              </a:solidFill>
            </a:endParaRPr>
          </a:p>
        </p:txBody>
      </p:sp>
      <p:pic>
        <p:nvPicPr>
          <p:cNvPr id="11267" name="Picture 4" descr="Northern Negev wadis aerial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"/>
          <a:stretch>
            <a:fillRect/>
          </a:stretch>
        </p:blipFill>
        <p:spPr bwMode="auto">
          <a:xfrm>
            <a:off x="-22225" y="2220913"/>
            <a:ext cx="9166225" cy="46656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9189" name="Text Box 5"/>
          <p:cNvSpPr txBox="1">
            <a:spLocks noChangeArrowheads="1"/>
          </p:cNvSpPr>
          <p:nvPr/>
        </p:nvSpPr>
        <p:spPr bwMode="auto">
          <a:xfrm>
            <a:off x="388938" y="3103563"/>
            <a:ext cx="86264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rgbClr val="1A0004">
                      <a:alpha val="99000"/>
                    </a:srgbClr>
                  </a:glow>
                </a:effectLst>
                <a:latin typeface="Papyrus" pitchFamily="-107" charset="0"/>
              </a:rPr>
              <a:t>Our ministry is deeply indebted to Todd Bolen, creator of the </a:t>
            </a:r>
            <a:r>
              <a:rPr lang="en-US" sz="2300" b="1" i="1" dirty="0">
                <a:solidFill>
                  <a:srgbClr val="FFFF00"/>
                </a:solidFill>
                <a:effectLst>
                  <a:glow rad="165100">
                    <a:srgbClr val="1A0004">
                      <a:alpha val="99000"/>
                    </a:srgbClr>
                  </a:glow>
                </a:effectLst>
                <a:latin typeface="Papyrus" pitchFamily="-107" charset="0"/>
              </a:rPr>
              <a:t>Pictorial Library of Bible Lands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rgbClr val="1A0004">
                      <a:alpha val="99000"/>
                    </a:srgbClr>
                  </a:glow>
                </a:effectLst>
                <a:latin typeface="Papyrus" pitchFamily="-107" charset="0"/>
              </a:rPr>
              <a:t>, for his generous permission to use photo resources throughout THE BIBLE…BASICALLY®.  TBB users are urged to visit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rgbClr val="1A0004">
                      <a:alpha val="99000"/>
                    </a:srgbClr>
                  </a:glow>
                </a:effectLst>
                <a:latin typeface="Papyrus" pitchFamily="-107" charset="0"/>
              </a:rPr>
              <a:t>BiblePlaces.com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rgbClr val="1A0004">
                      <a:alpha val="99000"/>
                    </a:srgbClr>
                  </a:glow>
                </a:effectLst>
                <a:latin typeface="Papyrus" pitchFamily="-107" charset="0"/>
              </a:rPr>
              <a:t> and explore the thousands of photo resources available:  from the Holy Land, throughout the Aegean and Mediterranean Basin to Southern Europe where the Christian faith took root.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rgbClr val="1A0004">
                      <a:alpha val="99000"/>
                    </a:srgbClr>
                  </a:glow>
                </a:effectLst>
                <a:latin typeface="Papyrus" pitchFamily="-107" charset="0"/>
              </a:rPr>
              <a:t>BiblePlaces.com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rgbClr val="1A0004">
                      <a:alpha val="99000"/>
                    </a:srgbClr>
                  </a:glow>
                </a:effectLst>
                <a:latin typeface="Papyrus" pitchFamily="-107" charset="0"/>
              </a:rPr>
              <a:t> offers teachers and visual producers an incomparable array of high-resolution digital photographic resources.  Please visit!                         Thanks, Todd!</a:t>
            </a:r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6807200" y="1944688"/>
            <a:ext cx="2351088" cy="9874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900">
              <a:solidFill>
                <a:srgbClr val="FFA27C"/>
              </a:solidFill>
            </a:endParaRPr>
          </a:p>
        </p:txBody>
      </p:sp>
      <p:sp>
        <p:nvSpPr>
          <p:cNvPr id="11270" name="Oval 7"/>
          <p:cNvSpPr>
            <a:spLocks noChangeArrowheads="1"/>
          </p:cNvSpPr>
          <p:nvPr/>
        </p:nvSpPr>
        <p:spPr bwMode="auto">
          <a:xfrm rot="-244415">
            <a:off x="-14288" y="1582738"/>
            <a:ext cx="3208338" cy="65405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900">
              <a:solidFill>
                <a:srgbClr val="FFA27C"/>
              </a:solidFill>
            </a:endParaRPr>
          </a:p>
        </p:txBody>
      </p:sp>
      <p:sp>
        <p:nvSpPr>
          <p:cNvPr id="11271" name="Rectangle 8"/>
          <p:cNvSpPr>
            <a:spLocks noChangeArrowheads="1"/>
          </p:cNvSpPr>
          <p:nvPr/>
        </p:nvSpPr>
        <p:spPr bwMode="auto">
          <a:xfrm>
            <a:off x="-22225" y="2085975"/>
            <a:ext cx="1697038" cy="6111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900">
              <a:solidFill>
                <a:srgbClr val="FFA27C"/>
              </a:solidFill>
            </a:endParaRPr>
          </a:p>
        </p:txBody>
      </p:sp>
      <p:sp>
        <p:nvSpPr>
          <p:cNvPr id="11272" name="Rectangle 9"/>
          <p:cNvSpPr>
            <a:spLocks noChangeArrowheads="1"/>
          </p:cNvSpPr>
          <p:nvPr/>
        </p:nvSpPr>
        <p:spPr bwMode="auto">
          <a:xfrm>
            <a:off x="2020888" y="1592263"/>
            <a:ext cx="6621462" cy="95885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900">
              <a:solidFill>
                <a:srgbClr val="FFA27C"/>
              </a:solidFill>
            </a:endParaRPr>
          </a:p>
        </p:txBody>
      </p:sp>
      <p:sp>
        <p:nvSpPr>
          <p:cNvPr id="349194" name="Text Box 10"/>
          <p:cNvSpPr txBox="1">
            <a:spLocks noChangeArrowheads="1"/>
          </p:cNvSpPr>
          <p:nvPr/>
        </p:nvSpPr>
        <p:spPr bwMode="auto">
          <a:xfrm>
            <a:off x="0" y="1862138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00CC00"/>
                </a:solidFill>
                <a:latin typeface="Ligurino" pitchFamily="2" charset="0"/>
              </a:rPr>
              <a:t>The Pictorial Library of Bible Lands</a:t>
            </a:r>
          </a:p>
        </p:txBody>
      </p:sp>
      <p:sp>
        <p:nvSpPr>
          <p:cNvPr id="12" name="Rectangle 30"/>
          <p:cNvSpPr>
            <a:spLocks noChangeArrowheads="1"/>
          </p:cNvSpPr>
          <p:nvPr/>
        </p:nvSpPr>
        <p:spPr bwMode="auto">
          <a:xfrm>
            <a:off x="7583488" y="6526213"/>
            <a:ext cx="7366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9.65.01.</a:t>
            </a:r>
          </a:p>
        </p:txBody>
      </p:sp>
      <p:sp>
        <p:nvSpPr>
          <p:cNvPr id="13" name="Rectangle 31"/>
          <p:cNvSpPr>
            <a:spLocks noChangeArrowheads="1"/>
          </p:cNvSpPr>
          <p:nvPr/>
        </p:nvSpPr>
        <p:spPr bwMode="auto">
          <a:xfrm>
            <a:off x="8129588" y="6523038"/>
            <a:ext cx="339725" cy="247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1765649530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8800">
                <a:solidFill>
                  <a:schemeClr val="tx2"/>
                </a:solidFill>
                <a:latin typeface="Times" charset="0"/>
                <a:ea typeface="굴림" charset="0"/>
                <a:cs typeface="굴림" charset="0"/>
              </a:rPr>
              <a:t>7</a:t>
            </a:r>
          </a:p>
        </p:txBody>
      </p:sp>
      <p:sp>
        <p:nvSpPr>
          <p:cNvPr id="45059" name="Line 3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pic>
        <p:nvPicPr>
          <p:cNvPr id="45060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642938"/>
            <a:ext cx="5702300" cy="547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2205038" y="622300"/>
            <a:ext cx="5715000" cy="5529263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400" b="1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pic>
        <p:nvPicPr>
          <p:cNvPr id="45065" name="Final Cabinet" descr="Final Cabinet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379413"/>
            <a:ext cx="8280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6" name="Final Cabinet" descr="Final Cabinet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379413"/>
            <a:ext cx="8280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7" name="Final Cabinet" descr="Final Cabinet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379413"/>
            <a:ext cx="8280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38</a:t>
            </a:r>
          </a:p>
        </p:txBody>
      </p:sp>
      <p:pic>
        <p:nvPicPr>
          <p:cNvPr id="45069" name="Final Cabinet" descr="Final Cabinet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379413"/>
            <a:ext cx="8280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0" name="Final Cabinet" descr="Final Cabinet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379413"/>
            <a:ext cx="8280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5214938" y="6524625"/>
            <a:ext cx="28892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1000" b="1">
                <a:solidFill>
                  <a:srgbClr val="FFFFFF"/>
                </a:solidFill>
                <a:ea typeface="굴림" charset="0"/>
                <a:cs typeface="굴림" charset="0"/>
              </a:rPr>
              <a:t>File Cabinet Movie w/ narration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50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50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450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5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450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69"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5069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50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450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70"/>
                  </p:tgtEl>
                </p:cond>
              </p:nextCondLst>
            </p:seq>
            <p:vide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5070"/>
                </p:tgtEl>
              </p:cMediaNode>
            </p:video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5065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50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450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65"/>
                  </p:tgtEl>
                </p:cond>
              </p:nextCondLst>
            </p:seq>
            <p:vide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5066"/>
                </p:tgtEl>
              </p:cMediaNode>
            </p:vide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5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450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66"/>
                  </p:tgtEl>
                </p:cond>
              </p:nextCondLst>
            </p:seq>
            <p:video>
              <p:cMediaNode>
                <p:cTn id="3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5067"/>
                </p:tgtEl>
              </p:cMediaNode>
            </p:vide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5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2" dur="1" fill="hold"/>
                                        <p:tgtEl>
                                          <p:spTgt spid="450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67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642938"/>
            <a:ext cx="5702300" cy="547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2205038" y="622300"/>
            <a:ext cx="5715000" cy="5529263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8800">
                <a:solidFill>
                  <a:schemeClr val="tx2"/>
                </a:solidFill>
                <a:latin typeface="Times" charset="0"/>
                <a:ea typeface="굴림" charset="0"/>
                <a:cs typeface="굴림" charset="0"/>
              </a:rPr>
              <a:t>7</a:t>
            </a:r>
          </a:p>
        </p:txBody>
      </p:sp>
      <p:sp>
        <p:nvSpPr>
          <p:cNvPr id="46085" name="Line 5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grpSp>
        <p:nvGrpSpPr>
          <p:cNvPr id="46086" name="Group 6"/>
          <p:cNvGrpSpPr>
            <a:grpSpLocks/>
          </p:cNvGrpSpPr>
          <p:nvPr/>
        </p:nvGrpSpPr>
        <p:grpSpPr bwMode="auto">
          <a:xfrm>
            <a:off x="2484438" y="1009650"/>
            <a:ext cx="2671762" cy="1565275"/>
            <a:chOff x="1366" y="632"/>
            <a:chExt cx="1683" cy="986"/>
          </a:xfrm>
        </p:grpSpPr>
        <p:grpSp>
          <p:nvGrpSpPr>
            <p:cNvPr id="45130" name="Group 7"/>
            <p:cNvGrpSpPr>
              <a:grpSpLocks/>
            </p:cNvGrpSpPr>
            <p:nvPr/>
          </p:nvGrpSpPr>
          <p:grpSpPr bwMode="auto">
            <a:xfrm>
              <a:off x="1366" y="669"/>
              <a:ext cx="1683" cy="949"/>
              <a:chOff x="1002" y="157"/>
              <a:chExt cx="1683" cy="949"/>
            </a:xfrm>
          </p:grpSpPr>
          <p:sp>
            <p:nvSpPr>
              <p:cNvPr id="45132" name="AutoShape 8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89" name="Rectangle 9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46090" name="Rectangle 10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46091" name="Rectangle 11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</p:grpSp>
        <p:sp>
          <p:nvSpPr>
            <p:cNvPr id="46092" name="Text Box 12"/>
            <p:cNvSpPr txBox="1">
              <a:spLocks noChangeArrowheads="1"/>
            </p:cNvSpPr>
            <p:nvPr/>
          </p:nvSpPr>
          <p:spPr bwMode="auto">
            <a:xfrm>
              <a:off x="1830" y="632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ko-KR" altLang="en-US" sz="2000">
                  <a:solidFill>
                    <a:srgbClr val="000000"/>
                  </a:solidFill>
                  <a:latin typeface="Times New Roman" charset="0"/>
                  <a:ea typeface="굴림" charset="0"/>
                  <a:cs typeface="굴림" charset="0"/>
                </a:rPr>
                <a:t>1</a:t>
              </a:r>
            </a:p>
          </p:txBody>
        </p:sp>
      </p:grpSp>
      <p:grpSp>
        <p:nvGrpSpPr>
          <p:cNvPr id="46093" name="Group 13"/>
          <p:cNvGrpSpPr>
            <a:grpSpLocks/>
          </p:cNvGrpSpPr>
          <p:nvPr/>
        </p:nvGrpSpPr>
        <p:grpSpPr bwMode="auto">
          <a:xfrm>
            <a:off x="2763838" y="1390650"/>
            <a:ext cx="2671762" cy="1565275"/>
            <a:chOff x="1542" y="872"/>
            <a:chExt cx="1683" cy="986"/>
          </a:xfrm>
        </p:grpSpPr>
        <p:grpSp>
          <p:nvGrpSpPr>
            <p:cNvPr id="45124" name="Group 14"/>
            <p:cNvGrpSpPr>
              <a:grpSpLocks/>
            </p:cNvGrpSpPr>
            <p:nvPr/>
          </p:nvGrpSpPr>
          <p:grpSpPr bwMode="auto">
            <a:xfrm>
              <a:off x="1542" y="909"/>
              <a:ext cx="1683" cy="949"/>
              <a:chOff x="1002" y="157"/>
              <a:chExt cx="1683" cy="949"/>
            </a:xfrm>
          </p:grpSpPr>
          <p:sp>
            <p:nvSpPr>
              <p:cNvPr id="45126" name="AutoShape 15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96" name="Rectangle 16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46097" name="Rectangle 17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46098" name="Rectangle 18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</p:grpSp>
        <p:sp>
          <p:nvSpPr>
            <p:cNvPr id="46099" name="Text Box 19"/>
            <p:cNvSpPr txBox="1">
              <a:spLocks noChangeArrowheads="1"/>
            </p:cNvSpPr>
            <p:nvPr/>
          </p:nvSpPr>
          <p:spPr bwMode="auto">
            <a:xfrm>
              <a:off x="2022" y="872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ko-KR" altLang="en-US" sz="2000">
                  <a:solidFill>
                    <a:srgbClr val="000000"/>
                  </a:solidFill>
                  <a:latin typeface="Times New Roman" charset="0"/>
                  <a:ea typeface="굴림" charset="0"/>
                  <a:cs typeface="굴림" charset="0"/>
                </a:rPr>
                <a:t>2</a:t>
              </a:r>
            </a:p>
          </p:txBody>
        </p:sp>
      </p:grpSp>
      <p:grpSp>
        <p:nvGrpSpPr>
          <p:cNvPr id="46100" name="Group 20"/>
          <p:cNvGrpSpPr>
            <a:grpSpLocks/>
          </p:cNvGrpSpPr>
          <p:nvPr/>
        </p:nvGrpSpPr>
        <p:grpSpPr bwMode="auto">
          <a:xfrm>
            <a:off x="3100388" y="1797050"/>
            <a:ext cx="2671762" cy="1539875"/>
            <a:chOff x="1754" y="1128"/>
            <a:chExt cx="1683" cy="970"/>
          </a:xfrm>
        </p:grpSpPr>
        <p:grpSp>
          <p:nvGrpSpPr>
            <p:cNvPr id="45118" name="Group 21"/>
            <p:cNvGrpSpPr>
              <a:grpSpLocks/>
            </p:cNvGrpSpPr>
            <p:nvPr/>
          </p:nvGrpSpPr>
          <p:grpSpPr bwMode="auto">
            <a:xfrm>
              <a:off x="1754" y="1149"/>
              <a:ext cx="1683" cy="949"/>
              <a:chOff x="1002" y="157"/>
              <a:chExt cx="1683" cy="949"/>
            </a:xfrm>
          </p:grpSpPr>
          <p:sp>
            <p:nvSpPr>
              <p:cNvPr id="45120" name="AutoShape 22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03" name="Rectangle 23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46104" name="Rectangle 24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46105" name="Rectangle 25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</p:grpSp>
        <p:sp>
          <p:nvSpPr>
            <p:cNvPr id="46106" name="Text Box 26"/>
            <p:cNvSpPr txBox="1">
              <a:spLocks noChangeArrowheads="1"/>
            </p:cNvSpPr>
            <p:nvPr/>
          </p:nvSpPr>
          <p:spPr bwMode="auto">
            <a:xfrm>
              <a:off x="2206" y="1128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ko-KR" altLang="en-US" sz="2000">
                  <a:solidFill>
                    <a:srgbClr val="000000"/>
                  </a:solidFill>
                  <a:latin typeface="Times New Roman" charset="0"/>
                  <a:ea typeface="굴림" charset="0"/>
                  <a:cs typeface="굴림" charset="0"/>
                </a:rPr>
                <a:t>3</a:t>
              </a:r>
            </a:p>
          </p:txBody>
        </p:sp>
      </p:grpSp>
      <p:grpSp>
        <p:nvGrpSpPr>
          <p:cNvPr id="46107" name="Group 27"/>
          <p:cNvGrpSpPr>
            <a:grpSpLocks/>
          </p:cNvGrpSpPr>
          <p:nvPr/>
        </p:nvGrpSpPr>
        <p:grpSpPr bwMode="auto">
          <a:xfrm>
            <a:off x="3354388" y="2178050"/>
            <a:ext cx="2671762" cy="1552575"/>
            <a:chOff x="1914" y="1368"/>
            <a:chExt cx="1683" cy="978"/>
          </a:xfrm>
        </p:grpSpPr>
        <p:grpSp>
          <p:nvGrpSpPr>
            <p:cNvPr id="45112" name="Group 28"/>
            <p:cNvGrpSpPr>
              <a:grpSpLocks/>
            </p:cNvGrpSpPr>
            <p:nvPr/>
          </p:nvGrpSpPr>
          <p:grpSpPr bwMode="auto">
            <a:xfrm>
              <a:off x="1914" y="1397"/>
              <a:ext cx="1683" cy="949"/>
              <a:chOff x="1002" y="157"/>
              <a:chExt cx="1683" cy="949"/>
            </a:xfrm>
          </p:grpSpPr>
          <p:sp>
            <p:nvSpPr>
              <p:cNvPr id="45114" name="AutoShape 29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10" name="Rectangle 30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46111" name="Rectangle 31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46112" name="Rectangle 32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</p:grpSp>
        <p:sp>
          <p:nvSpPr>
            <p:cNvPr id="46113" name="Text Box 33"/>
            <p:cNvSpPr txBox="1">
              <a:spLocks noChangeArrowheads="1"/>
            </p:cNvSpPr>
            <p:nvPr/>
          </p:nvSpPr>
          <p:spPr bwMode="auto">
            <a:xfrm>
              <a:off x="2382" y="1368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ko-KR" altLang="en-US" sz="2000">
                  <a:solidFill>
                    <a:srgbClr val="000000"/>
                  </a:solidFill>
                  <a:latin typeface="Times New Roman" charset="0"/>
                  <a:ea typeface="굴림" charset="0"/>
                  <a:cs typeface="굴림" charset="0"/>
                </a:rPr>
                <a:t>4</a:t>
              </a:r>
            </a:p>
          </p:txBody>
        </p:sp>
      </p:grpSp>
      <p:grpSp>
        <p:nvGrpSpPr>
          <p:cNvPr id="46114" name="Group 34"/>
          <p:cNvGrpSpPr>
            <a:grpSpLocks/>
          </p:cNvGrpSpPr>
          <p:nvPr/>
        </p:nvGrpSpPr>
        <p:grpSpPr bwMode="auto">
          <a:xfrm>
            <a:off x="3640138" y="2559050"/>
            <a:ext cx="2671762" cy="1552575"/>
            <a:chOff x="2094" y="1608"/>
            <a:chExt cx="1683" cy="978"/>
          </a:xfrm>
        </p:grpSpPr>
        <p:grpSp>
          <p:nvGrpSpPr>
            <p:cNvPr id="45106" name="Group 35"/>
            <p:cNvGrpSpPr>
              <a:grpSpLocks/>
            </p:cNvGrpSpPr>
            <p:nvPr/>
          </p:nvGrpSpPr>
          <p:grpSpPr bwMode="auto">
            <a:xfrm>
              <a:off x="2094" y="1637"/>
              <a:ext cx="1683" cy="949"/>
              <a:chOff x="1002" y="157"/>
              <a:chExt cx="1683" cy="949"/>
            </a:xfrm>
          </p:grpSpPr>
          <p:sp>
            <p:nvSpPr>
              <p:cNvPr id="45108" name="AutoShape 36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17" name="Rectangle 37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46118" name="Rectangle 38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46119" name="Rectangle 39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</p:grpSp>
        <p:sp>
          <p:nvSpPr>
            <p:cNvPr id="46120" name="Text Box 40"/>
            <p:cNvSpPr txBox="1">
              <a:spLocks noChangeArrowheads="1"/>
            </p:cNvSpPr>
            <p:nvPr/>
          </p:nvSpPr>
          <p:spPr bwMode="auto">
            <a:xfrm>
              <a:off x="2566" y="1608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ko-KR" altLang="en-US" sz="2000">
                  <a:solidFill>
                    <a:srgbClr val="000000"/>
                  </a:solidFill>
                  <a:latin typeface="Times New Roman" charset="0"/>
                  <a:ea typeface="굴림" charset="0"/>
                  <a:cs typeface="굴림" charset="0"/>
                </a:rPr>
                <a:t>5</a:t>
              </a:r>
            </a:p>
          </p:txBody>
        </p:sp>
      </p:grpSp>
      <p:grpSp>
        <p:nvGrpSpPr>
          <p:cNvPr id="46121" name="Group 41"/>
          <p:cNvGrpSpPr>
            <a:grpSpLocks/>
          </p:cNvGrpSpPr>
          <p:nvPr/>
        </p:nvGrpSpPr>
        <p:grpSpPr bwMode="auto">
          <a:xfrm>
            <a:off x="3944938" y="2927350"/>
            <a:ext cx="2671762" cy="1565275"/>
            <a:chOff x="2286" y="1840"/>
            <a:chExt cx="1683" cy="986"/>
          </a:xfrm>
        </p:grpSpPr>
        <p:grpSp>
          <p:nvGrpSpPr>
            <p:cNvPr id="45100" name="Group 42"/>
            <p:cNvGrpSpPr>
              <a:grpSpLocks/>
            </p:cNvGrpSpPr>
            <p:nvPr/>
          </p:nvGrpSpPr>
          <p:grpSpPr bwMode="auto">
            <a:xfrm>
              <a:off x="2286" y="1877"/>
              <a:ext cx="1683" cy="949"/>
              <a:chOff x="1002" y="157"/>
              <a:chExt cx="1683" cy="949"/>
            </a:xfrm>
          </p:grpSpPr>
          <p:sp>
            <p:nvSpPr>
              <p:cNvPr id="45102" name="AutoShape 43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24" name="Rectangle 44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46125" name="Rectangle 45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46126" name="Rectangle 46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</p:grpSp>
        <p:sp>
          <p:nvSpPr>
            <p:cNvPr id="46127" name="Text Box 47"/>
            <p:cNvSpPr txBox="1">
              <a:spLocks noChangeArrowheads="1"/>
            </p:cNvSpPr>
            <p:nvPr/>
          </p:nvSpPr>
          <p:spPr bwMode="auto">
            <a:xfrm>
              <a:off x="2734" y="1840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ko-KR" altLang="en-US" sz="2000">
                  <a:solidFill>
                    <a:srgbClr val="000000"/>
                  </a:solidFill>
                  <a:latin typeface="Times New Roman" charset="0"/>
                  <a:ea typeface="굴림" charset="0"/>
                  <a:cs typeface="굴림" charset="0"/>
                </a:rPr>
                <a:t>6</a:t>
              </a:r>
            </a:p>
          </p:txBody>
        </p:sp>
      </p:grpSp>
      <p:grpSp>
        <p:nvGrpSpPr>
          <p:cNvPr id="46128" name="Group 48"/>
          <p:cNvGrpSpPr>
            <a:grpSpLocks/>
          </p:cNvGrpSpPr>
          <p:nvPr/>
        </p:nvGrpSpPr>
        <p:grpSpPr bwMode="auto">
          <a:xfrm>
            <a:off x="4211638" y="3321050"/>
            <a:ext cx="2671762" cy="1552575"/>
            <a:chOff x="2454" y="2088"/>
            <a:chExt cx="1683" cy="978"/>
          </a:xfrm>
        </p:grpSpPr>
        <p:grpSp>
          <p:nvGrpSpPr>
            <p:cNvPr id="45094" name="Group 49"/>
            <p:cNvGrpSpPr>
              <a:grpSpLocks/>
            </p:cNvGrpSpPr>
            <p:nvPr/>
          </p:nvGrpSpPr>
          <p:grpSpPr bwMode="auto">
            <a:xfrm>
              <a:off x="2454" y="2117"/>
              <a:ext cx="1683" cy="949"/>
              <a:chOff x="1002" y="157"/>
              <a:chExt cx="1683" cy="949"/>
            </a:xfrm>
          </p:grpSpPr>
          <p:sp>
            <p:nvSpPr>
              <p:cNvPr id="45096" name="AutoShape 50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31" name="Rectangle 51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46132" name="Rectangle 52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46133" name="Rectangle 53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</p:grpSp>
        <p:sp>
          <p:nvSpPr>
            <p:cNvPr id="46134" name="Text Box 54"/>
            <p:cNvSpPr txBox="1">
              <a:spLocks noChangeArrowheads="1"/>
            </p:cNvSpPr>
            <p:nvPr/>
          </p:nvSpPr>
          <p:spPr bwMode="auto">
            <a:xfrm>
              <a:off x="2918" y="2088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ko-KR" altLang="en-US" sz="2000">
                  <a:solidFill>
                    <a:srgbClr val="000000"/>
                  </a:solidFill>
                  <a:latin typeface="Times New Roman" charset="0"/>
                  <a:ea typeface="굴림" charset="0"/>
                  <a:cs typeface="굴림" charset="0"/>
                </a:rPr>
                <a:t>7</a:t>
              </a:r>
            </a:p>
          </p:txBody>
        </p:sp>
      </p:grpSp>
      <p:grpSp>
        <p:nvGrpSpPr>
          <p:cNvPr id="46135" name="Group 55"/>
          <p:cNvGrpSpPr>
            <a:grpSpLocks/>
          </p:cNvGrpSpPr>
          <p:nvPr/>
        </p:nvGrpSpPr>
        <p:grpSpPr bwMode="auto">
          <a:xfrm>
            <a:off x="4465638" y="3702050"/>
            <a:ext cx="2671762" cy="1552575"/>
            <a:chOff x="2614" y="2328"/>
            <a:chExt cx="1683" cy="978"/>
          </a:xfrm>
        </p:grpSpPr>
        <p:grpSp>
          <p:nvGrpSpPr>
            <p:cNvPr id="45088" name="Group 56"/>
            <p:cNvGrpSpPr>
              <a:grpSpLocks/>
            </p:cNvGrpSpPr>
            <p:nvPr/>
          </p:nvGrpSpPr>
          <p:grpSpPr bwMode="auto">
            <a:xfrm>
              <a:off x="2614" y="2357"/>
              <a:ext cx="1683" cy="949"/>
              <a:chOff x="1002" y="157"/>
              <a:chExt cx="1683" cy="949"/>
            </a:xfrm>
          </p:grpSpPr>
          <p:sp>
            <p:nvSpPr>
              <p:cNvPr id="45090" name="AutoShape 57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38" name="Rectangle 58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46139" name="Rectangle 59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46140" name="Rectangle 60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</p:grpSp>
        <p:sp>
          <p:nvSpPr>
            <p:cNvPr id="46141" name="Text Box 61"/>
            <p:cNvSpPr txBox="1">
              <a:spLocks noChangeArrowheads="1"/>
            </p:cNvSpPr>
            <p:nvPr/>
          </p:nvSpPr>
          <p:spPr bwMode="auto">
            <a:xfrm>
              <a:off x="3094" y="2328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ko-KR" altLang="en-US" sz="2000">
                  <a:solidFill>
                    <a:srgbClr val="000000"/>
                  </a:solidFill>
                  <a:latin typeface="Times New Roman" charset="0"/>
                  <a:ea typeface="굴림" charset="0"/>
                  <a:cs typeface="굴림" charset="0"/>
                </a:rPr>
                <a:t>8</a:t>
              </a:r>
            </a:p>
          </p:txBody>
        </p:sp>
      </p:grpSp>
      <p:grpSp>
        <p:nvGrpSpPr>
          <p:cNvPr id="46142" name="Group 62"/>
          <p:cNvGrpSpPr>
            <a:grpSpLocks/>
          </p:cNvGrpSpPr>
          <p:nvPr/>
        </p:nvGrpSpPr>
        <p:grpSpPr bwMode="auto">
          <a:xfrm>
            <a:off x="4783138" y="4070350"/>
            <a:ext cx="2671762" cy="1565275"/>
            <a:chOff x="2814" y="2560"/>
            <a:chExt cx="1683" cy="986"/>
          </a:xfrm>
        </p:grpSpPr>
        <p:grpSp>
          <p:nvGrpSpPr>
            <p:cNvPr id="45082" name="Group 63"/>
            <p:cNvGrpSpPr>
              <a:grpSpLocks/>
            </p:cNvGrpSpPr>
            <p:nvPr/>
          </p:nvGrpSpPr>
          <p:grpSpPr bwMode="auto">
            <a:xfrm>
              <a:off x="2814" y="2597"/>
              <a:ext cx="1683" cy="949"/>
              <a:chOff x="1002" y="157"/>
              <a:chExt cx="1683" cy="949"/>
            </a:xfrm>
          </p:grpSpPr>
          <p:sp>
            <p:nvSpPr>
              <p:cNvPr id="45084" name="AutoShape 64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45" name="Rectangle 65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46146" name="Rectangle 66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46147" name="Rectangle 67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</p:grpSp>
        <p:sp>
          <p:nvSpPr>
            <p:cNvPr id="46148" name="Text Box 68"/>
            <p:cNvSpPr txBox="1">
              <a:spLocks noChangeArrowheads="1"/>
            </p:cNvSpPr>
            <p:nvPr/>
          </p:nvSpPr>
          <p:spPr bwMode="auto">
            <a:xfrm>
              <a:off x="3270" y="2560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ko-KR" altLang="en-US" sz="2000">
                  <a:solidFill>
                    <a:srgbClr val="000000"/>
                  </a:solidFill>
                  <a:latin typeface="Times New Roman" charset="0"/>
                  <a:ea typeface="굴림" charset="0"/>
                  <a:cs typeface="굴림" charset="0"/>
                </a:rPr>
                <a:t>9</a:t>
              </a:r>
            </a:p>
          </p:txBody>
        </p:sp>
      </p:grpSp>
      <p:grpSp>
        <p:nvGrpSpPr>
          <p:cNvPr id="46149" name="Group 69"/>
          <p:cNvGrpSpPr>
            <a:grpSpLocks/>
          </p:cNvGrpSpPr>
          <p:nvPr/>
        </p:nvGrpSpPr>
        <p:grpSpPr bwMode="auto">
          <a:xfrm>
            <a:off x="5075238" y="4464050"/>
            <a:ext cx="2671762" cy="1552575"/>
            <a:chOff x="2998" y="2808"/>
            <a:chExt cx="1683" cy="978"/>
          </a:xfrm>
        </p:grpSpPr>
        <p:grpSp>
          <p:nvGrpSpPr>
            <p:cNvPr id="45076" name="Group 70"/>
            <p:cNvGrpSpPr>
              <a:grpSpLocks/>
            </p:cNvGrpSpPr>
            <p:nvPr/>
          </p:nvGrpSpPr>
          <p:grpSpPr bwMode="auto">
            <a:xfrm>
              <a:off x="2998" y="2837"/>
              <a:ext cx="1683" cy="949"/>
              <a:chOff x="1002" y="157"/>
              <a:chExt cx="1683" cy="949"/>
            </a:xfrm>
          </p:grpSpPr>
          <p:sp>
            <p:nvSpPr>
              <p:cNvPr id="45078" name="AutoShape 71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52" name="Rectangle 72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46153" name="Rectangle 73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  <p:sp>
            <p:nvSpPr>
              <p:cNvPr id="46154" name="Rectangle 74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</p:grpSp>
        <p:sp>
          <p:nvSpPr>
            <p:cNvPr id="46155" name="Text Box 75"/>
            <p:cNvSpPr txBox="1">
              <a:spLocks noChangeArrowheads="1"/>
            </p:cNvSpPr>
            <p:nvPr/>
          </p:nvSpPr>
          <p:spPr bwMode="auto">
            <a:xfrm>
              <a:off x="3392" y="2808"/>
              <a:ext cx="2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ko-KR" altLang="en-US" sz="2000">
                  <a:solidFill>
                    <a:srgbClr val="000000"/>
                  </a:solidFill>
                  <a:latin typeface="Times New Roman" charset="0"/>
                  <a:ea typeface="굴림" charset="0"/>
                  <a:cs typeface="굴림" charset="0"/>
                </a:rPr>
                <a:t>10</a:t>
              </a:r>
            </a:p>
          </p:txBody>
        </p:sp>
      </p:grpSp>
      <p:sp>
        <p:nvSpPr>
          <p:cNvPr id="46156" name="Text Box 76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46157" name="Text Box 77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46158" name="Text Box 78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400" b="1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46159" name="Text Box 79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39</a:t>
            </a:r>
          </a:p>
        </p:txBody>
      </p:sp>
      <p:sp>
        <p:nvSpPr>
          <p:cNvPr id="46160" name="Text Box 80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1200" b="1">
                <a:ea typeface="굴림" charset="0"/>
                <a:cs typeface="굴림" charset="0"/>
              </a:rPr>
              <a:t>Handbook pg. 8-14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6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6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54050" y="1581150"/>
            <a:ext cx="7772400" cy="1143000"/>
          </a:xfrm>
          <a:effectLst>
            <a:outerShdw blurRad="63500"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ko-KR" altLang="en-US" sz="5400">
                <a:solidFill>
                  <a:srgbClr val="FAFD00"/>
                </a:solidFill>
                <a:ea typeface="굴림" charset="0"/>
                <a:cs typeface="굴림" charset="0"/>
              </a:rPr>
              <a:t>당신의 </a:t>
            </a:r>
            <a:br>
              <a:rPr lang="ko-KR" altLang="en-US" sz="5400">
                <a:solidFill>
                  <a:srgbClr val="FAFD00"/>
                </a:solidFill>
                <a:ea typeface="굴림" charset="0"/>
                <a:cs typeface="굴림" charset="0"/>
              </a:rPr>
            </a:br>
            <a:r>
              <a:rPr lang="ko-KR" altLang="en-US" sz="5400" i="1">
                <a:solidFill>
                  <a:srgbClr val="FAFD00"/>
                </a:solidFill>
                <a:ea typeface="굴림" charset="0"/>
                <a:cs typeface="굴림" charset="0"/>
              </a:rPr>
              <a:t>“성경파일 열기</a:t>
            </a:r>
            <a:r>
              <a:rPr lang="en-US" altLang="ko-KR" sz="5400" i="1">
                <a:solidFill>
                  <a:srgbClr val="FAFD00"/>
                </a:solidFill>
                <a:ea typeface="굴림" charset="0"/>
                <a:cs typeface="굴림" charset="0"/>
              </a:rPr>
              <a:t>”</a:t>
            </a:r>
          </a:p>
        </p:txBody>
      </p:sp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8800">
                <a:solidFill>
                  <a:schemeClr val="tx2"/>
                </a:solidFill>
                <a:latin typeface="Times" charset="0"/>
                <a:ea typeface="굴림" charset="0"/>
                <a:cs typeface="굴림" charset="0"/>
              </a:rPr>
              <a:t>7</a:t>
            </a:r>
          </a:p>
        </p:txBody>
      </p:sp>
      <p:sp>
        <p:nvSpPr>
          <p:cNvPr id="117764" name="Line 4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grpSp>
        <p:nvGrpSpPr>
          <p:cNvPr id="117765" name="Group 5"/>
          <p:cNvGrpSpPr>
            <a:grpSpLocks/>
          </p:cNvGrpSpPr>
          <p:nvPr/>
        </p:nvGrpSpPr>
        <p:grpSpPr bwMode="auto">
          <a:xfrm>
            <a:off x="3003550" y="3094038"/>
            <a:ext cx="1652588" cy="3262312"/>
            <a:chOff x="1972" y="1957"/>
            <a:chExt cx="1041" cy="2055"/>
          </a:xfrm>
        </p:grpSpPr>
        <p:sp>
          <p:nvSpPr>
            <p:cNvPr id="117766" name="Text Box 6"/>
            <p:cNvSpPr txBox="1">
              <a:spLocks noChangeArrowheads="1"/>
            </p:cNvSpPr>
            <p:nvPr/>
          </p:nvSpPr>
          <p:spPr bwMode="auto">
            <a:xfrm>
              <a:off x="1972" y="1957"/>
              <a:ext cx="1041" cy="2055"/>
            </a:xfrm>
            <a:prstGeom prst="rect">
              <a:avLst/>
            </a:prstGeom>
            <a:noFill/>
            <a:ln>
              <a:noFill/>
            </a:ln>
            <a:effectLst>
              <a:outerShdw blurRad="63500" dist="63500" dir="2212194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ko-KR" altLang="en-US" sz="20800">
                  <a:solidFill>
                    <a:srgbClr val="FC0128"/>
                  </a:solidFill>
                  <a:ea typeface="굴림" charset="0"/>
                  <a:cs typeface="굴림" charset="0"/>
                </a:rPr>
                <a:t>7</a:t>
              </a:r>
            </a:p>
          </p:txBody>
        </p:sp>
        <p:sp>
          <p:nvSpPr>
            <p:cNvPr id="117767" name="Line 7"/>
            <p:cNvSpPr>
              <a:spLocks noChangeShapeType="1"/>
            </p:cNvSpPr>
            <p:nvPr/>
          </p:nvSpPr>
          <p:spPr bwMode="auto">
            <a:xfrm>
              <a:off x="2243" y="2900"/>
              <a:ext cx="505" cy="1"/>
            </a:xfrm>
            <a:prstGeom prst="line">
              <a:avLst/>
            </a:prstGeom>
            <a:noFill/>
            <a:ln w="142875">
              <a:solidFill>
                <a:srgbClr val="00CC00"/>
              </a:solidFill>
              <a:round/>
              <a:headEnd/>
              <a:tailEnd/>
            </a:ln>
            <a:effectLst>
              <a:outerShdw blurRad="63500" dist="135003" dir="2471156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S PGothic" charset="0"/>
              </a:endParaRPr>
            </a:p>
          </p:txBody>
        </p:sp>
      </p:grpSp>
      <p:sp>
        <p:nvSpPr>
          <p:cNvPr id="117768" name="Text Box 8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117769" name="Text Box 9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FFFF"/>
              </a:solidFill>
              <a:ea typeface="굴림" charset="0"/>
              <a:cs typeface="굴림" charset="0"/>
            </a:endParaRPr>
          </a:p>
        </p:txBody>
      </p:sp>
      <p:sp>
        <p:nvSpPr>
          <p:cNvPr id="117770" name="Text Box 10"/>
          <p:cNvSpPr txBox="1">
            <a:spLocks noChangeArrowheads="1"/>
          </p:cNvSpPr>
          <p:nvPr/>
        </p:nvSpPr>
        <p:spPr bwMode="auto">
          <a:xfrm>
            <a:off x="8340725" y="6486525"/>
            <a:ext cx="2333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400" b="1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117771" name="Text Box 11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40</a:t>
            </a:r>
          </a:p>
        </p:txBody>
      </p:sp>
      <p:sp>
        <p:nvSpPr>
          <p:cNvPr id="117772" name="Text Box 12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FFFF"/>
                </a:solidFill>
                <a:ea typeface="굴림" charset="0"/>
                <a:cs typeface="굴림" charset="0"/>
              </a:rPr>
              <a:t>4</a:t>
            </a:r>
          </a:p>
        </p:txBody>
      </p:sp>
      <p:sp>
        <p:nvSpPr>
          <p:cNvPr id="117773" name="Text Box 13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1200" b="1">
                <a:ea typeface="굴림" charset="0"/>
                <a:cs typeface="굴림" charset="0"/>
              </a:rPr>
              <a:t>Handbook pg. 8-14</a:t>
            </a:r>
          </a:p>
        </p:txBody>
      </p:sp>
      <p:grpSp>
        <p:nvGrpSpPr>
          <p:cNvPr id="117774" name="Group 14"/>
          <p:cNvGrpSpPr>
            <a:grpSpLocks/>
          </p:cNvGrpSpPr>
          <p:nvPr/>
        </p:nvGrpSpPr>
        <p:grpSpPr bwMode="auto">
          <a:xfrm>
            <a:off x="468313" y="3068638"/>
            <a:ext cx="8424862" cy="3262312"/>
            <a:chOff x="700" y="292"/>
            <a:chExt cx="4860" cy="2055"/>
          </a:xfrm>
        </p:grpSpPr>
        <p:sp>
          <p:nvSpPr>
            <p:cNvPr id="117775" name="Rectangle 15"/>
            <p:cNvSpPr>
              <a:spLocks noChangeArrowheads="1"/>
            </p:cNvSpPr>
            <p:nvPr/>
          </p:nvSpPr>
          <p:spPr bwMode="auto">
            <a:xfrm>
              <a:off x="700" y="347"/>
              <a:ext cx="4860" cy="1104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/>
            <a:lstStyle/>
            <a:p>
              <a:pPr marL="342900" indent="-342900"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charset="0"/>
                <a:buNone/>
                <a:defRPr/>
              </a:pPr>
              <a:r>
                <a:rPr lang="ko-KR" altLang="en-US" sz="15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창</a:t>
              </a:r>
              <a:r>
                <a:rPr lang="ko-KR" altLang="en-US" sz="18900"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  </a:t>
              </a:r>
              <a:r>
                <a:rPr lang="ko-KR" altLang="en-US" sz="150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중</a:t>
              </a:r>
              <a:r>
                <a:rPr lang="ko-KR" altLang="en-US" sz="15000"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예</a:t>
              </a:r>
              <a:r>
                <a:rPr lang="en-US" altLang="ko-KR" sz="18900"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</a:t>
              </a:r>
            </a:p>
          </p:txBody>
        </p:sp>
        <p:grpSp>
          <p:nvGrpSpPr>
            <p:cNvPr id="46108" name="Group 16"/>
            <p:cNvGrpSpPr>
              <a:grpSpLocks/>
            </p:cNvGrpSpPr>
            <p:nvPr/>
          </p:nvGrpSpPr>
          <p:grpSpPr bwMode="auto">
            <a:xfrm>
              <a:off x="2184" y="292"/>
              <a:ext cx="954" cy="2055"/>
              <a:chOff x="2015" y="1957"/>
              <a:chExt cx="954" cy="2055"/>
            </a:xfrm>
          </p:grpSpPr>
          <p:sp>
            <p:nvSpPr>
              <p:cNvPr id="117777" name="Text Box 17"/>
              <p:cNvSpPr txBox="1">
                <a:spLocks noChangeArrowheads="1"/>
              </p:cNvSpPr>
              <p:nvPr/>
            </p:nvSpPr>
            <p:spPr bwMode="auto">
              <a:xfrm>
                <a:off x="2015" y="1957"/>
                <a:ext cx="954" cy="205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63500" dir="2212194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ko-KR" altLang="en-US" sz="20800">
                    <a:solidFill>
                      <a:srgbClr val="FC0128"/>
                    </a:solidFill>
                    <a:ea typeface="굴림" charset="0"/>
                    <a:cs typeface="굴림" charset="0"/>
                  </a:rPr>
                  <a:t>7</a:t>
                </a:r>
              </a:p>
            </p:txBody>
          </p:sp>
          <p:sp>
            <p:nvSpPr>
              <p:cNvPr id="117778" name="Line 18"/>
              <p:cNvSpPr>
                <a:spLocks noChangeShapeType="1"/>
              </p:cNvSpPr>
              <p:nvPr/>
            </p:nvSpPr>
            <p:spPr bwMode="auto">
              <a:xfrm>
                <a:off x="2243" y="2900"/>
                <a:ext cx="506" cy="1"/>
              </a:xfrm>
              <a:prstGeom prst="line">
                <a:avLst/>
              </a:prstGeom>
              <a:noFill/>
              <a:ln w="142875">
                <a:solidFill>
                  <a:srgbClr val="00CC00"/>
                </a:solidFill>
                <a:round/>
                <a:headEnd/>
                <a:tailEnd/>
              </a:ln>
              <a:effectLst>
                <a:outerShdw blurRad="63500" dist="135003" dir="2471156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</p:grpSp>
      </p:grpSp>
      <p:grpSp>
        <p:nvGrpSpPr>
          <p:cNvPr id="117794" name="Group 34"/>
          <p:cNvGrpSpPr>
            <a:grpSpLocks/>
          </p:cNvGrpSpPr>
          <p:nvPr/>
        </p:nvGrpSpPr>
        <p:grpSpPr bwMode="auto">
          <a:xfrm>
            <a:off x="468313" y="3068638"/>
            <a:ext cx="8424862" cy="3262312"/>
            <a:chOff x="700" y="292"/>
            <a:chExt cx="4860" cy="2055"/>
          </a:xfrm>
        </p:grpSpPr>
        <p:sp>
          <p:nvSpPr>
            <p:cNvPr id="117795" name="Rectangle 35"/>
            <p:cNvSpPr>
              <a:spLocks noChangeArrowheads="1"/>
            </p:cNvSpPr>
            <p:nvPr/>
          </p:nvSpPr>
          <p:spPr bwMode="auto">
            <a:xfrm>
              <a:off x="700" y="347"/>
              <a:ext cx="4860" cy="1104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/>
            <a:lstStyle/>
            <a:p>
              <a:pPr marL="342900" indent="-342900"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charset="0"/>
                <a:buNone/>
                <a:defRPr/>
              </a:pPr>
              <a:r>
                <a:rPr lang="ko-KR" altLang="en-US" sz="15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창</a:t>
              </a:r>
              <a:r>
                <a:rPr lang="ko-KR" altLang="en-US" sz="18900"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  </a:t>
              </a:r>
              <a:r>
                <a:rPr lang="ko-KR" altLang="en-US" sz="150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중</a:t>
              </a:r>
              <a:r>
                <a:rPr lang="ko-KR" altLang="en-US" sz="15000"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예</a:t>
              </a:r>
              <a:r>
                <a:rPr lang="en-US" altLang="ko-KR" sz="18900"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</a:t>
              </a:r>
            </a:p>
          </p:txBody>
        </p:sp>
        <p:grpSp>
          <p:nvGrpSpPr>
            <p:cNvPr id="46104" name="Group 36"/>
            <p:cNvGrpSpPr>
              <a:grpSpLocks/>
            </p:cNvGrpSpPr>
            <p:nvPr/>
          </p:nvGrpSpPr>
          <p:grpSpPr bwMode="auto">
            <a:xfrm>
              <a:off x="2184" y="292"/>
              <a:ext cx="954" cy="2055"/>
              <a:chOff x="2015" y="1957"/>
              <a:chExt cx="954" cy="2055"/>
            </a:xfrm>
          </p:grpSpPr>
          <p:sp>
            <p:nvSpPr>
              <p:cNvPr id="117797" name="Text Box 37"/>
              <p:cNvSpPr txBox="1">
                <a:spLocks noChangeArrowheads="1"/>
              </p:cNvSpPr>
              <p:nvPr/>
            </p:nvSpPr>
            <p:spPr bwMode="auto">
              <a:xfrm>
                <a:off x="2015" y="1957"/>
                <a:ext cx="954" cy="205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63500" dir="2212194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ko-KR" altLang="en-US" sz="20800">
                    <a:solidFill>
                      <a:srgbClr val="FC0128"/>
                    </a:solidFill>
                    <a:ea typeface="굴림" charset="0"/>
                    <a:cs typeface="굴림" charset="0"/>
                  </a:rPr>
                  <a:t>7</a:t>
                </a:r>
              </a:p>
            </p:txBody>
          </p:sp>
          <p:sp>
            <p:nvSpPr>
              <p:cNvPr id="117798" name="Line 38"/>
              <p:cNvSpPr>
                <a:spLocks noChangeShapeType="1"/>
              </p:cNvSpPr>
              <p:nvPr/>
            </p:nvSpPr>
            <p:spPr bwMode="auto">
              <a:xfrm>
                <a:off x="2243" y="2900"/>
                <a:ext cx="506" cy="1"/>
              </a:xfrm>
              <a:prstGeom prst="line">
                <a:avLst/>
              </a:prstGeom>
              <a:noFill/>
              <a:ln w="142875">
                <a:solidFill>
                  <a:srgbClr val="00CC00"/>
                </a:solidFill>
                <a:round/>
                <a:headEnd/>
                <a:tailEnd/>
              </a:ln>
              <a:effectLst>
                <a:outerShdw blurRad="63500" dist="135003" dir="2471156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</p:grpSp>
      </p:grpSp>
      <p:grpSp>
        <p:nvGrpSpPr>
          <p:cNvPr id="117799" name="Group 39"/>
          <p:cNvGrpSpPr>
            <a:grpSpLocks/>
          </p:cNvGrpSpPr>
          <p:nvPr/>
        </p:nvGrpSpPr>
        <p:grpSpPr bwMode="auto">
          <a:xfrm>
            <a:off x="468313" y="3068638"/>
            <a:ext cx="8424862" cy="3262312"/>
            <a:chOff x="700" y="292"/>
            <a:chExt cx="4860" cy="2055"/>
          </a:xfrm>
        </p:grpSpPr>
        <p:sp>
          <p:nvSpPr>
            <p:cNvPr id="117800" name="Rectangle 40"/>
            <p:cNvSpPr>
              <a:spLocks noChangeArrowheads="1"/>
            </p:cNvSpPr>
            <p:nvPr/>
          </p:nvSpPr>
          <p:spPr bwMode="auto">
            <a:xfrm>
              <a:off x="700" y="347"/>
              <a:ext cx="4860" cy="1104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/>
            <a:lstStyle/>
            <a:p>
              <a:pPr marL="342900" indent="-342900"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charset="0"/>
                <a:buNone/>
                <a:defRPr/>
              </a:pPr>
              <a:r>
                <a:rPr lang="ko-KR" altLang="en-US" sz="15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창</a:t>
              </a:r>
              <a:r>
                <a:rPr lang="ko-KR" altLang="en-US" sz="18900"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  </a:t>
              </a:r>
              <a:r>
                <a:rPr lang="ko-KR" altLang="en-US" sz="150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중</a:t>
              </a:r>
              <a:r>
                <a:rPr lang="ko-KR" altLang="en-US" sz="15000"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예</a:t>
              </a:r>
              <a:r>
                <a:rPr lang="en-US" altLang="ko-KR" sz="18900"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</a:t>
              </a:r>
            </a:p>
          </p:txBody>
        </p:sp>
        <p:grpSp>
          <p:nvGrpSpPr>
            <p:cNvPr id="46100" name="Group 41"/>
            <p:cNvGrpSpPr>
              <a:grpSpLocks/>
            </p:cNvGrpSpPr>
            <p:nvPr/>
          </p:nvGrpSpPr>
          <p:grpSpPr bwMode="auto">
            <a:xfrm>
              <a:off x="2184" y="292"/>
              <a:ext cx="954" cy="2055"/>
              <a:chOff x="2015" y="1957"/>
              <a:chExt cx="954" cy="2055"/>
            </a:xfrm>
          </p:grpSpPr>
          <p:sp>
            <p:nvSpPr>
              <p:cNvPr id="117802" name="Text Box 42"/>
              <p:cNvSpPr txBox="1">
                <a:spLocks noChangeArrowheads="1"/>
              </p:cNvSpPr>
              <p:nvPr/>
            </p:nvSpPr>
            <p:spPr bwMode="auto">
              <a:xfrm>
                <a:off x="2015" y="1957"/>
                <a:ext cx="954" cy="205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63500" dir="2212194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ko-KR" altLang="en-US" sz="20800">
                    <a:solidFill>
                      <a:srgbClr val="FC0128"/>
                    </a:solidFill>
                    <a:ea typeface="굴림" charset="0"/>
                    <a:cs typeface="굴림" charset="0"/>
                  </a:rPr>
                  <a:t>7</a:t>
                </a:r>
              </a:p>
            </p:txBody>
          </p:sp>
          <p:sp>
            <p:nvSpPr>
              <p:cNvPr id="117803" name="Line 43"/>
              <p:cNvSpPr>
                <a:spLocks noChangeShapeType="1"/>
              </p:cNvSpPr>
              <p:nvPr/>
            </p:nvSpPr>
            <p:spPr bwMode="auto">
              <a:xfrm>
                <a:off x="2243" y="2900"/>
                <a:ext cx="506" cy="1"/>
              </a:xfrm>
              <a:prstGeom prst="line">
                <a:avLst/>
              </a:prstGeom>
              <a:noFill/>
              <a:ln w="142875">
                <a:solidFill>
                  <a:srgbClr val="00CC00"/>
                </a:solidFill>
                <a:round/>
                <a:headEnd/>
                <a:tailEnd/>
              </a:ln>
              <a:effectLst>
                <a:outerShdw blurRad="63500" dist="135003" dir="2471156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</p:grpSp>
      </p:grpSp>
      <p:grpSp>
        <p:nvGrpSpPr>
          <p:cNvPr id="117804" name="Group 44"/>
          <p:cNvGrpSpPr>
            <a:grpSpLocks/>
          </p:cNvGrpSpPr>
          <p:nvPr/>
        </p:nvGrpSpPr>
        <p:grpSpPr bwMode="auto">
          <a:xfrm>
            <a:off x="468313" y="3068638"/>
            <a:ext cx="8424862" cy="3262312"/>
            <a:chOff x="700" y="292"/>
            <a:chExt cx="4860" cy="2055"/>
          </a:xfrm>
        </p:grpSpPr>
        <p:sp>
          <p:nvSpPr>
            <p:cNvPr id="117805" name="Rectangle 45"/>
            <p:cNvSpPr>
              <a:spLocks noChangeArrowheads="1"/>
            </p:cNvSpPr>
            <p:nvPr/>
          </p:nvSpPr>
          <p:spPr bwMode="auto">
            <a:xfrm>
              <a:off x="700" y="347"/>
              <a:ext cx="4860" cy="1104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/>
            <a:lstStyle/>
            <a:p>
              <a:pPr marL="342900" indent="-342900"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charset="0"/>
                <a:buNone/>
                <a:defRPr/>
              </a:pPr>
              <a:r>
                <a:rPr lang="ko-KR" altLang="en-US" sz="15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창</a:t>
              </a:r>
              <a:r>
                <a:rPr lang="ko-KR" altLang="en-US" sz="18900"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  </a:t>
              </a:r>
              <a:r>
                <a:rPr lang="ko-KR" altLang="en-US" sz="150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중</a:t>
              </a:r>
              <a:r>
                <a:rPr lang="ko-KR" altLang="en-US" sz="15000"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예</a:t>
              </a:r>
              <a:r>
                <a:rPr lang="en-US" altLang="ko-KR" sz="18900"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</a:t>
              </a:r>
            </a:p>
          </p:txBody>
        </p:sp>
        <p:grpSp>
          <p:nvGrpSpPr>
            <p:cNvPr id="46096" name="Group 46"/>
            <p:cNvGrpSpPr>
              <a:grpSpLocks/>
            </p:cNvGrpSpPr>
            <p:nvPr/>
          </p:nvGrpSpPr>
          <p:grpSpPr bwMode="auto">
            <a:xfrm>
              <a:off x="2184" y="292"/>
              <a:ext cx="954" cy="2055"/>
              <a:chOff x="2015" y="1957"/>
              <a:chExt cx="954" cy="2055"/>
            </a:xfrm>
          </p:grpSpPr>
          <p:sp>
            <p:nvSpPr>
              <p:cNvPr id="117807" name="Text Box 47"/>
              <p:cNvSpPr txBox="1">
                <a:spLocks noChangeArrowheads="1"/>
              </p:cNvSpPr>
              <p:nvPr/>
            </p:nvSpPr>
            <p:spPr bwMode="auto">
              <a:xfrm>
                <a:off x="2015" y="1957"/>
                <a:ext cx="954" cy="205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63500" dir="2212194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ko-KR" altLang="en-US" sz="20800">
                    <a:solidFill>
                      <a:srgbClr val="FC0128"/>
                    </a:solidFill>
                    <a:ea typeface="굴림" charset="0"/>
                    <a:cs typeface="굴림" charset="0"/>
                  </a:rPr>
                  <a:t>7</a:t>
                </a:r>
              </a:p>
            </p:txBody>
          </p:sp>
          <p:sp>
            <p:nvSpPr>
              <p:cNvPr id="117808" name="Line 48"/>
              <p:cNvSpPr>
                <a:spLocks noChangeShapeType="1"/>
              </p:cNvSpPr>
              <p:nvPr/>
            </p:nvSpPr>
            <p:spPr bwMode="auto">
              <a:xfrm>
                <a:off x="2243" y="2900"/>
                <a:ext cx="506" cy="1"/>
              </a:xfrm>
              <a:prstGeom prst="line">
                <a:avLst/>
              </a:prstGeom>
              <a:noFill/>
              <a:ln w="142875">
                <a:solidFill>
                  <a:srgbClr val="00CC00"/>
                </a:solidFill>
                <a:round/>
                <a:headEnd/>
                <a:tailEnd/>
              </a:ln>
              <a:effectLst>
                <a:outerShdw blurRad="63500" dist="135003" dir="2471156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S PGothic" charset="0"/>
                </a:endParaRPr>
              </a:p>
            </p:txBody>
          </p:sp>
        </p:grpSp>
      </p:grp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7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7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7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7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7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7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7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7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7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7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7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7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873125" y="3387725"/>
            <a:ext cx="1384300" cy="2971800"/>
          </a:xfrm>
          <a:prstGeom prst="rect">
            <a:avLst/>
          </a:prstGeom>
          <a:noFill/>
          <a:ln>
            <a:noFill/>
          </a:ln>
          <a:effectLst>
            <a:outerShdw blurRad="63500" dist="99190" dir="3011666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8900">
                <a:solidFill>
                  <a:schemeClr val="tx2"/>
                </a:solidFill>
                <a:latin typeface="Times" charset="0"/>
                <a:ea typeface="굴림" charset="0"/>
                <a:cs typeface="굴림" charset="0"/>
              </a:rPr>
              <a:t>7</a:t>
            </a: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8800">
                <a:solidFill>
                  <a:schemeClr val="tx2"/>
                </a:solidFill>
                <a:latin typeface="Times" charset="0"/>
                <a:ea typeface="굴림" charset="0"/>
                <a:cs typeface="굴림" charset="0"/>
              </a:rPr>
              <a:t>7</a:t>
            </a:r>
          </a:p>
        </p:txBody>
      </p:sp>
      <p:sp>
        <p:nvSpPr>
          <p:cNvPr id="49156" name="Line 4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654050" y="1581150"/>
            <a:ext cx="7772400" cy="1143000"/>
          </a:xfrm>
          <a:effectLst>
            <a:outerShdw blurRad="63500"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ko-KR" altLang="en-US" sz="5400">
                <a:solidFill>
                  <a:srgbClr val="FAFD00"/>
                </a:solidFill>
                <a:ea typeface="굴림" charset="0"/>
                <a:cs typeface="굴림" charset="0"/>
              </a:rPr>
              <a:t>당신의 </a:t>
            </a:r>
            <a:br>
              <a:rPr lang="ko-KR" altLang="en-US" sz="5400">
                <a:solidFill>
                  <a:srgbClr val="FAFD00"/>
                </a:solidFill>
                <a:ea typeface="굴림" charset="0"/>
                <a:cs typeface="굴림" charset="0"/>
              </a:rPr>
            </a:br>
            <a:r>
              <a:rPr lang="ko-KR" altLang="en-US" sz="5400" i="1">
                <a:solidFill>
                  <a:srgbClr val="FAFD00"/>
                </a:solidFill>
                <a:ea typeface="굴림" charset="0"/>
                <a:cs typeface="굴림" charset="0"/>
              </a:rPr>
              <a:t>“성경파일 열기</a:t>
            </a:r>
            <a:r>
              <a:rPr lang="en-US" altLang="ko-KR" sz="5400" i="1">
                <a:solidFill>
                  <a:srgbClr val="FAFD00"/>
                </a:solidFill>
                <a:ea typeface="굴림" charset="0"/>
                <a:cs typeface="굴림" charset="0"/>
              </a:rPr>
              <a:t>”</a:t>
            </a:r>
            <a:r>
              <a:rPr lang="en-US" altLang="ko-KR" sz="5400">
                <a:solidFill>
                  <a:srgbClr val="FAFD00"/>
                </a:solidFill>
                <a:ea typeface="굴림" charset="0"/>
                <a:cs typeface="굴림" charset="0"/>
              </a:rPr>
              <a:t> </a:t>
            </a:r>
            <a:endParaRPr lang="en-US" altLang="ko-KR" sz="5400" i="1">
              <a:solidFill>
                <a:srgbClr val="FAFD00"/>
              </a:solidFill>
              <a:ea typeface="굴림" charset="0"/>
              <a:cs typeface="굴림" charset="0"/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2443163" y="3338513"/>
            <a:ext cx="6173787" cy="17732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  <a:defRPr/>
            </a:pPr>
            <a:r>
              <a:rPr lang="ko-KR" altLang="en-US" sz="17200"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rPr>
              <a:t>= </a:t>
            </a:r>
            <a:r>
              <a:rPr lang="ko-KR" altLang="en-US" sz="172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rPr>
              <a:t>4</a:t>
            </a:r>
            <a:r>
              <a:rPr lang="ko-KR" altLang="en-US" sz="15600"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rPr>
              <a:t>+</a:t>
            </a:r>
            <a:r>
              <a:rPr lang="ko-KR" altLang="en-US" sz="1720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rPr>
              <a:t>3</a:t>
            </a:r>
            <a:endParaRPr lang="ko-KR" altLang="en-US" sz="17200">
              <a:effectLst>
                <a:outerShdw blurRad="38100" dist="38100" dir="2700000" algn="tl">
                  <a:srgbClr val="000000"/>
                </a:outerShdw>
              </a:effectLst>
              <a:ea typeface="굴림" charset="0"/>
              <a:cs typeface="굴림" charset="0"/>
            </a:endParaRPr>
          </a:p>
        </p:txBody>
      </p:sp>
      <p:sp>
        <p:nvSpPr>
          <p:cNvPr id="49159" name="Line 7"/>
          <p:cNvSpPr>
            <a:spLocks noChangeShapeType="1"/>
          </p:cNvSpPr>
          <p:nvPr/>
        </p:nvSpPr>
        <p:spPr bwMode="auto">
          <a:xfrm>
            <a:off x="1409700" y="4648200"/>
            <a:ext cx="617538" cy="1588"/>
          </a:xfrm>
          <a:prstGeom prst="line">
            <a:avLst/>
          </a:prstGeom>
          <a:noFill/>
          <a:ln w="76200">
            <a:solidFill>
              <a:srgbClr val="FC0128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400" b="1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41</a:t>
            </a:r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1200" b="1">
                <a:ea typeface="굴림" charset="0"/>
                <a:cs typeface="굴림" charset="0"/>
              </a:rPr>
              <a:t>Handbook pg. 8-14</a:t>
            </a:r>
          </a:p>
        </p:txBody>
      </p:sp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FFFF"/>
                </a:solidFill>
                <a:ea typeface="굴림" charset="0"/>
                <a:cs typeface="굴림" charset="0"/>
              </a:rPr>
              <a:t>2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autoUpdateAnimBg="0"/>
      <p:bldP spid="49158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8800">
                <a:solidFill>
                  <a:schemeClr val="tx2"/>
                </a:solidFill>
                <a:latin typeface="Times" charset="0"/>
                <a:ea typeface="굴림" charset="0"/>
                <a:cs typeface="굴림" charset="0"/>
              </a:rPr>
              <a:t>7</a:t>
            </a:r>
          </a:p>
        </p:txBody>
      </p:sp>
      <p:sp>
        <p:nvSpPr>
          <p:cNvPr id="51203" name="Line 3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654050" y="158115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/>
          <a:p>
            <a:pPr algn="ctr">
              <a:defRPr/>
            </a:pPr>
            <a:r>
              <a:rPr lang="ko-KR" altLang="en-US" sz="54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굴림" charset="0"/>
                <a:cs typeface="굴림" charset="0"/>
              </a:rPr>
              <a:t>당신의 </a:t>
            </a:r>
            <a:br>
              <a:rPr lang="ko-KR" altLang="en-US" sz="54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굴림" charset="0"/>
                <a:cs typeface="굴림" charset="0"/>
              </a:rPr>
            </a:br>
            <a:r>
              <a:rPr lang="ko-KR" altLang="en-US" sz="5400" i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굴림" charset="0"/>
                <a:cs typeface="굴림" charset="0"/>
              </a:rPr>
              <a:t>“성경파일 열기</a:t>
            </a:r>
            <a:r>
              <a:rPr lang="en-US" altLang="ko-KR" sz="5400" i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굴림" charset="0"/>
                <a:cs typeface="굴림" charset="0"/>
              </a:rPr>
              <a:t>”</a:t>
            </a:r>
            <a:r>
              <a:rPr lang="en-US" altLang="ko-KR" sz="54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굴림" charset="0"/>
                <a:cs typeface="굴림" charset="0"/>
              </a:rPr>
              <a:t> </a:t>
            </a:r>
            <a:endParaRPr lang="en-US" altLang="ko-KR" sz="5400" i="1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  <a:ea typeface="굴림" charset="0"/>
              <a:cs typeface="굴림" charset="0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ko-KR" altLang="en-US" sz="1600" b="1">
              <a:solidFill>
                <a:srgbClr val="FFA27C"/>
              </a:solidFill>
              <a:ea typeface="굴림" charset="0"/>
              <a:cs typeface="굴림" charset="0"/>
            </a:endParaRP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179388" y="3284538"/>
            <a:ext cx="8964612" cy="17526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defRPr/>
            </a:pPr>
            <a:r>
              <a:rPr lang="ko-KR" altLang="en-US" sz="13000" b="1">
                <a:solidFill>
                  <a:srgbClr val="E8EC3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rPr>
              <a:t>창 </a:t>
            </a:r>
            <a:r>
              <a:rPr lang="en-US" altLang="ko-KR" sz="15600" b="1">
                <a:solidFill>
                  <a:srgbClr val="FF500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rPr>
              <a:t>4</a:t>
            </a:r>
            <a:r>
              <a:rPr lang="en-US" altLang="ko-KR" sz="156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rPr>
              <a:t> 3 </a:t>
            </a:r>
            <a:r>
              <a:rPr lang="ko-KR" altLang="en-US" sz="130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rPr>
              <a:t>중</a:t>
            </a:r>
            <a:r>
              <a:rPr lang="ko-KR" altLang="en-US" sz="13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rPr>
              <a:t>예</a:t>
            </a:r>
            <a:r>
              <a:rPr lang="ko-KR" altLang="en-US" sz="14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FFFF"/>
              </a:solidFill>
              <a:ea typeface="굴림" charset="0"/>
              <a:cs typeface="굴림" charset="0"/>
            </a:endParaRP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400" b="1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42</a:t>
            </a: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FFFF"/>
                </a:solidFill>
                <a:ea typeface="굴림" charset="0"/>
                <a:cs typeface="굴림" charset="0"/>
              </a:rPr>
              <a:t>1</a:t>
            </a:r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1200" b="1">
                <a:ea typeface="굴림" charset="0"/>
                <a:cs typeface="굴림" charset="0"/>
              </a:rPr>
              <a:t>Handbook pg. 8-14</a:t>
            </a:r>
          </a:p>
        </p:txBody>
      </p:sp>
      <p:sp>
        <p:nvSpPr>
          <p:cNvPr id="51214" name="Rectangle 14"/>
          <p:cNvSpPr>
            <a:spLocks noChangeArrowheads="1"/>
          </p:cNvSpPr>
          <p:nvPr/>
        </p:nvSpPr>
        <p:spPr bwMode="auto">
          <a:xfrm>
            <a:off x="179388" y="3284538"/>
            <a:ext cx="8964612" cy="17526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defRPr/>
            </a:pPr>
            <a:r>
              <a:rPr lang="ko-KR" altLang="en-US" sz="13000" b="1">
                <a:solidFill>
                  <a:srgbClr val="E8EC3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rPr>
              <a:t>창 </a:t>
            </a:r>
            <a:r>
              <a:rPr lang="en-US" altLang="ko-KR" sz="15600" b="1">
                <a:solidFill>
                  <a:srgbClr val="FF500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rPr>
              <a:t>4</a:t>
            </a:r>
            <a:r>
              <a:rPr lang="en-US" altLang="ko-KR" sz="156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rPr>
              <a:t> 3 </a:t>
            </a:r>
            <a:r>
              <a:rPr lang="ko-KR" altLang="en-US" sz="130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rPr>
              <a:t>중</a:t>
            </a:r>
            <a:r>
              <a:rPr lang="ko-KR" altLang="en-US" sz="13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rPr>
              <a:t>예</a:t>
            </a:r>
            <a:r>
              <a:rPr lang="ko-KR" altLang="en-US" sz="14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rPr>
              <a:t> 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6" grpId="0" autoUpdateAnimBg="0"/>
      <p:bldP spid="51214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9188" y="428625"/>
            <a:ext cx="7772400" cy="1143000"/>
          </a:xfrm>
          <a:effectLst>
            <a:outerShdw blurRad="63500"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ko-KR">
                <a:solidFill>
                  <a:srgbClr val="FAFD00"/>
                </a:solidFill>
                <a:ea typeface="굴림" charset="0"/>
                <a:cs typeface="굴림" charset="0"/>
              </a:rPr>
              <a:t>  5</a:t>
            </a:r>
            <a:r>
              <a:rPr lang="ko-KR" altLang="en-US">
                <a:solidFill>
                  <a:srgbClr val="FAFD00"/>
                </a:solidFill>
                <a:ea typeface="굴림" charset="0"/>
                <a:cs typeface="굴림" charset="0"/>
              </a:rPr>
              <a:t>개의 키워드 </a:t>
            </a:r>
            <a:r>
              <a:rPr lang="en-US" altLang="ko-KR">
                <a:solidFill>
                  <a:srgbClr val="FAFD00"/>
                </a:solidFill>
                <a:ea typeface="굴림" charset="0"/>
                <a:cs typeface="굴림" charset="0"/>
              </a:rPr>
              <a:t>:</a:t>
            </a:r>
          </a:p>
        </p:txBody>
      </p:sp>
      <p:sp>
        <p:nvSpPr>
          <p:cNvPr id="121859" name="Rectangle 3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8800">
                <a:solidFill>
                  <a:schemeClr val="tx2"/>
                </a:solidFill>
                <a:latin typeface="Times" charset="0"/>
                <a:ea typeface="굴림" charset="0"/>
                <a:cs typeface="굴림" charset="0"/>
              </a:rPr>
              <a:t>7</a:t>
            </a:r>
          </a:p>
        </p:txBody>
      </p:sp>
      <p:sp>
        <p:nvSpPr>
          <p:cNvPr id="121860" name="Line 4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grpSp>
        <p:nvGrpSpPr>
          <p:cNvPr id="121861" name="Group 5"/>
          <p:cNvGrpSpPr>
            <a:grpSpLocks/>
          </p:cNvGrpSpPr>
          <p:nvPr/>
        </p:nvGrpSpPr>
        <p:grpSpPr bwMode="auto">
          <a:xfrm>
            <a:off x="1619250" y="5013325"/>
            <a:ext cx="5245100" cy="914400"/>
            <a:chOff x="1368" y="3208"/>
            <a:chExt cx="2186" cy="576"/>
          </a:xfrm>
        </p:grpSpPr>
        <p:sp>
          <p:nvSpPr>
            <p:cNvPr id="121862" name="Text Box 6"/>
            <p:cNvSpPr txBox="1">
              <a:spLocks noChangeArrowheads="1"/>
            </p:cNvSpPr>
            <p:nvPr/>
          </p:nvSpPr>
          <p:spPr bwMode="auto">
            <a:xfrm>
              <a:off x="2350" y="3208"/>
              <a:ext cx="1204" cy="5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117088" dir="2436078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ko-KR" altLang="en-US" sz="5400" b="1"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예</a:t>
              </a:r>
              <a:r>
                <a:rPr lang="ko-KR" altLang="en-US" sz="4800" b="1"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</a:t>
              </a:r>
              <a:r>
                <a:rPr lang="ko-KR" altLang="en-US" sz="48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</a:t>
              </a:r>
              <a:r>
                <a:rPr lang="en-US" altLang="ko-KR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=  </a:t>
              </a:r>
              <a:r>
                <a:rPr lang="ko-KR" altLang="en-US" sz="4000" b="1"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예수</a:t>
              </a:r>
              <a:endParaRPr lang="en-US" altLang="ko-KR" sz="4000" b="1"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endParaRPr>
            </a:p>
          </p:txBody>
        </p:sp>
        <p:sp>
          <p:nvSpPr>
            <p:cNvPr id="121863" name="AutoShape 7"/>
            <p:cNvSpPr>
              <a:spLocks noChangeArrowheads="1"/>
            </p:cNvSpPr>
            <p:nvPr/>
          </p:nvSpPr>
          <p:spPr bwMode="auto">
            <a:xfrm>
              <a:off x="1368" y="3320"/>
              <a:ext cx="392" cy="377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S PGothic" charset="0"/>
              </a:endParaRPr>
            </a:p>
          </p:txBody>
        </p:sp>
      </p:grpSp>
      <p:grpSp>
        <p:nvGrpSpPr>
          <p:cNvPr id="121864" name="Group 8"/>
          <p:cNvGrpSpPr>
            <a:grpSpLocks/>
          </p:cNvGrpSpPr>
          <p:nvPr/>
        </p:nvGrpSpPr>
        <p:grpSpPr bwMode="auto">
          <a:xfrm>
            <a:off x="1619250" y="4076700"/>
            <a:ext cx="7704138" cy="914400"/>
            <a:chOff x="1353" y="2600"/>
            <a:chExt cx="3011" cy="576"/>
          </a:xfrm>
        </p:grpSpPr>
        <p:sp>
          <p:nvSpPr>
            <p:cNvPr id="121865" name="Text Box 9"/>
            <p:cNvSpPr txBox="1">
              <a:spLocks noChangeArrowheads="1"/>
            </p:cNvSpPr>
            <p:nvPr/>
          </p:nvSpPr>
          <p:spPr bwMode="auto">
            <a:xfrm>
              <a:off x="1918" y="2600"/>
              <a:ext cx="2446" cy="5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117088" dir="2436078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ko-KR" altLang="en-US" sz="54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    </a:t>
              </a:r>
              <a:r>
                <a:rPr lang="ko-KR" altLang="en-US" sz="54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중</a:t>
              </a:r>
              <a:r>
                <a:rPr lang="ko-KR" altLang="en-US" sz="48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 </a:t>
              </a:r>
              <a:r>
                <a:rPr lang="en-US" altLang="ko-KR" sz="40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=  </a:t>
              </a:r>
              <a:r>
                <a:rPr lang="ko-KR" altLang="en-US" sz="40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중간기</a:t>
              </a:r>
              <a:r>
                <a:rPr lang="en-US" altLang="ko-KR" sz="40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</a:t>
              </a:r>
              <a:r>
                <a:rPr lang="en-US" altLang="ko-KR" sz="40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</a:t>
              </a:r>
              <a:endParaRPr lang="en-US" altLang="ko-KR" sz="40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endParaRPr>
            </a:p>
          </p:txBody>
        </p:sp>
        <p:sp>
          <p:nvSpPr>
            <p:cNvPr id="121866" name="AutoShape 10"/>
            <p:cNvSpPr>
              <a:spLocks noChangeArrowheads="1"/>
            </p:cNvSpPr>
            <p:nvPr/>
          </p:nvSpPr>
          <p:spPr bwMode="auto">
            <a:xfrm>
              <a:off x="1353" y="2737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S PGothic" charset="0"/>
              </a:endParaRPr>
            </a:p>
          </p:txBody>
        </p:sp>
      </p:grpSp>
      <p:grpSp>
        <p:nvGrpSpPr>
          <p:cNvPr id="121867" name="Group 11"/>
          <p:cNvGrpSpPr>
            <a:grpSpLocks/>
          </p:cNvGrpSpPr>
          <p:nvPr/>
        </p:nvGrpSpPr>
        <p:grpSpPr bwMode="auto">
          <a:xfrm>
            <a:off x="1692275" y="3213100"/>
            <a:ext cx="5210175" cy="1006475"/>
            <a:chOff x="1376" y="2010"/>
            <a:chExt cx="2867" cy="634"/>
          </a:xfrm>
        </p:grpSpPr>
        <p:sp>
          <p:nvSpPr>
            <p:cNvPr id="121868" name="Text Box 12"/>
            <p:cNvSpPr txBox="1">
              <a:spLocks noChangeArrowheads="1"/>
            </p:cNvSpPr>
            <p:nvPr/>
          </p:nvSpPr>
          <p:spPr bwMode="auto">
            <a:xfrm>
              <a:off x="2465" y="2010"/>
              <a:ext cx="1778" cy="634"/>
            </a:xfrm>
            <a:prstGeom prst="rect">
              <a:avLst/>
            </a:prstGeom>
            <a:noFill/>
            <a:ln>
              <a:noFill/>
            </a:ln>
            <a:effectLst>
              <a:outerShdw blurRad="63500" dist="127000" dir="2212194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ko-KR" sz="6000" b="1">
                  <a:solidFill>
                    <a:srgbClr val="07DD3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 3</a:t>
              </a:r>
              <a:r>
                <a:rPr lang="en-US" altLang="ko-KR" sz="4800" b="1">
                  <a:solidFill>
                    <a:srgbClr val="07DD3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</a:t>
              </a:r>
              <a:r>
                <a:rPr lang="en-US" altLang="ko-KR" sz="48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 </a:t>
              </a:r>
              <a:r>
                <a:rPr lang="en-US" altLang="ko-KR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=  </a:t>
              </a:r>
              <a:r>
                <a:rPr lang="ko-KR" altLang="en-US" sz="4000" b="1">
                  <a:solidFill>
                    <a:srgbClr val="21D70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시대</a:t>
              </a:r>
              <a:endParaRPr lang="en-US" altLang="ko-KR" sz="4000" b="1">
                <a:solidFill>
                  <a:srgbClr val="21D70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endParaRPr>
            </a:p>
          </p:txBody>
        </p:sp>
        <p:sp>
          <p:nvSpPr>
            <p:cNvPr id="121869" name="AutoShape 13"/>
            <p:cNvSpPr>
              <a:spLocks noChangeArrowheads="1"/>
            </p:cNvSpPr>
            <p:nvPr/>
          </p:nvSpPr>
          <p:spPr bwMode="auto">
            <a:xfrm>
              <a:off x="1376" y="2136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81320" dir="2319588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S PGothic" charset="0"/>
              </a:endParaRPr>
            </a:p>
          </p:txBody>
        </p:sp>
      </p:grpSp>
      <p:grpSp>
        <p:nvGrpSpPr>
          <p:cNvPr id="121870" name="Group 14"/>
          <p:cNvGrpSpPr>
            <a:grpSpLocks/>
          </p:cNvGrpSpPr>
          <p:nvPr/>
        </p:nvGrpSpPr>
        <p:grpSpPr bwMode="auto">
          <a:xfrm>
            <a:off x="1692275" y="2349500"/>
            <a:ext cx="5176838" cy="1006475"/>
            <a:chOff x="1376" y="1469"/>
            <a:chExt cx="2776" cy="634"/>
          </a:xfrm>
        </p:grpSpPr>
        <p:sp>
          <p:nvSpPr>
            <p:cNvPr id="121871" name="Text Box 15"/>
            <p:cNvSpPr txBox="1">
              <a:spLocks noChangeArrowheads="1"/>
            </p:cNvSpPr>
            <p:nvPr/>
          </p:nvSpPr>
          <p:spPr bwMode="auto">
            <a:xfrm>
              <a:off x="2079" y="1469"/>
              <a:ext cx="2073" cy="634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ko-KR" sz="6000" b="1">
                  <a:solidFill>
                    <a:srgbClr val="EA304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    4</a:t>
              </a:r>
              <a:r>
                <a:rPr lang="en-US" altLang="ko-KR" sz="4800" b="1">
                  <a:solidFill>
                    <a:srgbClr val="EA304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</a:t>
              </a:r>
              <a:r>
                <a:rPr lang="en-US" altLang="ko-KR" sz="48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 </a:t>
              </a:r>
              <a:r>
                <a:rPr lang="en-US" altLang="ko-KR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=  </a:t>
              </a:r>
              <a:r>
                <a:rPr lang="ko-KR" altLang="en-US" sz="4000" b="1">
                  <a:solidFill>
                    <a:srgbClr val="FC100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사람</a:t>
              </a:r>
              <a:endParaRPr lang="en-US" altLang="ko-KR" sz="4000" b="1">
                <a:solidFill>
                  <a:srgbClr val="FC10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endParaRPr>
            </a:p>
          </p:txBody>
        </p:sp>
        <p:sp>
          <p:nvSpPr>
            <p:cNvPr id="121872" name="AutoShape 16"/>
            <p:cNvSpPr>
              <a:spLocks noChangeArrowheads="1"/>
            </p:cNvSpPr>
            <p:nvPr/>
          </p:nvSpPr>
          <p:spPr bwMode="auto">
            <a:xfrm>
              <a:off x="1376" y="1608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63500" dir="3187806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S PGothic" charset="0"/>
              </a:endParaRPr>
            </a:p>
          </p:txBody>
        </p:sp>
      </p:grpSp>
      <p:grpSp>
        <p:nvGrpSpPr>
          <p:cNvPr id="121873" name="Group 17"/>
          <p:cNvGrpSpPr>
            <a:grpSpLocks/>
          </p:cNvGrpSpPr>
          <p:nvPr/>
        </p:nvGrpSpPr>
        <p:grpSpPr bwMode="auto">
          <a:xfrm>
            <a:off x="1692275" y="1484313"/>
            <a:ext cx="5103813" cy="914400"/>
            <a:chOff x="1360" y="938"/>
            <a:chExt cx="2792" cy="576"/>
          </a:xfrm>
        </p:grpSpPr>
        <p:sp>
          <p:nvSpPr>
            <p:cNvPr id="121874" name="Text Box 18"/>
            <p:cNvSpPr txBox="1">
              <a:spLocks noChangeArrowheads="1"/>
            </p:cNvSpPr>
            <p:nvPr/>
          </p:nvSpPr>
          <p:spPr bwMode="auto">
            <a:xfrm>
              <a:off x="2155" y="938"/>
              <a:ext cx="1997" cy="5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9250" dir="3267739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ko-KR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   </a:t>
              </a:r>
              <a:r>
                <a:rPr lang="ko-KR" altLang="en-US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창</a:t>
              </a:r>
              <a:r>
                <a:rPr lang="ko-KR" alt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</a:t>
              </a:r>
              <a:r>
                <a:rPr lang="ko-KR" altLang="en-US" sz="48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</a:t>
              </a:r>
              <a:r>
                <a:rPr lang="en-US" altLang="ko-KR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=  </a:t>
              </a:r>
              <a:r>
                <a:rPr lang="ko-KR" altLang="en-US" sz="40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창조</a:t>
              </a:r>
              <a:endParaRPr lang="en-US" altLang="ko-KR" sz="40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endParaRPr>
            </a:p>
          </p:txBody>
        </p:sp>
        <p:sp>
          <p:nvSpPr>
            <p:cNvPr id="121875" name="AutoShape 19"/>
            <p:cNvSpPr>
              <a:spLocks noChangeArrowheads="1"/>
            </p:cNvSpPr>
            <p:nvPr/>
          </p:nvSpPr>
          <p:spPr bwMode="auto">
            <a:xfrm>
              <a:off x="1360" y="1024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68978" dir="4020649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S PGothic" charset="0"/>
              </a:endParaRPr>
            </a:p>
          </p:txBody>
        </p:sp>
      </p:grpSp>
      <p:sp>
        <p:nvSpPr>
          <p:cNvPr id="121876" name="Text Box 20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121877" name="Text Box 21"/>
          <p:cNvSpPr txBox="1">
            <a:spLocks noChangeArrowheads="1"/>
          </p:cNvSpPr>
          <p:nvPr/>
        </p:nvSpPr>
        <p:spPr bwMode="auto">
          <a:xfrm>
            <a:off x="8553450" y="61849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FFFF"/>
              </a:solidFill>
              <a:ea typeface="굴림" charset="0"/>
              <a:cs typeface="굴림" charset="0"/>
            </a:endParaRPr>
          </a:p>
        </p:txBody>
      </p:sp>
      <p:sp>
        <p:nvSpPr>
          <p:cNvPr id="121878" name="Text Box 22"/>
          <p:cNvSpPr txBox="1">
            <a:spLocks noChangeArrowheads="1"/>
          </p:cNvSpPr>
          <p:nvPr/>
        </p:nvSpPr>
        <p:spPr bwMode="auto">
          <a:xfrm>
            <a:off x="8059738" y="6486525"/>
            <a:ext cx="233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400" b="1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121879" name="Text Box 23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2000">
                <a:solidFill>
                  <a:srgbClr val="FFFFFF"/>
                </a:solidFill>
                <a:ea typeface="굴림" charset="0"/>
                <a:cs typeface="굴림" charset="0"/>
              </a:rPr>
              <a:t>5</a:t>
            </a:r>
          </a:p>
        </p:txBody>
      </p:sp>
      <p:sp>
        <p:nvSpPr>
          <p:cNvPr id="121880" name="Text Box 24"/>
          <p:cNvSpPr txBox="1">
            <a:spLocks noChangeArrowheads="1"/>
          </p:cNvSpPr>
          <p:nvPr/>
        </p:nvSpPr>
        <p:spPr bwMode="auto">
          <a:xfrm>
            <a:off x="6811963" y="6270625"/>
            <a:ext cx="1549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1200" b="1">
                <a:ea typeface="굴림" charset="0"/>
                <a:cs typeface="굴림" charset="0"/>
              </a:rPr>
              <a:t>Handbook pg. 8-14</a:t>
            </a:r>
          </a:p>
        </p:txBody>
      </p:sp>
      <p:sp>
        <p:nvSpPr>
          <p:cNvPr id="121881" name="Text Box 25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1000" b="1">
                <a:solidFill>
                  <a:srgbClr val="FFFFFF"/>
                </a:solidFill>
                <a:ea typeface="굴림" charset="0"/>
                <a:cs typeface="굴림" charset="0"/>
              </a:rPr>
              <a:t>43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1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1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1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9188" y="428625"/>
            <a:ext cx="7772400" cy="1143000"/>
          </a:xfrm>
          <a:effectLst>
            <a:outerShdw blurRad="63500"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ko-KR">
                <a:solidFill>
                  <a:srgbClr val="FAFD00"/>
                </a:solidFill>
                <a:ea typeface="굴림" charset="0"/>
                <a:cs typeface="굴림" charset="0"/>
              </a:rPr>
              <a:t>5</a:t>
            </a:r>
            <a:r>
              <a:rPr lang="ko-KR" altLang="en-US">
                <a:solidFill>
                  <a:srgbClr val="FAFD00"/>
                </a:solidFill>
                <a:ea typeface="굴림" charset="0"/>
                <a:cs typeface="굴림" charset="0"/>
              </a:rPr>
              <a:t>개의 키워드 </a:t>
            </a:r>
            <a:r>
              <a:rPr lang="en-US" altLang="ko-KR">
                <a:solidFill>
                  <a:srgbClr val="FAFD00"/>
                </a:solidFill>
                <a:ea typeface="굴림" charset="0"/>
                <a:cs typeface="굴림" charset="0"/>
              </a:rPr>
              <a:t>:</a:t>
            </a:r>
          </a:p>
        </p:txBody>
      </p:sp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8800">
                <a:solidFill>
                  <a:schemeClr val="tx2"/>
                </a:solidFill>
                <a:latin typeface="Times" charset="0"/>
                <a:ea typeface="굴림" charset="0"/>
                <a:cs typeface="굴림" charset="0"/>
              </a:rPr>
              <a:t>7</a:t>
            </a:r>
          </a:p>
        </p:txBody>
      </p:sp>
      <p:sp>
        <p:nvSpPr>
          <p:cNvPr id="119812" name="Line 4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grpSp>
        <p:nvGrpSpPr>
          <p:cNvPr id="119813" name="Group 5"/>
          <p:cNvGrpSpPr>
            <a:grpSpLocks/>
          </p:cNvGrpSpPr>
          <p:nvPr/>
        </p:nvGrpSpPr>
        <p:grpSpPr bwMode="auto">
          <a:xfrm>
            <a:off x="1619250" y="5013325"/>
            <a:ext cx="5245100" cy="914400"/>
            <a:chOff x="1368" y="3208"/>
            <a:chExt cx="2186" cy="576"/>
          </a:xfrm>
        </p:grpSpPr>
        <p:sp>
          <p:nvSpPr>
            <p:cNvPr id="119814" name="Text Box 6"/>
            <p:cNvSpPr txBox="1">
              <a:spLocks noChangeArrowheads="1"/>
            </p:cNvSpPr>
            <p:nvPr/>
          </p:nvSpPr>
          <p:spPr bwMode="auto">
            <a:xfrm>
              <a:off x="2350" y="3208"/>
              <a:ext cx="1204" cy="5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117088" dir="2436078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ko-KR" altLang="en-US" sz="5400" b="1"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예</a:t>
              </a:r>
              <a:r>
                <a:rPr lang="ko-KR" altLang="en-US" sz="4800" b="1"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</a:t>
              </a:r>
              <a:r>
                <a:rPr lang="ko-KR" altLang="en-US" sz="48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</a:t>
              </a:r>
              <a:r>
                <a:rPr lang="en-US" altLang="ko-KR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=  </a:t>
              </a:r>
              <a:r>
                <a:rPr lang="ko-KR" altLang="en-US" sz="4000" b="1"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예수</a:t>
              </a:r>
              <a:endParaRPr lang="en-US" altLang="ko-KR" sz="4000" b="1"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endParaRPr>
            </a:p>
          </p:txBody>
        </p:sp>
        <p:sp>
          <p:nvSpPr>
            <p:cNvPr id="119815" name="AutoShape 7"/>
            <p:cNvSpPr>
              <a:spLocks noChangeArrowheads="1"/>
            </p:cNvSpPr>
            <p:nvPr/>
          </p:nvSpPr>
          <p:spPr bwMode="auto">
            <a:xfrm>
              <a:off x="1368" y="3320"/>
              <a:ext cx="392" cy="377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S PGothic" charset="0"/>
              </a:endParaRPr>
            </a:p>
          </p:txBody>
        </p:sp>
      </p:grpSp>
      <p:grpSp>
        <p:nvGrpSpPr>
          <p:cNvPr id="119816" name="Group 8"/>
          <p:cNvGrpSpPr>
            <a:grpSpLocks/>
          </p:cNvGrpSpPr>
          <p:nvPr/>
        </p:nvGrpSpPr>
        <p:grpSpPr bwMode="auto">
          <a:xfrm>
            <a:off x="1619250" y="4076700"/>
            <a:ext cx="7704138" cy="914400"/>
            <a:chOff x="1353" y="2600"/>
            <a:chExt cx="3011" cy="576"/>
          </a:xfrm>
        </p:grpSpPr>
        <p:sp>
          <p:nvSpPr>
            <p:cNvPr id="119817" name="Text Box 9"/>
            <p:cNvSpPr txBox="1">
              <a:spLocks noChangeArrowheads="1"/>
            </p:cNvSpPr>
            <p:nvPr/>
          </p:nvSpPr>
          <p:spPr bwMode="auto">
            <a:xfrm>
              <a:off x="1918" y="2600"/>
              <a:ext cx="2446" cy="5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117088" dir="2436078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ko-KR" altLang="en-US" sz="54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    </a:t>
              </a:r>
              <a:r>
                <a:rPr lang="ko-KR" altLang="en-US" sz="54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중</a:t>
              </a:r>
              <a:r>
                <a:rPr lang="ko-KR" altLang="en-US" sz="48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 </a:t>
              </a:r>
              <a:r>
                <a:rPr lang="en-US" altLang="ko-KR" sz="40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=  </a:t>
              </a:r>
              <a:r>
                <a:rPr lang="ko-KR" altLang="en-US" sz="40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중간기</a:t>
              </a:r>
              <a:r>
                <a:rPr lang="en-US" altLang="ko-KR" sz="40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 </a:t>
              </a:r>
              <a:endParaRPr lang="en-US" altLang="ko-KR" sz="40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endParaRPr>
            </a:p>
          </p:txBody>
        </p:sp>
        <p:sp>
          <p:nvSpPr>
            <p:cNvPr id="119818" name="AutoShape 10"/>
            <p:cNvSpPr>
              <a:spLocks noChangeArrowheads="1"/>
            </p:cNvSpPr>
            <p:nvPr/>
          </p:nvSpPr>
          <p:spPr bwMode="auto">
            <a:xfrm>
              <a:off x="1353" y="2737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S PGothic" charset="0"/>
              </a:endParaRPr>
            </a:p>
          </p:txBody>
        </p:sp>
      </p:grpSp>
      <p:grpSp>
        <p:nvGrpSpPr>
          <p:cNvPr id="119819" name="Group 11"/>
          <p:cNvGrpSpPr>
            <a:grpSpLocks/>
          </p:cNvGrpSpPr>
          <p:nvPr/>
        </p:nvGrpSpPr>
        <p:grpSpPr bwMode="auto">
          <a:xfrm>
            <a:off x="1692275" y="3213100"/>
            <a:ext cx="5210175" cy="1006475"/>
            <a:chOff x="1376" y="2010"/>
            <a:chExt cx="2867" cy="634"/>
          </a:xfrm>
        </p:grpSpPr>
        <p:sp>
          <p:nvSpPr>
            <p:cNvPr id="119820" name="Text Box 12"/>
            <p:cNvSpPr txBox="1">
              <a:spLocks noChangeArrowheads="1"/>
            </p:cNvSpPr>
            <p:nvPr/>
          </p:nvSpPr>
          <p:spPr bwMode="auto">
            <a:xfrm>
              <a:off x="2465" y="2010"/>
              <a:ext cx="1778" cy="634"/>
            </a:xfrm>
            <a:prstGeom prst="rect">
              <a:avLst/>
            </a:prstGeom>
            <a:noFill/>
            <a:ln>
              <a:noFill/>
            </a:ln>
            <a:effectLst>
              <a:outerShdw blurRad="63500" dist="127000" dir="2212194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ko-KR" sz="6000" b="1">
                  <a:solidFill>
                    <a:srgbClr val="07DD3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 3</a:t>
              </a:r>
              <a:r>
                <a:rPr lang="en-US" altLang="ko-KR" sz="4800" b="1">
                  <a:solidFill>
                    <a:srgbClr val="07DD3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</a:t>
              </a:r>
              <a:r>
                <a:rPr lang="en-US" altLang="ko-KR" sz="48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 </a:t>
              </a:r>
              <a:r>
                <a:rPr lang="en-US" altLang="ko-KR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=  </a:t>
              </a:r>
              <a:r>
                <a:rPr lang="ko-KR" altLang="en-US" sz="4000" b="1">
                  <a:solidFill>
                    <a:srgbClr val="21D70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시대</a:t>
              </a:r>
              <a:endParaRPr lang="en-US" altLang="ko-KR" sz="4000" b="1">
                <a:solidFill>
                  <a:srgbClr val="21D70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endParaRPr>
            </a:p>
          </p:txBody>
        </p:sp>
        <p:sp>
          <p:nvSpPr>
            <p:cNvPr id="119821" name="AutoShape 13"/>
            <p:cNvSpPr>
              <a:spLocks noChangeArrowheads="1"/>
            </p:cNvSpPr>
            <p:nvPr/>
          </p:nvSpPr>
          <p:spPr bwMode="auto">
            <a:xfrm>
              <a:off x="1376" y="2136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81320" dir="2319588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S PGothic" charset="0"/>
              </a:endParaRPr>
            </a:p>
          </p:txBody>
        </p:sp>
      </p:grpSp>
      <p:grpSp>
        <p:nvGrpSpPr>
          <p:cNvPr id="119822" name="Group 14"/>
          <p:cNvGrpSpPr>
            <a:grpSpLocks/>
          </p:cNvGrpSpPr>
          <p:nvPr/>
        </p:nvGrpSpPr>
        <p:grpSpPr bwMode="auto">
          <a:xfrm>
            <a:off x="1692275" y="2349500"/>
            <a:ext cx="5176838" cy="1006475"/>
            <a:chOff x="1376" y="1469"/>
            <a:chExt cx="2776" cy="634"/>
          </a:xfrm>
        </p:grpSpPr>
        <p:sp>
          <p:nvSpPr>
            <p:cNvPr id="119823" name="Text Box 15"/>
            <p:cNvSpPr txBox="1">
              <a:spLocks noChangeArrowheads="1"/>
            </p:cNvSpPr>
            <p:nvPr/>
          </p:nvSpPr>
          <p:spPr bwMode="auto">
            <a:xfrm>
              <a:off x="2079" y="1469"/>
              <a:ext cx="2073" cy="634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ko-KR" sz="6000" b="1">
                  <a:solidFill>
                    <a:srgbClr val="EA304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    4</a:t>
              </a:r>
              <a:r>
                <a:rPr lang="en-US" altLang="ko-KR" sz="4800" b="1">
                  <a:solidFill>
                    <a:srgbClr val="EA304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</a:t>
              </a:r>
              <a:r>
                <a:rPr lang="en-US" altLang="ko-KR" sz="48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 </a:t>
              </a:r>
              <a:r>
                <a:rPr lang="en-US" altLang="ko-KR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=  </a:t>
              </a:r>
              <a:r>
                <a:rPr lang="ko-KR" altLang="en-US" sz="4000" b="1">
                  <a:solidFill>
                    <a:srgbClr val="FC100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사람</a:t>
              </a:r>
              <a:endParaRPr lang="en-US" altLang="ko-KR" sz="4000" b="1">
                <a:solidFill>
                  <a:srgbClr val="FC10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endParaRPr>
            </a:p>
          </p:txBody>
        </p:sp>
        <p:sp>
          <p:nvSpPr>
            <p:cNvPr id="119824" name="AutoShape 16"/>
            <p:cNvSpPr>
              <a:spLocks noChangeArrowheads="1"/>
            </p:cNvSpPr>
            <p:nvPr/>
          </p:nvSpPr>
          <p:spPr bwMode="auto">
            <a:xfrm>
              <a:off x="1376" y="1608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63500" dir="3187806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S PGothic" charset="0"/>
              </a:endParaRPr>
            </a:p>
          </p:txBody>
        </p:sp>
      </p:grpSp>
      <p:grpSp>
        <p:nvGrpSpPr>
          <p:cNvPr id="119825" name="Group 17"/>
          <p:cNvGrpSpPr>
            <a:grpSpLocks/>
          </p:cNvGrpSpPr>
          <p:nvPr/>
        </p:nvGrpSpPr>
        <p:grpSpPr bwMode="auto">
          <a:xfrm>
            <a:off x="1692275" y="1484313"/>
            <a:ext cx="5103813" cy="914400"/>
            <a:chOff x="1360" y="938"/>
            <a:chExt cx="2792" cy="576"/>
          </a:xfrm>
        </p:grpSpPr>
        <p:sp>
          <p:nvSpPr>
            <p:cNvPr id="119826" name="Text Box 18"/>
            <p:cNvSpPr txBox="1">
              <a:spLocks noChangeArrowheads="1"/>
            </p:cNvSpPr>
            <p:nvPr/>
          </p:nvSpPr>
          <p:spPr bwMode="auto">
            <a:xfrm>
              <a:off x="2155" y="938"/>
              <a:ext cx="1997" cy="5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9250" dir="3267739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ko-KR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   </a:t>
              </a:r>
              <a:r>
                <a:rPr lang="ko-KR" altLang="en-US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창</a:t>
              </a:r>
              <a:r>
                <a:rPr lang="ko-KR" alt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</a:t>
              </a:r>
              <a:r>
                <a:rPr lang="ko-KR" altLang="en-US" sz="48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</a:t>
              </a:r>
              <a:r>
                <a:rPr lang="en-US" altLang="ko-KR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=  </a:t>
              </a:r>
              <a:r>
                <a:rPr lang="ko-KR" altLang="en-US" sz="40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창조</a:t>
              </a:r>
              <a:endParaRPr lang="en-US" altLang="ko-KR" sz="40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endParaRPr>
            </a:p>
          </p:txBody>
        </p:sp>
        <p:sp>
          <p:nvSpPr>
            <p:cNvPr id="119827" name="AutoShape 19"/>
            <p:cNvSpPr>
              <a:spLocks noChangeArrowheads="1"/>
            </p:cNvSpPr>
            <p:nvPr/>
          </p:nvSpPr>
          <p:spPr bwMode="auto">
            <a:xfrm>
              <a:off x="1360" y="1024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68978" dir="4020649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S PGothic" charset="0"/>
              </a:endParaRPr>
            </a:p>
          </p:txBody>
        </p:sp>
      </p:grpSp>
      <p:sp>
        <p:nvSpPr>
          <p:cNvPr id="119828" name="Text Box 20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119829" name="Text Box 21"/>
          <p:cNvSpPr txBox="1">
            <a:spLocks noChangeArrowheads="1"/>
          </p:cNvSpPr>
          <p:nvPr/>
        </p:nvSpPr>
        <p:spPr bwMode="auto">
          <a:xfrm>
            <a:off x="8553450" y="61849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FFFF"/>
              </a:solidFill>
              <a:ea typeface="굴림" charset="0"/>
              <a:cs typeface="굴림" charset="0"/>
            </a:endParaRPr>
          </a:p>
        </p:txBody>
      </p:sp>
      <p:sp>
        <p:nvSpPr>
          <p:cNvPr id="119830" name="Text Box 22"/>
          <p:cNvSpPr txBox="1">
            <a:spLocks noChangeArrowheads="1"/>
          </p:cNvSpPr>
          <p:nvPr/>
        </p:nvSpPr>
        <p:spPr bwMode="auto">
          <a:xfrm>
            <a:off x="8059738" y="6486525"/>
            <a:ext cx="233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400" b="1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119831" name="Text Box 23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2000">
                <a:solidFill>
                  <a:srgbClr val="FFFFFF"/>
                </a:solidFill>
                <a:ea typeface="굴림" charset="0"/>
                <a:cs typeface="굴림" charset="0"/>
              </a:rPr>
              <a:t>5</a:t>
            </a:r>
          </a:p>
        </p:txBody>
      </p:sp>
      <p:sp>
        <p:nvSpPr>
          <p:cNvPr id="119832" name="Text Box 24"/>
          <p:cNvSpPr txBox="1">
            <a:spLocks noChangeArrowheads="1"/>
          </p:cNvSpPr>
          <p:nvPr/>
        </p:nvSpPr>
        <p:spPr bwMode="auto">
          <a:xfrm>
            <a:off x="6811963" y="6270625"/>
            <a:ext cx="1549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1200" b="1">
                <a:ea typeface="굴림" charset="0"/>
                <a:cs typeface="굴림" charset="0"/>
              </a:rPr>
              <a:t>Handbook pg. 8-14</a:t>
            </a:r>
          </a:p>
        </p:txBody>
      </p:sp>
      <p:sp>
        <p:nvSpPr>
          <p:cNvPr id="119833" name="Text Box 25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1000" b="1">
                <a:solidFill>
                  <a:srgbClr val="FFFFFF"/>
                </a:solidFill>
                <a:ea typeface="굴림" charset="0"/>
                <a:cs typeface="굴림" charset="0"/>
              </a:rPr>
              <a:t>43</a:t>
            </a:r>
          </a:p>
        </p:txBody>
      </p:sp>
      <p:sp>
        <p:nvSpPr>
          <p:cNvPr id="119834" name="Oval 26"/>
          <p:cNvSpPr>
            <a:spLocks noChangeArrowheads="1"/>
          </p:cNvSpPr>
          <p:nvPr/>
        </p:nvSpPr>
        <p:spPr bwMode="auto">
          <a:xfrm>
            <a:off x="1116013" y="1484313"/>
            <a:ext cx="6581775" cy="958850"/>
          </a:xfrm>
          <a:prstGeom prst="ellipse">
            <a:avLst/>
          </a:prstGeom>
          <a:noFill/>
          <a:ln w="76200">
            <a:solidFill>
              <a:srgbClr val="FF0718"/>
            </a:solidFill>
            <a:round/>
            <a:headEnd/>
            <a:tailEnd/>
          </a:ln>
          <a:effectLst>
            <a:outerShdw blurRad="63500" dist="144802" dir="227249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9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9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9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9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9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 autoUpdateAnimBg="0"/>
      <p:bldP spid="11983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9188" y="428625"/>
            <a:ext cx="7772400" cy="1143000"/>
          </a:xfrm>
          <a:effectLst>
            <a:outerShdw blurRad="63500"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ko-KR">
                <a:solidFill>
                  <a:srgbClr val="FAFD00"/>
                </a:solidFill>
                <a:ea typeface="굴림" charset="0"/>
                <a:cs typeface="굴림" charset="0"/>
              </a:rPr>
              <a:t>5</a:t>
            </a:r>
            <a:r>
              <a:rPr lang="ko-KR" altLang="en-US">
                <a:solidFill>
                  <a:srgbClr val="FAFD00"/>
                </a:solidFill>
                <a:ea typeface="굴림" charset="0"/>
                <a:cs typeface="굴림" charset="0"/>
              </a:rPr>
              <a:t>개의 키워드 </a:t>
            </a:r>
            <a:r>
              <a:rPr lang="en-US" altLang="ko-KR">
                <a:solidFill>
                  <a:srgbClr val="FAFD00"/>
                </a:solidFill>
                <a:ea typeface="굴림" charset="0"/>
                <a:cs typeface="굴림" charset="0"/>
              </a:rPr>
              <a:t>:</a:t>
            </a:r>
          </a:p>
        </p:txBody>
      </p:sp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8800">
                <a:solidFill>
                  <a:schemeClr val="tx2"/>
                </a:solidFill>
                <a:latin typeface="Times" charset="0"/>
                <a:ea typeface="굴림" charset="0"/>
                <a:cs typeface="굴림" charset="0"/>
              </a:rPr>
              <a:t>7</a:t>
            </a:r>
          </a:p>
        </p:txBody>
      </p:sp>
      <p:sp>
        <p:nvSpPr>
          <p:cNvPr id="130052" name="Line 4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grpSp>
        <p:nvGrpSpPr>
          <p:cNvPr id="130053" name="Group 5"/>
          <p:cNvGrpSpPr>
            <a:grpSpLocks/>
          </p:cNvGrpSpPr>
          <p:nvPr/>
        </p:nvGrpSpPr>
        <p:grpSpPr bwMode="auto">
          <a:xfrm>
            <a:off x="1619250" y="5013325"/>
            <a:ext cx="5245100" cy="914400"/>
            <a:chOff x="1368" y="3208"/>
            <a:chExt cx="2186" cy="576"/>
          </a:xfrm>
        </p:grpSpPr>
        <p:sp>
          <p:nvSpPr>
            <p:cNvPr id="130054" name="Text Box 6"/>
            <p:cNvSpPr txBox="1">
              <a:spLocks noChangeArrowheads="1"/>
            </p:cNvSpPr>
            <p:nvPr/>
          </p:nvSpPr>
          <p:spPr bwMode="auto">
            <a:xfrm>
              <a:off x="2350" y="3208"/>
              <a:ext cx="1204" cy="5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117088" dir="2436078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ko-KR" altLang="en-US" sz="5400" b="1"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예</a:t>
              </a:r>
              <a:r>
                <a:rPr lang="ko-KR" altLang="en-US" sz="4800" b="1"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</a:t>
              </a:r>
              <a:r>
                <a:rPr lang="ko-KR" altLang="en-US" sz="48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</a:t>
              </a:r>
              <a:r>
                <a:rPr lang="en-US" altLang="ko-KR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=  </a:t>
              </a:r>
              <a:r>
                <a:rPr lang="ko-KR" altLang="en-US" sz="4000" b="1"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예수</a:t>
              </a:r>
              <a:endParaRPr lang="en-US" altLang="ko-KR" sz="4000" b="1"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endParaRPr>
            </a:p>
          </p:txBody>
        </p:sp>
        <p:sp>
          <p:nvSpPr>
            <p:cNvPr id="130055" name="AutoShape 7"/>
            <p:cNvSpPr>
              <a:spLocks noChangeArrowheads="1"/>
            </p:cNvSpPr>
            <p:nvPr/>
          </p:nvSpPr>
          <p:spPr bwMode="auto">
            <a:xfrm>
              <a:off x="1368" y="3320"/>
              <a:ext cx="392" cy="377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S PGothic" charset="0"/>
              </a:endParaRPr>
            </a:p>
          </p:txBody>
        </p:sp>
      </p:grpSp>
      <p:grpSp>
        <p:nvGrpSpPr>
          <p:cNvPr id="130056" name="Group 8"/>
          <p:cNvGrpSpPr>
            <a:grpSpLocks/>
          </p:cNvGrpSpPr>
          <p:nvPr/>
        </p:nvGrpSpPr>
        <p:grpSpPr bwMode="auto">
          <a:xfrm>
            <a:off x="1619250" y="4076700"/>
            <a:ext cx="7704138" cy="914400"/>
            <a:chOff x="1353" y="2600"/>
            <a:chExt cx="3011" cy="576"/>
          </a:xfrm>
        </p:grpSpPr>
        <p:sp>
          <p:nvSpPr>
            <p:cNvPr id="130057" name="Text Box 9"/>
            <p:cNvSpPr txBox="1">
              <a:spLocks noChangeArrowheads="1"/>
            </p:cNvSpPr>
            <p:nvPr/>
          </p:nvSpPr>
          <p:spPr bwMode="auto">
            <a:xfrm>
              <a:off x="1918" y="2600"/>
              <a:ext cx="2446" cy="5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117088" dir="2436078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ko-KR" altLang="en-US" sz="54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    </a:t>
              </a:r>
              <a:r>
                <a:rPr lang="ko-KR" altLang="en-US" sz="54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중</a:t>
              </a:r>
              <a:r>
                <a:rPr lang="ko-KR" altLang="en-US" sz="48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 </a:t>
              </a:r>
              <a:r>
                <a:rPr lang="en-US" altLang="ko-KR" sz="40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=  </a:t>
              </a:r>
              <a:r>
                <a:rPr lang="ko-KR" altLang="en-US" sz="40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중간기</a:t>
              </a:r>
              <a:r>
                <a:rPr lang="en-US" altLang="ko-KR" sz="40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 </a:t>
              </a:r>
              <a:endParaRPr lang="en-US" altLang="ko-KR" sz="40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endParaRPr>
            </a:p>
          </p:txBody>
        </p:sp>
        <p:sp>
          <p:nvSpPr>
            <p:cNvPr id="130058" name="AutoShape 10"/>
            <p:cNvSpPr>
              <a:spLocks noChangeArrowheads="1"/>
            </p:cNvSpPr>
            <p:nvPr/>
          </p:nvSpPr>
          <p:spPr bwMode="auto">
            <a:xfrm>
              <a:off x="1353" y="2737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S PGothic" charset="0"/>
              </a:endParaRPr>
            </a:p>
          </p:txBody>
        </p:sp>
      </p:grpSp>
      <p:grpSp>
        <p:nvGrpSpPr>
          <p:cNvPr id="130059" name="Group 11"/>
          <p:cNvGrpSpPr>
            <a:grpSpLocks/>
          </p:cNvGrpSpPr>
          <p:nvPr/>
        </p:nvGrpSpPr>
        <p:grpSpPr bwMode="auto">
          <a:xfrm>
            <a:off x="1692275" y="3213100"/>
            <a:ext cx="5210175" cy="1006475"/>
            <a:chOff x="1376" y="2010"/>
            <a:chExt cx="2867" cy="634"/>
          </a:xfrm>
        </p:grpSpPr>
        <p:sp>
          <p:nvSpPr>
            <p:cNvPr id="130060" name="Text Box 12"/>
            <p:cNvSpPr txBox="1">
              <a:spLocks noChangeArrowheads="1"/>
            </p:cNvSpPr>
            <p:nvPr/>
          </p:nvSpPr>
          <p:spPr bwMode="auto">
            <a:xfrm>
              <a:off x="2465" y="2010"/>
              <a:ext cx="1778" cy="634"/>
            </a:xfrm>
            <a:prstGeom prst="rect">
              <a:avLst/>
            </a:prstGeom>
            <a:noFill/>
            <a:ln>
              <a:noFill/>
            </a:ln>
            <a:effectLst>
              <a:outerShdw blurRad="63500" dist="127000" dir="2212194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ko-KR" sz="6000" b="1">
                  <a:solidFill>
                    <a:srgbClr val="07DD3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 3</a:t>
              </a:r>
              <a:r>
                <a:rPr lang="en-US" altLang="ko-KR" sz="4800" b="1">
                  <a:solidFill>
                    <a:srgbClr val="07DD3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</a:t>
              </a:r>
              <a:r>
                <a:rPr lang="en-US" altLang="ko-KR" sz="48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 </a:t>
              </a:r>
              <a:r>
                <a:rPr lang="en-US" altLang="ko-KR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=  </a:t>
              </a:r>
              <a:r>
                <a:rPr lang="ko-KR" altLang="en-US" sz="4000" b="1">
                  <a:solidFill>
                    <a:srgbClr val="21D70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시대</a:t>
              </a:r>
              <a:endParaRPr lang="en-US" altLang="ko-KR" sz="4000" b="1">
                <a:solidFill>
                  <a:srgbClr val="21D70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endParaRPr>
            </a:p>
          </p:txBody>
        </p:sp>
        <p:sp>
          <p:nvSpPr>
            <p:cNvPr id="130061" name="AutoShape 13"/>
            <p:cNvSpPr>
              <a:spLocks noChangeArrowheads="1"/>
            </p:cNvSpPr>
            <p:nvPr/>
          </p:nvSpPr>
          <p:spPr bwMode="auto">
            <a:xfrm>
              <a:off x="1376" y="2136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81320" dir="2319588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S PGothic" charset="0"/>
              </a:endParaRPr>
            </a:p>
          </p:txBody>
        </p:sp>
      </p:grpSp>
      <p:grpSp>
        <p:nvGrpSpPr>
          <p:cNvPr id="130062" name="Group 14"/>
          <p:cNvGrpSpPr>
            <a:grpSpLocks/>
          </p:cNvGrpSpPr>
          <p:nvPr/>
        </p:nvGrpSpPr>
        <p:grpSpPr bwMode="auto">
          <a:xfrm>
            <a:off x="1692275" y="2349500"/>
            <a:ext cx="5176838" cy="1006475"/>
            <a:chOff x="1376" y="1469"/>
            <a:chExt cx="2776" cy="634"/>
          </a:xfrm>
        </p:grpSpPr>
        <p:sp>
          <p:nvSpPr>
            <p:cNvPr id="130063" name="Text Box 15"/>
            <p:cNvSpPr txBox="1">
              <a:spLocks noChangeArrowheads="1"/>
            </p:cNvSpPr>
            <p:nvPr/>
          </p:nvSpPr>
          <p:spPr bwMode="auto">
            <a:xfrm>
              <a:off x="2079" y="1469"/>
              <a:ext cx="2073" cy="634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ko-KR" sz="6000" b="1">
                  <a:solidFill>
                    <a:srgbClr val="EA304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    4</a:t>
              </a:r>
              <a:r>
                <a:rPr lang="en-US" altLang="ko-KR" sz="4800" b="1">
                  <a:solidFill>
                    <a:srgbClr val="EA304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</a:t>
              </a:r>
              <a:r>
                <a:rPr lang="en-US" altLang="ko-KR" sz="48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 </a:t>
              </a:r>
              <a:r>
                <a:rPr lang="en-US" altLang="ko-KR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=  </a:t>
              </a:r>
              <a:r>
                <a:rPr lang="ko-KR" altLang="en-US" sz="4000" b="1">
                  <a:solidFill>
                    <a:srgbClr val="FC100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사람</a:t>
              </a:r>
              <a:endParaRPr lang="en-US" altLang="ko-KR" sz="4000" b="1">
                <a:solidFill>
                  <a:srgbClr val="FC10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endParaRPr>
            </a:p>
          </p:txBody>
        </p:sp>
        <p:sp>
          <p:nvSpPr>
            <p:cNvPr id="130064" name="AutoShape 16"/>
            <p:cNvSpPr>
              <a:spLocks noChangeArrowheads="1"/>
            </p:cNvSpPr>
            <p:nvPr/>
          </p:nvSpPr>
          <p:spPr bwMode="auto">
            <a:xfrm>
              <a:off x="1376" y="1608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63500" dir="3187806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S PGothic" charset="0"/>
              </a:endParaRPr>
            </a:p>
          </p:txBody>
        </p:sp>
      </p:grpSp>
      <p:grpSp>
        <p:nvGrpSpPr>
          <p:cNvPr id="130065" name="Group 17"/>
          <p:cNvGrpSpPr>
            <a:grpSpLocks/>
          </p:cNvGrpSpPr>
          <p:nvPr/>
        </p:nvGrpSpPr>
        <p:grpSpPr bwMode="auto">
          <a:xfrm>
            <a:off x="1692275" y="1484313"/>
            <a:ext cx="5103813" cy="914400"/>
            <a:chOff x="1360" y="938"/>
            <a:chExt cx="2792" cy="576"/>
          </a:xfrm>
        </p:grpSpPr>
        <p:sp>
          <p:nvSpPr>
            <p:cNvPr id="130066" name="Text Box 18"/>
            <p:cNvSpPr txBox="1">
              <a:spLocks noChangeArrowheads="1"/>
            </p:cNvSpPr>
            <p:nvPr/>
          </p:nvSpPr>
          <p:spPr bwMode="auto">
            <a:xfrm>
              <a:off x="2155" y="938"/>
              <a:ext cx="1997" cy="5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9250" dir="3267739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ko-KR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   </a:t>
              </a:r>
              <a:r>
                <a:rPr lang="ko-KR" altLang="en-US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창</a:t>
              </a:r>
              <a:r>
                <a:rPr lang="ko-KR" alt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</a:t>
              </a:r>
              <a:r>
                <a:rPr lang="ko-KR" altLang="en-US" sz="48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</a:t>
              </a:r>
              <a:r>
                <a:rPr lang="en-US" altLang="ko-KR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=  </a:t>
              </a:r>
              <a:r>
                <a:rPr lang="ko-KR" altLang="en-US" sz="40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창조</a:t>
              </a:r>
              <a:endParaRPr lang="en-US" altLang="ko-KR" sz="40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endParaRPr>
            </a:p>
          </p:txBody>
        </p:sp>
        <p:sp>
          <p:nvSpPr>
            <p:cNvPr id="130067" name="AutoShape 19"/>
            <p:cNvSpPr>
              <a:spLocks noChangeArrowheads="1"/>
            </p:cNvSpPr>
            <p:nvPr/>
          </p:nvSpPr>
          <p:spPr bwMode="auto">
            <a:xfrm>
              <a:off x="1360" y="1024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68978" dir="4020649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S PGothic" charset="0"/>
              </a:endParaRPr>
            </a:p>
          </p:txBody>
        </p:sp>
      </p:grpSp>
      <p:sp>
        <p:nvSpPr>
          <p:cNvPr id="130068" name="Text Box 20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130069" name="Text Box 21"/>
          <p:cNvSpPr txBox="1">
            <a:spLocks noChangeArrowheads="1"/>
          </p:cNvSpPr>
          <p:nvPr/>
        </p:nvSpPr>
        <p:spPr bwMode="auto">
          <a:xfrm>
            <a:off x="8553450" y="61849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FFFF"/>
              </a:solidFill>
              <a:ea typeface="굴림" charset="0"/>
              <a:cs typeface="굴림" charset="0"/>
            </a:endParaRPr>
          </a:p>
        </p:txBody>
      </p:sp>
      <p:sp>
        <p:nvSpPr>
          <p:cNvPr id="130070" name="Text Box 22"/>
          <p:cNvSpPr txBox="1">
            <a:spLocks noChangeArrowheads="1"/>
          </p:cNvSpPr>
          <p:nvPr/>
        </p:nvSpPr>
        <p:spPr bwMode="auto">
          <a:xfrm>
            <a:off x="8059738" y="6486525"/>
            <a:ext cx="233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400" b="1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130071" name="Text Box 23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2000">
                <a:solidFill>
                  <a:srgbClr val="FFFFFF"/>
                </a:solidFill>
                <a:ea typeface="굴림" charset="0"/>
                <a:cs typeface="굴림" charset="0"/>
              </a:rPr>
              <a:t>5</a:t>
            </a:r>
          </a:p>
        </p:txBody>
      </p:sp>
      <p:sp>
        <p:nvSpPr>
          <p:cNvPr id="130072" name="Text Box 24"/>
          <p:cNvSpPr txBox="1">
            <a:spLocks noChangeArrowheads="1"/>
          </p:cNvSpPr>
          <p:nvPr/>
        </p:nvSpPr>
        <p:spPr bwMode="auto">
          <a:xfrm>
            <a:off x="6811963" y="6270625"/>
            <a:ext cx="1549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1200" b="1">
                <a:ea typeface="굴림" charset="0"/>
                <a:cs typeface="굴림" charset="0"/>
              </a:rPr>
              <a:t>Handbook pg. 8-14</a:t>
            </a:r>
          </a:p>
        </p:txBody>
      </p:sp>
      <p:sp>
        <p:nvSpPr>
          <p:cNvPr id="130073" name="Text Box 25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1000" b="1">
                <a:solidFill>
                  <a:srgbClr val="FFFFFF"/>
                </a:solidFill>
                <a:ea typeface="굴림" charset="0"/>
                <a:cs typeface="굴림" charset="0"/>
              </a:rPr>
              <a:t>43</a:t>
            </a:r>
          </a:p>
        </p:txBody>
      </p:sp>
      <p:sp>
        <p:nvSpPr>
          <p:cNvPr id="130074" name="Oval 26"/>
          <p:cNvSpPr>
            <a:spLocks noChangeArrowheads="1"/>
          </p:cNvSpPr>
          <p:nvPr/>
        </p:nvSpPr>
        <p:spPr bwMode="auto">
          <a:xfrm>
            <a:off x="1187450" y="2349500"/>
            <a:ext cx="6311900" cy="958850"/>
          </a:xfrm>
          <a:prstGeom prst="ellipse">
            <a:avLst/>
          </a:prstGeom>
          <a:noFill/>
          <a:ln w="76200">
            <a:solidFill>
              <a:srgbClr val="FF0718"/>
            </a:solidFill>
            <a:round/>
            <a:headEnd/>
            <a:tailEnd/>
          </a:ln>
          <a:effectLst>
            <a:outerShdw blurRad="63500" dist="144802" dir="227249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0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0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0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0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66950" y="495300"/>
            <a:ext cx="3721100" cy="1143000"/>
          </a:xfrm>
          <a:effectLst>
            <a:outerShdw blurRad="63500"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ko-KR" sz="4800">
                <a:solidFill>
                  <a:srgbClr val="FF5008"/>
                </a:solidFill>
                <a:ea typeface="굴림" charset="0"/>
                <a:cs typeface="굴림" charset="0"/>
              </a:rPr>
              <a:t>4  </a:t>
            </a:r>
            <a:r>
              <a:rPr lang="ko-KR" altLang="en-US" sz="4800">
                <a:solidFill>
                  <a:srgbClr val="FF5008"/>
                </a:solidFill>
                <a:ea typeface="굴림" charset="0"/>
                <a:cs typeface="굴림" charset="0"/>
              </a:rPr>
              <a:t>사람 </a:t>
            </a:r>
            <a:endParaRPr lang="en-US" altLang="ko-KR" sz="4800">
              <a:solidFill>
                <a:srgbClr val="FAFD00"/>
              </a:solidFill>
              <a:ea typeface="굴림" charset="0"/>
              <a:cs typeface="굴림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22500" y="1968500"/>
            <a:ext cx="4760913" cy="4114800"/>
          </a:xfrm>
          <a:effectLst>
            <a:outerShdw blurRad="63500"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marL="677863" indent="-677863" defTabSz="1033463">
              <a:defRPr/>
            </a:pPr>
            <a:r>
              <a:rPr lang="ko-KR" altLang="en-US" sz="5400" b="1">
                <a:ea typeface="굴림" charset="0"/>
                <a:cs typeface="굴림" charset="0"/>
              </a:rPr>
              <a:t>아</a:t>
            </a:r>
            <a:r>
              <a:rPr lang="ko-KR" altLang="en-US" sz="5400" b="1">
                <a:solidFill>
                  <a:srgbClr val="00FF00"/>
                </a:solidFill>
                <a:ea typeface="굴림" charset="0"/>
                <a:cs typeface="굴림" charset="0"/>
              </a:rPr>
              <a:t> </a:t>
            </a:r>
            <a:r>
              <a:rPr lang="ko-KR" altLang="en-US" sz="5400" b="1">
                <a:solidFill>
                  <a:srgbClr val="FF5008"/>
                </a:solidFill>
                <a:ea typeface="굴림" charset="0"/>
                <a:cs typeface="굴림" charset="0"/>
              </a:rPr>
              <a:t>브라함</a:t>
            </a:r>
            <a:endParaRPr lang="en-US" altLang="ko-KR" sz="5400" b="1">
              <a:solidFill>
                <a:srgbClr val="FF5008"/>
              </a:solidFill>
              <a:ea typeface="굴림" charset="0"/>
              <a:cs typeface="굴림" charset="0"/>
            </a:endParaRPr>
          </a:p>
          <a:p>
            <a:pPr marL="677863" indent="-677863" defTabSz="1033463">
              <a:defRPr/>
            </a:pPr>
            <a:r>
              <a:rPr lang="ko-KR" altLang="en-US" sz="5400" b="1">
                <a:ea typeface="굴림" charset="0"/>
                <a:cs typeface="굴림" charset="0"/>
              </a:rPr>
              <a:t>요</a:t>
            </a:r>
            <a:r>
              <a:rPr lang="en-US" altLang="ko-KR" sz="5400" b="1">
                <a:solidFill>
                  <a:srgbClr val="00FF00"/>
                </a:solidFill>
                <a:ea typeface="굴림" charset="0"/>
                <a:cs typeface="굴림" charset="0"/>
              </a:rPr>
              <a:t> </a:t>
            </a:r>
            <a:r>
              <a:rPr lang="ko-KR" altLang="en-US" sz="5400" b="1">
                <a:solidFill>
                  <a:srgbClr val="FF5008"/>
                </a:solidFill>
                <a:ea typeface="굴림" charset="0"/>
                <a:cs typeface="굴림" charset="0"/>
              </a:rPr>
              <a:t>셉</a:t>
            </a:r>
            <a:endParaRPr lang="en-US" altLang="ko-KR" sz="5400" b="1">
              <a:solidFill>
                <a:srgbClr val="FF5008"/>
              </a:solidFill>
              <a:ea typeface="굴림" charset="0"/>
              <a:cs typeface="굴림" charset="0"/>
            </a:endParaRPr>
          </a:p>
          <a:p>
            <a:pPr marL="677863" indent="-677863" defTabSz="1033463">
              <a:defRPr/>
            </a:pPr>
            <a:r>
              <a:rPr lang="ko-KR" altLang="en-US" sz="5400" b="1">
                <a:ea typeface="굴림" charset="0"/>
                <a:cs typeface="굴림" charset="0"/>
              </a:rPr>
              <a:t>모</a:t>
            </a:r>
            <a:r>
              <a:rPr lang="en-US" altLang="ko-KR" sz="5400" b="1">
                <a:solidFill>
                  <a:srgbClr val="00FF00"/>
                </a:solidFill>
                <a:ea typeface="굴림" charset="0"/>
                <a:cs typeface="굴림" charset="0"/>
              </a:rPr>
              <a:t> </a:t>
            </a:r>
            <a:r>
              <a:rPr lang="ko-KR" altLang="en-US" sz="5400" b="1">
                <a:solidFill>
                  <a:srgbClr val="FF5008"/>
                </a:solidFill>
                <a:ea typeface="굴림" charset="0"/>
                <a:cs typeface="굴림" charset="0"/>
              </a:rPr>
              <a:t>세</a:t>
            </a:r>
            <a:endParaRPr lang="en-US" altLang="ko-KR" sz="5400" b="1">
              <a:solidFill>
                <a:srgbClr val="FF5008"/>
              </a:solidFill>
              <a:ea typeface="굴림" charset="0"/>
              <a:cs typeface="굴림" charset="0"/>
            </a:endParaRPr>
          </a:p>
          <a:p>
            <a:pPr marL="677863" indent="-677863" defTabSz="1033463">
              <a:defRPr/>
            </a:pPr>
            <a:r>
              <a:rPr lang="ko-KR" altLang="en-US" sz="5400" b="1">
                <a:ea typeface="굴림" charset="0"/>
                <a:cs typeface="굴림" charset="0"/>
              </a:rPr>
              <a:t>여</a:t>
            </a:r>
            <a:r>
              <a:rPr lang="en-US" altLang="ko-KR" sz="5400" b="1">
                <a:solidFill>
                  <a:srgbClr val="00FF00"/>
                </a:solidFill>
                <a:ea typeface="굴림" charset="0"/>
                <a:cs typeface="굴림" charset="0"/>
              </a:rPr>
              <a:t> </a:t>
            </a:r>
            <a:r>
              <a:rPr lang="ko-KR" altLang="en-US" sz="5400" b="1">
                <a:solidFill>
                  <a:srgbClr val="FF5008"/>
                </a:solidFill>
                <a:ea typeface="굴림" charset="0"/>
                <a:cs typeface="굴림" charset="0"/>
              </a:rPr>
              <a:t>호수아</a:t>
            </a:r>
            <a:endParaRPr lang="en-US" altLang="ko-KR" sz="5400" b="1">
              <a:solidFill>
                <a:srgbClr val="FF5008"/>
              </a:solidFill>
              <a:ea typeface="굴림" charset="0"/>
              <a:cs typeface="굴림" charset="0"/>
            </a:endParaRP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531813" y="2619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8800">
                <a:solidFill>
                  <a:schemeClr val="tx2"/>
                </a:solidFill>
                <a:latin typeface="Times" charset="0"/>
                <a:ea typeface="굴림" charset="0"/>
                <a:cs typeface="굴림" charset="0"/>
              </a:rPr>
              <a:t>7</a:t>
            </a:r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58374" name="Oval 6"/>
          <p:cNvSpPr>
            <a:spLocks noChangeArrowheads="1"/>
          </p:cNvSpPr>
          <p:nvPr/>
        </p:nvSpPr>
        <p:spPr bwMode="auto">
          <a:xfrm>
            <a:off x="2901950" y="2055813"/>
            <a:ext cx="825500" cy="765175"/>
          </a:xfrm>
          <a:prstGeom prst="ellipse">
            <a:avLst/>
          </a:prstGeom>
          <a:noFill/>
          <a:ln w="57150">
            <a:solidFill>
              <a:srgbClr val="1FCC16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58375" name="Oval 7"/>
          <p:cNvSpPr>
            <a:spLocks noChangeArrowheads="1"/>
          </p:cNvSpPr>
          <p:nvPr/>
        </p:nvSpPr>
        <p:spPr bwMode="auto">
          <a:xfrm>
            <a:off x="2874963" y="3049588"/>
            <a:ext cx="825500" cy="765175"/>
          </a:xfrm>
          <a:prstGeom prst="ellipse">
            <a:avLst/>
          </a:prstGeom>
          <a:noFill/>
          <a:ln w="57150">
            <a:solidFill>
              <a:srgbClr val="1FCC16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58376" name="Oval 8"/>
          <p:cNvSpPr>
            <a:spLocks noChangeArrowheads="1"/>
          </p:cNvSpPr>
          <p:nvPr/>
        </p:nvSpPr>
        <p:spPr bwMode="auto">
          <a:xfrm>
            <a:off x="2919413" y="4056063"/>
            <a:ext cx="825500" cy="765175"/>
          </a:xfrm>
          <a:prstGeom prst="ellipse">
            <a:avLst/>
          </a:prstGeom>
          <a:noFill/>
          <a:ln w="57150">
            <a:solidFill>
              <a:srgbClr val="1FCC16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58377" name="Oval 9"/>
          <p:cNvSpPr>
            <a:spLocks noChangeArrowheads="1"/>
          </p:cNvSpPr>
          <p:nvPr/>
        </p:nvSpPr>
        <p:spPr bwMode="auto">
          <a:xfrm>
            <a:off x="2897188" y="5022850"/>
            <a:ext cx="825500" cy="765175"/>
          </a:xfrm>
          <a:prstGeom prst="ellipse">
            <a:avLst/>
          </a:prstGeom>
          <a:noFill/>
          <a:ln w="57150">
            <a:solidFill>
              <a:srgbClr val="1FCC16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FFFF"/>
              </a:solidFill>
              <a:ea typeface="굴림" charset="0"/>
              <a:cs typeface="굴림" charset="0"/>
            </a:endParaRPr>
          </a:p>
        </p:txBody>
      </p:sp>
      <p:sp>
        <p:nvSpPr>
          <p:cNvPr id="58380" name="Text Box 12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400" b="1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46</a:t>
            </a:r>
          </a:p>
        </p:txBody>
      </p:sp>
      <p:sp>
        <p:nvSpPr>
          <p:cNvPr id="58382" name="Text Box 14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FFFF"/>
                </a:solidFill>
                <a:ea typeface="굴림" charset="0"/>
                <a:cs typeface="굴림" charset="0"/>
              </a:rPr>
              <a:t>5</a:t>
            </a:r>
          </a:p>
        </p:txBody>
      </p:sp>
      <p:sp>
        <p:nvSpPr>
          <p:cNvPr id="58383" name="Text Box 15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1200" b="1">
                <a:ea typeface="굴림" charset="0"/>
                <a:cs typeface="굴림" charset="0"/>
              </a:rPr>
              <a:t>Handbook pg. 8-14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utoUpdateAnimBg="0"/>
      <p:bldP spid="58371" grpId="0" build="p" autoUpdateAnimBg="0"/>
      <p:bldP spid="58374" grpId="0" animBg="1"/>
      <p:bldP spid="58375" grpId="0" animBg="1"/>
      <p:bldP spid="58376" grpId="0" animBg="1"/>
      <p:bldP spid="5837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1782763" y="463550"/>
            <a:ext cx="4117975" cy="59436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ko-KR" altLang="en-US" sz="9600" b="1">
                <a:solidFill>
                  <a:srgbClr val="00FF00"/>
                </a:solidFill>
                <a:ea typeface="굴림" charset="0"/>
                <a:cs typeface="굴림" charset="0"/>
              </a:rPr>
              <a:t>아 </a:t>
            </a:r>
          </a:p>
          <a:p>
            <a:pPr>
              <a:defRPr/>
            </a:pPr>
            <a:r>
              <a:rPr lang="en-US" altLang="ko-KR" sz="9600" b="1">
                <a:solidFill>
                  <a:srgbClr val="00FF00"/>
                </a:solidFill>
                <a:ea typeface="굴림" charset="0"/>
                <a:cs typeface="굴림" charset="0"/>
              </a:rPr>
              <a:t>  </a:t>
            </a:r>
            <a:r>
              <a:rPr lang="ko-KR" altLang="en-US" sz="9600" b="1">
                <a:solidFill>
                  <a:srgbClr val="00FF00"/>
                </a:solidFill>
                <a:ea typeface="굴림" charset="0"/>
                <a:cs typeface="굴림" charset="0"/>
              </a:rPr>
              <a:t>요기</a:t>
            </a:r>
            <a:endParaRPr lang="en-US" altLang="ko-KR" sz="9600" b="1">
              <a:solidFill>
                <a:srgbClr val="FAFD00"/>
              </a:solidFill>
              <a:ea typeface="굴림" charset="0"/>
              <a:cs typeface="굴림" charset="0"/>
            </a:endParaRPr>
          </a:p>
          <a:p>
            <a:pPr>
              <a:defRPr/>
            </a:pPr>
            <a:r>
              <a:rPr lang="en-US" altLang="ko-KR" sz="9600" b="1">
                <a:solidFill>
                  <a:srgbClr val="00FF00"/>
                </a:solidFill>
                <a:ea typeface="굴림" charset="0"/>
                <a:cs typeface="굴림" charset="0"/>
              </a:rPr>
              <a:t>    </a:t>
            </a:r>
            <a:r>
              <a:rPr lang="ko-KR" altLang="en-US" sz="9600" b="1">
                <a:solidFill>
                  <a:srgbClr val="00FF00"/>
                </a:solidFill>
                <a:ea typeface="굴림" charset="0"/>
                <a:cs typeface="굴림" charset="0"/>
              </a:rPr>
              <a:t>모</a:t>
            </a:r>
            <a:r>
              <a:rPr lang="en-US" altLang="ko-KR" sz="9600" b="1">
                <a:solidFill>
                  <a:srgbClr val="FAFD00"/>
                </a:solidFill>
                <a:ea typeface="굴림" charset="0"/>
                <a:cs typeface="굴림" charset="0"/>
              </a:rPr>
              <a:t> </a:t>
            </a:r>
            <a:r>
              <a:rPr lang="en-US" altLang="ko-KR" sz="9600" b="1">
                <a:solidFill>
                  <a:srgbClr val="00FF00"/>
                </a:solidFill>
                <a:ea typeface="굴림" charset="0"/>
                <a:cs typeface="굴림" charset="0"/>
              </a:rPr>
              <a:t> </a:t>
            </a:r>
          </a:p>
          <a:p>
            <a:pPr>
              <a:defRPr/>
            </a:pPr>
            <a:r>
              <a:rPr lang="en-US" altLang="ko-KR" sz="9600" b="1">
                <a:solidFill>
                  <a:srgbClr val="00FF00"/>
                </a:solidFill>
                <a:ea typeface="굴림" charset="0"/>
                <a:cs typeface="굴림" charset="0"/>
              </a:rPr>
              <a:t>      </a:t>
            </a:r>
            <a:r>
              <a:rPr lang="ko-KR" altLang="en-US" sz="9600" b="1">
                <a:solidFill>
                  <a:srgbClr val="00FF00"/>
                </a:solidFill>
                <a:ea typeface="굴림" charset="0"/>
                <a:cs typeface="굴림" charset="0"/>
              </a:rPr>
              <a:t>여</a:t>
            </a:r>
            <a:r>
              <a:rPr lang="ko-KR" altLang="en-US" sz="9600" b="1">
                <a:solidFill>
                  <a:srgbClr val="FAFD00"/>
                </a:solidFill>
                <a:ea typeface="굴림" charset="0"/>
                <a:cs typeface="굴림" charset="0"/>
              </a:rPr>
              <a:t>!</a:t>
            </a: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8800">
                <a:solidFill>
                  <a:schemeClr val="tx2"/>
                </a:solidFill>
                <a:latin typeface="Times" charset="0"/>
                <a:ea typeface="굴림" charset="0"/>
                <a:cs typeface="굴림" charset="0"/>
              </a:rPr>
              <a:t>7</a:t>
            </a:r>
          </a:p>
        </p:txBody>
      </p:sp>
      <p:sp>
        <p:nvSpPr>
          <p:cNvPr id="60420" name="Line 4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grpSp>
        <p:nvGrpSpPr>
          <p:cNvPr id="60421" name="Group 5"/>
          <p:cNvGrpSpPr>
            <a:grpSpLocks/>
          </p:cNvGrpSpPr>
          <p:nvPr/>
        </p:nvGrpSpPr>
        <p:grpSpPr bwMode="auto">
          <a:xfrm>
            <a:off x="1874838" y="582613"/>
            <a:ext cx="3159125" cy="5702300"/>
            <a:chOff x="1181" y="367"/>
            <a:chExt cx="1989" cy="3592"/>
          </a:xfrm>
        </p:grpSpPr>
        <p:sp>
          <p:nvSpPr>
            <p:cNvPr id="60422" name="Oval 6"/>
            <p:cNvSpPr>
              <a:spLocks noChangeArrowheads="1"/>
            </p:cNvSpPr>
            <p:nvPr/>
          </p:nvSpPr>
          <p:spPr bwMode="auto">
            <a:xfrm>
              <a:off x="1181" y="367"/>
              <a:ext cx="863" cy="863"/>
            </a:xfrm>
            <a:prstGeom prst="ellipse">
              <a:avLst/>
            </a:prstGeom>
            <a:noFill/>
            <a:ln w="57150">
              <a:solidFill>
                <a:srgbClr val="CC1417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S PGothic" charset="0"/>
              </a:endParaRPr>
            </a:p>
          </p:txBody>
        </p:sp>
        <p:sp>
          <p:nvSpPr>
            <p:cNvPr id="60423" name="Oval 7"/>
            <p:cNvSpPr>
              <a:spLocks noChangeArrowheads="1"/>
            </p:cNvSpPr>
            <p:nvPr/>
          </p:nvSpPr>
          <p:spPr bwMode="auto">
            <a:xfrm>
              <a:off x="1519" y="1299"/>
              <a:ext cx="868" cy="863"/>
            </a:xfrm>
            <a:prstGeom prst="ellipse">
              <a:avLst/>
            </a:prstGeom>
            <a:noFill/>
            <a:ln w="57150">
              <a:solidFill>
                <a:srgbClr val="CC1417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S PGothic" charset="0"/>
              </a:endParaRPr>
            </a:p>
          </p:txBody>
        </p:sp>
        <p:sp>
          <p:nvSpPr>
            <p:cNvPr id="60424" name="Oval 8"/>
            <p:cNvSpPr>
              <a:spLocks noChangeArrowheads="1"/>
            </p:cNvSpPr>
            <p:nvPr/>
          </p:nvSpPr>
          <p:spPr bwMode="auto">
            <a:xfrm>
              <a:off x="2033" y="2188"/>
              <a:ext cx="868" cy="863"/>
            </a:xfrm>
            <a:prstGeom prst="ellipse">
              <a:avLst/>
            </a:prstGeom>
            <a:noFill/>
            <a:ln w="57150">
              <a:solidFill>
                <a:srgbClr val="CC1417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S PGothic" charset="0"/>
              </a:endParaRPr>
            </a:p>
          </p:txBody>
        </p:sp>
        <p:sp>
          <p:nvSpPr>
            <p:cNvPr id="60425" name="Oval 9"/>
            <p:cNvSpPr>
              <a:spLocks noChangeArrowheads="1"/>
            </p:cNvSpPr>
            <p:nvPr/>
          </p:nvSpPr>
          <p:spPr bwMode="auto">
            <a:xfrm>
              <a:off x="2307" y="3096"/>
              <a:ext cx="863" cy="863"/>
            </a:xfrm>
            <a:prstGeom prst="ellipse">
              <a:avLst/>
            </a:prstGeom>
            <a:noFill/>
            <a:ln w="57150">
              <a:solidFill>
                <a:srgbClr val="CC1417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S PGothic" charset="0"/>
              </a:endParaRPr>
            </a:p>
          </p:txBody>
        </p:sp>
      </p:grp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FFFF"/>
              </a:solidFill>
              <a:ea typeface="굴림" charset="0"/>
              <a:cs typeface="굴림" charset="0"/>
            </a:endParaRPr>
          </a:p>
        </p:txBody>
      </p:sp>
      <p:sp>
        <p:nvSpPr>
          <p:cNvPr id="60428" name="Text Box 12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47</a:t>
            </a:r>
          </a:p>
        </p:txBody>
      </p:sp>
      <p:sp>
        <p:nvSpPr>
          <p:cNvPr id="60429" name="Text Box 13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1200" b="1">
                <a:ea typeface="굴림" charset="0"/>
                <a:cs typeface="굴림" charset="0"/>
              </a:rPr>
              <a:t>Handbook pg. 8-14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0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build="p" autoUpdateAnimBg="0" advAuto="50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2" descr="BACKGR~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471488" y="6545263"/>
            <a:ext cx="9334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900" b="1">
                <a:solidFill>
                  <a:srgbClr val="FFFFFF"/>
                </a:solidFill>
                <a:ea typeface="굴림" charset="0"/>
                <a:cs typeface="굴림" charset="0"/>
              </a:rPr>
              <a:t>©2003 </a:t>
            </a:r>
            <a:r>
              <a:rPr lang="en-US" altLang="ko-KR" sz="900" b="1">
                <a:solidFill>
                  <a:srgbClr val="FFFFFF"/>
                </a:solidFill>
                <a:ea typeface="굴림" charset="0"/>
                <a:cs typeface="굴림" charset="0"/>
              </a:rPr>
              <a:t>TBBMI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7629525" y="6515100"/>
            <a:ext cx="6413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ko-KR" altLang="en-US" sz="1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굴림" charset="0"/>
                <a:cs typeface="굴림" charset="0"/>
              </a:rPr>
              <a:t>7.5.01.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8078788" y="6532563"/>
            <a:ext cx="3397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 dirty="0">
                <a:solidFill>
                  <a:srgbClr val="FFFFFF"/>
                </a:solidFill>
                <a:ea typeface="굴림" charset="0"/>
                <a:cs typeface="굴림" charset="0"/>
              </a:rPr>
              <a:t>0</a:t>
            </a:r>
            <a:r>
              <a:rPr lang="en-US" altLang="ko-KR" sz="1000" dirty="0">
                <a:solidFill>
                  <a:srgbClr val="FFFFFF"/>
                </a:solidFill>
                <a:ea typeface="굴림" charset="0"/>
                <a:cs typeface="굴림" charset="0"/>
              </a:rPr>
              <a:t>3</a:t>
            </a:r>
            <a:endParaRPr lang="ko-KR" altLang="en-US" sz="1000" dirty="0">
              <a:solidFill>
                <a:srgbClr val="FFFFFF"/>
              </a:solidFill>
              <a:ea typeface="굴림" charset="0"/>
              <a:cs typeface="굴림" charset="0"/>
            </a:endParaRP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990600" y="914400"/>
            <a:ext cx="8405936" cy="9064020"/>
          </a:xfrm>
          <a:prstGeom prst="rect">
            <a:avLst/>
          </a:prstGeom>
          <a:noFill/>
          <a:ln>
            <a:noFill/>
          </a:ln>
          <a:effectLst>
            <a:outerShdw blurRad="63500" dist="127000" dir="2212194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10600" b="1" i="1">
                <a:solidFill>
                  <a:srgbClr val="FFFC1E"/>
                </a:solidFill>
                <a:latin typeface="Kosher-Normal" charset="0"/>
                <a:ea typeface="굴림" charset="0"/>
                <a:cs typeface="굴림" charset="0"/>
              </a:rPr>
              <a:t>성경은</a:t>
            </a:r>
            <a:r>
              <a:rPr lang="en-US" altLang="ko-KR" sz="10600" b="1" i="1">
                <a:solidFill>
                  <a:srgbClr val="FFFC1E"/>
                </a:solidFill>
                <a:latin typeface="Kosher-Normal" charset="0"/>
                <a:ea typeface="굴림" charset="0"/>
                <a:cs typeface="굴림" charset="0"/>
              </a:rPr>
              <a:t>…</a:t>
            </a:r>
          </a:p>
          <a:p>
            <a:pPr>
              <a:spcBef>
                <a:spcPct val="50000"/>
              </a:spcBef>
              <a:defRPr/>
            </a:pPr>
            <a:r>
              <a:rPr lang="ko-KR" altLang="en-US" sz="10600" b="1" i="1">
                <a:solidFill>
                  <a:srgbClr val="FFFC1E"/>
                </a:solidFill>
                <a:latin typeface="Kosher-Normal" charset="0"/>
                <a:ea typeface="굴림" charset="0"/>
                <a:cs typeface="굴림" charset="0"/>
              </a:rPr>
              <a:t>기본적으로</a:t>
            </a:r>
            <a:endParaRPr lang="en-US" altLang="ko-KR" sz="10600" b="1" i="1">
              <a:solidFill>
                <a:srgbClr val="FFFC1E"/>
              </a:solidFill>
              <a:latin typeface="Kosher-Normal" charset="0"/>
              <a:ea typeface="굴림" charset="0"/>
              <a:cs typeface="굴림" charset="0"/>
            </a:endParaRPr>
          </a:p>
          <a:p>
            <a:pPr>
              <a:spcBef>
                <a:spcPct val="50000"/>
              </a:spcBef>
              <a:defRPr/>
            </a:pPr>
            <a:endParaRPr lang="en-US" altLang="ko-KR" sz="10600" b="1" i="1">
              <a:solidFill>
                <a:srgbClr val="FFFC1E"/>
              </a:solidFill>
              <a:latin typeface="Kosher-Normal" charset="0"/>
              <a:ea typeface="굴림" charset="0"/>
              <a:cs typeface="굴림" charset="0"/>
            </a:endParaRPr>
          </a:p>
          <a:p>
            <a:pPr>
              <a:spcBef>
                <a:spcPct val="50000"/>
              </a:spcBef>
              <a:defRPr/>
            </a:pPr>
            <a:endParaRPr lang="ko-KR" altLang="en-US" sz="10600" b="1" i="1">
              <a:solidFill>
                <a:srgbClr val="FFFC1E"/>
              </a:solidFill>
              <a:latin typeface="Kosher-Normal" charset="0"/>
              <a:ea typeface="굴림" charset="0"/>
              <a:cs typeface="굴림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-36512" y="5733257"/>
            <a:ext cx="9252520" cy="1124744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/>
          <a:lstStyle/>
          <a:p>
            <a:pPr algn="ctr" defTabSz="914400" fontAlgn="base">
              <a:spcBef>
                <a:spcPct val="20000"/>
              </a:spcBef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Designed by Dr. John Fryman, Texas, USA • BibleBasically.org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Taught by Dr. Rick Griffith, Singapore Bible College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All 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68115493"/>
      </p:ext>
    </p:extLst>
  </p:cSld>
  <p:clrMapOvr>
    <a:masterClrMapping/>
  </p:clrMapOvr>
  <p:transition>
    <p:wheel spokes="0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1116013" y="3635375"/>
            <a:ext cx="7778750" cy="41148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marL="1820863" indent="-677863" defTabSz="1033463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Char char=""/>
              <a:defRPr/>
            </a:pPr>
            <a:endParaRPr lang="ko-KR" altLang="en-US" sz="5400">
              <a:solidFill>
                <a:srgbClr val="FF500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  <a:ea typeface="굴림" charset="0"/>
              <a:cs typeface="굴림" charset="0"/>
            </a:endParaRPr>
          </a:p>
          <a:p>
            <a:pPr marL="1820863" indent="-677863" defTabSz="1033463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Char char=""/>
              <a:defRPr/>
            </a:pPr>
            <a:r>
              <a:rPr lang="ko-KR" altLang="en-US" sz="5400" b="1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굴림" charset="0"/>
                <a:cs typeface="굴림" charset="0"/>
              </a:rPr>
              <a:t>여</a:t>
            </a:r>
            <a:r>
              <a:rPr lang="en-US" altLang="ko-KR" sz="54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rPr>
              <a:t> </a:t>
            </a:r>
            <a:r>
              <a:rPr lang="ko-KR" altLang="en-US" sz="5400" b="1">
                <a:solidFill>
                  <a:srgbClr val="FF500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rPr>
              <a:t>호수아</a:t>
            </a:r>
            <a:endParaRPr lang="en-US" altLang="ko-KR" sz="5400">
              <a:solidFill>
                <a:srgbClr val="FF500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  <a:ea typeface="굴림" charset="0"/>
              <a:cs typeface="굴림" charset="0"/>
            </a:endParaRP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1060450" y="2776538"/>
            <a:ext cx="7778750" cy="12192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marL="1820863" indent="-677863" defTabSz="1033463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Char char=""/>
              <a:defRPr/>
            </a:pPr>
            <a:endParaRPr lang="ko-KR" altLang="en-US" sz="5400" b="1">
              <a:solidFill>
                <a:srgbClr val="FF5008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charset="0"/>
              <a:cs typeface="굴림" charset="0"/>
            </a:endParaRPr>
          </a:p>
          <a:p>
            <a:pPr marL="1820863" indent="-677863" defTabSz="1033463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Char char=""/>
              <a:defRPr/>
            </a:pPr>
            <a:r>
              <a:rPr lang="ko-KR" altLang="en-US" sz="5400" b="1"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rPr>
              <a:t>모</a:t>
            </a:r>
            <a:r>
              <a:rPr lang="en-US" altLang="ko-KR" sz="54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rPr>
              <a:t> </a:t>
            </a:r>
            <a:r>
              <a:rPr lang="ko-KR" altLang="en-US" sz="5400" b="1">
                <a:solidFill>
                  <a:srgbClr val="FF500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rPr>
              <a:t>세</a:t>
            </a:r>
            <a:endParaRPr lang="en-US" altLang="ko-KR" sz="5400" b="1">
              <a:solidFill>
                <a:srgbClr val="FF5008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charset="0"/>
              <a:cs typeface="굴림" charset="0"/>
            </a:endParaRPr>
          </a:p>
          <a:p>
            <a:pPr marL="1820863" indent="-677863" defTabSz="1033463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Char char=""/>
              <a:defRPr/>
            </a:pPr>
            <a:endParaRPr lang="ko-KR" altLang="en-US" sz="5400" b="1">
              <a:solidFill>
                <a:srgbClr val="FF5008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charset="0"/>
              <a:cs typeface="굴림" charset="0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1085850" y="1841500"/>
            <a:ext cx="7778750" cy="41148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marL="1820863" indent="-677863" defTabSz="1033463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Char char=""/>
              <a:defRPr/>
            </a:pPr>
            <a:endParaRPr lang="ko-KR" altLang="en-US" sz="5400" b="1">
              <a:solidFill>
                <a:srgbClr val="FF5008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charset="0"/>
              <a:cs typeface="굴림" charset="0"/>
            </a:endParaRPr>
          </a:p>
          <a:p>
            <a:pPr marL="1820863" indent="-677863" defTabSz="1033463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Char char=""/>
              <a:defRPr/>
            </a:pPr>
            <a:r>
              <a:rPr lang="ko-KR" altLang="en-US" sz="5400" b="1"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rPr>
              <a:t>요</a:t>
            </a:r>
            <a:r>
              <a:rPr lang="en-US" altLang="ko-KR" sz="54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rPr>
              <a:t> </a:t>
            </a:r>
            <a:r>
              <a:rPr lang="ko-KR" altLang="en-US" sz="5400" b="1">
                <a:solidFill>
                  <a:srgbClr val="FF500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rPr>
              <a:t>셉</a:t>
            </a:r>
            <a:endParaRPr lang="en-US" altLang="ko-KR" sz="5400" b="1">
              <a:solidFill>
                <a:srgbClr val="FF5008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charset="0"/>
              <a:cs typeface="굴림" charset="0"/>
            </a:endParaRP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1116013" y="1887538"/>
            <a:ext cx="5886450" cy="41148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marL="1820863" indent="-677863" defTabSz="1033463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Char char=""/>
              <a:defRPr/>
            </a:pPr>
            <a:r>
              <a:rPr lang="ko-KR" altLang="en-US" sz="5400" b="1"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rPr>
              <a:t>아</a:t>
            </a:r>
            <a:r>
              <a:rPr lang="en-US" altLang="ko-KR" sz="54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rPr>
              <a:t> </a:t>
            </a:r>
            <a:r>
              <a:rPr lang="ko-KR" altLang="en-US" sz="5400" b="1">
                <a:solidFill>
                  <a:srgbClr val="FF500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rPr>
              <a:t>브라함</a:t>
            </a:r>
            <a:endParaRPr lang="en-US" altLang="ko-KR" sz="5400" b="1">
              <a:solidFill>
                <a:srgbClr val="FF5008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charset="0"/>
              <a:cs typeface="굴림" charset="0"/>
            </a:endParaRP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381250" y="546100"/>
            <a:ext cx="6007100" cy="1143000"/>
          </a:xfrm>
          <a:effectLst>
            <a:outerShdw blurRad="63500"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ko-KR" altLang="en-US" sz="4800">
                <a:solidFill>
                  <a:srgbClr val="FAFD00"/>
                </a:solidFill>
                <a:ea typeface="굴림" charset="0"/>
                <a:cs typeface="굴림" charset="0"/>
              </a:rPr>
              <a:t>       </a:t>
            </a:r>
            <a:r>
              <a:rPr lang="en-US" altLang="ko-KR" sz="4800">
                <a:solidFill>
                  <a:srgbClr val="FAFD00"/>
                </a:solidFill>
                <a:ea typeface="굴림" charset="0"/>
                <a:cs typeface="굴림" charset="0"/>
              </a:rPr>
              <a:t> </a:t>
            </a:r>
            <a:r>
              <a:rPr lang="en-US" altLang="ko-KR" sz="4800">
                <a:solidFill>
                  <a:srgbClr val="FF5008"/>
                </a:solidFill>
                <a:ea typeface="굴림" charset="0"/>
                <a:cs typeface="굴림" charset="0"/>
              </a:rPr>
              <a:t>4  </a:t>
            </a:r>
            <a:r>
              <a:rPr lang="ko-KR" altLang="en-US" sz="4800">
                <a:solidFill>
                  <a:srgbClr val="FF5008"/>
                </a:solidFill>
                <a:ea typeface="굴림" charset="0"/>
                <a:cs typeface="굴림" charset="0"/>
              </a:rPr>
              <a:t>사람 </a:t>
            </a:r>
            <a:r>
              <a:rPr lang="en-US" altLang="ko-KR" sz="4800">
                <a:solidFill>
                  <a:srgbClr val="FAFD00"/>
                </a:solidFill>
                <a:ea typeface="굴림" charset="0"/>
                <a:cs typeface="굴림" charset="0"/>
              </a:rPr>
              <a:t>:</a:t>
            </a: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8800">
                <a:solidFill>
                  <a:schemeClr val="tx2"/>
                </a:solidFill>
                <a:latin typeface="Times" charset="0"/>
                <a:ea typeface="굴림" charset="0"/>
                <a:cs typeface="굴림" charset="0"/>
              </a:rPr>
              <a:t>7</a:t>
            </a:r>
          </a:p>
        </p:txBody>
      </p:sp>
      <p:sp>
        <p:nvSpPr>
          <p:cNvPr id="62472" name="Line 8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62473" name="Oval 9"/>
          <p:cNvSpPr>
            <a:spLocks noChangeArrowheads="1"/>
          </p:cNvSpPr>
          <p:nvPr/>
        </p:nvSpPr>
        <p:spPr bwMode="auto">
          <a:xfrm>
            <a:off x="2894013" y="1960563"/>
            <a:ext cx="865187" cy="788987"/>
          </a:xfrm>
          <a:prstGeom prst="ellipse">
            <a:avLst/>
          </a:prstGeom>
          <a:noFill/>
          <a:ln w="76200">
            <a:solidFill>
              <a:srgbClr val="FC0128"/>
            </a:solidFill>
            <a:round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endParaRPr lang="ko-KR" altLang="en-US" sz="2000" b="1">
              <a:solidFill>
                <a:srgbClr val="FFA27C"/>
              </a:solidFill>
              <a:latin typeface="Times New Roman" charset="0"/>
              <a:ea typeface="굴림" charset="0"/>
              <a:cs typeface="굴림" charset="0"/>
            </a:endParaRPr>
          </a:p>
        </p:txBody>
      </p:sp>
      <p:sp>
        <p:nvSpPr>
          <p:cNvPr id="62474" name="Oval 10"/>
          <p:cNvSpPr>
            <a:spLocks noChangeArrowheads="1"/>
          </p:cNvSpPr>
          <p:nvPr/>
        </p:nvSpPr>
        <p:spPr bwMode="auto">
          <a:xfrm>
            <a:off x="2919413" y="2913063"/>
            <a:ext cx="865187" cy="788987"/>
          </a:xfrm>
          <a:prstGeom prst="ellipse">
            <a:avLst/>
          </a:prstGeom>
          <a:noFill/>
          <a:ln w="76200">
            <a:solidFill>
              <a:srgbClr val="FC0128"/>
            </a:solidFill>
            <a:round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62475" name="Oval 11"/>
          <p:cNvSpPr>
            <a:spLocks noChangeArrowheads="1"/>
          </p:cNvSpPr>
          <p:nvPr/>
        </p:nvSpPr>
        <p:spPr bwMode="auto">
          <a:xfrm>
            <a:off x="2894013" y="3770313"/>
            <a:ext cx="865187" cy="788987"/>
          </a:xfrm>
          <a:prstGeom prst="ellipse">
            <a:avLst/>
          </a:prstGeom>
          <a:noFill/>
          <a:ln w="76200">
            <a:solidFill>
              <a:srgbClr val="FC0128"/>
            </a:solidFill>
            <a:round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62476" name="Oval 12"/>
          <p:cNvSpPr>
            <a:spLocks noChangeArrowheads="1"/>
          </p:cNvSpPr>
          <p:nvPr/>
        </p:nvSpPr>
        <p:spPr bwMode="auto">
          <a:xfrm>
            <a:off x="2868613" y="4678363"/>
            <a:ext cx="865187" cy="788987"/>
          </a:xfrm>
          <a:prstGeom prst="ellipse">
            <a:avLst/>
          </a:prstGeom>
          <a:noFill/>
          <a:ln w="76200">
            <a:solidFill>
              <a:srgbClr val="FC0128"/>
            </a:solidFill>
            <a:round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62477" name="Text Box 13"/>
          <p:cNvSpPr txBox="1">
            <a:spLocks noChangeArrowheads="1"/>
          </p:cNvSpPr>
          <p:nvPr/>
        </p:nvSpPr>
        <p:spPr bwMode="auto">
          <a:xfrm rot="-1943403">
            <a:off x="1481138" y="5157788"/>
            <a:ext cx="682625" cy="427037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ko-KR" altLang="en-US" sz="4000" b="1">
                <a:solidFill>
                  <a:srgbClr val="FFFF00"/>
                </a:solidFill>
                <a:latin typeface="Comic Sans MS" charset="0"/>
                <a:ea typeface="굴림" charset="0"/>
                <a:cs typeface="굴림" charset="0"/>
              </a:rPr>
              <a:t>여</a:t>
            </a:r>
            <a:endParaRPr lang="en-US" altLang="ko-KR" sz="4000" b="1">
              <a:solidFill>
                <a:srgbClr val="00CC00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62478" name="Text Box 14"/>
          <p:cNvSpPr txBox="1">
            <a:spLocks noChangeArrowheads="1"/>
          </p:cNvSpPr>
          <p:nvPr/>
        </p:nvSpPr>
        <p:spPr bwMode="auto">
          <a:xfrm rot="-1943403">
            <a:off x="1160463" y="4468813"/>
            <a:ext cx="914400" cy="427037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ko-KR" altLang="en-US" sz="4000" b="1">
                <a:solidFill>
                  <a:srgbClr val="00CC00"/>
                </a:solidFill>
                <a:latin typeface="Comic Sans MS" charset="0"/>
                <a:ea typeface="굴림" charset="0"/>
                <a:cs typeface="굴림" charset="0"/>
              </a:rPr>
              <a:t> </a:t>
            </a:r>
            <a:r>
              <a:rPr lang="ko-KR" altLang="en-US" sz="4000" b="1">
                <a:solidFill>
                  <a:srgbClr val="FFFF00"/>
                </a:solidFill>
                <a:latin typeface="Comic Sans MS" charset="0"/>
                <a:ea typeface="굴림" charset="0"/>
                <a:cs typeface="굴림" charset="0"/>
              </a:rPr>
              <a:t>모</a:t>
            </a:r>
            <a:endParaRPr lang="en-US" altLang="ko-KR" sz="4000" b="1">
              <a:solidFill>
                <a:srgbClr val="00CC00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62479" name="Text Box 15"/>
          <p:cNvSpPr txBox="1">
            <a:spLocks noChangeArrowheads="1"/>
          </p:cNvSpPr>
          <p:nvPr/>
        </p:nvSpPr>
        <p:spPr bwMode="auto">
          <a:xfrm rot="-1943403">
            <a:off x="1198563" y="3429000"/>
            <a:ext cx="1181100" cy="427038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ko-KR" altLang="en-US" sz="4000" b="1">
                <a:solidFill>
                  <a:srgbClr val="FFFF00"/>
                </a:solidFill>
                <a:latin typeface="Comic Sans MS" charset="0"/>
                <a:ea typeface="굴림" charset="0"/>
                <a:cs typeface="굴림" charset="0"/>
              </a:rPr>
              <a:t>요</a:t>
            </a:r>
            <a:r>
              <a:rPr lang="ko-KR" altLang="en-US" sz="4000" b="1">
                <a:solidFill>
                  <a:srgbClr val="FF00FF"/>
                </a:solidFill>
                <a:latin typeface="Comic Sans MS" charset="0"/>
                <a:ea typeface="굴림" charset="0"/>
                <a:cs typeface="굴림" charset="0"/>
              </a:rPr>
              <a:t>기</a:t>
            </a:r>
            <a:endParaRPr lang="en-US" altLang="ko-KR" sz="4000" b="1">
              <a:solidFill>
                <a:srgbClr val="FF00FF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62480" name="Text Box 16"/>
          <p:cNvSpPr txBox="1">
            <a:spLocks noChangeArrowheads="1"/>
          </p:cNvSpPr>
          <p:nvPr/>
        </p:nvSpPr>
        <p:spPr bwMode="auto">
          <a:xfrm rot="-1943403">
            <a:off x="1808163" y="2330450"/>
            <a:ext cx="693737" cy="427038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ko-KR" altLang="en-US" sz="4000" b="1">
                <a:solidFill>
                  <a:srgbClr val="FFFF00"/>
                </a:solidFill>
                <a:latin typeface="Comic Sans MS" charset="0"/>
                <a:ea typeface="굴림" charset="0"/>
                <a:cs typeface="굴림" charset="0"/>
              </a:rPr>
              <a:t>아</a:t>
            </a:r>
            <a:endParaRPr lang="en-US" altLang="ko-KR" sz="4000" b="1">
              <a:solidFill>
                <a:srgbClr val="FFFF00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62481" name="Text Box 17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62482" name="Text Box 18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 b="1">
              <a:solidFill>
                <a:srgbClr val="FFFFFF"/>
              </a:solidFill>
              <a:ea typeface="굴림" charset="0"/>
              <a:cs typeface="굴림" charset="0"/>
            </a:endParaRPr>
          </a:p>
        </p:txBody>
      </p:sp>
      <p:sp>
        <p:nvSpPr>
          <p:cNvPr id="62483" name="Text Box 19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48</a:t>
            </a:r>
          </a:p>
        </p:txBody>
      </p:sp>
      <p:sp>
        <p:nvSpPr>
          <p:cNvPr id="62484" name="Text Box 20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 b="1">
                <a:solidFill>
                  <a:srgbClr val="FFFFFF"/>
                </a:solidFill>
                <a:ea typeface="굴림" charset="0"/>
                <a:cs typeface="굴림" charset="0"/>
              </a:rPr>
              <a:t>8</a:t>
            </a:r>
          </a:p>
        </p:txBody>
      </p:sp>
      <p:sp>
        <p:nvSpPr>
          <p:cNvPr id="62485" name="Text Box 21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1200" b="1">
                <a:ea typeface="굴림" charset="0"/>
                <a:cs typeface="굴림" charset="0"/>
              </a:rPr>
              <a:t>Handbook pg. 8-14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2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2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2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2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3" presetClass="entr" presetSubtype="52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2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2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2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3" presetClass="entr" presetSubtype="52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2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2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2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2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23" presetClass="entr" presetSubtype="52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2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2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2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2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23" presetClass="entr" presetSubtype="52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build="p" autoUpdateAnimBg="0"/>
      <p:bldP spid="62467" grpId="0" build="p" autoUpdateAnimBg="0"/>
      <p:bldP spid="62468" grpId="0" build="p" autoUpdateAnimBg="0"/>
      <p:bldP spid="62469" grpId="0" build="p" autoUpdateAnimBg="0"/>
      <p:bldP spid="62470" grpId="0" autoUpdateAnimBg="0"/>
      <p:bldP spid="62473" grpId="0" animBg="1" autoUpdateAnimBg="0"/>
      <p:bldP spid="62474" grpId="0" animBg="1"/>
      <p:bldP spid="62475" grpId="0" animBg="1"/>
      <p:bldP spid="62476" grpId="0" animBg="1"/>
      <p:bldP spid="62477" grpId="0" autoUpdateAnimBg="0"/>
      <p:bldP spid="62478" grpId="0" autoUpdateAnimBg="0"/>
      <p:bldP spid="62479" grpId="0" autoUpdateAnimBg="0"/>
      <p:bldP spid="62480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8800">
                <a:solidFill>
                  <a:schemeClr val="tx2"/>
                </a:solidFill>
                <a:latin typeface="Times" charset="0"/>
                <a:ea typeface="굴림" charset="0"/>
                <a:cs typeface="굴림" charset="0"/>
              </a:rPr>
              <a:t>7</a:t>
            </a:r>
          </a:p>
        </p:txBody>
      </p:sp>
      <p:sp>
        <p:nvSpPr>
          <p:cNvPr id="64515" name="Line 3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1316038" y="958850"/>
            <a:ext cx="6462712" cy="5121275"/>
          </a:xfrm>
          <a:prstGeom prst="rect">
            <a:avLst/>
          </a:prstGeom>
          <a:noFill/>
          <a:ln>
            <a:noFill/>
          </a:ln>
          <a:effectLst>
            <a:outerShdw blurRad="63500" dist="102391" dir="361530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altLang="ko-KR" sz="6600" b="1">
                <a:solidFill>
                  <a:srgbClr val="F6FE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rPr>
              <a:t>CREATION(</a:t>
            </a:r>
            <a:r>
              <a:rPr lang="ko-KR" altLang="en-US" sz="5400" b="1">
                <a:solidFill>
                  <a:srgbClr val="F6FE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rPr>
              <a:t>창조</a:t>
            </a:r>
            <a:r>
              <a:rPr lang="ko-KR" altLang="en-US" sz="6600" b="1">
                <a:solidFill>
                  <a:srgbClr val="F6FE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rPr>
              <a:t>)</a:t>
            </a:r>
          </a:p>
          <a:p>
            <a:pPr algn="ctr">
              <a:defRPr/>
            </a:pPr>
            <a:r>
              <a:rPr lang="ko-KR" altLang="en-US" sz="6600" b="1"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rPr>
              <a:t>아</a:t>
            </a:r>
            <a:r>
              <a:rPr lang="ko-KR" altLang="en-US" sz="6600" b="1">
                <a:solidFill>
                  <a:srgbClr val="FF500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rPr>
              <a:t>브라함</a:t>
            </a:r>
            <a:endParaRPr lang="en-US" altLang="ko-KR" sz="6600" b="1">
              <a:solidFill>
                <a:srgbClr val="FF5008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charset="0"/>
              <a:cs typeface="굴림" charset="0"/>
            </a:endParaRPr>
          </a:p>
          <a:p>
            <a:pPr algn="ctr">
              <a:defRPr/>
            </a:pPr>
            <a:r>
              <a:rPr lang="ko-KR" altLang="en-US" sz="6600" b="1"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rPr>
              <a:t>요</a:t>
            </a:r>
            <a:r>
              <a:rPr lang="ko-KR" altLang="en-US" sz="6600" b="1">
                <a:solidFill>
                  <a:srgbClr val="FF500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rPr>
              <a:t>셉</a:t>
            </a:r>
            <a:endParaRPr lang="en-US" altLang="ko-KR" sz="6600" b="1">
              <a:solidFill>
                <a:srgbClr val="FF5008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charset="0"/>
              <a:cs typeface="굴림" charset="0"/>
            </a:endParaRPr>
          </a:p>
          <a:p>
            <a:pPr algn="ctr">
              <a:defRPr/>
            </a:pPr>
            <a:r>
              <a:rPr lang="ko-KR" altLang="en-US" sz="6600" b="1"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rPr>
              <a:t>모</a:t>
            </a:r>
            <a:r>
              <a:rPr lang="ko-KR" altLang="en-US" sz="6600" b="1">
                <a:solidFill>
                  <a:srgbClr val="FF500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rPr>
              <a:t>세</a:t>
            </a:r>
            <a:endParaRPr lang="en-US" altLang="ko-KR" sz="6600" b="1">
              <a:solidFill>
                <a:srgbClr val="FF5008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charset="0"/>
              <a:cs typeface="굴림" charset="0"/>
            </a:endParaRPr>
          </a:p>
          <a:p>
            <a:pPr algn="ctr">
              <a:defRPr/>
            </a:pPr>
            <a:r>
              <a:rPr lang="ko-KR" altLang="en-US" sz="6600" b="1"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rPr>
              <a:t>여</a:t>
            </a:r>
            <a:r>
              <a:rPr lang="ko-KR" altLang="en-US" sz="6600" b="1">
                <a:solidFill>
                  <a:srgbClr val="FF500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rPr>
              <a:t>호수아</a:t>
            </a:r>
            <a:endParaRPr lang="en-US" altLang="ko-KR" sz="6600" b="1">
              <a:solidFill>
                <a:srgbClr val="FF5008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charset="0"/>
              <a:cs typeface="굴림" charset="0"/>
            </a:endParaRP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FFFF"/>
              </a:solidFill>
              <a:ea typeface="굴림" charset="0"/>
              <a:cs typeface="굴림" charset="0"/>
            </a:endParaRP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1400" b="1">
              <a:solidFill>
                <a:srgbClr val="FFFFFF"/>
              </a:solidFill>
              <a:ea typeface="굴림" charset="0"/>
              <a:cs typeface="굴림" charset="0"/>
            </a:endParaRP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49</a:t>
            </a:r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FFFF"/>
                </a:solidFill>
                <a:ea typeface="굴림" charset="0"/>
                <a:cs typeface="굴림" charset="0"/>
              </a:rPr>
              <a:t>5</a:t>
            </a:r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1200" b="1">
                <a:ea typeface="굴림" charset="0"/>
                <a:cs typeface="굴림" charset="0"/>
              </a:rPr>
              <a:t>Handbook pg. 8-14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4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4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64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64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9188" y="428625"/>
            <a:ext cx="7772400" cy="1143000"/>
          </a:xfrm>
          <a:effectLst>
            <a:outerShdw blurRad="63500"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ko-KR">
                <a:solidFill>
                  <a:srgbClr val="FAFD00"/>
                </a:solidFill>
                <a:ea typeface="굴림" charset="0"/>
                <a:cs typeface="굴림" charset="0"/>
              </a:rPr>
              <a:t>  5</a:t>
            </a:r>
            <a:r>
              <a:rPr lang="ko-KR" altLang="en-US">
                <a:solidFill>
                  <a:srgbClr val="FAFD00"/>
                </a:solidFill>
                <a:ea typeface="굴림" charset="0"/>
                <a:cs typeface="굴림" charset="0"/>
              </a:rPr>
              <a:t>개의 키워드 </a:t>
            </a:r>
            <a:r>
              <a:rPr lang="en-US" altLang="ko-KR">
                <a:solidFill>
                  <a:srgbClr val="FAFD00"/>
                </a:solidFill>
                <a:ea typeface="굴림" charset="0"/>
                <a:cs typeface="굴림" charset="0"/>
              </a:rPr>
              <a:t>:</a:t>
            </a:r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8800">
                <a:solidFill>
                  <a:schemeClr val="tx2"/>
                </a:solidFill>
                <a:latin typeface="Times" charset="0"/>
                <a:ea typeface="굴림" charset="0"/>
                <a:cs typeface="굴림" charset="0"/>
              </a:rPr>
              <a:t>7</a:t>
            </a:r>
          </a:p>
        </p:txBody>
      </p:sp>
      <p:sp>
        <p:nvSpPr>
          <p:cNvPr id="132100" name="Line 4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grpSp>
        <p:nvGrpSpPr>
          <p:cNvPr id="132101" name="Group 5"/>
          <p:cNvGrpSpPr>
            <a:grpSpLocks/>
          </p:cNvGrpSpPr>
          <p:nvPr/>
        </p:nvGrpSpPr>
        <p:grpSpPr bwMode="auto">
          <a:xfrm>
            <a:off x="1619250" y="5013325"/>
            <a:ext cx="5245100" cy="914400"/>
            <a:chOff x="1368" y="3208"/>
            <a:chExt cx="2186" cy="576"/>
          </a:xfrm>
        </p:grpSpPr>
        <p:sp>
          <p:nvSpPr>
            <p:cNvPr id="132102" name="Text Box 6"/>
            <p:cNvSpPr txBox="1">
              <a:spLocks noChangeArrowheads="1"/>
            </p:cNvSpPr>
            <p:nvPr/>
          </p:nvSpPr>
          <p:spPr bwMode="auto">
            <a:xfrm>
              <a:off x="2350" y="3208"/>
              <a:ext cx="1204" cy="5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117088" dir="2436078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ko-KR" altLang="en-US" sz="5400" b="1"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예</a:t>
              </a:r>
              <a:r>
                <a:rPr lang="ko-KR" altLang="en-US" sz="4800" b="1"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</a:t>
              </a:r>
              <a:r>
                <a:rPr lang="ko-KR" altLang="en-US" sz="48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</a:t>
              </a:r>
              <a:r>
                <a:rPr lang="en-US" altLang="ko-KR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=  </a:t>
              </a:r>
              <a:r>
                <a:rPr lang="ko-KR" altLang="en-US" sz="4000" b="1"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예수</a:t>
              </a:r>
              <a:endParaRPr lang="en-US" altLang="ko-KR" sz="4000" b="1"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endParaRPr>
            </a:p>
          </p:txBody>
        </p:sp>
        <p:sp>
          <p:nvSpPr>
            <p:cNvPr id="132103" name="AutoShape 7"/>
            <p:cNvSpPr>
              <a:spLocks noChangeArrowheads="1"/>
            </p:cNvSpPr>
            <p:nvPr/>
          </p:nvSpPr>
          <p:spPr bwMode="auto">
            <a:xfrm>
              <a:off x="1368" y="3320"/>
              <a:ext cx="392" cy="377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S PGothic" charset="0"/>
              </a:endParaRPr>
            </a:p>
          </p:txBody>
        </p:sp>
      </p:grpSp>
      <p:grpSp>
        <p:nvGrpSpPr>
          <p:cNvPr id="132104" name="Group 8"/>
          <p:cNvGrpSpPr>
            <a:grpSpLocks/>
          </p:cNvGrpSpPr>
          <p:nvPr/>
        </p:nvGrpSpPr>
        <p:grpSpPr bwMode="auto">
          <a:xfrm>
            <a:off x="1619250" y="4076700"/>
            <a:ext cx="7704138" cy="914400"/>
            <a:chOff x="1353" y="2600"/>
            <a:chExt cx="3011" cy="576"/>
          </a:xfrm>
        </p:grpSpPr>
        <p:sp>
          <p:nvSpPr>
            <p:cNvPr id="132105" name="Text Box 9"/>
            <p:cNvSpPr txBox="1">
              <a:spLocks noChangeArrowheads="1"/>
            </p:cNvSpPr>
            <p:nvPr/>
          </p:nvSpPr>
          <p:spPr bwMode="auto">
            <a:xfrm>
              <a:off x="1918" y="2600"/>
              <a:ext cx="2446" cy="5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117088" dir="2436078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ko-KR" altLang="en-US" sz="54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    </a:t>
              </a:r>
              <a:r>
                <a:rPr lang="ko-KR" altLang="en-US" sz="54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중</a:t>
              </a:r>
              <a:r>
                <a:rPr lang="ko-KR" altLang="en-US" sz="48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 </a:t>
              </a:r>
              <a:r>
                <a:rPr lang="en-US" altLang="ko-KR" sz="40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=  </a:t>
              </a:r>
              <a:r>
                <a:rPr lang="ko-KR" altLang="en-US" sz="40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중간기</a:t>
              </a:r>
              <a:r>
                <a:rPr lang="en-US" altLang="ko-KR" sz="40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 </a:t>
              </a:r>
              <a:endParaRPr lang="en-US" altLang="ko-KR" sz="40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endParaRPr>
            </a:p>
          </p:txBody>
        </p:sp>
        <p:sp>
          <p:nvSpPr>
            <p:cNvPr id="132106" name="AutoShape 10"/>
            <p:cNvSpPr>
              <a:spLocks noChangeArrowheads="1"/>
            </p:cNvSpPr>
            <p:nvPr/>
          </p:nvSpPr>
          <p:spPr bwMode="auto">
            <a:xfrm>
              <a:off x="1353" y="2737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S PGothic" charset="0"/>
              </a:endParaRPr>
            </a:p>
          </p:txBody>
        </p:sp>
      </p:grpSp>
      <p:grpSp>
        <p:nvGrpSpPr>
          <p:cNvPr id="132107" name="Group 11"/>
          <p:cNvGrpSpPr>
            <a:grpSpLocks/>
          </p:cNvGrpSpPr>
          <p:nvPr/>
        </p:nvGrpSpPr>
        <p:grpSpPr bwMode="auto">
          <a:xfrm>
            <a:off x="1692275" y="3213100"/>
            <a:ext cx="5210175" cy="1006475"/>
            <a:chOff x="1376" y="2010"/>
            <a:chExt cx="2867" cy="634"/>
          </a:xfrm>
        </p:grpSpPr>
        <p:sp>
          <p:nvSpPr>
            <p:cNvPr id="132108" name="Text Box 12"/>
            <p:cNvSpPr txBox="1">
              <a:spLocks noChangeArrowheads="1"/>
            </p:cNvSpPr>
            <p:nvPr/>
          </p:nvSpPr>
          <p:spPr bwMode="auto">
            <a:xfrm>
              <a:off x="2465" y="2010"/>
              <a:ext cx="1778" cy="634"/>
            </a:xfrm>
            <a:prstGeom prst="rect">
              <a:avLst/>
            </a:prstGeom>
            <a:noFill/>
            <a:ln>
              <a:noFill/>
            </a:ln>
            <a:effectLst>
              <a:outerShdw blurRad="63500" dist="127000" dir="2212194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ko-KR" sz="6000" b="1">
                  <a:solidFill>
                    <a:srgbClr val="07DD3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 3</a:t>
              </a:r>
              <a:r>
                <a:rPr lang="en-US" altLang="ko-KR" sz="4800" b="1">
                  <a:solidFill>
                    <a:srgbClr val="07DD3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</a:t>
              </a:r>
              <a:r>
                <a:rPr lang="en-US" altLang="ko-KR" sz="48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 </a:t>
              </a:r>
              <a:r>
                <a:rPr lang="en-US" altLang="ko-KR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=  </a:t>
              </a:r>
              <a:r>
                <a:rPr lang="ko-KR" altLang="en-US" sz="4000" b="1">
                  <a:solidFill>
                    <a:srgbClr val="21D70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시대</a:t>
              </a:r>
              <a:endParaRPr lang="en-US" altLang="ko-KR" sz="4000" b="1">
                <a:solidFill>
                  <a:srgbClr val="21D70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endParaRPr>
            </a:p>
          </p:txBody>
        </p:sp>
        <p:sp>
          <p:nvSpPr>
            <p:cNvPr id="132109" name="AutoShape 13"/>
            <p:cNvSpPr>
              <a:spLocks noChangeArrowheads="1"/>
            </p:cNvSpPr>
            <p:nvPr/>
          </p:nvSpPr>
          <p:spPr bwMode="auto">
            <a:xfrm>
              <a:off x="1376" y="2136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81320" dir="2319588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S PGothic" charset="0"/>
              </a:endParaRPr>
            </a:p>
          </p:txBody>
        </p:sp>
      </p:grpSp>
      <p:grpSp>
        <p:nvGrpSpPr>
          <p:cNvPr id="132110" name="Group 14"/>
          <p:cNvGrpSpPr>
            <a:grpSpLocks/>
          </p:cNvGrpSpPr>
          <p:nvPr/>
        </p:nvGrpSpPr>
        <p:grpSpPr bwMode="auto">
          <a:xfrm>
            <a:off x="1692275" y="2349500"/>
            <a:ext cx="5176838" cy="1006475"/>
            <a:chOff x="1376" y="1469"/>
            <a:chExt cx="2776" cy="634"/>
          </a:xfrm>
        </p:grpSpPr>
        <p:sp>
          <p:nvSpPr>
            <p:cNvPr id="132111" name="Text Box 15"/>
            <p:cNvSpPr txBox="1">
              <a:spLocks noChangeArrowheads="1"/>
            </p:cNvSpPr>
            <p:nvPr/>
          </p:nvSpPr>
          <p:spPr bwMode="auto">
            <a:xfrm>
              <a:off x="2079" y="1469"/>
              <a:ext cx="2073" cy="634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ko-KR" sz="6000" b="1">
                  <a:solidFill>
                    <a:srgbClr val="EA304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    4</a:t>
              </a:r>
              <a:r>
                <a:rPr lang="en-US" altLang="ko-KR" sz="4800" b="1">
                  <a:solidFill>
                    <a:srgbClr val="EA304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</a:t>
              </a:r>
              <a:r>
                <a:rPr lang="en-US" altLang="ko-KR" sz="48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 </a:t>
              </a:r>
              <a:r>
                <a:rPr lang="en-US" altLang="ko-KR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=  </a:t>
              </a:r>
              <a:r>
                <a:rPr lang="ko-KR" altLang="en-US" sz="4000" b="1">
                  <a:solidFill>
                    <a:srgbClr val="FC100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사람</a:t>
              </a:r>
              <a:endParaRPr lang="en-US" altLang="ko-KR" sz="4000" b="1">
                <a:solidFill>
                  <a:srgbClr val="FC10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endParaRPr>
            </a:p>
          </p:txBody>
        </p:sp>
        <p:sp>
          <p:nvSpPr>
            <p:cNvPr id="132112" name="AutoShape 16"/>
            <p:cNvSpPr>
              <a:spLocks noChangeArrowheads="1"/>
            </p:cNvSpPr>
            <p:nvPr/>
          </p:nvSpPr>
          <p:spPr bwMode="auto">
            <a:xfrm>
              <a:off x="1376" y="1608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63500" dir="3187806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S PGothic" charset="0"/>
              </a:endParaRPr>
            </a:p>
          </p:txBody>
        </p:sp>
      </p:grpSp>
      <p:grpSp>
        <p:nvGrpSpPr>
          <p:cNvPr id="132113" name="Group 17"/>
          <p:cNvGrpSpPr>
            <a:grpSpLocks/>
          </p:cNvGrpSpPr>
          <p:nvPr/>
        </p:nvGrpSpPr>
        <p:grpSpPr bwMode="auto">
          <a:xfrm>
            <a:off x="1692275" y="1484313"/>
            <a:ext cx="5103813" cy="914400"/>
            <a:chOff x="1360" y="938"/>
            <a:chExt cx="2792" cy="576"/>
          </a:xfrm>
        </p:grpSpPr>
        <p:sp>
          <p:nvSpPr>
            <p:cNvPr id="132114" name="Text Box 18"/>
            <p:cNvSpPr txBox="1">
              <a:spLocks noChangeArrowheads="1"/>
            </p:cNvSpPr>
            <p:nvPr/>
          </p:nvSpPr>
          <p:spPr bwMode="auto">
            <a:xfrm>
              <a:off x="2155" y="938"/>
              <a:ext cx="1997" cy="5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9250" dir="3267739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ko-KR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   </a:t>
              </a:r>
              <a:r>
                <a:rPr lang="ko-KR" altLang="en-US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창</a:t>
              </a:r>
              <a:r>
                <a:rPr lang="ko-KR" alt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</a:t>
              </a:r>
              <a:r>
                <a:rPr lang="ko-KR" altLang="en-US" sz="48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</a:t>
              </a:r>
              <a:r>
                <a:rPr lang="en-US" altLang="ko-KR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=  </a:t>
              </a:r>
              <a:r>
                <a:rPr lang="ko-KR" altLang="en-US" sz="40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창조</a:t>
              </a:r>
              <a:endParaRPr lang="en-US" altLang="ko-KR" sz="40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endParaRPr>
            </a:p>
          </p:txBody>
        </p:sp>
        <p:sp>
          <p:nvSpPr>
            <p:cNvPr id="132115" name="AutoShape 19"/>
            <p:cNvSpPr>
              <a:spLocks noChangeArrowheads="1"/>
            </p:cNvSpPr>
            <p:nvPr/>
          </p:nvSpPr>
          <p:spPr bwMode="auto">
            <a:xfrm>
              <a:off x="1360" y="1024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68978" dir="4020649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S PGothic" charset="0"/>
              </a:endParaRPr>
            </a:p>
          </p:txBody>
        </p:sp>
      </p:grpSp>
      <p:sp>
        <p:nvSpPr>
          <p:cNvPr id="132116" name="Text Box 20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132117" name="Text Box 21"/>
          <p:cNvSpPr txBox="1">
            <a:spLocks noChangeArrowheads="1"/>
          </p:cNvSpPr>
          <p:nvPr/>
        </p:nvSpPr>
        <p:spPr bwMode="auto">
          <a:xfrm>
            <a:off x="8553450" y="61849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FFFF"/>
              </a:solidFill>
              <a:ea typeface="굴림" charset="0"/>
              <a:cs typeface="굴림" charset="0"/>
            </a:endParaRPr>
          </a:p>
        </p:txBody>
      </p:sp>
      <p:sp>
        <p:nvSpPr>
          <p:cNvPr id="132118" name="Text Box 22"/>
          <p:cNvSpPr txBox="1">
            <a:spLocks noChangeArrowheads="1"/>
          </p:cNvSpPr>
          <p:nvPr/>
        </p:nvSpPr>
        <p:spPr bwMode="auto">
          <a:xfrm>
            <a:off x="8059738" y="6486525"/>
            <a:ext cx="233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400" b="1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132119" name="Text Box 23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2000">
                <a:solidFill>
                  <a:srgbClr val="FFFFFF"/>
                </a:solidFill>
                <a:ea typeface="굴림" charset="0"/>
                <a:cs typeface="굴림" charset="0"/>
              </a:rPr>
              <a:t>5</a:t>
            </a:r>
          </a:p>
        </p:txBody>
      </p:sp>
      <p:sp>
        <p:nvSpPr>
          <p:cNvPr id="132120" name="Text Box 24"/>
          <p:cNvSpPr txBox="1">
            <a:spLocks noChangeArrowheads="1"/>
          </p:cNvSpPr>
          <p:nvPr/>
        </p:nvSpPr>
        <p:spPr bwMode="auto">
          <a:xfrm>
            <a:off x="6811963" y="6270625"/>
            <a:ext cx="1549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1200" b="1">
                <a:ea typeface="굴림" charset="0"/>
                <a:cs typeface="굴림" charset="0"/>
              </a:rPr>
              <a:t>Handbook pg. 8-14</a:t>
            </a:r>
          </a:p>
        </p:txBody>
      </p:sp>
      <p:sp>
        <p:nvSpPr>
          <p:cNvPr id="132121" name="Text Box 25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1000" b="1">
                <a:solidFill>
                  <a:srgbClr val="FFFFFF"/>
                </a:solidFill>
                <a:ea typeface="굴림" charset="0"/>
                <a:cs typeface="굴림" charset="0"/>
              </a:rPr>
              <a:t>43</a:t>
            </a:r>
          </a:p>
        </p:txBody>
      </p:sp>
      <p:sp>
        <p:nvSpPr>
          <p:cNvPr id="132122" name="Oval 26"/>
          <p:cNvSpPr>
            <a:spLocks noChangeArrowheads="1"/>
          </p:cNvSpPr>
          <p:nvPr/>
        </p:nvSpPr>
        <p:spPr bwMode="auto">
          <a:xfrm>
            <a:off x="1331913" y="3141663"/>
            <a:ext cx="6311900" cy="1127125"/>
          </a:xfrm>
          <a:prstGeom prst="ellipse">
            <a:avLst/>
          </a:prstGeom>
          <a:noFill/>
          <a:ln w="76200">
            <a:solidFill>
              <a:srgbClr val="FF0718"/>
            </a:solidFill>
            <a:round/>
            <a:headEnd/>
            <a:tailEnd/>
          </a:ln>
          <a:effectLst>
            <a:outerShdw blurRad="63500" dist="144802" dir="227249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2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2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32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 autoUpdateAnimBg="0"/>
      <p:bldP spid="13212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Freeform 2"/>
          <p:cNvSpPr>
            <a:spLocks/>
          </p:cNvSpPr>
          <p:nvPr/>
        </p:nvSpPr>
        <p:spPr bwMode="auto">
          <a:xfrm>
            <a:off x="4648200" y="1066800"/>
            <a:ext cx="1373188" cy="801688"/>
          </a:xfrm>
          <a:custGeom>
            <a:avLst/>
            <a:gdLst>
              <a:gd name="T0" fmla="*/ 840 w 865"/>
              <a:gd name="T1" fmla="*/ 0 h 505"/>
              <a:gd name="T2" fmla="*/ 828 w 865"/>
              <a:gd name="T3" fmla="*/ 48 h 505"/>
              <a:gd name="T4" fmla="*/ 792 w 865"/>
              <a:gd name="T5" fmla="*/ 84 h 505"/>
              <a:gd name="T6" fmla="*/ 756 w 865"/>
              <a:gd name="T7" fmla="*/ 120 h 505"/>
              <a:gd name="T8" fmla="*/ 696 w 865"/>
              <a:gd name="T9" fmla="*/ 156 h 505"/>
              <a:gd name="T10" fmla="*/ 660 w 865"/>
              <a:gd name="T11" fmla="*/ 192 h 505"/>
              <a:gd name="T12" fmla="*/ 612 w 865"/>
              <a:gd name="T13" fmla="*/ 216 h 505"/>
              <a:gd name="T14" fmla="*/ 552 w 865"/>
              <a:gd name="T15" fmla="*/ 228 h 505"/>
              <a:gd name="T16" fmla="*/ 504 w 865"/>
              <a:gd name="T17" fmla="*/ 240 h 505"/>
              <a:gd name="T18" fmla="*/ 456 w 865"/>
              <a:gd name="T19" fmla="*/ 276 h 505"/>
              <a:gd name="T20" fmla="*/ 432 w 865"/>
              <a:gd name="T21" fmla="*/ 312 h 505"/>
              <a:gd name="T22" fmla="*/ 408 w 865"/>
              <a:gd name="T23" fmla="*/ 348 h 505"/>
              <a:gd name="T24" fmla="*/ 360 w 865"/>
              <a:gd name="T25" fmla="*/ 372 h 505"/>
              <a:gd name="T26" fmla="*/ 312 w 865"/>
              <a:gd name="T27" fmla="*/ 384 h 505"/>
              <a:gd name="T28" fmla="*/ 264 w 865"/>
              <a:gd name="T29" fmla="*/ 384 h 505"/>
              <a:gd name="T30" fmla="*/ 216 w 865"/>
              <a:gd name="T31" fmla="*/ 384 h 505"/>
              <a:gd name="T32" fmla="*/ 168 w 865"/>
              <a:gd name="T33" fmla="*/ 396 h 505"/>
              <a:gd name="T34" fmla="*/ 108 w 865"/>
              <a:gd name="T35" fmla="*/ 396 h 505"/>
              <a:gd name="T36" fmla="*/ 48 w 865"/>
              <a:gd name="T37" fmla="*/ 408 h 505"/>
              <a:gd name="T38" fmla="*/ 12 w 865"/>
              <a:gd name="T39" fmla="*/ 444 h 505"/>
              <a:gd name="T40" fmla="*/ 12 w 865"/>
              <a:gd name="T41" fmla="*/ 492 h 505"/>
              <a:gd name="T42" fmla="*/ 60 w 865"/>
              <a:gd name="T43" fmla="*/ 504 h 505"/>
              <a:gd name="T44" fmla="*/ 108 w 865"/>
              <a:gd name="T45" fmla="*/ 504 h 505"/>
              <a:gd name="T46" fmla="*/ 168 w 865"/>
              <a:gd name="T47" fmla="*/ 504 h 505"/>
              <a:gd name="T48" fmla="*/ 228 w 865"/>
              <a:gd name="T49" fmla="*/ 504 h 505"/>
              <a:gd name="T50" fmla="*/ 276 w 865"/>
              <a:gd name="T51" fmla="*/ 504 h 505"/>
              <a:gd name="T52" fmla="*/ 336 w 865"/>
              <a:gd name="T53" fmla="*/ 480 h 505"/>
              <a:gd name="T54" fmla="*/ 396 w 865"/>
              <a:gd name="T55" fmla="*/ 456 h 505"/>
              <a:gd name="T56" fmla="*/ 456 w 865"/>
              <a:gd name="T57" fmla="*/ 432 h 505"/>
              <a:gd name="T58" fmla="*/ 504 w 865"/>
              <a:gd name="T59" fmla="*/ 408 h 505"/>
              <a:gd name="T60" fmla="*/ 540 w 865"/>
              <a:gd name="T61" fmla="*/ 348 h 505"/>
              <a:gd name="T62" fmla="*/ 588 w 865"/>
              <a:gd name="T63" fmla="*/ 300 h 505"/>
              <a:gd name="T64" fmla="*/ 624 w 865"/>
              <a:gd name="T65" fmla="*/ 240 h 505"/>
              <a:gd name="T66" fmla="*/ 660 w 865"/>
              <a:gd name="T67" fmla="*/ 204 h 505"/>
              <a:gd name="T68" fmla="*/ 720 w 865"/>
              <a:gd name="T69" fmla="*/ 180 h 505"/>
              <a:gd name="T70" fmla="*/ 780 w 865"/>
              <a:gd name="T71" fmla="*/ 180 h 505"/>
              <a:gd name="T72" fmla="*/ 840 w 865"/>
              <a:gd name="T73" fmla="*/ 168 h 505"/>
              <a:gd name="T74" fmla="*/ 852 w 865"/>
              <a:gd name="T75" fmla="*/ 120 h 505"/>
              <a:gd name="T76" fmla="*/ 852 w 865"/>
              <a:gd name="T77" fmla="*/ 72 h 505"/>
              <a:gd name="T78" fmla="*/ 840 w 865"/>
              <a:gd name="T79" fmla="*/ 24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65" h="505">
                <a:moveTo>
                  <a:pt x="864" y="0"/>
                </a:moveTo>
                <a:lnTo>
                  <a:pt x="840" y="0"/>
                </a:lnTo>
                <a:lnTo>
                  <a:pt x="840" y="24"/>
                </a:lnTo>
                <a:lnTo>
                  <a:pt x="828" y="48"/>
                </a:lnTo>
                <a:lnTo>
                  <a:pt x="816" y="72"/>
                </a:lnTo>
                <a:lnTo>
                  <a:pt x="792" y="84"/>
                </a:lnTo>
                <a:lnTo>
                  <a:pt x="780" y="108"/>
                </a:lnTo>
                <a:lnTo>
                  <a:pt x="756" y="120"/>
                </a:lnTo>
                <a:lnTo>
                  <a:pt x="720" y="144"/>
                </a:lnTo>
                <a:lnTo>
                  <a:pt x="696" y="156"/>
                </a:lnTo>
                <a:lnTo>
                  <a:pt x="684" y="180"/>
                </a:lnTo>
                <a:lnTo>
                  <a:pt x="660" y="192"/>
                </a:lnTo>
                <a:lnTo>
                  <a:pt x="636" y="192"/>
                </a:lnTo>
                <a:lnTo>
                  <a:pt x="612" y="216"/>
                </a:lnTo>
                <a:lnTo>
                  <a:pt x="576" y="216"/>
                </a:lnTo>
                <a:lnTo>
                  <a:pt x="552" y="228"/>
                </a:lnTo>
                <a:lnTo>
                  <a:pt x="528" y="228"/>
                </a:lnTo>
                <a:lnTo>
                  <a:pt x="504" y="240"/>
                </a:lnTo>
                <a:lnTo>
                  <a:pt x="480" y="264"/>
                </a:lnTo>
                <a:lnTo>
                  <a:pt x="456" y="276"/>
                </a:lnTo>
                <a:lnTo>
                  <a:pt x="456" y="300"/>
                </a:lnTo>
                <a:lnTo>
                  <a:pt x="432" y="312"/>
                </a:lnTo>
                <a:lnTo>
                  <a:pt x="432" y="336"/>
                </a:lnTo>
                <a:lnTo>
                  <a:pt x="408" y="348"/>
                </a:lnTo>
                <a:lnTo>
                  <a:pt x="384" y="372"/>
                </a:lnTo>
                <a:lnTo>
                  <a:pt x="360" y="372"/>
                </a:lnTo>
                <a:lnTo>
                  <a:pt x="336" y="384"/>
                </a:lnTo>
                <a:lnTo>
                  <a:pt x="312" y="384"/>
                </a:lnTo>
                <a:lnTo>
                  <a:pt x="288" y="384"/>
                </a:lnTo>
                <a:lnTo>
                  <a:pt x="264" y="384"/>
                </a:lnTo>
                <a:lnTo>
                  <a:pt x="240" y="384"/>
                </a:lnTo>
                <a:lnTo>
                  <a:pt x="216" y="384"/>
                </a:lnTo>
                <a:lnTo>
                  <a:pt x="192" y="396"/>
                </a:lnTo>
                <a:lnTo>
                  <a:pt x="168" y="396"/>
                </a:lnTo>
                <a:lnTo>
                  <a:pt x="132" y="396"/>
                </a:lnTo>
                <a:lnTo>
                  <a:pt x="108" y="396"/>
                </a:lnTo>
                <a:lnTo>
                  <a:pt x="72" y="408"/>
                </a:lnTo>
                <a:lnTo>
                  <a:pt x="48" y="408"/>
                </a:lnTo>
                <a:lnTo>
                  <a:pt x="24" y="420"/>
                </a:lnTo>
                <a:lnTo>
                  <a:pt x="12" y="444"/>
                </a:lnTo>
                <a:lnTo>
                  <a:pt x="0" y="468"/>
                </a:lnTo>
                <a:lnTo>
                  <a:pt x="12" y="492"/>
                </a:lnTo>
                <a:lnTo>
                  <a:pt x="36" y="492"/>
                </a:lnTo>
                <a:lnTo>
                  <a:pt x="60" y="504"/>
                </a:lnTo>
                <a:lnTo>
                  <a:pt x="84" y="504"/>
                </a:lnTo>
                <a:lnTo>
                  <a:pt x="108" y="504"/>
                </a:lnTo>
                <a:lnTo>
                  <a:pt x="132" y="504"/>
                </a:lnTo>
                <a:lnTo>
                  <a:pt x="168" y="504"/>
                </a:lnTo>
                <a:lnTo>
                  <a:pt x="192" y="504"/>
                </a:lnTo>
                <a:lnTo>
                  <a:pt x="228" y="504"/>
                </a:lnTo>
                <a:lnTo>
                  <a:pt x="252" y="504"/>
                </a:lnTo>
                <a:lnTo>
                  <a:pt x="276" y="504"/>
                </a:lnTo>
                <a:lnTo>
                  <a:pt x="300" y="492"/>
                </a:lnTo>
                <a:lnTo>
                  <a:pt x="336" y="480"/>
                </a:lnTo>
                <a:lnTo>
                  <a:pt x="372" y="468"/>
                </a:lnTo>
                <a:lnTo>
                  <a:pt x="396" y="456"/>
                </a:lnTo>
                <a:lnTo>
                  <a:pt x="432" y="444"/>
                </a:lnTo>
                <a:lnTo>
                  <a:pt x="456" y="432"/>
                </a:lnTo>
                <a:lnTo>
                  <a:pt x="480" y="420"/>
                </a:lnTo>
                <a:lnTo>
                  <a:pt x="504" y="408"/>
                </a:lnTo>
                <a:lnTo>
                  <a:pt x="516" y="384"/>
                </a:lnTo>
                <a:lnTo>
                  <a:pt x="540" y="348"/>
                </a:lnTo>
                <a:lnTo>
                  <a:pt x="564" y="324"/>
                </a:lnTo>
                <a:lnTo>
                  <a:pt x="588" y="300"/>
                </a:lnTo>
                <a:lnTo>
                  <a:pt x="612" y="264"/>
                </a:lnTo>
                <a:lnTo>
                  <a:pt x="624" y="240"/>
                </a:lnTo>
                <a:lnTo>
                  <a:pt x="648" y="228"/>
                </a:lnTo>
                <a:lnTo>
                  <a:pt x="660" y="204"/>
                </a:lnTo>
                <a:lnTo>
                  <a:pt x="684" y="180"/>
                </a:lnTo>
                <a:lnTo>
                  <a:pt x="720" y="180"/>
                </a:lnTo>
                <a:lnTo>
                  <a:pt x="756" y="180"/>
                </a:lnTo>
                <a:lnTo>
                  <a:pt x="780" y="180"/>
                </a:lnTo>
                <a:lnTo>
                  <a:pt x="804" y="180"/>
                </a:lnTo>
                <a:lnTo>
                  <a:pt x="840" y="168"/>
                </a:lnTo>
                <a:lnTo>
                  <a:pt x="852" y="144"/>
                </a:lnTo>
                <a:lnTo>
                  <a:pt x="852" y="120"/>
                </a:lnTo>
                <a:lnTo>
                  <a:pt x="852" y="96"/>
                </a:lnTo>
                <a:lnTo>
                  <a:pt x="852" y="72"/>
                </a:lnTo>
                <a:lnTo>
                  <a:pt x="852" y="48"/>
                </a:lnTo>
                <a:lnTo>
                  <a:pt x="840" y="24"/>
                </a:lnTo>
                <a:lnTo>
                  <a:pt x="864" y="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107523" name="Freeform 3"/>
          <p:cNvSpPr>
            <a:spLocks/>
          </p:cNvSpPr>
          <p:nvPr/>
        </p:nvSpPr>
        <p:spPr bwMode="auto">
          <a:xfrm>
            <a:off x="3276600" y="533400"/>
            <a:ext cx="1773238" cy="515938"/>
          </a:xfrm>
          <a:custGeom>
            <a:avLst/>
            <a:gdLst>
              <a:gd name="T0" fmla="*/ 1080 w 1117"/>
              <a:gd name="T1" fmla="*/ 276 h 325"/>
              <a:gd name="T2" fmla="*/ 1032 w 1117"/>
              <a:gd name="T3" fmla="*/ 264 h 325"/>
              <a:gd name="T4" fmla="*/ 984 w 1117"/>
              <a:gd name="T5" fmla="*/ 240 h 325"/>
              <a:gd name="T6" fmla="*/ 936 w 1117"/>
              <a:gd name="T7" fmla="*/ 204 h 325"/>
              <a:gd name="T8" fmla="*/ 888 w 1117"/>
              <a:gd name="T9" fmla="*/ 204 h 325"/>
              <a:gd name="T10" fmla="*/ 840 w 1117"/>
              <a:gd name="T11" fmla="*/ 204 h 325"/>
              <a:gd name="T12" fmla="*/ 792 w 1117"/>
              <a:gd name="T13" fmla="*/ 192 h 325"/>
              <a:gd name="T14" fmla="*/ 744 w 1117"/>
              <a:gd name="T15" fmla="*/ 192 h 325"/>
              <a:gd name="T16" fmla="*/ 648 w 1117"/>
              <a:gd name="T17" fmla="*/ 192 h 325"/>
              <a:gd name="T18" fmla="*/ 588 w 1117"/>
              <a:gd name="T19" fmla="*/ 156 h 325"/>
              <a:gd name="T20" fmla="*/ 540 w 1117"/>
              <a:gd name="T21" fmla="*/ 120 h 325"/>
              <a:gd name="T22" fmla="*/ 492 w 1117"/>
              <a:gd name="T23" fmla="*/ 96 h 325"/>
              <a:gd name="T24" fmla="*/ 444 w 1117"/>
              <a:gd name="T25" fmla="*/ 72 h 325"/>
              <a:gd name="T26" fmla="*/ 396 w 1117"/>
              <a:gd name="T27" fmla="*/ 60 h 325"/>
              <a:gd name="T28" fmla="*/ 360 w 1117"/>
              <a:gd name="T29" fmla="*/ 24 h 325"/>
              <a:gd name="T30" fmla="*/ 312 w 1117"/>
              <a:gd name="T31" fmla="*/ 24 h 325"/>
              <a:gd name="T32" fmla="*/ 264 w 1117"/>
              <a:gd name="T33" fmla="*/ 12 h 325"/>
              <a:gd name="T34" fmla="*/ 216 w 1117"/>
              <a:gd name="T35" fmla="*/ 0 h 325"/>
              <a:gd name="T36" fmla="*/ 168 w 1117"/>
              <a:gd name="T37" fmla="*/ 0 h 325"/>
              <a:gd name="T38" fmla="*/ 120 w 1117"/>
              <a:gd name="T39" fmla="*/ 0 h 325"/>
              <a:gd name="T40" fmla="*/ 60 w 1117"/>
              <a:gd name="T41" fmla="*/ 0 h 325"/>
              <a:gd name="T42" fmla="*/ 0 w 1117"/>
              <a:gd name="T43" fmla="*/ 12 h 325"/>
              <a:gd name="T44" fmla="*/ 48 w 1117"/>
              <a:gd name="T45" fmla="*/ 60 h 325"/>
              <a:gd name="T46" fmla="*/ 96 w 1117"/>
              <a:gd name="T47" fmla="*/ 72 h 325"/>
              <a:gd name="T48" fmla="*/ 144 w 1117"/>
              <a:gd name="T49" fmla="*/ 108 h 325"/>
              <a:gd name="T50" fmla="*/ 204 w 1117"/>
              <a:gd name="T51" fmla="*/ 120 h 325"/>
              <a:gd name="T52" fmla="*/ 276 w 1117"/>
              <a:gd name="T53" fmla="*/ 144 h 325"/>
              <a:gd name="T54" fmla="*/ 336 w 1117"/>
              <a:gd name="T55" fmla="*/ 144 h 325"/>
              <a:gd name="T56" fmla="*/ 360 w 1117"/>
              <a:gd name="T57" fmla="*/ 180 h 325"/>
              <a:gd name="T58" fmla="*/ 408 w 1117"/>
              <a:gd name="T59" fmla="*/ 228 h 325"/>
              <a:gd name="T60" fmla="*/ 456 w 1117"/>
              <a:gd name="T61" fmla="*/ 240 h 325"/>
              <a:gd name="T62" fmla="*/ 516 w 1117"/>
              <a:gd name="T63" fmla="*/ 252 h 325"/>
              <a:gd name="T64" fmla="*/ 564 w 1117"/>
              <a:gd name="T65" fmla="*/ 264 h 325"/>
              <a:gd name="T66" fmla="*/ 612 w 1117"/>
              <a:gd name="T67" fmla="*/ 276 h 325"/>
              <a:gd name="T68" fmla="*/ 660 w 1117"/>
              <a:gd name="T69" fmla="*/ 276 h 325"/>
              <a:gd name="T70" fmla="*/ 708 w 1117"/>
              <a:gd name="T71" fmla="*/ 300 h 325"/>
              <a:gd name="T72" fmla="*/ 768 w 1117"/>
              <a:gd name="T73" fmla="*/ 300 h 325"/>
              <a:gd name="T74" fmla="*/ 828 w 1117"/>
              <a:gd name="T75" fmla="*/ 300 h 325"/>
              <a:gd name="T76" fmla="*/ 900 w 1117"/>
              <a:gd name="T77" fmla="*/ 300 h 325"/>
              <a:gd name="T78" fmla="*/ 948 w 1117"/>
              <a:gd name="T79" fmla="*/ 312 h 325"/>
              <a:gd name="T80" fmla="*/ 996 w 1117"/>
              <a:gd name="T81" fmla="*/ 312 h 325"/>
              <a:gd name="T82" fmla="*/ 1044 w 1117"/>
              <a:gd name="T83" fmla="*/ 300 h 325"/>
              <a:gd name="T84" fmla="*/ 1092 w 1117"/>
              <a:gd name="T85" fmla="*/ 288 h 325"/>
              <a:gd name="T86" fmla="*/ 1104 w 1117"/>
              <a:gd name="T87" fmla="*/ 288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17" h="325">
                <a:moveTo>
                  <a:pt x="1104" y="288"/>
                </a:moveTo>
                <a:lnTo>
                  <a:pt x="1080" y="276"/>
                </a:lnTo>
                <a:lnTo>
                  <a:pt x="1056" y="276"/>
                </a:lnTo>
                <a:lnTo>
                  <a:pt x="1032" y="264"/>
                </a:lnTo>
                <a:lnTo>
                  <a:pt x="1008" y="264"/>
                </a:lnTo>
                <a:lnTo>
                  <a:pt x="984" y="240"/>
                </a:lnTo>
                <a:lnTo>
                  <a:pt x="960" y="228"/>
                </a:lnTo>
                <a:lnTo>
                  <a:pt x="936" y="204"/>
                </a:lnTo>
                <a:lnTo>
                  <a:pt x="912" y="204"/>
                </a:lnTo>
                <a:lnTo>
                  <a:pt x="888" y="204"/>
                </a:lnTo>
                <a:lnTo>
                  <a:pt x="864" y="204"/>
                </a:lnTo>
                <a:lnTo>
                  <a:pt x="840" y="204"/>
                </a:lnTo>
                <a:lnTo>
                  <a:pt x="816" y="192"/>
                </a:lnTo>
                <a:lnTo>
                  <a:pt x="792" y="192"/>
                </a:lnTo>
                <a:lnTo>
                  <a:pt x="768" y="192"/>
                </a:lnTo>
                <a:lnTo>
                  <a:pt x="744" y="192"/>
                </a:lnTo>
                <a:lnTo>
                  <a:pt x="696" y="192"/>
                </a:lnTo>
                <a:lnTo>
                  <a:pt x="648" y="192"/>
                </a:lnTo>
                <a:lnTo>
                  <a:pt x="624" y="180"/>
                </a:lnTo>
                <a:lnTo>
                  <a:pt x="588" y="156"/>
                </a:lnTo>
                <a:lnTo>
                  <a:pt x="564" y="144"/>
                </a:lnTo>
                <a:lnTo>
                  <a:pt x="540" y="120"/>
                </a:lnTo>
                <a:lnTo>
                  <a:pt x="516" y="108"/>
                </a:lnTo>
                <a:lnTo>
                  <a:pt x="492" y="96"/>
                </a:lnTo>
                <a:lnTo>
                  <a:pt x="468" y="84"/>
                </a:lnTo>
                <a:lnTo>
                  <a:pt x="444" y="72"/>
                </a:lnTo>
                <a:lnTo>
                  <a:pt x="420" y="60"/>
                </a:lnTo>
                <a:lnTo>
                  <a:pt x="396" y="60"/>
                </a:lnTo>
                <a:lnTo>
                  <a:pt x="372" y="48"/>
                </a:lnTo>
                <a:lnTo>
                  <a:pt x="360" y="24"/>
                </a:lnTo>
                <a:lnTo>
                  <a:pt x="336" y="24"/>
                </a:lnTo>
                <a:lnTo>
                  <a:pt x="312" y="24"/>
                </a:lnTo>
                <a:lnTo>
                  <a:pt x="288" y="24"/>
                </a:lnTo>
                <a:lnTo>
                  <a:pt x="264" y="12"/>
                </a:lnTo>
                <a:lnTo>
                  <a:pt x="240" y="0"/>
                </a:lnTo>
                <a:lnTo>
                  <a:pt x="216" y="0"/>
                </a:lnTo>
                <a:lnTo>
                  <a:pt x="192" y="0"/>
                </a:lnTo>
                <a:lnTo>
                  <a:pt x="168" y="0"/>
                </a:lnTo>
                <a:lnTo>
                  <a:pt x="144" y="0"/>
                </a:lnTo>
                <a:lnTo>
                  <a:pt x="120" y="0"/>
                </a:lnTo>
                <a:lnTo>
                  <a:pt x="84" y="0"/>
                </a:lnTo>
                <a:lnTo>
                  <a:pt x="60" y="0"/>
                </a:lnTo>
                <a:lnTo>
                  <a:pt x="24" y="0"/>
                </a:lnTo>
                <a:lnTo>
                  <a:pt x="0" y="12"/>
                </a:lnTo>
                <a:lnTo>
                  <a:pt x="12" y="36"/>
                </a:lnTo>
                <a:lnTo>
                  <a:pt x="48" y="60"/>
                </a:lnTo>
                <a:lnTo>
                  <a:pt x="72" y="60"/>
                </a:lnTo>
                <a:lnTo>
                  <a:pt x="96" y="72"/>
                </a:lnTo>
                <a:lnTo>
                  <a:pt x="120" y="84"/>
                </a:lnTo>
                <a:lnTo>
                  <a:pt x="144" y="108"/>
                </a:lnTo>
                <a:lnTo>
                  <a:pt x="180" y="120"/>
                </a:lnTo>
                <a:lnTo>
                  <a:pt x="204" y="120"/>
                </a:lnTo>
                <a:lnTo>
                  <a:pt x="240" y="132"/>
                </a:lnTo>
                <a:lnTo>
                  <a:pt x="276" y="144"/>
                </a:lnTo>
                <a:lnTo>
                  <a:pt x="312" y="144"/>
                </a:lnTo>
                <a:lnTo>
                  <a:pt x="336" y="144"/>
                </a:lnTo>
                <a:lnTo>
                  <a:pt x="360" y="156"/>
                </a:lnTo>
                <a:lnTo>
                  <a:pt x="360" y="180"/>
                </a:lnTo>
                <a:lnTo>
                  <a:pt x="384" y="204"/>
                </a:lnTo>
                <a:lnTo>
                  <a:pt x="408" y="228"/>
                </a:lnTo>
                <a:lnTo>
                  <a:pt x="432" y="228"/>
                </a:lnTo>
                <a:lnTo>
                  <a:pt x="456" y="240"/>
                </a:lnTo>
                <a:lnTo>
                  <a:pt x="480" y="240"/>
                </a:lnTo>
                <a:lnTo>
                  <a:pt x="516" y="252"/>
                </a:lnTo>
                <a:lnTo>
                  <a:pt x="540" y="252"/>
                </a:lnTo>
                <a:lnTo>
                  <a:pt x="564" y="264"/>
                </a:lnTo>
                <a:lnTo>
                  <a:pt x="588" y="264"/>
                </a:lnTo>
                <a:lnTo>
                  <a:pt x="612" y="276"/>
                </a:lnTo>
                <a:lnTo>
                  <a:pt x="636" y="276"/>
                </a:lnTo>
                <a:lnTo>
                  <a:pt x="660" y="276"/>
                </a:lnTo>
                <a:lnTo>
                  <a:pt x="684" y="288"/>
                </a:lnTo>
                <a:lnTo>
                  <a:pt x="708" y="300"/>
                </a:lnTo>
                <a:lnTo>
                  <a:pt x="732" y="300"/>
                </a:lnTo>
                <a:lnTo>
                  <a:pt x="768" y="300"/>
                </a:lnTo>
                <a:lnTo>
                  <a:pt x="792" y="300"/>
                </a:lnTo>
                <a:lnTo>
                  <a:pt x="828" y="300"/>
                </a:lnTo>
                <a:lnTo>
                  <a:pt x="864" y="300"/>
                </a:lnTo>
                <a:lnTo>
                  <a:pt x="900" y="300"/>
                </a:lnTo>
                <a:lnTo>
                  <a:pt x="924" y="300"/>
                </a:lnTo>
                <a:lnTo>
                  <a:pt x="948" y="312"/>
                </a:lnTo>
                <a:lnTo>
                  <a:pt x="972" y="324"/>
                </a:lnTo>
                <a:lnTo>
                  <a:pt x="996" y="312"/>
                </a:lnTo>
                <a:lnTo>
                  <a:pt x="1020" y="312"/>
                </a:lnTo>
                <a:lnTo>
                  <a:pt x="1044" y="300"/>
                </a:lnTo>
                <a:lnTo>
                  <a:pt x="1068" y="288"/>
                </a:lnTo>
                <a:lnTo>
                  <a:pt x="1092" y="288"/>
                </a:lnTo>
                <a:lnTo>
                  <a:pt x="1116" y="288"/>
                </a:lnTo>
                <a:lnTo>
                  <a:pt x="1104" y="288"/>
                </a:lnTo>
              </a:path>
            </a:pathLst>
          </a:custGeom>
          <a:solidFill>
            <a:srgbClr val="47474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2336800" y="1092200"/>
            <a:ext cx="5054600" cy="4902200"/>
          </a:xfrm>
          <a:prstGeom prst="ellips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107525" name="Freeform 5"/>
          <p:cNvSpPr>
            <a:spLocks/>
          </p:cNvSpPr>
          <p:nvPr/>
        </p:nvSpPr>
        <p:spPr bwMode="auto">
          <a:xfrm>
            <a:off x="3530600" y="2647950"/>
            <a:ext cx="1125538" cy="515938"/>
          </a:xfrm>
          <a:custGeom>
            <a:avLst/>
            <a:gdLst>
              <a:gd name="T0" fmla="*/ 48 w 709"/>
              <a:gd name="T1" fmla="*/ 12 h 325"/>
              <a:gd name="T2" fmla="*/ 96 w 709"/>
              <a:gd name="T3" fmla="*/ 12 h 325"/>
              <a:gd name="T4" fmla="*/ 144 w 709"/>
              <a:gd name="T5" fmla="*/ 12 h 325"/>
              <a:gd name="T6" fmla="*/ 192 w 709"/>
              <a:gd name="T7" fmla="*/ 12 h 325"/>
              <a:gd name="T8" fmla="*/ 240 w 709"/>
              <a:gd name="T9" fmla="*/ 36 h 325"/>
              <a:gd name="T10" fmla="*/ 288 w 709"/>
              <a:gd name="T11" fmla="*/ 36 h 325"/>
              <a:gd name="T12" fmla="*/ 336 w 709"/>
              <a:gd name="T13" fmla="*/ 48 h 325"/>
              <a:gd name="T14" fmla="*/ 384 w 709"/>
              <a:gd name="T15" fmla="*/ 60 h 325"/>
              <a:gd name="T16" fmla="*/ 432 w 709"/>
              <a:gd name="T17" fmla="*/ 84 h 325"/>
              <a:gd name="T18" fmla="*/ 480 w 709"/>
              <a:gd name="T19" fmla="*/ 84 h 325"/>
              <a:gd name="T20" fmla="*/ 540 w 709"/>
              <a:gd name="T21" fmla="*/ 108 h 325"/>
              <a:gd name="T22" fmla="*/ 600 w 709"/>
              <a:gd name="T23" fmla="*/ 120 h 325"/>
              <a:gd name="T24" fmla="*/ 648 w 709"/>
              <a:gd name="T25" fmla="*/ 132 h 325"/>
              <a:gd name="T26" fmla="*/ 696 w 709"/>
              <a:gd name="T27" fmla="*/ 168 h 325"/>
              <a:gd name="T28" fmla="*/ 708 w 709"/>
              <a:gd name="T29" fmla="*/ 216 h 325"/>
              <a:gd name="T30" fmla="*/ 696 w 709"/>
              <a:gd name="T31" fmla="*/ 264 h 325"/>
              <a:gd name="T32" fmla="*/ 672 w 709"/>
              <a:gd name="T33" fmla="*/ 312 h 325"/>
              <a:gd name="T34" fmla="*/ 624 w 709"/>
              <a:gd name="T35" fmla="*/ 324 h 325"/>
              <a:gd name="T36" fmla="*/ 564 w 709"/>
              <a:gd name="T37" fmla="*/ 312 h 325"/>
              <a:gd name="T38" fmla="*/ 504 w 709"/>
              <a:gd name="T39" fmla="*/ 300 h 325"/>
              <a:gd name="T40" fmla="*/ 456 w 709"/>
              <a:gd name="T41" fmla="*/ 300 h 325"/>
              <a:gd name="T42" fmla="*/ 408 w 709"/>
              <a:gd name="T43" fmla="*/ 288 h 325"/>
              <a:gd name="T44" fmla="*/ 360 w 709"/>
              <a:gd name="T45" fmla="*/ 276 h 325"/>
              <a:gd name="T46" fmla="*/ 312 w 709"/>
              <a:gd name="T47" fmla="*/ 264 h 325"/>
              <a:gd name="T48" fmla="*/ 264 w 709"/>
              <a:gd name="T49" fmla="*/ 264 h 325"/>
              <a:gd name="T50" fmla="*/ 216 w 709"/>
              <a:gd name="T51" fmla="*/ 252 h 325"/>
              <a:gd name="T52" fmla="*/ 168 w 709"/>
              <a:gd name="T53" fmla="*/ 240 h 325"/>
              <a:gd name="T54" fmla="*/ 120 w 709"/>
              <a:gd name="T55" fmla="*/ 240 h 325"/>
              <a:gd name="T56" fmla="*/ 72 w 709"/>
              <a:gd name="T57" fmla="*/ 216 h 325"/>
              <a:gd name="T58" fmla="*/ 36 w 709"/>
              <a:gd name="T59" fmla="*/ 180 h 325"/>
              <a:gd name="T60" fmla="*/ 12 w 709"/>
              <a:gd name="T61" fmla="*/ 144 h 325"/>
              <a:gd name="T62" fmla="*/ 0 w 709"/>
              <a:gd name="T63" fmla="*/ 96 h 325"/>
              <a:gd name="T64" fmla="*/ 36 w 709"/>
              <a:gd name="T65" fmla="*/ 60 h 325"/>
              <a:gd name="T66" fmla="*/ 72 w 709"/>
              <a:gd name="T67" fmla="*/ 24 h 325"/>
              <a:gd name="T68" fmla="*/ 108 w 709"/>
              <a:gd name="T69" fmla="*/ 12 h 325"/>
              <a:gd name="T70" fmla="*/ 60 w 709"/>
              <a:gd name="T71" fmla="*/ 12 h 325"/>
              <a:gd name="T72" fmla="*/ 12 w 709"/>
              <a:gd name="T73" fmla="*/ 12 h 325"/>
              <a:gd name="T74" fmla="*/ 0 w 709"/>
              <a:gd name="T75" fmla="*/ 60 h 325"/>
              <a:gd name="T76" fmla="*/ 48 w 709"/>
              <a:gd name="T77" fmla="*/ 72 h 325"/>
              <a:gd name="T78" fmla="*/ 96 w 709"/>
              <a:gd name="T79" fmla="*/ 60 h 325"/>
              <a:gd name="T80" fmla="*/ 132 w 709"/>
              <a:gd name="T81" fmla="*/ 24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09" h="325">
                <a:moveTo>
                  <a:pt x="24" y="24"/>
                </a:moveTo>
                <a:lnTo>
                  <a:pt x="48" y="12"/>
                </a:lnTo>
                <a:lnTo>
                  <a:pt x="72" y="12"/>
                </a:lnTo>
                <a:lnTo>
                  <a:pt x="96" y="12"/>
                </a:lnTo>
                <a:lnTo>
                  <a:pt x="120" y="12"/>
                </a:lnTo>
                <a:lnTo>
                  <a:pt x="144" y="12"/>
                </a:lnTo>
                <a:lnTo>
                  <a:pt x="168" y="12"/>
                </a:lnTo>
                <a:lnTo>
                  <a:pt x="192" y="12"/>
                </a:lnTo>
                <a:lnTo>
                  <a:pt x="216" y="24"/>
                </a:lnTo>
                <a:lnTo>
                  <a:pt x="240" y="36"/>
                </a:lnTo>
                <a:lnTo>
                  <a:pt x="264" y="36"/>
                </a:lnTo>
                <a:lnTo>
                  <a:pt x="288" y="36"/>
                </a:lnTo>
                <a:lnTo>
                  <a:pt x="312" y="48"/>
                </a:lnTo>
                <a:lnTo>
                  <a:pt x="336" y="48"/>
                </a:lnTo>
                <a:lnTo>
                  <a:pt x="360" y="60"/>
                </a:lnTo>
                <a:lnTo>
                  <a:pt x="384" y="60"/>
                </a:lnTo>
                <a:lnTo>
                  <a:pt x="408" y="72"/>
                </a:lnTo>
                <a:lnTo>
                  <a:pt x="432" y="84"/>
                </a:lnTo>
                <a:lnTo>
                  <a:pt x="456" y="84"/>
                </a:lnTo>
                <a:lnTo>
                  <a:pt x="480" y="84"/>
                </a:lnTo>
                <a:lnTo>
                  <a:pt x="504" y="96"/>
                </a:lnTo>
                <a:lnTo>
                  <a:pt x="540" y="108"/>
                </a:lnTo>
                <a:lnTo>
                  <a:pt x="576" y="120"/>
                </a:lnTo>
                <a:lnTo>
                  <a:pt x="600" y="120"/>
                </a:lnTo>
                <a:lnTo>
                  <a:pt x="624" y="132"/>
                </a:lnTo>
                <a:lnTo>
                  <a:pt x="648" y="132"/>
                </a:lnTo>
                <a:lnTo>
                  <a:pt x="672" y="144"/>
                </a:lnTo>
                <a:lnTo>
                  <a:pt x="696" y="168"/>
                </a:lnTo>
                <a:lnTo>
                  <a:pt x="708" y="192"/>
                </a:lnTo>
                <a:lnTo>
                  <a:pt x="708" y="216"/>
                </a:lnTo>
                <a:lnTo>
                  <a:pt x="708" y="240"/>
                </a:lnTo>
                <a:lnTo>
                  <a:pt x="696" y="264"/>
                </a:lnTo>
                <a:lnTo>
                  <a:pt x="684" y="288"/>
                </a:lnTo>
                <a:lnTo>
                  <a:pt x="672" y="312"/>
                </a:lnTo>
                <a:lnTo>
                  <a:pt x="648" y="324"/>
                </a:lnTo>
                <a:lnTo>
                  <a:pt x="624" y="324"/>
                </a:lnTo>
                <a:lnTo>
                  <a:pt x="600" y="324"/>
                </a:lnTo>
                <a:lnTo>
                  <a:pt x="564" y="312"/>
                </a:lnTo>
                <a:lnTo>
                  <a:pt x="528" y="300"/>
                </a:lnTo>
                <a:lnTo>
                  <a:pt x="504" y="300"/>
                </a:lnTo>
                <a:lnTo>
                  <a:pt x="480" y="300"/>
                </a:lnTo>
                <a:lnTo>
                  <a:pt x="456" y="300"/>
                </a:lnTo>
                <a:lnTo>
                  <a:pt x="432" y="288"/>
                </a:lnTo>
                <a:lnTo>
                  <a:pt x="408" y="288"/>
                </a:lnTo>
                <a:lnTo>
                  <a:pt x="384" y="276"/>
                </a:lnTo>
                <a:lnTo>
                  <a:pt x="360" y="276"/>
                </a:lnTo>
                <a:lnTo>
                  <a:pt x="336" y="276"/>
                </a:lnTo>
                <a:lnTo>
                  <a:pt x="312" y="264"/>
                </a:lnTo>
                <a:lnTo>
                  <a:pt x="288" y="264"/>
                </a:lnTo>
                <a:lnTo>
                  <a:pt x="264" y="264"/>
                </a:lnTo>
                <a:lnTo>
                  <a:pt x="240" y="252"/>
                </a:lnTo>
                <a:lnTo>
                  <a:pt x="216" y="252"/>
                </a:lnTo>
                <a:lnTo>
                  <a:pt x="192" y="240"/>
                </a:lnTo>
                <a:lnTo>
                  <a:pt x="168" y="240"/>
                </a:lnTo>
                <a:lnTo>
                  <a:pt x="144" y="240"/>
                </a:lnTo>
                <a:lnTo>
                  <a:pt x="120" y="240"/>
                </a:lnTo>
                <a:lnTo>
                  <a:pt x="96" y="228"/>
                </a:lnTo>
                <a:lnTo>
                  <a:pt x="72" y="216"/>
                </a:lnTo>
                <a:lnTo>
                  <a:pt x="48" y="204"/>
                </a:lnTo>
                <a:lnTo>
                  <a:pt x="36" y="180"/>
                </a:lnTo>
                <a:lnTo>
                  <a:pt x="12" y="168"/>
                </a:lnTo>
                <a:lnTo>
                  <a:pt x="12" y="144"/>
                </a:lnTo>
                <a:lnTo>
                  <a:pt x="0" y="120"/>
                </a:lnTo>
                <a:lnTo>
                  <a:pt x="0" y="96"/>
                </a:lnTo>
                <a:lnTo>
                  <a:pt x="12" y="72"/>
                </a:lnTo>
                <a:lnTo>
                  <a:pt x="36" y="60"/>
                </a:lnTo>
                <a:lnTo>
                  <a:pt x="48" y="36"/>
                </a:lnTo>
                <a:lnTo>
                  <a:pt x="72" y="24"/>
                </a:lnTo>
                <a:lnTo>
                  <a:pt x="84" y="0"/>
                </a:lnTo>
                <a:lnTo>
                  <a:pt x="108" y="12"/>
                </a:lnTo>
                <a:lnTo>
                  <a:pt x="84" y="12"/>
                </a:lnTo>
                <a:lnTo>
                  <a:pt x="60" y="12"/>
                </a:lnTo>
                <a:lnTo>
                  <a:pt x="36" y="12"/>
                </a:lnTo>
                <a:lnTo>
                  <a:pt x="12" y="12"/>
                </a:lnTo>
                <a:lnTo>
                  <a:pt x="0" y="36"/>
                </a:lnTo>
                <a:lnTo>
                  <a:pt x="0" y="60"/>
                </a:lnTo>
                <a:lnTo>
                  <a:pt x="24" y="72"/>
                </a:lnTo>
                <a:lnTo>
                  <a:pt x="48" y="72"/>
                </a:lnTo>
                <a:lnTo>
                  <a:pt x="72" y="72"/>
                </a:lnTo>
                <a:lnTo>
                  <a:pt x="96" y="60"/>
                </a:lnTo>
                <a:lnTo>
                  <a:pt x="120" y="48"/>
                </a:lnTo>
                <a:lnTo>
                  <a:pt x="132" y="24"/>
                </a:lnTo>
                <a:lnTo>
                  <a:pt x="156" y="24"/>
                </a:lnTo>
              </a:path>
            </a:pathLst>
          </a:custGeom>
          <a:solidFill>
            <a:srgbClr val="50535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107526" name="Rectangle 6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8800">
                <a:solidFill>
                  <a:schemeClr val="tx2"/>
                </a:solidFill>
                <a:latin typeface="Times" charset="0"/>
                <a:ea typeface="굴림" charset="0"/>
                <a:cs typeface="굴림" charset="0"/>
              </a:rPr>
              <a:t>7</a:t>
            </a:r>
          </a:p>
        </p:txBody>
      </p:sp>
      <p:sp>
        <p:nvSpPr>
          <p:cNvPr id="107527" name="Line 7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107528" name="Freeform 8"/>
          <p:cNvSpPr>
            <a:spLocks/>
          </p:cNvSpPr>
          <p:nvPr/>
        </p:nvSpPr>
        <p:spPr bwMode="auto">
          <a:xfrm>
            <a:off x="3409950" y="1955800"/>
            <a:ext cx="1754188" cy="1982788"/>
          </a:xfrm>
          <a:custGeom>
            <a:avLst/>
            <a:gdLst>
              <a:gd name="T0" fmla="*/ 848 w 1105"/>
              <a:gd name="T1" fmla="*/ 1184 h 1249"/>
              <a:gd name="T2" fmla="*/ 912 w 1105"/>
              <a:gd name="T3" fmla="*/ 1184 h 1249"/>
              <a:gd name="T4" fmla="*/ 976 w 1105"/>
              <a:gd name="T5" fmla="*/ 1200 h 1249"/>
              <a:gd name="T6" fmla="*/ 1040 w 1105"/>
              <a:gd name="T7" fmla="*/ 1200 h 1249"/>
              <a:gd name="T8" fmla="*/ 1088 w 1105"/>
              <a:gd name="T9" fmla="*/ 1168 h 1249"/>
              <a:gd name="T10" fmla="*/ 1104 w 1105"/>
              <a:gd name="T11" fmla="*/ 1104 h 1249"/>
              <a:gd name="T12" fmla="*/ 1104 w 1105"/>
              <a:gd name="T13" fmla="*/ 1024 h 1249"/>
              <a:gd name="T14" fmla="*/ 1104 w 1105"/>
              <a:gd name="T15" fmla="*/ 960 h 1249"/>
              <a:gd name="T16" fmla="*/ 1072 w 1105"/>
              <a:gd name="T17" fmla="*/ 896 h 1249"/>
              <a:gd name="T18" fmla="*/ 1056 w 1105"/>
              <a:gd name="T19" fmla="*/ 816 h 1249"/>
              <a:gd name="T20" fmla="*/ 1024 w 1105"/>
              <a:gd name="T21" fmla="*/ 736 h 1249"/>
              <a:gd name="T22" fmla="*/ 992 w 1105"/>
              <a:gd name="T23" fmla="*/ 672 h 1249"/>
              <a:gd name="T24" fmla="*/ 944 w 1105"/>
              <a:gd name="T25" fmla="*/ 592 h 1249"/>
              <a:gd name="T26" fmla="*/ 880 w 1105"/>
              <a:gd name="T27" fmla="*/ 528 h 1249"/>
              <a:gd name="T28" fmla="*/ 832 w 1105"/>
              <a:gd name="T29" fmla="*/ 496 h 1249"/>
              <a:gd name="T30" fmla="*/ 784 w 1105"/>
              <a:gd name="T31" fmla="*/ 432 h 1249"/>
              <a:gd name="T32" fmla="*/ 720 w 1105"/>
              <a:gd name="T33" fmla="*/ 416 h 1249"/>
              <a:gd name="T34" fmla="*/ 656 w 1105"/>
              <a:gd name="T35" fmla="*/ 400 h 1249"/>
              <a:gd name="T36" fmla="*/ 592 w 1105"/>
              <a:gd name="T37" fmla="*/ 416 h 1249"/>
              <a:gd name="T38" fmla="*/ 592 w 1105"/>
              <a:gd name="T39" fmla="*/ 400 h 1249"/>
              <a:gd name="T40" fmla="*/ 656 w 1105"/>
              <a:gd name="T41" fmla="*/ 400 h 1249"/>
              <a:gd name="T42" fmla="*/ 720 w 1105"/>
              <a:gd name="T43" fmla="*/ 384 h 1249"/>
              <a:gd name="T44" fmla="*/ 704 w 1105"/>
              <a:gd name="T45" fmla="*/ 320 h 1249"/>
              <a:gd name="T46" fmla="*/ 640 w 1105"/>
              <a:gd name="T47" fmla="*/ 288 h 1249"/>
              <a:gd name="T48" fmla="*/ 576 w 1105"/>
              <a:gd name="T49" fmla="*/ 256 h 1249"/>
              <a:gd name="T50" fmla="*/ 528 w 1105"/>
              <a:gd name="T51" fmla="*/ 208 h 1249"/>
              <a:gd name="T52" fmla="*/ 464 w 1105"/>
              <a:gd name="T53" fmla="*/ 160 h 1249"/>
              <a:gd name="T54" fmla="*/ 400 w 1105"/>
              <a:gd name="T55" fmla="*/ 144 h 1249"/>
              <a:gd name="T56" fmla="*/ 320 w 1105"/>
              <a:gd name="T57" fmla="*/ 112 h 1249"/>
              <a:gd name="T58" fmla="*/ 256 w 1105"/>
              <a:gd name="T59" fmla="*/ 80 h 1249"/>
              <a:gd name="T60" fmla="*/ 192 w 1105"/>
              <a:gd name="T61" fmla="*/ 48 h 1249"/>
              <a:gd name="T62" fmla="*/ 128 w 1105"/>
              <a:gd name="T63" fmla="*/ 16 h 1249"/>
              <a:gd name="T64" fmla="*/ 64 w 1105"/>
              <a:gd name="T65" fmla="*/ 0 h 1249"/>
              <a:gd name="T66" fmla="*/ 48 w 1105"/>
              <a:gd name="T67" fmla="*/ 64 h 1249"/>
              <a:gd name="T68" fmla="*/ 0 w 1105"/>
              <a:gd name="T69" fmla="*/ 112 h 1249"/>
              <a:gd name="T70" fmla="*/ 16 w 1105"/>
              <a:gd name="T71" fmla="*/ 176 h 1249"/>
              <a:gd name="T72" fmla="*/ 48 w 1105"/>
              <a:gd name="T73" fmla="*/ 224 h 1249"/>
              <a:gd name="T74" fmla="*/ 96 w 1105"/>
              <a:gd name="T75" fmla="*/ 272 h 1249"/>
              <a:gd name="T76" fmla="*/ 144 w 1105"/>
              <a:gd name="T77" fmla="*/ 320 h 1249"/>
              <a:gd name="T78" fmla="*/ 208 w 1105"/>
              <a:gd name="T79" fmla="*/ 352 h 1249"/>
              <a:gd name="T80" fmla="*/ 272 w 1105"/>
              <a:gd name="T81" fmla="*/ 368 h 1249"/>
              <a:gd name="T82" fmla="*/ 336 w 1105"/>
              <a:gd name="T83" fmla="*/ 400 h 1249"/>
              <a:gd name="T84" fmla="*/ 384 w 1105"/>
              <a:gd name="T85" fmla="*/ 432 h 1249"/>
              <a:gd name="T86" fmla="*/ 432 w 1105"/>
              <a:gd name="T87" fmla="*/ 480 h 1249"/>
              <a:gd name="T88" fmla="*/ 464 w 1105"/>
              <a:gd name="T89" fmla="*/ 528 h 1249"/>
              <a:gd name="T90" fmla="*/ 512 w 1105"/>
              <a:gd name="T91" fmla="*/ 576 h 1249"/>
              <a:gd name="T92" fmla="*/ 560 w 1105"/>
              <a:gd name="T93" fmla="*/ 624 h 1249"/>
              <a:gd name="T94" fmla="*/ 592 w 1105"/>
              <a:gd name="T95" fmla="*/ 688 h 1249"/>
              <a:gd name="T96" fmla="*/ 624 w 1105"/>
              <a:gd name="T97" fmla="*/ 752 h 1249"/>
              <a:gd name="T98" fmla="*/ 672 w 1105"/>
              <a:gd name="T99" fmla="*/ 800 h 1249"/>
              <a:gd name="T100" fmla="*/ 704 w 1105"/>
              <a:gd name="T101" fmla="*/ 864 h 1249"/>
              <a:gd name="T102" fmla="*/ 752 w 1105"/>
              <a:gd name="T103" fmla="*/ 912 h 1249"/>
              <a:gd name="T104" fmla="*/ 800 w 1105"/>
              <a:gd name="T105" fmla="*/ 976 h 1249"/>
              <a:gd name="T106" fmla="*/ 816 w 1105"/>
              <a:gd name="T107" fmla="*/ 1040 h 1249"/>
              <a:gd name="T108" fmla="*/ 832 w 1105"/>
              <a:gd name="T109" fmla="*/ 1120 h 1249"/>
              <a:gd name="T110" fmla="*/ 832 w 1105"/>
              <a:gd name="T111" fmla="*/ 1184 h 1249"/>
              <a:gd name="T112" fmla="*/ 832 w 1105"/>
              <a:gd name="T113" fmla="*/ 1248 h 1249"/>
              <a:gd name="T114" fmla="*/ 816 w 1105"/>
              <a:gd name="T115" fmla="*/ 1216 h 1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105" h="1249">
                <a:moveTo>
                  <a:pt x="816" y="1216"/>
                </a:moveTo>
                <a:lnTo>
                  <a:pt x="848" y="1184"/>
                </a:lnTo>
                <a:lnTo>
                  <a:pt x="880" y="1184"/>
                </a:lnTo>
                <a:lnTo>
                  <a:pt x="912" y="1184"/>
                </a:lnTo>
                <a:lnTo>
                  <a:pt x="944" y="1200"/>
                </a:lnTo>
                <a:lnTo>
                  <a:pt x="976" y="1200"/>
                </a:lnTo>
                <a:lnTo>
                  <a:pt x="1008" y="1200"/>
                </a:lnTo>
                <a:lnTo>
                  <a:pt x="1040" y="1200"/>
                </a:lnTo>
                <a:lnTo>
                  <a:pt x="1072" y="1200"/>
                </a:lnTo>
                <a:lnTo>
                  <a:pt x="1088" y="1168"/>
                </a:lnTo>
                <a:lnTo>
                  <a:pt x="1104" y="1136"/>
                </a:lnTo>
                <a:lnTo>
                  <a:pt x="1104" y="1104"/>
                </a:lnTo>
                <a:lnTo>
                  <a:pt x="1104" y="1056"/>
                </a:lnTo>
                <a:lnTo>
                  <a:pt x="1104" y="1024"/>
                </a:lnTo>
                <a:lnTo>
                  <a:pt x="1104" y="992"/>
                </a:lnTo>
                <a:lnTo>
                  <a:pt x="1104" y="960"/>
                </a:lnTo>
                <a:lnTo>
                  <a:pt x="1088" y="928"/>
                </a:lnTo>
                <a:lnTo>
                  <a:pt x="1072" y="896"/>
                </a:lnTo>
                <a:lnTo>
                  <a:pt x="1056" y="848"/>
                </a:lnTo>
                <a:lnTo>
                  <a:pt x="1056" y="816"/>
                </a:lnTo>
                <a:lnTo>
                  <a:pt x="1040" y="784"/>
                </a:lnTo>
                <a:lnTo>
                  <a:pt x="1024" y="736"/>
                </a:lnTo>
                <a:lnTo>
                  <a:pt x="1008" y="704"/>
                </a:lnTo>
                <a:lnTo>
                  <a:pt x="992" y="672"/>
                </a:lnTo>
                <a:lnTo>
                  <a:pt x="976" y="640"/>
                </a:lnTo>
                <a:lnTo>
                  <a:pt x="944" y="592"/>
                </a:lnTo>
                <a:lnTo>
                  <a:pt x="912" y="560"/>
                </a:lnTo>
                <a:lnTo>
                  <a:pt x="880" y="528"/>
                </a:lnTo>
                <a:lnTo>
                  <a:pt x="864" y="496"/>
                </a:lnTo>
                <a:lnTo>
                  <a:pt x="832" y="496"/>
                </a:lnTo>
                <a:lnTo>
                  <a:pt x="816" y="464"/>
                </a:lnTo>
                <a:lnTo>
                  <a:pt x="784" y="432"/>
                </a:lnTo>
                <a:lnTo>
                  <a:pt x="752" y="416"/>
                </a:lnTo>
                <a:lnTo>
                  <a:pt x="720" y="416"/>
                </a:lnTo>
                <a:lnTo>
                  <a:pt x="688" y="416"/>
                </a:lnTo>
                <a:lnTo>
                  <a:pt x="656" y="400"/>
                </a:lnTo>
                <a:lnTo>
                  <a:pt x="624" y="400"/>
                </a:lnTo>
                <a:lnTo>
                  <a:pt x="592" y="416"/>
                </a:lnTo>
                <a:lnTo>
                  <a:pt x="560" y="416"/>
                </a:lnTo>
                <a:lnTo>
                  <a:pt x="592" y="400"/>
                </a:lnTo>
                <a:lnTo>
                  <a:pt x="624" y="400"/>
                </a:lnTo>
                <a:lnTo>
                  <a:pt x="656" y="400"/>
                </a:lnTo>
                <a:lnTo>
                  <a:pt x="688" y="384"/>
                </a:lnTo>
                <a:lnTo>
                  <a:pt x="720" y="384"/>
                </a:lnTo>
                <a:lnTo>
                  <a:pt x="720" y="352"/>
                </a:lnTo>
                <a:lnTo>
                  <a:pt x="704" y="320"/>
                </a:lnTo>
                <a:lnTo>
                  <a:pt x="672" y="304"/>
                </a:lnTo>
                <a:lnTo>
                  <a:pt x="640" y="288"/>
                </a:lnTo>
                <a:lnTo>
                  <a:pt x="608" y="272"/>
                </a:lnTo>
                <a:lnTo>
                  <a:pt x="576" y="256"/>
                </a:lnTo>
                <a:lnTo>
                  <a:pt x="544" y="240"/>
                </a:lnTo>
                <a:lnTo>
                  <a:pt x="528" y="208"/>
                </a:lnTo>
                <a:lnTo>
                  <a:pt x="496" y="192"/>
                </a:lnTo>
                <a:lnTo>
                  <a:pt x="464" y="160"/>
                </a:lnTo>
                <a:lnTo>
                  <a:pt x="432" y="160"/>
                </a:lnTo>
                <a:lnTo>
                  <a:pt x="400" y="144"/>
                </a:lnTo>
                <a:lnTo>
                  <a:pt x="368" y="128"/>
                </a:lnTo>
                <a:lnTo>
                  <a:pt x="320" y="112"/>
                </a:lnTo>
                <a:lnTo>
                  <a:pt x="288" y="80"/>
                </a:lnTo>
                <a:lnTo>
                  <a:pt x="256" y="80"/>
                </a:lnTo>
                <a:lnTo>
                  <a:pt x="224" y="48"/>
                </a:lnTo>
                <a:lnTo>
                  <a:pt x="192" y="48"/>
                </a:lnTo>
                <a:lnTo>
                  <a:pt x="160" y="32"/>
                </a:lnTo>
                <a:lnTo>
                  <a:pt x="128" y="16"/>
                </a:lnTo>
                <a:lnTo>
                  <a:pt x="96" y="0"/>
                </a:lnTo>
                <a:lnTo>
                  <a:pt x="64" y="0"/>
                </a:lnTo>
                <a:lnTo>
                  <a:pt x="48" y="32"/>
                </a:lnTo>
                <a:lnTo>
                  <a:pt x="48" y="64"/>
                </a:lnTo>
                <a:lnTo>
                  <a:pt x="16" y="80"/>
                </a:lnTo>
                <a:lnTo>
                  <a:pt x="0" y="112"/>
                </a:lnTo>
                <a:lnTo>
                  <a:pt x="0" y="144"/>
                </a:lnTo>
                <a:lnTo>
                  <a:pt x="16" y="176"/>
                </a:lnTo>
                <a:lnTo>
                  <a:pt x="16" y="208"/>
                </a:lnTo>
                <a:lnTo>
                  <a:pt x="48" y="224"/>
                </a:lnTo>
                <a:lnTo>
                  <a:pt x="64" y="256"/>
                </a:lnTo>
                <a:lnTo>
                  <a:pt x="96" y="272"/>
                </a:lnTo>
                <a:lnTo>
                  <a:pt x="128" y="288"/>
                </a:lnTo>
                <a:lnTo>
                  <a:pt x="144" y="320"/>
                </a:lnTo>
                <a:lnTo>
                  <a:pt x="176" y="336"/>
                </a:lnTo>
                <a:lnTo>
                  <a:pt x="208" y="352"/>
                </a:lnTo>
                <a:lnTo>
                  <a:pt x="240" y="368"/>
                </a:lnTo>
                <a:lnTo>
                  <a:pt x="272" y="368"/>
                </a:lnTo>
                <a:lnTo>
                  <a:pt x="304" y="384"/>
                </a:lnTo>
                <a:lnTo>
                  <a:pt x="336" y="400"/>
                </a:lnTo>
                <a:lnTo>
                  <a:pt x="368" y="400"/>
                </a:lnTo>
                <a:lnTo>
                  <a:pt x="384" y="432"/>
                </a:lnTo>
                <a:lnTo>
                  <a:pt x="416" y="448"/>
                </a:lnTo>
                <a:lnTo>
                  <a:pt x="432" y="480"/>
                </a:lnTo>
                <a:lnTo>
                  <a:pt x="464" y="496"/>
                </a:lnTo>
                <a:lnTo>
                  <a:pt x="464" y="528"/>
                </a:lnTo>
                <a:lnTo>
                  <a:pt x="480" y="560"/>
                </a:lnTo>
                <a:lnTo>
                  <a:pt x="512" y="576"/>
                </a:lnTo>
                <a:lnTo>
                  <a:pt x="528" y="608"/>
                </a:lnTo>
                <a:lnTo>
                  <a:pt x="560" y="624"/>
                </a:lnTo>
                <a:lnTo>
                  <a:pt x="576" y="656"/>
                </a:lnTo>
                <a:lnTo>
                  <a:pt x="592" y="688"/>
                </a:lnTo>
                <a:lnTo>
                  <a:pt x="608" y="720"/>
                </a:lnTo>
                <a:lnTo>
                  <a:pt x="624" y="752"/>
                </a:lnTo>
                <a:lnTo>
                  <a:pt x="640" y="784"/>
                </a:lnTo>
                <a:lnTo>
                  <a:pt x="672" y="800"/>
                </a:lnTo>
                <a:lnTo>
                  <a:pt x="688" y="832"/>
                </a:lnTo>
                <a:lnTo>
                  <a:pt x="704" y="864"/>
                </a:lnTo>
                <a:lnTo>
                  <a:pt x="736" y="880"/>
                </a:lnTo>
                <a:lnTo>
                  <a:pt x="752" y="912"/>
                </a:lnTo>
                <a:lnTo>
                  <a:pt x="784" y="944"/>
                </a:lnTo>
                <a:lnTo>
                  <a:pt x="800" y="976"/>
                </a:lnTo>
                <a:lnTo>
                  <a:pt x="816" y="1008"/>
                </a:lnTo>
                <a:lnTo>
                  <a:pt x="816" y="1040"/>
                </a:lnTo>
                <a:lnTo>
                  <a:pt x="832" y="1088"/>
                </a:lnTo>
                <a:lnTo>
                  <a:pt x="832" y="1120"/>
                </a:lnTo>
                <a:lnTo>
                  <a:pt x="832" y="1152"/>
                </a:lnTo>
                <a:lnTo>
                  <a:pt x="832" y="1184"/>
                </a:lnTo>
                <a:lnTo>
                  <a:pt x="832" y="1216"/>
                </a:lnTo>
                <a:lnTo>
                  <a:pt x="832" y="1248"/>
                </a:lnTo>
                <a:lnTo>
                  <a:pt x="912" y="1168"/>
                </a:lnTo>
                <a:lnTo>
                  <a:pt x="816" y="1216"/>
                </a:lnTo>
              </a:path>
            </a:pathLst>
          </a:custGeom>
          <a:solidFill>
            <a:srgbClr val="51515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107529" name="Freeform 9"/>
          <p:cNvSpPr>
            <a:spLocks/>
          </p:cNvSpPr>
          <p:nvPr/>
        </p:nvSpPr>
        <p:spPr bwMode="auto">
          <a:xfrm>
            <a:off x="4808538" y="990600"/>
            <a:ext cx="2709862" cy="2684463"/>
          </a:xfrm>
          <a:custGeom>
            <a:avLst/>
            <a:gdLst>
              <a:gd name="T0" fmla="*/ 59 w 1707"/>
              <a:gd name="T1" fmla="*/ 8 h 1691"/>
              <a:gd name="T2" fmla="*/ 67 w 1707"/>
              <a:gd name="T3" fmla="*/ 120 h 1691"/>
              <a:gd name="T4" fmla="*/ 75 w 1707"/>
              <a:gd name="T5" fmla="*/ 144 h 1691"/>
              <a:gd name="T6" fmla="*/ 179 w 1707"/>
              <a:gd name="T7" fmla="*/ 160 h 1691"/>
              <a:gd name="T8" fmla="*/ 331 w 1707"/>
              <a:gd name="T9" fmla="*/ 200 h 1691"/>
              <a:gd name="T10" fmla="*/ 451 w 1707"/>
              <a:gd name="T11" fmla="*/ 216 h 1691"/>
              <a:gd name="T12" fmla="*/ 691 w 1707"/>
              <a:gd name="T13" fmla="*/ 288 h 1691"/>
              <a:gd name="T14" fmla="*/ 739 w 1707"/>
              <a:gd name="T15" fmla="*/ 304 h 1691"/>
              <a:gd name="T16" fmla="*/ 979 w 1707"/>
              <a:gd name="T17" fmla="*/ 464 h 1691"/>
              <a:gd name="T18" fmla="*/ 1075 w 1707"/>
              <a:gd name="T19" fmla="*/ 528 h 1691"/>
              <a:gd name="T20" fmla="*/ 1115 w 1707"/>
              <a:gd name="T21" fmla="*/ 560 h 1691"/>
              <a:gd name="T22" fmla="*/ 1131 w 1707"/>
              <a:gd name="T23" fmla="*/ 584 h 1691"/>
              <a:gd name="T24" fmla="*/ 1155 w 1707"/>
              <a:gd name="T25" fmla="*/ 600 h 1691"/>
              <a:gd name="T26" fmla="*/ 1219 w 1707"/>
              <a:gd name="T27" fmla="*/ 664 h 1691"/>
              <a:gd name="T28" fmla="*/ 1307 w 1707"/>
              <a:gd name="T29" fmla="*/ 808 h 1691"/>
              <a:gd name="T30" fmla="*/ 1419 w 1707"/>
              <a:gd name="T31" fmla="*/ 976 h 1691"/>
              <a:gd name="T32" fmla="*/ 1451 w 1707"/>
              <a:gd name="T33" fmla="*/ 1024 h 1691"/>
              <a:gd name="T34" fmla="*/ 1483 w 1707"/>
              <a:gd name="T35" fmla="*/ 1120 h 1691"/>
              <a:gd name="T36" fmla="*/ 1523 w 1707"/>
              <a:gd name="T37" fmla="*/ 1192 h 1691"/>
              <a:gd name="T38" fmla="*/ 1563 w 1707"/>
              <a:gd name="T39" fmla="*/ 1368 h 1691"/>
              <a:gd name="T40" fmla="*/ 1579 w 1707"/>
              <a:gd name="T41" fmla="*/ 1584 h 1691"/>
              <a:gd name="T42" fmla="*/ 1595 w 1707"/>
              <a:gd name="T43" fmla="*/ 1664 h 1691"/>
              <a:gd name="T44" fmla="*/ 1659 w 1707"/>
              <a:gd name="T45" fmla="*/ 1688 h 1691"/>
              <a:gd name="T46" fmla="*/ 1707 w 1707"/>
              <a:gd name="T47" fmla="*/ 1632 h 1691"/>
              <a:gd name="T48" fmla="*/ 1635 w 1707"/>
              <a:gd name="T49" fmla="*/ 1224 h 1691"/>
              <a:gd name="T50" fmla="*/ 1539 w 1707"/>
              <a:gd name="T51" fmla="*/ 984 h 1691"/>
              <a:gd name="T52" fmla="*/ 1515 w 1707"/>
              <a:gd name="T53" fmla="*/ 912 h 1691"/>
              <a:gd name="T54" fmla="*/ 1435 w 1707"/>
              <a:gd name="T55" fmla="*/ 768 h 1691"/>
              <a:gd name="T56" fmla="*/ 1339 w 1707"/>
              <a:gd name="T57" fmla="*/ 624 h 1691"/>
              <a:gd name="T58" fmla="*/ 1315 w 1707"/>
              <a:gd name="T59" fmla="*/ 600 h 1691"/>
              <a:gd name="T60" fmla="*/ 1299 w 1707"/>
              <a:gd name="T61" fmla="*/ 576 h 1691"/>
              <a:gd name="T62" fmla="*/ 1379 w 1707"/>
              <a:gd name="T63" fmla="*/ 624 h 1691"/>
              <a:gd name="T64" fmla="*/ 1411 w 1707"/>
              <a:gd name="T65" fmla="*/ 648 h 1691"/>
              <a:gd name="T66" fmla="*/ 1363 w 1707"/>
              <a:gd name="T67" fmla="*/ 632 h 1691"/>
              <a:gd name="T68" fmla="*/ 1339 w 1707"/>
              <a:gd name="T69" fmla="*/ 624 h 1691"/>
              <a:gd name="T70" fmla="*/ 1291 w 1707"/>
              <a:gd name="T71" fmla="*/ 584 h 1691"/>
              <a:gd name="T72" fmla="*/ 1275 w 1707"/>
              <a:gd name="T73" fmla="*/ 528 h 1691"/>
              <a:gd name="T74" fmla="*/ 1179 w 1707"/>
              <a:gd name="T75" fmla="*/ 456 h 1691"/>
              <a:gd name="T76" fmla="*/ 923 w 1707"/>
              <a:gd name="T77" fmla="*/ 264 h 1691"/>
              <a:gd name="T78" fmla="*/ 683 w 1707"/>
              <a:gd name="T79" fmla="*/ 128 h 1691"/>
              <a:gd name="T80" fmla="*/ 539 w 1707"/>
              <a:gd name="T81" fmla="*/ 80 h 1691"/>
              <a:gd name="T82" fmla="*/ 515 w 1707"/>
              <a:gd name="T83" fmla="*/ 64 h 1691"/>
              <a:gd name="T84" fmla="*/ 363 w 1707"/>
              <a:gd name="T85" fmla="*/ 40 h 1691"/>
              <a:gd name="T86" fmla="*/ 171 w 1707"/>
              <a:gd name="T87" fmla="*/ 0 h 1691"/>
              <a:gd name="T88" fmla="*/ 59 w 1707"/>
              <a:gd name="T89" fmla="*/ 8 h 1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707" h="1691">
                <a:moveTo>
                  <a:pt x="59" y="8"/>
                </a:moveTo>
                <a:cubicBezTo>
                  <a:pt x="61" y="45"/>
                  <a:pt x="62" y="82"/>
                  <a:pt x="67" y="120"/>
                </a:cubicBezTo>
                <a:cubicBezTo>
                  <a:pt x="67" y="128"/>
                  <a:pt x="69" y="138"/>
                  <a:pt x="75" y="144"/>
                </a:cubicBezTo>
                <a:cubicBezTo>
                  <a:pt x="99" y="168"/>
                  <a:pt x="144" y="155"/>
                  <a:pt x="179" y="160"/>
                </a:cubicBezTo>
                <a:cubicBezTo>
                  <a:pt x="232" y="166"/>
                  <a:pt x="278" y="192"/>
                  <a:pt x="331" y="200"/>
                </a:cubicBezTo>
                <a:cubicBezTo>
                  <a:pt x="438" y="215"/>
                  <a:pt x="377" y="199"/>
                  <a:pt x="451" y="216"/>
                </a:cubicBezTo>
                <a:cubicBezTo>
                  <a:pt x="533" y="234"/>
                  <a:pt x="614" y="254"/>
                  <a:pt x="691" y="288"/>
                </a:cubicBezTo>
                <a:cubicBezTo>
                  <a:pt x="706" y="294"/>
                  <a:pt x="724" y="294"/>
                  <a:pt x="739" y="304"/>
                </a:cubicBezTo>
                <a:cubicBezTo>
                  <a:pt x="818" y="357"/>
                  <a:pt x="899" y="410"/>
                  <a:pt x="979" y="464"/>
                </a:cubicBezTo>
                <a:cubicBezTo>
                  <a:pt x="1012" y="486"/>
                  <a:pt x="1035" y="514"/>
                  <a:pt x="1075" y="528"/>
                </a:cubicBezTo>
                <a:cubicBezTo>
                  <a:pt x="1120" y="596"/>
                  <a:pt x="1059" y="515"/>
                  <a:pt x="1115" y="560"/>
                </a:cubicBezTo>
                <a:cubicBezTo>
                  <a:pt x="1122" y="566"/>
                  <a:pt x="1124" y="577"/>
                  <a:pt x="1131" y="584"/>
                </a:cubicBezTo>
                <a:cubicBezTo>
                  <a:pt x="1137" y="590"/>
                  <a:pt x="1147" y="593"/>
                  <a:pt x="1155" y="600"/>
                </a:cubicBezTo>
                <a:cubicBezTo>
                  <a:pt x="1180" y="621"/>
                  <a:pt x="1191" y="645"/>
                  <a:pt x="1219" y="664"/>
                </a:cubicBezTo>
                <a:cubicBezTo>
                  <a:pt x="1230" y="681"/>
                  <a:pt x="1295" y="796"/>
                  <a:pt x="1307" y="808"/>
                </a:cubicBezTo>
                <a:cubicBezTo>
                  <a:pt x="1355" y="856"/>
                  <a:pt x="1386" y="917"/>
                  <a:pt x="1419" y="976"/>
                </a:cubicBezTo>
                <a:cubicBezTo>
                  <a:pt x="1428" y="992"/>
                  <a:pt x="1444" y="1005"/>
                  <a:pt x="1451" y="1024"/>
                </a:cubicBezTo>
                <a:cubicBezTo>
                  <a:pt x="1458" y="1045"/>
                  <a:pt x="1468" y="1098"/>
                  <a:pt x="1483" y="1120"/>
                </a:cubicBezTo>
                <a:cubicBezTo>
                  <a:pt x="1497" y="1141"/>
                  <a:pt x="1512" y="1168"/>
                  <a:pt x="1523" y="1192"/>
                </a:cubicBezTo>
                <a:cubicBezTo>
                  <a:pt x="1547" y="1247"/>
                  <a:pt x="1548" y="1309"/>
                  <a:pt x="1563" y="1368"/>
                </a:cubicBezTo>
                <a:cubicBezTo>
                  <a:pt x="1568" y="1467"/>
                  <a:pt x="1568" y="1496"/>
                  <a:pt x="1579" y="1584"/>
                </a:cubicBezTo>
                <a:cubicBezTo>
                  <a:pt x="1582" y="1611"/>
                  <a:pt x="1578" y="1642"/>
                  <a:pt x="1595" y="1664"/>
                </a:cubicBezTo>
                <a:cubicBezTo>
                  <a:pt x="1610" y="1683"/>
                  <a:pt x="1637" y="1683"/>
                  <a:pt x="1659" y="1688"/>
                </a:cubicBezTo>
                <a:cubicBezTo>
                  <a:pt x="1706" y="1678"/>
                  <a:pt x="1707" y="1691"/>
                  <a:pt x="1707" y="1632"/>
                </a:cubicBezTo>
                <a:cubicBezTo>
                  <a:pt x="1707" y="1446"/>
                  <a:pt x="1701" y="1374"/>
                  <a:pt x="1635" y="1224"/>
                </a:cubicBezTo>
                <a:cubicBezTo>
                  <a:pt x="1600" y="1145"/>
                  <a:pt x="1573" y="1062"/>
                  <a:pt x="1539" y="984"/>
                </a:cubicBezTo>
                <a:cubicBezTo>
                  <a:pt x="1528" y="960"/>
                  <a:pt x="1529" y="933"/>
                  <a:pt x="1515" y="912"/>
                </a:cubicBezTo>
                <a:cubicBezTo>
                  <a:pt x="1484" y="866"/>
                  <a:pt x="1459" y="816"/>
                  <a:pt x="1435" y="768"/>
                </a:cubicBezTo>
                <a:cubicBezTo>
                  <a:pt x="1412" y="723"/>
                  <a:pt x="1372" y="657"/>
                  <a:pt x="1339" y="624"/>
                </a:cubicBezTo>
                <a:cubicBezTo>
                  <a:pt x="1331" y="616"/>
                  <a:pt x="1322" y="608"/>
                  <a:pt x="1315" y="600"/>
                </a:cubicBezTo>
                <a:cubicBezTo>
                  <a:pt x="1308" y="592"/>
                  <a:pt x="1289" y="572"/>
                  <a:pt x="1299" y="576"/>
                </a:cubicBezTo>
                <a:cubicBezTo>
                  <a:pt x="1328" y="586"/>
                  <a:pt x="1354" y="605"/>
                  <a:pt x="1379" y="624"/>
                </a:cubicBezTo>
                <a:cubicBezTo>
                  <a:pt x="1389" y="632"/>
                  <a:pt x="1422" y="642"/>
                  <a:pt x="1411" y="648"/>
                </a:cubicBezTo>
                <a:cubicBezTo>
                  <a:pt x="1395" y="655"/>
                  <a:pt x="1379" y="637"/>
                  <a:pt x="1363" y="632"/>
                </a:cubicBezTo>
                <a:cubicBezTo>
                  <a:pt x="1355" y="629"/>
                  <a:pt x="1339" y="624"/>
                  <a:pt x="1339" y="624"/>
                </a:cubicBezTo>
                <a:cubicBezTo>
                  <a:pt x="1324" y="609"/>
                  <a:pt x="1304" y="600"/>
                  <a:pt x="1291" y="584"/>
                </a:cubicBezTo>
                <a:cubicBezTo>
                  <a:pt x="1278" y="568"/>
                  <a:pt x="1287" y="542"/>
                  <a:pt x="1275" y="528"/>
                </a:cubicBezTo>
                <a:cubicBezTo>
                  <a:pt x="1270" y="522"/>
                  <a:pt x="1190" y="463"/>
                  <a:pt x="1179" y="456"/>
                </a:cubicBezTo>
                <a:cubicBezTo>
                  <a:pt x="1119" y="366"/>
                  <a:pt x="1013" y="314"/>
                  <a:pt x="923" y="264"/>
                </a:cubicBezTo>
                <a:cubicBezTo>
                  <a:pt x="842" y="219"/>
                  <a:pt x="767" y="165"/>
                  <a:pt x="683" y="128"/>
                </a:cubicBezTo>
                <a:cubicBezTo>
                  <a:pt x="640" y="109"/>
                  <a:pt x="577" y="105"/>
                  <a:pt x="539" y="80"/>
                </a:cubicBezTo>
                <a:cubicBezTo>
                  <a:pt x="531" y="74"/>
                  <a:pt x="523" y="67"/>
                  <a:pt x="515" y="64"/>
                </a:cubicBezTo>
                <a:cubicBezTo>
                  <a:pt x="470" y="44"/>
                  <a:pt x="408" y="46"/>
                  <a:pt x="363" y="40"/>
                </a:cubicBezTo>
                <a:cubicBezTo>
                  <a:pt x="298" y="31"/>
                  <a:pt x="234" y="12"/>
                  <a:pt x="171" y="0"/>
                </a:cubicBezTo>
                <a:cubicBezTo>
                  <a:pt x="37" y="8"/>
                  <a:pt x="0" y="8"/>
                  <a:pt x="59" y="8"/>
                </a:cubicBezTo>
                <a:close/>
              </a:path>
            </a:pathLst>
          </a:custGeom>
          <a:solidFill>
            <a:srgbClr val="51525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107530" name="Freeform 10"/>
          <p:cNvSpPr>
            <a:spLocks/>
          </p:cNvSpPr>
          <p:nvPr/>
        </p:nvSpPr>
        <p:spPr bwMode="auto">
          <a:xfrm>
            <a:off x="7131050" y="2638425"/>
            <a:ext cx="1103313" cy="1035050"/>
          </a:xfrm>
          <a:custGeom>
            <a:avLst/>
            <a:gdLst>
              <a:gd name="T0" fmla="*/ 112 w 695"/>
              <a:gd name="T1" fmla="*/ 111 h 652"/>
              <a:gd name="T2" fmla="*/ 89 w 695"/>
              <a:gd name="T3" fmla="*/ 181 h 652"/>
              <a:gd name="T4" fmla="*/ 73 w 695"/>
              <a:gd name="T5" fmla="*/ 228 h 652"/>
              <a:gd name="T6" fmla="*/ 26 w 695"/>
              <a:gd name="T7" fmla="*/ 260 h 652"/>
              <a:gd name="T8" fmla="*/ 41 w 695"/>
              <a:gd name="T9" fmla="*/ 432 h 652"/>
              <a:gd name="T10" fmla="*/ 34 w 695"/>
              <a:gd name="T11" fmla="*/ 464 h 652"/>
              <a:gd name="T12" fmla="*/ 18 w 695"/>
              <a:gd name="T13" fmla="*/ 511 h 652"/>
              <a:gd name="T14" fmla="*/ 96 w 695"/>
              <a:gd name="T15" fmla="*/ 628 h 652"/>
              <a:gd name="T16" fmla="*/ 143 w 695"/>
              <a:gd name="T17" fmla="*/ 644 h 652"/>
              <a:gd name="T18" fmla="*/ 167 w 695"/>
              <a:gd name="T19" fmla="*/ 652 h 652"/>
              <a:gd name="T20" fmla="*/ 410 w 695"/>
              <a:gd name="T21" fmla="*/ 613 h 652"/>
              <a:gd name="T22" fmla="*/ 426 w 695"/>
              <a:gd name="T23" fmla="*/ 589 h 652"/>
              <a:gd name="T24" fmla="*/ 457 w 695"/>
              <a:gd name="T25" fmla="*/ 558 h 652"/>
              <a:gd name="T26" fmla="*/ 465 w 695"/>
              <a:gd name="T27" fmla="*/ 534 h 652"/>
              <a:gd name="T28" fmla="*/ 512 w 695"/>
              <a:gd name="T29" fmla="*/ 503 h 652"/>
              <a:gd name="T30" fmla="*/ 559 w 695"/>
              <a:gd name="T31" fmla="*/ 487 h 652"/>
              <a:gd name="T32" fmla="*/ 583 w 695"/>
              <a:gd name="T33" fmla="*/ 479 h 652"/>
              <a:gd name="T34" fmla="*/ 645 w 695"/>
              <a:gd name="T35" fmla="*/ 432 h 652"/>
              <a:gd name="T36" fmla="*/ 614 w 695"/>
              <a:gd name="T37" fmla="*/ 291 h 652"/>
              <a:gd name="T38" fmla="*/ 496 w 695"/>
              <a:gd name="T39" fmla="*/ 268 h 652"/>
              <a:gd name="T40" fmla="*/ 449 w 695"/>
              <a:gd name="T41" fmla="*/ 150 h 652"/>
              <a:gd name="T42" fmla="*/ 426 w 695"/>
              <a:gd name="T43" fmla="*/ 142 h 652"/>
              <a:gd name="T44" fmla="*/ 379 w 695"/>
              <a:gd name="T45" fmla="*/ 111 h 652"/>
              <a:gd name="T46" fmla="*/ 379 w 695"/>
              <a:gd name="T47" fmla="*/ 111 h 652"/>
              <a:gd name="T48" fmla="*/ 324 w 695"/>
              <a:gd name="T49" fmla="*/ 64 h 652"/>
              <a:gd name="T50" fmla="*/ 269 w 695"/>
              <a:gd name="T51" fmla="*/ 1 h 652"/>
              <a:gd name="T52" fmla="*/ 151 w 695"/>
              <a:gd name="T53" fmla="*/ 9 h 652"/>
              <a:gd name="T54" fmla="*/ 120 w 695"/>
              <a:gd name="T55" fmla="*/ 119 h 652"/>
              <a:gd name="T56" fmla="*/ 104 w 695"/>
              <a:gd name="T57" fmla="*/ 142 h 652"/>
              <a:gd name="T58" fmla="*/ 112 w 695"/>
              <a:gd name="T59" fmla="*/ 111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95" h="652">
                <a:moveTo>
                  <a:pt x="112" y="111"/>
                </a:moveTo>
                <a:cubicBezTo>
                  <a:pt x="81" y="169"/>
                  <a:pt x="107" y="112"/>
                  <a:pt x="89" y="181"/>
                </a:cubicBezTo>
                <a:cubicBezTo>
                  <a:pt x="84" y="196"/>
                  <a:pt x="86" y="218"/>
                  <a:pt x="73" y="228"/>
                </a:cubicBezTo>
                <a:cubicBezTo>
                  <a:pt x="57" y="238"/>
                  <a:pt x="26" y="260"/>
                  <a:pt x="26" y="260"/>
                </a:cubicBezTo>
                <a:cubicBezTo>
                  <a:pt x="0" y="333"/>
                  <a:pt x="18" y="361"/>
                  <a:pt x="41" y="432"/>
                </a:cubicBezTo>
                <a:cubicBezTo>
                  <a:pt x="38" y="442"/>
                  <a:pt x="37" y="453"/>
                  <a:pt x="34" y="464"/>
                </a:cubicBezTo>
                <a:cubicBezTo>
                  <a:pt x="29" y="479"/>
                  <a:pt x="18" y="511"/>
                  <a:pt x="18" y="511"/>
                </a:cubicBezTo>
                <a:cubicBezTo>
                  <a:pt x="26" y="578"/>
                  <a:pt x="28" y="598"/>
                  <a:pt x="96" y="628"/>
                </a:cubicBezTo>
                <a:cubicBezTo>
                  <a:pt x="111" y="634"/>
                  <a:pt x="127" y="638"/>
                  <a:pt x="143" y="644"/>
                </a:cubicBezTo>
                <a:cubicBezTo>
                  <a:pt x="150" y="646"/>
                  <a:pt x="167" y="652"/>
                  <a:pt x="167" y="652"/>
                </a:cubicBezTo>
                <a:cubicBezTo>
                  <a:pt x="254" y="646"/>
                  <a:pt x="328" y="641"/>
                  <a:pt x="410" y="613"/>
                </a:cubicBezTo>
                <a:cubicBezTo>
                  <a:pt x="415" y="605"/>
                  <a:pt x="419" y="596"/>
                  <a:pt x="426" y="589"/>
                </a:cubicBezTo>
                <a:cubicBezTo>
                  <a:pt x="435" y="577"/>
                  <a:pt x="448" y="569"/>
                  <a:pt x="457" y="558"/>
                </a:cubicBezTo>
                <a:cubicBezTo>
                  <a:pt x="461" y="551"/>
                  <a:pt x="459" y="540"/>
                  <a:pt x="465" y="534"/>
                </a:cubicBezTo>
                <a:cubicBezTo>
                  <a:pt x="476" y="519"/>
                  <a:pt x="494" y="510"/>
                  <a:pt x="512" y="503"/>
                </a:cubicBezTo>
                <a:cubicBezTo>
                  <a:pt x="527" y="496"/>
                  <a:pt x="543" y="492"/>
                  <a:pt x="559" y="487"/>
                </a:cubicBezTo>
                <a:cubicBezTo>
                  <a:pt x="566" y="484"/>
                  <a:pt x="583" y="479"/>
                  <a:pt x="583" y="479"/>
                </a:cubicBezTo>
                <a:cubicBezTo>
                  <a:pt x="600" y="451"/>
                  <a:pt x="614" y="442"/>
                  <a:pt x="645" y="432"/>
                </a:cubicBezTo>
                <a:cubicBezTo>
                  <a:pt x="695" y="383"/>
                  <a:pt x="681" y="313"/>
                  <a:pt x="614" y="291"/>
                </a:cubicBezTo>
                <a:cubicBezTo>
                  <a:pt x="559" y="297"/>
                  <a:pt x="527" y="313"/>
                  <a:pt x="496" y="268"/>
                </a:cubicBezTo>
                <a:cubicBezTo>
                  <a:pt x="486" y="235"/>
                  <a:pt x="479" y="173"/>
                  <a:pt x="449" y="150"/>
                </a:cubicBezTo>
                <a:cubicBezTo>
                  <a:pt x="442" y="144"/>
                  <a:pt x="433" y="145"/>
                  <a:pt x="426" y="142"/>
                </a:cubicBezTo>
                <a:lnTo>
                  <a:pt x="379" y="111"/>
                </a:lnTo>
                <a:cubicBezTo>
                  <a:pt x="379" y="111"/>
                  <a:pt x="379" y="111"/>
                  <a:pt x="379" y="111"/>
                </a:cubicBezTo>
                <a:cubicBezTo>
                  <a:pt x="345" y="77"/>
                  <a:pt x="364" y="93"/>
                  <a:pt x="324" y="64"/>
                </a:cubicBezTo>
                <a:cubicBezTo>
                  <a:pt x="286" y="9"/>
                  <a:pt x="307" y="27"/>
                  <a:pt x="269" y="1"/>
                </a:cubicBezTo>
                <a:cubicBezTo>
                  <a:pt x="224" y="8"/>
                  <a:pt x="194" y="0"/>
                  <a:pt x="151" y="9"/>
                </a:cubicBezTo>
                <a:cubicBezTo>
                  <a:pt x="123" y="50"/>
                  <a:pt x="134" y="67"/>
                  <a:pt x="120" y="119"/>
                </a:cubicBezTo>
                <a:cubicBezTo>
                  <a:pt x="117" y="127"/>
                  <a:pt x="110" y="148"/>
                  <a:pt x="104" y="142"/>
                </a:cubicBezTo>
                <a:cubicBezTo>
                  <a:pt x="96" y="134"/>
                  <a:pt x="109" y="121"/>
                  <a:pt x="112" y="111"/>
                </a:cubicBezTo>
                <a:close/>
              </a:path>
            </a:pathLst>
          </a:custGeom>
          <a:solidFill>
            <a:srgbClr val="5859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107531" name="Arc 11"/>
          <p:cNvSpPr>
            <a:spLocks/>
          </p:cNvSpPr>
          <p:nvPr/>
        </p:nvSpPr>
        <p:spPr bwMode="auto">
          <a:xfrm>
            <a:off x="4525963" y="1073150"/>
            <a:ext cx="2860675" cy="2738438"/>
          </a:xfrm>
          <a:custGeom>
            <a:avLst/>
            <a:gdLst>
              <a:gd name="G0" fmla="+- 0 0 0"/>
              <a:gd name="G1" fmla="+- 21469 0 0"/>
              <a:gd name="G2" fmla="+- 21600 0 0"/>
              <a:gd name="T0" fmla="*/ 2372 w 21600"/>
              <a:gd name="T1" fmla="*/ 0 h 24271"/>
              <a:gd name="T2" fmla="*/ 21417 w 21600"/>
              <a:gd name="T3" fmla="*/ 24271 h 24271"/>
              <a:gd name="T4" fmla="*/ 0 w 21600"/>
              <a:gd name="T5" fmla="*/ 21469 h 24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271" fill="none" extrusionOk="0">
                <a:moveTo>
                  <a:pt x="2372" y="-1"/>
                </a:moveTo>
                <a:cubicBezTo>
                  <a:pt x="13316" y="1208"/>
                  <a:pt x="21600" y="10457"/>
                  <a:pt x="21600" y="21469"/>
                </a:cubicBezTo>
                <a:cubicBezTo>
                  <a:pt x="21600" y="22405"/>
                  <a:pt x="21539" y="23341"/>
                  <a:pt x="21417" y="24271"/>
                </a:cubicBezTo>
              </a:path>
              <a:path w="21600" h="24271" stroke="0" extrusionOk="0">
                <a:moveTo>
                  <a:pt x="2372" y="-1"/>
                </a:moveTo>
                <a:cubicBezTo>
                  <a:pt x="13316" y="1208"/>
                  <a:pt x="21600" y="10457"/>
                  <a:pt x="21600" y="21469"/>
                </a:cubicBezTo>
                <a:cubicBezTo>
                  <a:pt x="21600" y="22405"/>
                  <a:pt x="21539" y="23341"/>
                  <a:pt x="21417" y="24271"/>
                </a:cubicBezTo>
                <a:lnTo>
                  <a:pt x="0" y="21469"/>
                </a:lnTo>
                <a:close/>
              </a:path>
            </a:pathLst>
          </a:custGeom>
          <a:noFill/>
          <a:ln w="57150">
            <a:solidFill>
              <a:srgbClr val="FC0128"/>
            </a:solidFill>
            <a:prstDash val="sysDot"/>
            <a:round/>
            <a:headEnd/>
            <a:tailEnd/>
          </a:ln>
          <a:effectLst>
            <a:outerShdw blurRad="63500" dist="74053" dir="3542175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endParaRPr lang="ko-KR" altLang="en-US" sz="2000">
              <a:solidFill>
                <a:srgbClr val="FFA27C"/>
              </a:solidFill>
              <a:latin typeface="Times New Roman" charset="0"/>
              <a:ea typeface="굴림" charset="0"/>
              <a:cs typeface="굴림" charset="0"/>
            </a:endParaRPr>
          </a:p>
        </p:txBody>
      </p:sp>
      <p:sp>
        <p:nvSpPr>
          <p:cNvPr id="107532" name="Rectangle 12"/>
          <p:cNvSpPr>
            <a:spLocks noChangeArrowheads="1"/>
          </p:cNvSpPr>
          <p:nvPr/>
        </p:nvSpPr>
        <p:spPr bwMode="auto">
          <a:xfrm>
            <a:off x="2874963" y="1443038"/>
            <a:ext cx="5937250" cy="19177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altLang="ko-KR" sz="12000">
                <a:solidFill>
                  <a:srgbClr val="51DC00"/>
                </a:solidFill>
                <a:ea typeface="굴림" charset="0"/>
                <a:cs typeface="굴림" charset="0"/>
              </a:rPr>
              <a:t>ARC(</a:t>
            </a:r>
            <a:r>
              <a:rPr lang="ko-KR" altLang="en-US" sz="12000">
                <a:solidFill>
                  <a:srgbClr val="51DC00"/>
                </a:solidFill>
                <a:ea typeface="굴림" charset="0"/>
                <a:cs typeface="굴림" charset="0"/>
              </a:rPr>
              <a:t>활</a:t>
            </a:r>
            <a:r>
              <a:rPr lang="en-US" altLang="ko-KR" sz="12000">
                <a:solidFill>
                  <a:srgbClr val="51DC00"/>
                </a:solidFill>
                <a:ea typeface="굴림" charset="0"/>
                <a:cs typeface="굴림" charset="0"/>
              </a:rPr>
              <a:t>)</a:t>
            </a:r>
          </a:p>
        </p:txBody>
      </p:sp>
      <p:sp>
        <p:nvSpPr>
          <p:cNvPr id="107533" name="Text Box 13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107534" name="Text Box 14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107535" name="Text Box 15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1400" b="1">
              <a:solidFill>
                <a:srgbClr val="FFFFFF"/>
              </a:solidFill>
              <a:ea typeface="굴림" charset="0"/>
              <a:cs typeface="굴림" charset="0"/>
            </a:endParaRPr>
          </a:p>
        </p:txBody>
      </p:sp>
      <p:sp>
        <p:nvSpPr>
          <p:cNvPr id="107536" name="Text Box 16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1000" b="1">
                <a:solidFill>
                  <a:srgbClr val="FFFFFF"/>
                </a:solidFill>
                <a:ea typeface="굴림" charset="0"/>
                <a:cs typeface="굴림" charset="0"/>
              </a:rPr>
              <a:t>51</a:t>
            </a:r>
          </a:p>
        </p:txBody>
      </p:sp>
      <p:sp>
        <p:nvSpPr>
          <p:cNvPr id="107537" name="Text Box 17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2000">
                <a:solidFill>
                  <a:srgbClr val="FFFFFF"/>
                </a:solidFill>
                <a:ea typeface="굴림" charset="0"/>
                <a:cs typeface="굴림" charset="0"/>
              </a:rPr>
              <a:t>2</a:t>
            </a:r>
          </a:p>
        </p:txBody>
      </p:sp>
      <p:sp>
        <p:nvSpPr>
          <p:cNvPr id="107538" name="Text Box 18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1200" b="1">
                <a:ea typeface="굴림" charset="0"/>
                <a:cs typeface="굴림" charset="0"/>
              </a:rPr>
              <a:t>Handbook pg. 8-14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7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32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79450" y="1295400"/>
            <a:ext cx="7772400" cy="1143000"/>
          </a:xfrm>
          <a:effectLst>
            <a:outerShdw blurRad="63500"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ko-KR" altLang="en-US" sz="4800">
                <a:solidFill>
                  <a:schemeClr val="accent1"/>
                </a:solidFill>
                <a:ea typeface="굴림" charset="0"/>
                <a:cs typeface="굴림" charset="0"/>
              </a:rPr>
              <a:t>   </a:t>
            </a:r>
            <a:r>
              <a:rPr lang="en-US" altLang="ko-KR" sz="4800">
                <a:solidFill>
                  <a:srgbClr val="00FF00"/>
                </a:solidFill>
                <a:ea typeface="굴림" charset="0"/>
                <a:cs typeface="굴림" charset="0"/>
              </a:rPr>
              <a:t>          3  </a:t>
            </a:r>
            <a:r>
              <a:rPr lang="ko-KR" altLang="en-US" sz="4800">
                <a:solidFill>
                  <a:srgbClr val="00FF00"/>
                </a:solidFill>
                <a:ea typeface="굴림" charset="0"/>
                <a:cs typeface="굴림" charset="0"/>
              </a:rPr>
              <a:t>개의 시대들</a:t>
            </a:r>
            <a:r>
              <a:rPr lang="en-US" altLang="ko-KR" sz="4800">
                <a:solidFill>
                  <a:srgbClr val="FAFD00"/>
                </a:solidFill>
                <a:ea typeface="굴림" charset="0"/>
                <a:cs typeface="굴림" charset="0"/>
              </a:rPr>
              <a:t>:</a:t>
            </a: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620713" y="158750"/>
            <a:ext cx="742950" cy="1433513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8800">
                <a:solidFill>
                  <a:schemeClr val="tx2"/>
                </a:solidFill>
                <a:latin typeface="Times" charset="0"/>
                <a:ea typeface="굴림" charset="0"/>
                <a:cs typeface="굴림" charset="0"/>
              </a:rPr>
              <a:t>7</a:t>
            </a:r>
          </a:p>
        </p:txBody>
      </p:sp>
      <p:sp>
        <p:nvSpPr>
          <p:cNvPr id="69637" name="Line 5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69638" name="Freeform 6"/>
          <p:cNvSpPr>
            <a:spLocks/>
          </p:cNvSpPr>
          <p:nvPr/>
        </p:nvSpPr>
        <p:spPr bwMode="auto">
          <a:xfrm>
            <a:off x="7131050" y="2638425"/>
            <a:ext cx="1103313" cy="1035050"/>
          </a:xfrm>
          <a:custGeom>
            <a:avLst/>
            <a:gdLst>
              <a:gd name="T0" fmla="*/ 112 w 695"/>
              <a:gd name="T1" fmla="*/ 111 h 652"/>
              <a:gd name="T2" fmla="*/ 89 w 695"/>
              <a:gd name="T3" fmla="*/ 181 h 652"/>
              <a:gd name="T4" fmla="*/ 73 w 695"/>
              <a:gd name="T5" fmla="*/ 228 h 652"/>
              <a:gd name="T6" fmla="*/ 26 w 695"/>
              <a:gd name="T7" fmla="*/ 260 h 652"/>
              <a:gd name="T8" fmla="*/ 41 w 695"/>
              <a:gd name="T9" fmla="*/ 432 h 652"/>
              <a:gd name="T10" fmla="*/ 34 w 695"/>
              <a:gd name="T11" fmla="*/ 464 h 652"/>
              <a:gd name="T12" fmla="*/ 18 w 695"/>
              <a:gd name="T13" fmla="*/ 511 h 652"/>
              <a:gd name="T14" fmla="*/ 96 w 695"/>
              <a:gd name="T15" fmla="*/ 628 h 652"/>
              <a:gd name="T16" fmla="*/ 143 w 695"/>
              <a:gd name="T17" fmla="*/ 644 h 652"/>
              <a:gd name="T18" fmla="*/ 167 w 695"/>
              <a:gd name="T19" fmla="*/ 652 h 652"/>
              <a:gd name="T20" fmla="*/ 410 w 695"/>
              <a:gd name="T21" fmla="*/ 613 h 652"/>
              <a:gd name="T22" fmla="*/ 426 w 695"/>
              <a:gd name="T23" fmla="*/ 589 h 652"/>
              <a:gd name="T24" fmla="*/ 457 w 695"/>
              <a:gd name="T25" fmla="*/ 558 h 652"/>
              <a:gd name="T26" fmla="*/ 465 w 695"/>
              <a:gd name="T27" fmla="*/ 534 h 652"/>
              <a:gd name="T28" fmla="*/ 512 w 695"/>
              <a:gd name="T29" fmla="*/ 503 h 652"/>
              <a:gd name="T30" fmla="*/ 559 w 695"/>
              <a:gd name="T31" fmla="*/ 487 h 652"/>
              <a:gd name="T32" fmla="*/ 583 w 695"/>
              <a:gd name="T33" fmla="*/ 479 h 652"/>
              <a:gd name="T34" fmla="*/ 645 w 695"/>
              <a:gd name="T35" fmla="*/ 432 h 652"/>
              <a:gd name="T36" fmla="*/ 614 w 695"/>
              <a:gd name="T37" fmla="*/ 291 h 652"/>
              <a:gd name="T38" fmla="*/ 496 w 695"/>
              <a:gd name="T39" fmla="*/ 268 h 652"/>
              <a:gd name="T40" fmla="*/ 449 w 695"/>
              <a:gd name="T41" fmla="*/ 150 h 652"/>
              <a:gd name="T42" fmla="*/ 426 w 695"/>
              <a:gd name="T43" fmla="*/ 142 h 652"/>
              <a:gd name="T44" fmla="*/ 379 w 695"/>
              <a:gd name="T45" fmla="*/ 111 h 652"/>
              <a:gd name="T46" fmla="*/ 379 w 695"/>
              <a:gd name="T47" fmla="*/ 111 h 652"/>
              <a:gd name="T48" fmla="*/ 324 w 695"/>
              <a:gd name="T49" fmla="*/ 64 h 652"/>
              <a:gd name="T50" fmla="*/ 269 w 695"/>
              <a:gd name="T51" fmla="*/ 1 h 652"/>
              <a:gd name="T52" fmla="*/ 151 w 695"/>
              <a:gd name="T53" fmla="*/ 9 h 652"/>
              <a:gd name="T54" fmla="*/ 120 w 695"/>
              <a:gd name="T55" fmla="*/ 119 h 652"/>
              <a:gd name="T56" fmla="*/ 104 w 695"/>
              <a:gd name="T57" fmla="*/ 142 h 652"/>
              <a:gd name="T58" fmla="*/ 112 w 695"/>
              <a:gd name="T59" fmla="*/ 111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95" h="652">
                <a:moveTo>
                  <a:pt x="112" y="111"/>
                </a:moveTo>
                <a:cubicBezTo>
                  <a:pt x="81" y="169"/>
                  <a:pt x="107" y="112"/>
                  <a:pt x="89" y="181"/>
                </a:cubicBezTo>
                <a:cubicBezTo>
                  <a:pt x="84" y="196"/>
                  <a:pt x="86" y="218"/>
                  <a:pt x="73" y="228"/>
                </a:cubicBezTo>
                <a:cubicBezTo>
                  <a:pt x="57" y="238"/>
                  <a:pt x="26" y="260"/>
                  <a:pt x="26" y="260"/>
                </a:cubicBezTo>
                <a:cubicBezTo>
                  <a:pt x="0" y="333"/>
                  <a:pt x="18" y="361"/>
                  <a:pt x="41" y="432"/>
                </a:cubicBezTo>
                <a:cubicBezTo>
                  <a:pt x="38" y="442"/>
                  <a:pt x="37" y="453"/>
                  <a:pt x="34" y="464"/>
                </a:cubicBezTo>
                <a:cubicBezTo>
                  <a:pt x="29" y="479"/>
                  <a:pt x="18" y="511"/>
                  <a:pt x="18" y="511"/>
                </a:cubicBezTo>
                <a:cubicBezTo>
                  <a:pt x="26" y="578"/>
                  <a:pt x="28" y="598"/>
                  <a:pt x="96" y="628"/>
                </a:cubicBezTo>
                <a:cubicBezTo>
                  <a:pt x="111" y="634"/>
                  <a:pt x="127" y="638"/>
                  <a:pt x="143" y="644"/>
                </a:cubicBezTo>
                <a:cubicBezTo>
                  <a:pt x="150" y="646"/>
                  <a:pt x="167" y="652"/>
                  <a:pt x="167" y="652"/>
                </a:cubicBezTo>
                <a:cubicBezTo>
                  <a:pt x="254" y="646"/>
                  <a:pt x="328" y="641"/>
                  <a:pt x="410" y="613"/>
                </a:cubicBezTo>
                <a:cubicBezTo>
                  <a:pt x="415" y="605"/>
                  <a:pt x="419" y="596"/>
                  <a:pt x="426" y="589"/>
                </a:cubicBezTo>
                <a:cubicBezTo>
                  <a:pt x="435" y="577"/>
                  <a:pt x="448" y="569"/>
                  <a:pt x="457" y="558"/>
                </a:cubicBezTo>
                <a:cubicBezTo>
                  <a:pt x="461" y="551"/>
                  <a:pt x="459" y="540"/>
                  <a:pt x="465" y="534"/>
                </a:cubicBezTo>
                <a:cubicBezTo>
                  <a:pt x="476" y="519"/>
                  <a:pt x="494" y="510"/>
                  <a:pt x="512" y="503"/>
                </a:cubicBezTo>
                <a:cubicBezTo>
                  <a:pt x="527" y="496"/>
                  <a:pt x="543" y="492"/>
                  <a:pt x="559" y="487"/>
                </a:cubicBezTo>
                <a:cubicBezTo>
                  <a:pt x="566" y="484"/>
                  <a:pt x="583" y="479"/>
                  <a:pt x="583" y="479"/>
                </a:cubicBezTo>
                <a:cubicBezTo>
                  <a:pt x="600" y="451"/>
                  <a:pt x="614" y="442"/>
                  <a:pt x="645" y="432"/>
                </a:cubicBezTo>
                <a:cubicBezTo>
                  <a:pt x="695" y="383"/>
                  <a:pt x="681" y="313"/>
                  <a:pt x="614" y="291"/>
                </a:cubicBezTo>
                <a:cubicBezTo>
                  <a:pt x="559" y="297"/>
                  <a:pt x="527" y="313"/>
                  <a:pt x="496" y="268"/>
                </a:cubicBezTo>
                <a:cubicBezTo>
                  <a:pt x="486" y="235"/>
                  <a:pt x="479" y="173"/>
                  <a:pt x="449" y="150"/>
                </a:cubicBezTo>
                <a:cubicBezTo>
                  <a:pt x="442" y="144"/>
                  <a:pt x="433" y="145"/>
                  <a:pt x="426" y="142"/>
                </a:cubicBezTo>
                <a:lnTo>
                  <a:pt x="379" y="111"/>
                </a:lnTo>
                <a:cubicBezTo>
                  <a:pt x="379" y="111"/>
                  <a:pt x="379" y="111"/>
                  <a:pt x="379" y="111"/>
                </a:cubicBezTo>
                <a:cubicBezTo>
                  <a:pt x="345" y="77"/>
                  <a:pt x="364" y="93"/>
                  <a:pt x="324" y="64"/>
                </a:cubicBezTo>
                <a:cubicBezTo>
                  <a:pt x="286" y="9"/>
                  <a:pt x="307" y="27"/>
                  <a:pt x="269" y="1"/>
                </a:cubicBezTo>
                <a:cubicBezTo>
                  <a:pt x="224" y="8"/>
                  <a:pt x="194" y="0"/>
                  <a:pt x="151" y="9"/>
                </a:cubicBezTo>
                <a:cubicBezTo>
                  <a:pt x="123" y="50"/>
                  <a:pt x="134" y="67"/>
                  <a:pt x="120" y="119"/>
                </a:cubicBezTo>
                <a:cubicBezTo>
                  <a:pt x="117" y="127"/>
                  <a:pt x="110" y="148"/>
                  <a:pt x="104" y="142"/>
                </a:cubicBezTo>
                <a:cubicBezTo>
                  <a:pt x="96" y="134"/>
                  <a:pt x="109" y="121"/>
                  <a:pt x="112" y="111"/>
                </a:cubicBezTo>
                <a:close/>
              </a:path>
            </a:pathLst>
          </a:custGeom>
          <a:solidFill>
            <a:srgbClr val="5859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FFFF"/>
              </a:solidFill>
              <a:ea typeface="굴림" charset="0"/>
              <a:cs typeface="굴림" charset="0"/>
            </a:endParaRPr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1400" b="1">
              <a:solidFill>
                <a:srgbClr val="FFFFFF"/>
              </a:solidFill>
              <a:ea typeface="굴림" charset="0"/>
              <a:cs typeface="굴림" charset="0"/>
            </a:endParaRPr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52</a:t>
            </a:r>
          </a:p>
        </p:txBody>
      </p:sp>
      <p:sp>
        <p:nvSpPr>
          <p:cNvPr id="69643" name="Text Box 11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FFFF"/>
                </a:solidFill>
                <a:ea typeface="굴림" charset="0"/>
                <a:cs typeface="굴림" charset="0"/>
              </a:rPr>
              <a:t>6</a:t>
            </a:r>
          </a:p>
        </p:txBody>
      </p:sp>
      <p:sp>
        <p:nvSpPr>
          <p:cNvPr id="69644" name="Text Box 12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1200" b="1">
                <a:ea typeface="굴림" charset="0"/>
                <a:cs typeface="굴림" charset="0"/>
              </a:rPr>
              <a:t>Handbook pg. 8-14</a:t>
            </a:r>
          </a:p>
        </p:txBody>
      </p:sp>
      <p:sp>
        <p:nvSpPr>
          <p:cNvPr id="69645" name="Rectangle 1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03250" y="2514600"/>
            <a:ext cx="7778750" cy="4114800"/>
          </a:xfrm>
          <a:effectLst>
            <a:outerShdw blurRad="63500"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marL="2179638" indent="-866775" algn="l" defTabSz="1033463">
              <a:buFont typeface="Monotype Sorts" charset="0"/>
              <a:buChar char=""/>
              <a:defRPr/>
            </a:pPr>
            <a:r>
              <a:rPr lang="en-US" altLang="ko-KR" sz="6600" b="1">
                <a:solidFill>
                  <a:srgbClr val="F6FE0A"/>
                </a:solidFill>
                <a:ea typeface="굴림" charset="0"/>
                <a:cs typeface="굴림" charset="0"/>
              </a:rPr>
              <a:t>A</a:t>
            </a:r>
            <a:r>
              <a:rPr lang="en-US" altLang="ko-KR" sz="6600" b="1">
                <a:solidFill>
                  <a:srgbClr val="00FF00"/>
                </a:solidFill>
                <a:ea typeface="굴림" charset="0"/>
                <a:cs typeface="굴림" charset="0"/>
              </a:rPr>
              <a:t>  </a:t>
            </a:r>
            <a:r>
              <a:rPr lang="en-US" altLang="ko-KR" sz="5400" b="1">
                <a:solidFill>
                  <a:srgbClr val="00FF00"/>
                </a:solidFill>
                <a:ea typeface="굴림" charset="0"/>
                <a:cs typeface="굴림" charset="0"/>
              </a:rPr>
              <a:t>narchy</a:t>
            </a:r>
            <a:r>
              <a:rPr lang="en-US" altLang="ko-KR" sz="4000" b="1">
                <a:solidFill>
                  <a:srgbClr val="00FF00"/>
                </a:solidFill>
                <a:ea typeface="굴림" charset="0"/>
                <a:cs typeface="굴림" charset="0"/>
              </a:rPr>
              <a:t>(</a:t>
            </a:r>
            <a:r>
              <a:rPr lang="ko-KR" altLang="en-US" sz="4000" b="1">
                <a:solidFill>
                  <a:srgbClr val="00FF00"/>
                </a:solidFill>
                <a:ea typeface="굴림" charset="0"/>
                <a:cs typeface="굴림" charset="0"/>
              </a:rPr>
              <a:t>사사시대</a:t>
            </a:r>
            <a:r>
              <a:rPr lang="en-US" altLang="ko-KR" sz="4000" b="1">
                <a:solidFill>
                  <a:srgbClr val="00FF00"/>
                </a:solidFill>
                <a:ea typeface="굴림" charset="0"/>
                <a:cs typeface="굴림" charset="0"/>
              </a:rPr>
              <a:t>)</a:t>
            </a:r>
          </a:p>
          <a:p>
            <a:pPr marL="2179638" indent="-866775" algn="l" defTabSz="1033463">
              <a:buFont typeface="Monotype Sorts" charset="0"/>
              <a:buChar char=""/>
              <a:defRPr/>
            </a:pPr>
            <a:r>
              <a:rPr lang="en-US" altLang="ko-KR" sz="6600" b="1">
                <a:solidFill>
                  <a:srgbClr val="F6FE0A"/>
                </a:solidFill>
                <a:ea typeface="굴림" charset="0"/>
                <a:cs typeface="굴림" charset="0"/>
              </a:rPr>
              <a:t>R</a:t>
            </a:r>
            <a:r>
              <a:rPr lang="en-US" altLang="ko-KR" sz="6600" b="1">
                <a:solidFill>
                  <a:srgbClr val="00FF00"/>
                </a:solidFill>
                <a:ea typeface="굴림" charset="0"/>
                <a:cs typeface="굴림" charset="0"/>
              </a:rPr>
              <a:t>  </a:t>
            </a:r>
            <a:r>
              <a:rPr lang="en-US" altLang="ko-KR" sz="5400" b="1">
                <a:solidFill>
                  <a:srgbClr val="00FF00"/>
                </a:solidFill>
                <a:ea typeface="굴림" charset="0"/>
                <a:cs typeface="굴림" charset="0"/>
              </a:rPr>
              <a:t>oralty</a:t>
            </a:r>
            <a:r>
              <a:rPr lang="en-US" altLang="ko-KR" sz="4000" b="1">
                <a:solidFill>
                  <a:srgbClr val="00FF00"/>
                </a:solidFill>
                <a:ea typeface="굴림" charset="0"/>
                <a:cs typeface="굴림" charset="0"/>
              </a:rPr>
              <a:t>(</a:t>
            </a:r>
            <a:r>
              <a:rPr lang="ko-KR" altLang="en-US" sz="4000" b="1">
                <a:solidFill>
                  <a:srgbClr val="00FF00"/>
                </a:solidFill>
                <a:ea typeface="굴림" charset="0"/>
                <a:cs typeface="굴림" charset="0"/>
              </a:rPr>
              <a:t>왕정시대</a:t>
            </a:r>
            <a:r>
              <a:rPr lang="en-US" altLang="ko-KR" sz="4000" b="1">
                <a:solidFill>
                  <a:srgbClr val="00FF00"/>
                </a:solidFill>
                <a:ea typeface="굴림" charset="0"/>
                <a:cs typeface="굴림" charset="0"/>
              </a:rPr>
              <a:t>)</a:t>
            </a:r>
          </a:p>
          <a:p>
            <a:pPr marL="2179638" indent="-866775" algn="l" defTabSz="1033463">
              <a:buFont typeface="Monotype Sorts" charset="0"/>
              <a:buChar char=""/>
              <a:defRPr/>
            </a:pPr>
            <a:r>
              <a:rPr lang="en-US" altLang="ko-KR" sz="6600" b="1">
                <a:solidFill>
                  <a:srgbClr val="F6FE0A"/>
                </a:solidFill>
                <a:ea typeface="굴림" charset="0"/>
                <a:cs typeface="굴림" charset="0"/>
              </a:rPr>
              <a:t>C</a:t>
            </a:r>
            <a:r>
              <a:rPr lang="en-US" altLang="ko-KR" sz="6600" b="1">
                <a:solidFill>
                  <a:srgbClr val="00FF00"/>
                </a:solidFill>
                <a:ea typeface="굴림" charset="0"/>
                <a:cs typeface="굴림" charset="0"/>
              </a:rPr>
              <a:t>  </a:t>
            </a:r>
            <a:r>
              <a:rPr lang="en-US" altLang="ko-KR" sz="5400" b="1">
                <a:solidFill>
                  <a:srgbClr val="00FF00"/>
                </a:solidFill>
                <a:ea typeface="굴림" charset="0"/>
                <a:cs typeface="굴림" charset="0"/>
              </a:rPr>
              <a:t>aptivity</a:t>
            </a:r>
            <a:r>
              <a:rPr lang="en-US" altLang="ko-KR" sz="3600" b="1">
                <a:solidFill>
                  <a:srgbClr val="00FF00"/>
                </a:solidFill>
                <a:ea typeface="굴림" charset="0"/>
                <a:cs typeface="굴림" charset="0"/>
              </a:rPr>
              <a:t>(</a:t>
            </a:r>
            <a:r>
              <a:rPr lang="ko-KR" altLang="en-US" sz="3600" b="1">
                <a:solidFill>
                  <a:srgbClr val="00FF00"/>
                </a:solidFill>
                <a:ea typeface="굴림" charset="0"/>
                <a:cs typeface="굴림" charset="0"/>
              </a:rPr>
              <a:t>포로시대</a:t>
            </a:r>
            <a:r>
              <a:rPr lang="en-US" altLang="ko-KR" sz="3600" b="1">
                <a:solidFill>
                  <a:srgbClr val="00FF00"/>
                </a:solidFill>
                <a:ea typeface="굴림" charset="0"/>
                <a:cs typeface="굴림" charset="0"/>
              </a:rPr>
              <a:t>)</a:t>
            </a:r>
          </a:p>
        </p:txBody>
      </p:sp>
      <p:sp>
        <p:nvSpPr>
          <p:cNvPr id="69646" name="Oval 14"/>
          <p:cNvSpPr>
            <a:spLocks noChangeArrowheads="1"/>
          </p:cNvSpPr>
          <p:nvPr/>
        </p:nvSpPr>
        <p:spPr bwMode="auto">
          <a:xfrm>
            <a:off x="2627313" y="3789363"/>
            <a:ext cx="1189037" cy="1103312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69647" name="Oval 15"/>
          <p:cNvSpPr>
            <a:spLocks noChangeArrowheads="1"/>
          </p:cNvSpPr>
          <p:nvPr/>
        </p:nvSpPr>
        <p:spPr bwMode="auto">
          <a:xfrm>
            <a:off x="2627313" y="5013325"/>
            <a:ext cx="1187450" cy="1103313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69648" name="Oval 16"/>
          <p:cNvSpPr>
            <a:spLocks noChangeArrowheads="1"/>
          </p:cNvSpPr>
          <p:nvPr/>
        </p:nvSpPr>
        <p:spPr bwMode="auto">
          <a:xfrm>
            <a:off x="2601913" y="2584450"/>
            <a:ext cx="1190625" cy="1103313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69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69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69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9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9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9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9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9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9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9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autoUpdateAnimBg="0"/>
      <p:bldP spid="69645" grpId="0" build="p" autoUpdateAnimBg="0"/>
      <p:bldP spid="69646" grpId="0" animBg="1"/>
      <p:bldP spid="69647" grpId="0" animBg="1"/>
      <p:bldP spid="6964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870200"/>
            <a:ext cx="7772400" cy="1143000"/>
          </a:xfrm>
          <a:effectLst>
            <a:outerShdw blurRad="63500"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45000"/>
              </a:lnSpc>
              <a:defRPr/>
            </a:pPr>
            <a:br>
              <a:rPr lang="ko-KR" altLang="en-US" b="1">
                <a:ea typeface="굴림" charset="0"/>
                <a:cs typeface="굴림" charset="0"/>
              </a:rPr>
            </a:br>
            <a:r>
              <a:rPr lang="ko-KR" altLang="en-US" sz="4800" b="1">
                <a:solidFill>
                  <a:srgbClr val="FAFD00"/>
                </a:solidFill>
                <a:ea typeface="굴림" charset="0"/>
                <a:cs typeface="굴림" charset="0"/>
              </a:rPr>
              <a:t>창조</a:t>
            </a:r>
            <a:r>
              <a:rPr lang="en-US" altLang="ko-KR" sz="4800" b="1">
                <a:solidFill>
                  <a:srgbClr val="FAFD00"/>
                </a:solidFill>
                <a:ea typeface="굴림" charset="0"/>
                <a:cs typeface="굴림" charset="0"/>
              </a:rPr>
              <a:t>(CREATION)</a:t>
            </a:r>
            <a:br>
              <a:rPr lang="en-US" altLang="ko-KR" sz="4800" b="1">
                <a:solidFill>
                  <a:srgbClr val="FAFD00"/>
                </a:solidFill>
                <a:ea typeface="굴림" charset="0"/>
                <a:cs typeface="굴림" charset="0"/>
              </a:rPr>
            </a:br>
            <a:br>
              <a:rPr lang="en-US" altLang="ko-KR" sz="4800" b="1">
                <a:solidFill>
                  <a:srgbClr val="FAFD00"/>
                </a:solidFill>
                <a:ea typeface="굴림" charset="0"/>
                <a:cs typeface="굴림" charset="0"/>
              </a:rPr>
            </a:br>
            <a:r>
              <a:rPr lang="ko-KR" altLang="en-US" sz="4800" b="1">
                <a:solidFill>
                  <a:srgbClr val="FF5008"/>
                </a:solidFill>
                <a:ea typeface="굴림" charset="0"/>
                <a:cs typeface="굴림" charset="0"/>
              </a:rPr>
              <a:t>아브라함</a:t>
            </a:r>
            <a:br>
              <a:rPr lang="ko-KR" altLang="en-US" sz="4800" b="1">
                <a:solidFill>
                  <a:srgbClr val="FF5008"/>
                </a:solidFill>
                <a:ea typeface="굴림" charset="0"/>
                <a:cs typeface="굴림" charset="0"/>
              </a:rPr>
            </a:br>
            <a:br>
              <a:rPr lang="ko-KR" altLang="en-US" sz="4800" b="1">
                <a:solidFill>
                  <a:srgbClr val="FF5008"/>
                </a:solidFill>
                <a:ea typeface="굴림" charset="0"/>
                <a:cs typeface="굴림" charset="0"/>
              </a:rPr>
            </a:br>
            <a:r>
              <a:rPr lang="ko-KR" altLang="en-US" sz="4800" b="1">
                <a:solidFill>
                  <a:srgbClr val="FF5008"/>
                </a:solidFill>
                <a:ea typeface="굴림" charset="0"/>
                <a:cs typeface="굴림" charset="0"/>
              </a:rPr>
              <a:t>요셉</a:t>
            </a:r>
            <a:br>
              <a:rPr lang="en-US" altLang="ko-KR" sz="4800" b="1">
                <a:solidFill>
                  <a:srgbClr val="FF5008"/>
                </a:solidFill>
                <a:ea typeface="굴림" charset="0"/>
                <a:cs typeface="굴림" charset="0"/>
              </a:rPr>
            </a:br>
            <a:br>
              <a:rPr lang="en-US" altLang="ko-KR" sz="4800" b="1">
                <a:solidFill>
                  <a:srgbClr val="FF5008"/>
                </a:solidFill>
                <a:ea typeface="굴림" charset="0"/>
                <a:cs typeface="굴림" charset="0"/>
              </a:rPr>
            </a:br>
            <a:r>
              <a:rPr lang="ko-KR" altLang="en-US" sz="4800" b="1">
                <a:solidFill>
                  <a:srgbClr val="FF5008"/>
                </a:solidFill>
                <a:ea typeface="굴림" charset="0"/>
                <a:cs typeface="굴림" charset="0"/>
              </a:rPr>
              <a:t>모세</a:t>
            </a:r>
            <a:br>
              <a:rPr lang="ko-KR" altLang="en-US" sz="4800" b="1">
                <a:solidFill>
                  <a:srgbClr val="FF5008"/>
                </a:solidFill>
                <a:ea typeface="굴림" charset="0"/>
                <a:cs typeface="굴림" charset="0"/>
              </a:rPr>
            </a:br>
            <a:br>
              <a:rPr lang="ko-KR" altLang="en-US" sz="4800" b="1">
                <a:solidFill>
                  <a:srgbClr val="FF5008"/>
                </a:solidFill>
                <a:ea typeface="굴림" charset="0"/>
                <a:cs typeface="굴림" charset="0"/>
              </a:rPr>
            </a:br>
            <a:r>
              <a:rPr lang="ko-KR" altLang="en-US" sz="4800" b="1">
                <a:solidFill>
                  <a:srgbClr val="FF5008"/>
                </a:solidFill>
                <a:ea typeface="굴림" charset="0"/>
                <a:cs typeface="굴림" charset="0"/>
              </a:rPr>
              <a:t>여호수아</a:t>
            </a:r>
            <a:br>
              <a:rPr lang="en-US" altLang="ko-KR" sz="4800" b="1">
                <a:solidFill>
                  <a:srgbClr val="FF5008"/>
                </a:solidFill>
                <a:ea typeface="굴림" charset="0"/>
                <a:cs typeface="굴림" charset="0"/>
              </a:rPr>
            </a:br>
            <a:br>
              <a:rPr lang="en-US" altLang="ko-KR" sz="4800" b="1">
                <a:ea typeface="굴림" charset="0"/>
                <a:cs typeface="굴림" charset="0"/>
              </a:rPr>
            </a:br>
            <a:r>
              <a:rPr lang="ko-KR" altLang="en-US" sz="4800" b="1">
                <a:solidFill>
                  <a:srgbClr val="00FF00"/>
                </a:solidFill>
                <a:ea typeface="굴림" charset="0"/>
                <a:cs typeface="굴림" charset="0"/>
              </a:rPr>
              <a:t>사사시대</a:t>
            </a:r>
            <a:r>
              <a:rPr lang="en-US" altLang="ko-KR" sz="4800" b="1">
                <a:solidFill>
                  <a:srgbClr val="00FF00"/>
                </a:solidFill>
                <a:ea typeface="굴림" charset="0"/>
                <a:cs typeface="굴림" charset="0"/>
              </a:rPr>
              <a:t>(ANARCHY)</a:t>
            </a:r>
            <a:br>
              <a:rPr lang="en-US" altLang="ko-KR" sz="4800" b="1">
                <a:solidFill>
                  <a:srgbClr val="00FF00"/>
                </a:solidFill>
                <a:ea typeface="굴림" charset="0"/>
                <a:cs typeface="굴림" charset="0"/>
              </a:rPr>
            </a:br>
            <a:br>
              <a:rPr lang="en-US" altLang="ko-KR" sz="4800" b="1">
                <a:solidFill>
                  <a:srgbClr val="00FF00"/>
                </a:solidFill>
                <a:ea typeface="굴림" charset="0"/>
                <a:cs typeface="굴림" charset="0"/>
              </a:rPr>
            </a:br>
            <a:r>
              <a:rPr lang="ko-KR" altLang="en-US" sz="4800" b="1">
                <a:solidFill>
                  <a:srgbClr val="00FF00"/>
                </a:solidFill>
                <a:ea typeface="굴림" charset="0"/>
                <a:cs typeface="굴림" charset="0"/>
              </a:rPr>
              <a:t>왕정시대</a:t>
            </a:r>
            <a:r>
              <a:rPr lang="en-US" altLang="ko-KR" sz="4800" b="1">
                <a:solidFill>
                  <a:srgbClr val="00FF00"/>
                </a:solidFill>
                <a:ea typeface="굴림" charset="0"/>
                <a:cs typeface="굴림" charset="0"/>
              </a:rPr>
              <a:t>(ROYALTY)</a:t>
            </a:r>
            <a:br>
              <a:rPr lang="en-US" altLang="ko-KR" sz="4800" b="1">
                <a:solidFill>
                  <a:srgbClr val="00FF00"/>
                </a:solidFill>
                <a:ea typeface="굴림" charset="0"/>
                <a:cs typeface="굴림" charset="0"/>
              </a:rPr>
            </a:br>
            <a:br>
              <a:rPr lang="en-US" altLang="ko-KR" sz="4800" b="1">
                <a:solidFill>
                  <a:srgbClr val="00FF00"/>
                </a:solidFill>
                <a:ea typeface="굴림" charset="0"/>
                <a:cs typeface="굴림" charset="0"/>
              </a:rPr>
            </a:br>
            <a:r>
              <a:rPr lang="ko-KR" altLang="en-US" sz="4800" b="1">
                <a:solidFill>
                  <a:srgbClr val="00FF00"/>
                </a:solidFill>
                <a:ea typeface="굴림" charset="0"/>
                <a:cs typeface="굴림" charset="0"/>
              </a:rPr>
              <a:t>포로시대</a:t>
            </a:r>
            <a:r>
              <a:rPr lang="en-US" altLang="ko-KR" sz="4800" b="1">
                <a:solidFill>
                  <a:srgbClr val="00FF00"/>
                </a:solidFill>
                <a:ea typeface="굴림" charset="0"/>
                <a:cs typeface="굴림" charset="0"/>
              </a:rPr>
              <a:t>(CAPTIVITY) </a:t>
            </a:r>
          </a:p>
        </p:txBody>
      </p:sp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8800">
                <a:solidFill>
                  <a:schemeClr val="tx2"/>
                </a:solidFill>
                <a:latin typeface="Times" charset="0"/>
                <a:ea typeface="굴림" charset="0"/>
                <a:cs typeface="굴림" charset="0"/>
              </a:rPr>
              <a:t>7</a:t>
            </a:r>
          </a:p>
        </p:txBody>
      </p:sp>
      <p:sp>
        <p:nvSpPr>
          <p:cNvPr id="110596" name="Line 4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110597" name="Freeform 5"/>
          <p:cNvSpPr>
            <a:spLocks/>
          </p:cNvSpPr>
          <p:nvPr/>
        </p:nvSpPr>
        <p:spPr bwMode="auto">
          <a:xfrm>
            <a:off x="7131050" y="2638425"/>
            <a:ext cx="1103313" cy="1035050"/>
          </a:xfrm>
          <a:custGeom>
            <a:avLst/>
            <a:gdLst>
              <a:gd name="T0" fmla="*/ 112 w 695"/>
              <a:gd name="T1" fmla="*/ 111 h 652"/>
              <a:gd name="T2" fmla="*/ 89 w 695"/>
              <a:gd name="T3" fmla="*/ 181 h 652"/>
              <a:gd name="T4" fmla="*/ 73 w 695"/>
              <a:gd name="T5" fmla="*/ 228 h 652"/>
              <a:gd name="T6" fmla="*/ 26 w 695"/>
              <a:gd name="T7" fmla="*/ 260 h 652"/>
              <a:gd name="T8" fmla="*/ 41 w 695"/>
              <a:gd name="T9" fmla="*/ 432 h 652"/>
              <a:gd name="T10" fmla="*/ 34 w 695"/>
              <a:gd name="T11" fmla="*/ 464 h 652"/>
              <a:gd name="T12" fmla="*/ 18 w 695"/>
              <a:gd name="T13" fmla="*/ 511 h 652"/>
              <a:gd name="T14" fmla="*/ 96 w 695"/>
              <a:gd name="T15" fmla="*/ 628 h 652"/>
              <a:gd name="T16" fmla="*/ 143 w 695"/>
              <a:gd name="T17" fmla="*/ 644 h 652"/>
              <a:gd name="T18" fmla="*/ 167 w 695"/>
              <a:gd name="T19" fmla="*/ 652 h 652"/>
              <a:gd name="T20" fmla="*/ 410 w 695"/>
              <a:gd name="T21" fmla="*/ 613 h 652"/>
              <a:gd name="T22" fmla="*/ 426 w 695"/>
              <a:gd name="T23" fmla="*/ 589 h 652"/>
              <a:gd name="T24" fmla="*/ 457 w 695"/>
              <a:gd name="T25" fmla="*/ 558 h 652"/>
              <a:gd name="T26" fmla="*/ 465 w 695"/>
              <a:gd name="T27" fmla="*/ 534 h 652"/>
              <a:gd name="T28" fmla="*/ 512 w 695"/>
              <a:gd name="T29" fmla="*/ 503 h 652"/>
              <a:gd name="T30" fmla="*/ 559 w 695"/>
              <a:gd name="T31" fmla="*/ 487 h 652"/>
              <a:gd name="T32" fmla="*/ 583 w 695"/>
              <a:gd name="T33" fmla="*/ 479 h 652"/>
              <a:gd name="T34" fmla="*/ 645 w 695"/>
              <a:gd name="T35" fmla="*/ 432 h 652"/>
              <a:gd name="T36" fmla="*/ 614 w 695"/>
              <a:gd name="T37" fmla="*/ 291 h 652"/>
              <a:gd name="T38" fmla="*/ 496 w 695"/>
              <a:gd name="T39" fmla="*/ 268 h 652"/>
              <a:gd name="T40" fmla="*/ 449 w 695"/>
              <a:gd name="T41" fmla="*/ 150 h 652"/>
              <a:gd name="T42" fmla="*/ 426 w 695"/>
              <a:gd name="T43" fmla="*/ 142 h 652"/>
              <a:gd name="T44" fmla="*/ 379 w 695"/>
              <a:gd name="T45" fmla="*/ 111 h 652"/>
              <a:gd name="T46" fmla="*/ 379 w 695"/>
              <a:gd name="T47" fmla="*/ 111 h 652"/>
              <a:gd name="T48" fmla="*/ 324 w 695"/>
              <a:gd name="T49" fmla="*/ 64 h 652"/>
              <a:gd name="T50" fmla="*/ 269 w 695"/>
              <a:gd name="T51" fmla="*/ 1 h 652"/>
              <a:gd name="T52" fmla="*/ 151 w 695"/>
              <a:gd name="T53" fmla="*/ 9 h 652"/>
              <a:gd name="T54" fmla="*/ 120 w 695"/>
              <a:gd name="T55" fmla="*/ 119 h 652"/>
              <a:gd name="T56" fmla="*/ 104 w 695"/>
              <a:gd name="T57" fmla="*/ 142 h 652"/>
              <a:gd name="T58" fmla="*/ 112 w 695"/>
              <a:gd name="T59" fmla="*/ 111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95" h="652">
                <a:moveTo>
                  <a:pt x="112" y="111"/>
                </a:moveTo>
                <a:cubicBezTo>
                  <a:pt x="81" y="169"/>
                  <a:pt x="107" y="112"/>
                  <a:pt x="89" y="181"/>
                </a:cubicBezTo>
                <a:cubicBezTo>
                  <a:pt x="84" y="196"/>
                  <a:pt x="86" y="218"/>
                  <a:pt x="73" y="228"/>
                </a:cubicBezTo>
                <a:cubicBezTo>
                  <a:pt x="57" y="238"/>
                  <a:pt x="26" y="260"/>
                  <a:pt x="26" y="260"/>
                </a:cubicBezTo>
                <a:cubicBezTo>
                  <a:pt x="0" y="333"/>
                  <a:pt x="18" y="361"/>
                  <a:pt x="41" y="432"/>
                </a:cubicBezTo>
                <a:cubicBezTo>
                  <a:pt x="38" y="442"/>
                  <a:pt x="37" y="453"/>
                  <a:pt x="34" y="464"/>
                </a:cubicBezTo>
                <a:cubicBezTo>
                  <a:pt x="29" y="479"/>
                  <a:pt x="18" y="511"/>
                  <a:pt x="18" y="511"/>
                </a:cubicBezTo>
                <a:cubicBezTo>
                  <a:pt x="26" y="578"/>
                  <a:pt x="28" y="598"/>
                  <a:pt x="96" y="628"/>
                </a:cubicBezTo>
                <a:cubicBezTo>
                  <a:pt x="111" y="634"/>
                  <a:pt x="127" y="638"/>
                  <a:pt x="143" y="644"/>
                </a:cubicBezTo>
                <a:cubicBezTo>
                  <a:pt x="150" y="646"/>
                  <a:pt x="167" y="652"/>
                  <a:pt x="167" y="652"/>
                </a:cubicBezTo>
                <a:cubicBezTo>
                  <a:pt x="254" y="646"/>
                  <a:pt x="328" y="641"/>
                  <a:pt x="410" y="613"/>
                </a:cubicBezTo>
                <a:cubicBezTo>
                  <a:pt x="415" y="605"/>
                  <a:pt x="419" y="596"/>
                  <a:pt x="426" y="589"/>
                </a:cubicBezTo>
                <a:cubicBezTo>
                  <a:pt x="435" y="577"/>
                  <a:pt x="448" y="569"/>
                  <a:pt x="457" y="558"/>
                </a:cubicBezTo>
                <a:cubicBezTo>
                  <a:pt x="461" y="551"/>
                  <a:pt x="459" y="540"/>
                  <a:pt x="465" y="534"/>
                </a:cubicBezTo>
                <a:cubicBezTo>
                  <a:pt x="476" y="519"/>
                  <a:pt x="494" y="510"/>
                  <a:pt x="512" y="503"/>
                </a:cubicBezTo>
                <a:cubicBezTo>
                  <a:pt x="527" y="496"/>
                  <a:pt x="543" y="492"/>
                  <a:pt x="559" y="487"/>
                </a:cubicBezTo>
                <a:cubicBezTo>
                  <a:pt x="566" y="484"/>
                  <a:pt x="583" y="479"/>
                  <a:pt x="583" y="479"/>
                </a:cubicBezTo>
                <a:cubicBezTo>
                  <a:pt x="600" y="451"/>
                  <a:pt x="614" y="442"/>
                  <a:pt x="645" y="432"/>
                </a:cubicBezTo>
                <a:cubicBezTo>
                  <a:pt x="695" y="383"/>
                  <a:pt x="681" y="313"/>
                  <a:pt x="614" y="291"/>
                </a:cubicBezTo>
                <a:cubicBezTo>
                  <a:pt x="559" y="297"/>
                  <a:pt x="527" y="313"/>
                  <a:pt x="496" y="268"/>
                </a:cubicBezTo>
                <a:cubicBezTo>
                  <a:pt x="486" y="235"/>
                  <a:pt x="479" y="173"/>
                  <a:pt x="449" y="150"/>
                </a:cubicBezTo>
                <a:cubicBezTo>
                  <a:pt x="442" y="144"/>
                  <a:pt x="433" y="145"/>
                  <a:pt x="426" y="142"/>
                </a:cubicBezTo>
                <a:lnTo>
                  <a:pt x="379" y="111"/>
                </a:lnTo>
                <a:cubicBezTo>
                  <a:pt x="379" y="111"/>
                  <a:pt x="379" y="111"/>
                  <a:pt x="379" y="111"/>
                </a:cubicBezTo>
                <a:cubicBezTo>
                  <a:pt x="345" y="77"/>
                  <a:pt x="364" y="93"/>
                  <a:pt x="324" y="64"/>
                </a:cubicBezTo>
                <a:cubicBezTo>
                  <a:pt x="286" y="9"/>
                  <a:pt x="307" y="27"/>
                  <a:pt x="269" y="1"/>
                </a:cubicBezTo>
                <a:cubicBezTo>
                  <a:pt x="224" y="8"/>
                  <a:pt x="194" y="0"/>
                  <a:pt x="151" y="9"/>
                </a:cubicBezTo>
                <a:cubicBezTo>
                  <a:pt x="123" y="50"/>
                  <a:pt x="134" y="67"/>
                  <a:pt x="120" y="119"/>
                </a:cubicBezTo>
                <a:cubicBezTo>
                  <a:pt x="117" y="127"/>
                  <a:pt x="110" y="148"/>
                  <a:pt x="104" y="142"/>
                </a:cubicBezTo>
                <a:cubicBezTo>
                  <a:pt x="96" y="134"/>
                  <a:pt x="109" y="121"/>
                  <a:pt x="112" y="111"/>
                </a:cubicBezTo>
                <a:close/>
              </a:path>
            </a:pathLst>
          </a:custGeom>
          <a:solidFill>
            <a:srgbClr val="5859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110599" name="Text Box 7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1000" b="1">
                <a:solidFill>
                  <a:srgbClr val="FFFFFF"/>
                </a:solidFill>
                <a:ea typeface="굴림" charset="0"/>
                <a:cs typeface="굴림" charset="0"/>
              </a:rPr>
              <a:t>53</a:t>
            </a:r>
          </a:p>
        </p:txBody>
      </p:sp>
      <p:sp>
        <p:nvSpPr>
          <p:cNvPr id="110600" name="Text Box 8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1200" b="1">
                <a:ea typeface="굴림" charset="0"/>
                <a:cs typeface="굴림" charset="0"/>
              </a:rPr>
              <a:t>Handbook pg. 8-14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2570163" y="828675"/>
            <a:ext cx="4587875" cy="682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8800">
                <a:solidFill>
                  <a:schemeClr val="tx2"/>
                </a:solidFill>
                <a:latin typeface="Times" charset="0"/>
                <a:ea typeface="굴림" charset="0"/>
                <a:cs typeface="굴림" charset="0"/>
              </a:rPr>
              <a:t>7</a:t>
            </a:r>
          </a:p>
        </p:txBody>
      </p:sp>
      <p:sp>
        <p:nvSpPr>
          <p:cNvPr id="73732" name="Line 4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3363913" y="508000"/>
            <a:ext cx="2720975" cy="6985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ko-KR" altLang="en-US" sz="4000" i="1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굴림" charset="0"/>
                <a:cs typeface="굴림" charset="0"/>
              </a:rPr>
              <a:t>돌아보기... </a:t>
            </a:r>
          </a:p>
        </p:txBody>
      </p:sp>
      <p:sp>
        <p:nvSpPr>
          <p:cNvPr id="73734" name="Freeform 6"/>
          <p:cNvSpPr>
            <a:spLocks/>
          </p:cNvSpPr>
          <p:nvPr/>
        </p:nvSpPr>
        <p:spPr bwMode="auto">
          <a:xfrm>
            <a:off x="7131050" y="2638425"/>
            <a:ext cx="1103313" cy="1035050"/>
          </a:xfrm>
          <a:custGeom>
            <a:avLst/>
            <a:gdLst>
              <a:gd name="T0" fmla="*/ 112 w 695"/>
              <a:gd name="T1" fmla="*/ 111 h 652"/>
              <a:gd name="T2" fmla="*/ 89 w 695"/>
              <a:gd name="T3" fmla="*/ 181 h 652"/>
              <a:gd name="T4" fmla="*/ 73 w 695"/>
              <a:gd name="T5" fmla="*/ 228 h 652"/>
              <a:gd name="T6" fmla="*/ 26 w 695"/>
              <a:gd name="T7" fmla="*/ 260 h 652"/>
              <a:gd name="T8" fmla="*/ 41 w 695"/>
              <a:gd name="T9" fmla="*/ 432 h 652"/>
              <a:gd name="T10" fmla="*/ 34 w 695"/>
              <a:gd name="T11" fmla="*/ 464 h 652"/>
              <a:gd name="T12" fmla="*/ 18 w 695"/>
              <a:gd name="T13" fmla="*/ 511 h 652"/>
              <a:gd name="T14" fmla="*/ 96 w 695"/>
              <a:gd name="T15" fmla="*/ 628 h 652"/>
              <a:gd name="T16" fmla="*/ 143 w 695"/>
              <a:gd name="T17" fmla="*/ 644 h 652"/>
              <a:gd name="T18" fmla="*/ 167 w 695"/>
              <a:gd name="T19" fmla="*/ 652 h 652"/>
              <a:gd name="T20" fmla="*/ 410 w 695"/>
              <a:gd name="T21" fmla="*/ 613 h 652"/>
              <a:gd name="T22" fmla="*/ 426 w 695"/>
              <a:gd name="T23" fmla="*/ 589 h 652"/>
              <a:gd name="T24" fmla="*/ 457 w 695"/>
              <a:gd name="T25" fmla="*/ 558 h 652"/>
              <a:gd name="T26" fmla="*/ 465 w 695"/>
              <a:gd name="T27" fmla="*/ 534 h 652"/>
              <a:gd name="T28" fmla="*/ 512 w 695"/>
              <a:gd name="T29" fmla="*/ 503 h 652"/>
              <a:gd name="T30" fmla="*/ 559 w 695"/>
              <a:gd name="T31" fmla="*/ 487 h 652"/>
              <a:gd name="T32" fmla="*/ 583 w 695"/>
              <a:gd name="T33" fmla="*/ 479 h 652"/>
              <a:gd name="T34" fmla="*/ 645 w 695"/>
              <a:gd name="T35" fmla="*/ 432 h 652"/>
              <a:gd name="T36" fmla="*/ 614 w 695"/>
              <a:gd name="T37" fmla="*/ 291 h 652"/>
              <a:gd name="T38" fmla="*/ 496 w 695"/>
              <a:gd name="T39" fmla="*/ 268 h 652"/>
              <a:gd name="T40" fmla="*/ 449 w 695"/>
              <a:gd name="T41" fmla="*/ 150 h 652"/>
              <a:gd name="T42" fmla="*/ 426 w 695"/>
              <a:gd name="T43" fmla="*/ 142 h 652"/>
              <a:gd name="T44" fmla="*/ 379 w 695"/>
              <a:gd name="T45" fmla="*/ 111 h 652"/>
              <a:gd name="T46" fmla="*/ 379 w 695"/>
              <a:gd name="T47" fmla="*/ 111 h 652"/>
              <a:gd name="T48" fmla="*/ 324 w 695"/>
              <a:gd name="T49" fmla="*/ 64 h 652"/>
              <a:gd name="T50" fmla="*/ 269 w 695"/>
              <a:gd name="T51" fmla="*/ 1 h 652"/>
              <a:gd name="T52" fmla="*/ 151 w 695"/>
              <a:gd name="T53" fmla="*/ 9 h 652"/>
              <a:gd name="T54" fmla="*/ 120 w 695"/>
              <a:gd name="T55" fmla="*/ 119 h 652"/>
              <a:gd name="T56" fmla="*/ 104 w 695"/>
              <a:gd name="T57" fmla="*/ 142 h 652"/>
              <a:gd name="T58" fmla="*/ 112 w 695"/>
              <a:gd name="T59" fmla="*/ 111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95" h="652">
                <a:moveTo>
                  <a:pt x="112" y="111"/>
                </a:moveTo>
                <a:cubicBezTo>
                  <a:pt x="81" y="169"/>
                  <a:pt x="107" y="112"/>
                  <a:pt x="89" y="181"/>
                </a:cubicBezTo>
                <a:cubicBezTo>
                  <a:pt x="84" y="196"/>
                  <a:pt x="86" y="218"/>
                  <a:pt x="73" y="228"/>
                </a:cubicBezTo>
                <a:cubicBezTo>
                  <a:pt x="57" y="238"/>
                  <a:pt x="26" y="260"/>
                  <a:pt x="26" y="260"/>
                </a:cubicBezTo>
                <a:cubicBezTo>
                  <a:pt x="0" y="333"/>
                  <a:pt x="18" y="361"/>
                  <a:pt x="41" y="432"/>
                </a:cubicBezTo>
                <a:cubicBezTo>
                  <a:pt x="38" y="442"/>
                  <a:pt x="37" y="453"/>
                  <a:pt x="34" y="464"/>
                </a:cubicBezTo>
                <a:cubicBezTo>
                  <a:pt x="29" y="479"/>
                  <a:pt x="18" y="511"/>
                  <a:pt x="18" y="511"/>
                </a:cubicBezTo>
                <a:cubicBezTo>
                  <a:pt x="26" y="578"/>
                  <a:pt x="28" y="598"/>
                  <a:pt x="96" y="628"/>
                </a:cubicBezTo>
                <a:cubicBezTo>
                  <a:pt x="111" y="634"/>
                  <a:pt x="127" y="638"/>
                  <a:pt x="143" y="644"/>
                </a:cubicBezTo>
                <a:cubicBezTo>
                  <a:pt x="150" y="646"/>
                  <a:pt x="167" y="652"/>
                  <a:pt x="167" y="652"/>
                </a:cubicBezTo>
                <a:cubicBezTo>
                  <a:pt x="254" y="646"/>
                  <a:pt x="328" y="641"/>
                  <a:pt x="410" y="613"/>
                </a:cubicBezTo>
                <a:cubicBezTo>
                  <a:pt x="415" y="605"/>
                  <a:pt x="419" y="596"/>
                  <a:pt x="426" y="589"/>
                </a:cubicBezTo>
                <a:cubicBezTo>
                  <a:pt x="435" y="577"/>
                  <a:pt x="448" y="569"/>
                  <a:pt x="457" y="558"/>
                </a:cubicBezTo>
                <a:cubicBezTo>
                  <a:pt x="461" y="551"/>
                  <a:pt x="459" y="540"/>
                  <a:pt x="465" y="534"/>
                </a:cubicBezTo>
                <a:cubicBezTo>
                  <a:pt x="476" y="519"/>
                  <a:pt x="494" y="510"/>
                  <a:pt x="512" y="503"/>
                </a:cubicBezTo>
                <a:cubicBezTo>
                  <a:pt x="527" y="496"/>
                  <a:pt x="543" y="492"/>
                  <a:pt x="559" y="487"/>
                </a:cubicBezTo>
                <a:cubicBezTo>
                  <a:pt x="566" y="484"/>
                  <a:pt x="583" y="479"/>
                  <a:pt x="583" y="479"/>
                </a:cubicBezTo>
                <a:cubicBezTo>
                  <a:pt x="600" y="451"/>
                  <a:pt x="614" y="442"/>
                  <a:pt x="645" y="432"/>
                </a:cubicBezTo>
                <a:cubicBezTo>
                  <a:pt x="695" y="383"/>
                  <a:pt x="681" y="313"/>
                  <a:pt x="614" y="291"/>
                </a:cubicBezTo>
                <a:cubicBezTo>
                  <a:pt x="559" y="297"/>
                  <a:pt x="527" y="313"/>
                  <a:pt x="496" y="268"/>
                </a:cubicBezTo>
                <a:cubicBezTo>
                  <a:pt x="486" y="235"/>
                  <a:pt x="479" y="173"/>
                  <a:pt x="449" y="150"/>
                </a:cubicBezTo>
                <a:cubicBezTo>
                  <a:pt x="442" y="144"/>
                  <a:pt x="433" y="145"/>
                  <a:pt x="426" y="142"/>
                </a:cubicBezTo>
                <a:lnTo>
                  <a:pt x="379" y="111"/>
                </a:lnTo>
                <a:cubicBezTo>
                  <a:pt x="379" y="111"/>
                  <a:pt x="379" y="111"/>
                  <a:pt x="379" y="111"/>
                </a:cubicBezTo>
                <a:cubicBezTo>
                  <a:pt x="345" y="77"/>
                  <a:pt x="364" y="93"/>
                  <a:pt x="324" y="64"/>
                </a:cubicBezTo>
                <a:cubicBezTo>
                  <a:pt x="286" y="9"/>
                  <a:pt x="307" y="27"/>
                  <a:pt x="269" y="1"/>
                </a:cubicBezTo>
                <a:cubicBezTo>
                  <a:pt x="224" y="8"/>
                  <a:pt x="194" y="0"/>
                  <a:pt x="151" y="9"/>
                </a:cubicBezTo>
                <a:cubicBezTo>
                  <a:pt x="123" y="50"/>
                  <a:pt x="134" y="67"/>
                  <a:pt x="120" y="119"/>
                </a:cubicBezTo>
                <a:cubicBezTo>
                  <a:pt x="117" y="127"/>
                  <a:pt x="110" y="148"/>
                  <a:pt x="104" y="142"/>
                </a:cubicBezTo>
                <a:cubicBezTo>
                  <a:pt x="96" y="134"/>
                  <a:pt x="109" y="121"/>
                  <a:pt x="112" y="111"/>
                </a:cubicBezTo>
                <a:close/>
              </a:path>
            </a:pathLst>
          </a:custGeom>
          <a:solidFill>
            <a:srgbClr val="5859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grpSp>
        <p:nvGrpSpPr>
          <p:cNvPr id="73735" name="Group 7"/>
          <p:cNvGrpSpPr>
            <a:grpSpLocks/>
          </p:cNvGrpSpPr>
          <p:nvPr/>
        </p:nvGrpSpPr>
        <p:grpSpPr bwMode="auto">
          <a:xfrm>
            <a:off x="-107950" y="3578225"/>
            <a:ext cx="9448800" cy="3073400"/>
            <a:chOff x="-153" y="1990"/>
            <a:chExt cx="5962" cy="1936"/>
          </a:xfrm>
        </p:grpSpPr>
        <p:sp>
          <p:nvSpPr>
            <p:cNvPr id="73736" name="Rectangle 8"/>
            <p:cNvSpPr>
              <a:spLocks noChangeArrowheads="1"/>
            </p:cNvSpPr>
            <p:nvPr/>
          </p:nvSpPr>
          <p:spPr bwMode="auto">
            <a:xfrm>
              <a:off x="-153" y="2372"/>
              <a:ext cx="5962" cy="1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ko-KR" altLang="en-US" sz="13000">
                  <a:solidFill>
                    <a:srgbClr val="F6FE0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창</a:t>
              </a:r>
              <a:r>
                <a:rPr lang="ko-KR" altLang="en-US" sz="15600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</a:t>
              </a:r>
              <a:r>
                <a:rPr lang="en-US" altLang="ko-KR" sz="15600">
                  <a:solidFill>
                    <a:srgbClr val="FF500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4</a:t>
              </a:r>
              <a:r>
                <a:rPr lang="en-US" altLang="ko-KR" sz="15600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3 </a:t>
              </a:r>
              <a:r>
                <a:rPr lang="ko-KR" altLang="en-US" sz="130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중</a:t>
              </a:r>
              <a:r>
                <a:rPr lang="ko-KR" altLang="en-US" sz="1300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예</a:t>
              </a:r>
              <a:endParaRPr lang="en-US" altLang="ko-KR" sz="13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endParaRPr>
            </a:p>
          </p:txBody>
        </p:sp>
        <p:sp>
          <p:nvSpPr>
            <p:cNvPr id="73737" name="AutoShape 9"/>
            <p:cNvSpPr>
              <a:spLocks noChangeArrowheads="1"/>
            </p:cNvSpPr>
            <p:nvPr/>
          </p:nvSpPr>
          <p:spPr bwMode="auto">
            <a:xfrm rot="6562349">
              <a:off x="2031" y="2126"/>
              <a:ext cx="605" cy="342"/>
            </a:xfrm>
            <a:prstGeom prst="rightArrow">
              <a:avLst>
                <a:gd name="adj1" fmla="val 38870"/>
                <a:gd name="adj2" fmla="val 41839"/>
              </a:avLst>
            </a:prstGeom>
            <a:solidFill>
              <a:srgbClr val="CC1417"/>
            </a:solidFill>
            <a:ln w="28575">
              <a:solidFill>
                <a:srgbClr val="FFF30C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S PGothic" charset="0"/>
              </a:endParaRPr>
            </a:p>
          </p:txBody>
        </p:sp>
        <p:sp>
          <p:nvSpPr>
            <p:cNvPr id="73738" name="AutoShape 10"/>
            <p:cNvSpPr>
              <a:spLocks noChangeArrowheads="1"/>
            </p:cNvSpPr>
            <p:nvPr/>
          </p:nvSpPr>
          <p:spPr bwMode="auto">
            <a:xfrm rot="4152488">
              <a:off x="2412" y="2122"/>
              <a:ext cx="605" cy="342"/>
            </a:xfrm>
            <a:prstGeom prst="rightArrow">
              <a:avLst>
                <a:gd name="adj1" fmla="val 38870"/>
                <a:gd name="adj2" fmla="val 41839"/>
              </a:avLst>
            </a:prstGeom>
            <a:solidFill>
              <a:srgbClr val="CC1417"/>
            </a:solidFill>
            <a:ln w="28575">
              <a:solidFill>
                <a:srgbClr val="FFF30C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S PGothic" charset="0"/>
              </a:endParaRPr>
            </a:p>
          </p:txBody>
        </p:sp>
      </p:grpSp>
      <p:sp>
        <p:nvSpPr>
          <p:cNvPr id="73739" name="Text Box 11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A27C"/>
                </a:solidFill>
                <a:latin typeface="Comic Sans MS" charset="0"/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73740" name="Text Box 12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FFFF"/>
              </a:solidFill>
              <a:ea typeface="굴림" charset="0"/>
              <a:cs typeface="굴림" charset="0"/>
            </a:endParaRPr>
          </a:p>
        </p:txBody>
      </p:sp>
      <p:sp>
        <p:nvSpPr>
          <p:cNvPr id="73741" name="Text Box 13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54</a:t>
            </a:r>
          </a:p>
        </p:txBody>
      </p:sp>
      <p:sp>
        <p:nvSpPr>
          <p:cNvPr id="73742" name="Text Box 14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FFFF"/>
                </a:solidFill>
                <a:ea typeface="굴림" charset="0"/>
                <a:cs typeface="굴림" charset="0"/>
              </a:rPr>
              <a:t>3</a:t>
            </a:r>
          </a:p>
        </p:txBody>
      </p:sp>
      <p:sp>
        <p:nvSpPr>
          <p:cNvPr id="73743" name="Text Box 15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1200" b="1">
                <a:ea typeface="굴림" charset="0"/>
                <a:cs typeface="굴림" charset="0"/>
              </a:rPr>
              <a:t>Handbook pg. 8-14</a:t>
            </a:r>
          </a:p>
        </p:txBody>
      </p:sp>
      <p:grpSp>
        <p:nvGrpSpPr>
          <p:cNvPr id="73744" name="Group 16"/>
          <p:cNvGrpSpPr>
            <a:grpSpLocks/>
          </p:cNvGrpSpPr>
          <p:nvPr/>
        </p:nvGrpSpPr>
        <p:grpSpPr bwMode="auto">
          <a:xfrm>
            <a:off x="827088" y="1557338"/>
            <a:ext cx="8099425" cy="2527300"/>
            <a:chOff x="510" y="790"/>
            <a:chExt cx="5102" cy="1592"/>
          </a:xfrm>
        </p:grpSpPr>
        <p:sp>
          <p:nvSpPr>
            <p:cNvPr id="73745" name="Rectangle 17"/>
            <p:cNvSpPr>
              <a:spLocks noChangeArrowheads="1"/>
            </p:cNvSpPr>
            <p:nvPr/>
          </p:nvSpPr>
          <p:spPr bwMode="auto">
            <a:xfrm>
              <a:off x="510" y="790"/>
              <a:ext cx="5102" cy="15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ko-KR" altLang="en-US" sz="1300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창 </a:t>
              </a:r>
              <a:r>
                <a:rPr lang="en-US" altLang="ko-KR" sz="1600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7</a:t>
              </a:r>
              <a:r>
                <a:rPr lang="en-US" altLang="ko-KR" sz="1300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</a:t>
              </a:r>
              <a:r>
                <a:rPr lang="ko-KR" altLang="en-US" sz="130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중</a:t>
              </a:r>
              <a:r>
                <a:rPr lang="ko-KR" altLang="en-US" sz="1300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 </a:t>
              </a:r>
              <a:r>
                <a:rPr lang="ko-KR" altLang="en-US" sz="13000"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예</a:t>
              </a:r>
              <a:endParaRPr lang="en-US" altLang="ko-KR" sz="13000"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endParaRPr>
            </a:p>
          </p:txBody>
        </p:sp>
        <p:sp>
          <p:nvSpPr>
            <p:cNvPr id="73746" name="Line 18"/>
            <p:cNvSpPr>
              <a:spLocks noChangeShapeType="1"/>
            </p:cNvSpPr>
            <p:nvPr/>
          </p:nvSpPr>
          <p:spPr bwMode="auto">
            <a:xfrm>
              <a:off x="2389" y="1482"/>
              <a:ext cx="324" cy="0"/>
            </a:xfrm>
            <a:prstGeom prst="line">
              <a:avLst/>
            </a:prstGeom>
            <a:noFill/>
            <a:ln w="101600">
              <a:solidFill>
                <a:srgbClr val="FAFD00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S PGothic" charset="0"/>
              </a:endParaRPr>
            </a:p>
          </p:txBody>
        </p:sp>
      </p:grpSp>
      <p:grpSp>
        <p:nvGrpSpPr>
          <p:cNvPr id="73747" name="Group 19"/>
          <p:cNvGrpSpPr>
            <a:grpSpLocks/>
          </p:cNvGrpSpPr>
          <p:nvPr/>
        </p:nvGrpSpPr>
        <p:grpSpPr bwMode="auto">
          <a:xfrm>
            <a:off x="2987675" y="-242888"/>
            <a:ext cx="3348038" cy="6919913"/>
            <a:chOff x="1971" y="0"/>
            <a:chExt cx="2109" cy="4359"/>
          </a:xfrm>
        </p:grpSpPr>
        <p:sp>
          <p:nvSpPr>
            <p:cNvPr id="73748" name="Text Box 20"/>
            <p:cNvSpPr txBox="1">
              <a:spLocks noChangeArrowheads="1"/>
            </p:cNvSpPr>
            <p:nvPr/>
          </p:nvSpPr>
          <p:spPr bwMode="auto">
            <a:xfrm>
              <a:off x="1971" y="0"/>
              <a:ext cx="2109" cy="43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ko-KR" altLang="en-US" sz="44800" i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0"/>
                  <a:cs typeface="굴림" charset="0"/>
                </a:rPr>
                <a:t>7</a:t>
              </a:r>
            </a:p>
          </p:txBody>
        </p:sp>
        <p:sp>
          <p:nvSpPr>
            <p:cNvPr id="73749" name="Rectangle 21"/>
            <p:cNvSpPr>
              <a:spLocks noChangeArrowheads="1"/>
            </p:cNvSpPr>
            <p:nvPr/>
          </p:nvSpPr>
          <p:spPr bwMode="auto">
            <a:xfrm>
              <a:off x="2640" y="1968"/>
              <a:ext cx="1114" cy="288"/>
            </a:xfrm>
            <a:prstGeom prst="rect">
              <a:avLst/>
            </a:prstGeom>
            <a:solidFill>
              <a:srgbClr val="E9F416"/>
            </a:solidFill>
            <a:ln w="12700">
              <a:solidFill>
                <a:srgbClr val="EDF636"/>
              </a:solidFill>
              <a:miter lim="800000"/>
              <a:headEnd/>
              <a:tailEnd/>
            </a:ln>
            <a:effectLst>
              <a:outerShdw blurRad="63500" dist="1143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S PGothic" charset="0"/>
              </a:endParaRPr>
            </a:p>
          </p:txBody>
        </p:sp>
      </p:grp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3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3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082800"/>
            <a:ext cx="7772400" cy="1143000"/>
          </a:xfrm>
          <a:effectLst>
            <a:outerShdw blurRad="63500"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br>
              <a:rPr lang="ko-KR" altLang="en-US" sz="4800" dirty="0">
                <a:ea typeface="굴림" charset="0"/>
                <a:cs typeface="굴림" charset="0"/>
              </a:rPr>
            </a:br>
            <a:br>
              <a:rPr lang="ko-KR" altLang="en-US" sz="6000" dirty="0">
                <a:ea typeface="굴림" charset="0"/>
                <a:cs typeface="굴림" charset="0"/>
              </a:rPr>
            </a:br>
            <a:r>
              <a:rPr lang="ko-KR" altLang="en-US" sz="6000" b="1" dirty="0">
                <a:solidFill>
                  <a:srgbClr val="FAFD00"/>
                </a:solidFill>
                <a:ea typeface="굴림" charset="0"/>
                <a:cs typeface="굴림" charset="0"/>
              </a:rPr>
              <a:t>창조</a:t>
            </a:r>
            <a:br>
              <a:rPr lang="ko-KR" altLang="en-US" sz="6000" b="1" dirty="0">
                <a:solidFill>
                  <a:srgbClr val="FAFD00"/>
                </a:solidFill>
                <a:ea typeface="굴림" charset="0"/>
                <a:cs typeface="굴림" charset="0"/>
              </a:rPr>
            </a:br>
            <a:r>
              <a:rPr lang="ko-KR" altLang="en-US" sz="6000" b="1" dirty="0">
                <a:solidFill>
                  <a:srgbClr val="FF5008"/>
                </a:solidFill>
                <a:ea typeface="굴림" charset="0"/>
                <a:cs typeface="굴림" charset="0"/>
              </a:rPr>
              <a:t>4  사람</a:t>
            </a:r>
            <a:br>
              <a:rPr lang="en-US" altLang="ko-KR" sz="6000" b="1" dirty="0">
                <a:ea typeface="굴림" charset="0"/>
                <a:cs typeface="굴림" charset="0"/>
              </a:rPr>
            </a:br>
            <a:r>
              <a:rPr lang="en-US" altLang="ko-KR" sz="6000" b="1" dirty="0">
                <a:solidFill>
                  <a:srgbClr val="00FF00"/>
                </a:solidFill>
                <a:ea typeface="굴림" charset="0"/>
                <a:cs typeface="굴림" charset="0"/>
              </a:rPr>
              <a:t>3  </a:t>
            </a:r>
            <a:r>
              <a:rPr lang="ko-KR" altLang="en-US" sz="6000" b="1" dirty="0">
                <a:solidFill>
                  <a:srgbClr val="00FF00"/>
                </a:solidFill>
                <a:ea typeface="굴림" charset="0"/>
                <a:cs typeface="굴림" charset="0"/>
              </a:rPr>
              <a:t>시대</a:t>
            </a:r>
            <a:br>
              <a:rPr lang="ko-KR" altLang="en-US" sz="6000" b="1" dirty="0">
                <a:ea typeface="굴림" charset="0"/>
                <a:cs typeface="굴림" charset="0"/>
              </a:rPr>
            </a:br>
            <a:r>
              <a:rPr lang="ko-KR" altLang="en-US" sz="6000" b="1" dirty="0" err="1">
                <a:solidFill>
                  <a:schemeClr val="accent1"/>
                </a:solidFill>
                <a:ea typeface="굴림" charset="0"/>
                <a:cs typeface="굴림" charset="0"/>
              </a:rPr>
              <a:t>중간기</a:t>
            </a:r>
            <a:br>
              <a:rPr lang="ko-KR" altLang="en-US" sz="6000" b="1" dirty="0">
                <a:solidFill>
                  <a:schemeClr val="accent1"/>
                </a:solidFill>
                <a:ea typeface="굴림" charset="0"/>
                <a:cs typeface="굴림" charset="0"/>
              </a:rPr>
            </a:br>
            <a:r>
              <a:rPr lang="ko-KR" altLang="en-US" sz="8000" b="1" i="1" dirty="0">
                <a:solidFill>
                  <a:schemeClr val="hlink"/>
                </a:solidFill>
                <a:ea typeface="굴림" charset="0"/>
                <a:cs typeface="굴림" charset="0"/>
              </a:rPr>
              <a:t>예수</a:t>
            </a:r>
            <a:endParaRPr lang="en-US" altLang="ko-KR" sz="8000" i="1" dirty="0">
              <a:solidFill>
                <a:schemeClr val="hlink"/>
              </a:solidFill>
              <a:ea typeface="굴림" charset="0"/>
              <a:cs typeface="굴림" charset="0"/>
            </a:endParaRP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8800">
                <a:solidFill>
                  <a:schemeClr val="tx2"/>
                </a:solidFill>
                <a:latin typeface="Times" charset="0"/>
                <a:ea typeface="굴림" charset="0"/>
                <a:cs typeface="굴림" charset="0"/>
              </a:rPr>
              <a:t>7</a:t>
            </a:r>
          </a:p>
        </p:txBody>
      </p:sp>
      <p:sp>
        <p:nvSpPr>
          <p:cNvPr id="75780" name="Line 4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75781" name="Freeform 5"/>
          <p:cNvSpPr>
            <a:spLocks/>
          </p:cNvSpPr>
          <p:nvPr/>
        </p:nvSpPr>
        <p:spPr bwMode="auto">
          <a:xfrm>
            <a:off x="7131050" y="2638425"/>
            <a:ext cx="1103313" cy="1035050"/>
          </a:xfrm>
          <a:custGeom>
            <a:avLst/>
            <a:gdLst>
              <a:gd name="T0" fmla="*/ 112 w 695"/>
              <a:gd name="T1" fmla="*/ 111 h 652"/>
              <a:gd name="T2" fmla="*/ 89 w 695"/>
              <a:gd name="T3" fmla="*/ 181 h 652"/>
              <a:gd name="T4" fmla="*/ 73 w 695"/>
              <a:gd name="T5" fmla="*/ 228 h 652"/>
              <a:gd name="T6" fmla="*/ 26 w 695"/>
              <a:gd name="T7" fmla="*/ 260 h 652"/>
              <a:gd name="T8" fmla="*/ 41 w 695"/>
              <a:gd name="T9" fmla="*/ 432 h 652"/>
              <a:gd name="T10" fmla="*/ 34 w 695"/>
              <a:gd name="T11" fmla="*/ 464 h 652"/>
              <a:gd name="T12" fmla="*/ 18 w 695"/>
              <a:gd name="T13" fmla="*/ 511 h 652"/>
              <a:gd name="T14" fmla="*/ 96 w 695"/>
              <a:gd name="T15" fmla="*/ 628 h 652"/>
              <a:gd name="T16" fmla="*/ 143 w 695"/>
              <a:gd name="T17" fmla="*/ 644 h 652"/>
              <a:gd name="T18" fmla="*/ 167 w 695"/>
              <a:gd name="T19" fmla="*/ 652 h 652"/>
              <a:gd name="T20" fmla="*/ 410 w 695"/>
              <a:gd name="T21" fmla="*/ 613 h 652"/>
              <a:gd name="T22" fmla="*/ 426 w 695"/>
              <a:gd name="T23" fmla="*/ 589 h 652"/>
              <a:gd name="T24" fmla="*/ 457 w 695"/>
              <a:gd name="T25" fmla="*/ 558 h 652"/>
              <a:gd name="T26" fmla="*/ 465 w 695"/>
              <a:gd name="T27" fmla="*/ 534 h 652"/>
              <a:gd name="T28" fmla="*/ 512 w 695"/>
              <a:gd name="T29" fmla="*/ 503 h 652"/>
              <a:gd name="T30" fmla="*/ 559 w 695"/>
              <a:gd name="T31" fmla="*/ 487 h 652"/>
              <a:gd name="T32" fmla="*/ 583 w 695"/>
              <a:gd name="T33" fmla="*/ 479 h 652"/>
              <a:gd name="T34" fmla="*/ 645 w 695"/>
              <a:gd name="T35" fmla="*/ 432 h 652"/>
              <a:gd name="T36" fmla="*/ 614 w 695"/>
              <a:gd name="T37" fmla="*/ 291 h 652"/>
              <a:gd name="T38" fmla="*/ 496 w 695"/>
              <a:gd name="T39" fmla="*/ 268 h 652"/>
              <a:gd name="T40" fmla="*/ 449 w 695"/>
              <a:gd name="T41" fmla="*/ 150 h 652"/>
              <a:gd name="T42" fmla="*/ 426 w 695"/>
              <a:gd name="T43" fmla="*/ 142 h 652"/>
              <a:gd name="T44" fmla="*/ 379 w 695"/>
              <a:gd name="T45" fmla="*/ 111 h 652"/>
              <a:gd name="T46" fmla="*/ 379 w 695"/>
              <a:gd name="T47" fmla="*/ 111 h 652"/>
              <a:gd name="T48" fmla="*/ 324 w 695"/>
              <a:gd name="T49" fmla="*/ 64 h 652"/>
              <a:gd name="T50" fmla="*/ 269 w 695"/>
              <a:gd name="T51" fmla="*/ 1 h 652"/>
              <a:gd name="T52" fmla="*/ 151 w 695"/>
              <a:gd name="T53" fmla="*/ 9 h 652"/>
              <a:gd name="T54" fmla="*/ 120 w 695"/>
              <a:gd name="T55" fmla="*/ 119 h 652"/>
              <a:gd name="T56" fmla="*/ 104 w 695"/>
              <a:gd name="T57" fmla="*/ 142 h 652"/>
              <a:gd name="T58" fmla="*/ 112 w 695"/>
              <a:gd name="T59" fmla="*/ 111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95" h="652">
                <a:moveTo>
                  <a:pt x="112" y="111"/>
                </a:moveTo>
                <a:cubicBezTo>
                  <a:pt x="81" y="169"/>
                  <a:pt x="107" y="112"/>
                  <a:pt x="89" y="181"/>
                </a:cubicBezTo>
                <a:cubicBezTo>
                  <a:pt x="84" y="196"/>
                  <a:pt x="86" y="218"/>
                  <a:pt x="73" y="228"/>
                </a:cubicBezTo>
                <a:cubicBezTo>
                  <a:pt x="57" y="238"/>
                  <a:pt x="26" y="260"/>
                  <a:pt x="26" y="260"/>
                </a:cubicBezTo>
                <a:cubicBezTo>
                  <a:pt x="0" y="333"/>
                  <a:pt x="18" y="361"/>
                  <a:pt x="41" y="432"/>
                </a:cubicBezTo>
                <a:cubicBezTo>
                  <a:pt x="38" y="442"/>
                  <a:pt x="37" y="453"/>
                  <a:pt x="34" y="464"/>
                </a:cubicBezTo>
                <a:cubicBezTo>
                  <a:pt x="29" y="479"/>
                  <a:pt x="18" y="511"/>
                  <a:pt x="18" y="511"/>
                </a:cubicBezTo>
                <a:cubicBezTo>
                  <a:pt x="26" y="578"/>
                  <a:pt x="28" y="598"/>
                  <a:pt x="96" y="628"/>
                </a:cubicBezTo>
                <a:cubicBezTo>
                  <a:pt x="111" y="634"/>
                  <a:pt x="127" y="638"/>
                  <a:pt x="143" y="644"/>
                </a:cubicBezTo>
                <a:cubicBezTo>
                  <a:pt x="150" y="646"/>
                  <a:pt x="167" y="652"/>
                  <a:pt x="167" y="652"/>
                </a:cubicBezTo>
                <a:cubicBezTo>
                  <a:pt x="254" y="646"/>
                  <a:pt x="328" y="641"/>
                  <a:pt x="410" y="613"/>
                </a:cubicBezTo>
                <a:cubicBezTo>
                  <a:pt x="415" y="605"/>
                  <a:pt x="419" y="596"/>
                  <a:pt x="426" y="589"/>
                </a:cubicBezTo>
                <a:cubicBezTo>
                  <a:pt x="435" y="577"/>
                  <a:pt x="448" y="569"/>
                  <a:pt x="457" y="558"/>
                </a:cubicBezTo>
                <a:cubicBezTo>
                  <a:pt x="461" y="551"/>
                  <a:pt x="459" y="540"/>
                  <a:pt x="465" y="534"/>
                </a:cubicBezTo>
                <a:cubicBezTo>
                  <a:pt x="476" y="519"/>
                  <a:pt x="494" y="510"/>
                  <a:pt x="512" y="503"/>
                </a:cubicBezTo>
                <a:cubicBezTo>
                  <a:pt x="527" y="496"/>
                  <a:pt x="543" y="492"/>
                  <a:pt x="559" y="487"/>
                </a:cubicBezTo>
                <a:cubicBezTo>
                  <a:pt x="566" y="484"/>
                  <a:pt x="583" y="479"/>
                  <a:pt x="583" y="479"/>
                </a:cubicBezTo>
                <a:cubicBezTo>
                  <a:pt x="600" y="451"/>
                  <a:pt x="614" y="442"/>
                  <a:pt x="645" y="432"/>
                </a:cubicBezTo>
                <a:cubicBezTo>
                  <a:pt x="695" y="383"/>
                  <a:pt x="681" y="313"/>
                  <a:pt x="614" y="291"/>
                </a:cubicBezTo>
                <a:cubicBezTo>
                  <a:pt x="559" y="297"/>
                  <a:pt x="527" y="313"/>
                  <a:pt x="496" y="268"/>
                </a:cubicBezTo>
                <a:cubicBezTo>
                  <a:pt x="486" y="235"/>
                  <a:pt x="479" y="173"/>
                  <a:pt x="449" y="150"/>
                </a:cubicBezTo>
                <a:cubicBezTo>
                  <a:pt x="442" y="144"/>
                  <a:pt x="433" y="145"/>
                  <a:pt x="426" y="142"/>
                </a:cubicBezTo>
                <a:lnTo>
                  <a:pt x="379" y="111"/>
                </a:lnTo>
                <a:cubicBezTo>
                  <a:pt x="379" y="111"/>
                  <a:pt x="379" y="111"/>
                  <a:pt x="379" y="111"/>
                </a:cubicBezTo>
                <a:cubicBezTo>
                  <a:pt x="345" y="77"/>
                  <a:pt x="364" y="93"/>
                  <a:pt x="324" y="64"/>
                </a:cubicBezTo>
                <a:cubicBezTo>
                  <a:pt x="286" y="9"/>
                  <a:pt x="307" y="27"/>
                  <a:pt x="269" y="1"/>
                </a:cubicBezTo>
                <a:cubicBezTo>
                  <a:pt x="224" y="8"/>
                  <a:pt x="194" y="0"/>
                  <a:pt x="151" y="9"/>
                </a:cubicBezTo>
                <a:cubicBezTo>
                  <a:pt x="123" y="50"/>
                  <a:pt x="134" y="67"/>
                  <a:pt x="120" y="119"/>
                </a:cubicBezTo>
                <a:cubicBezTo>
                  <a:pt x="117" y="127"/>
                  <a:pt x="110" y="148"/>
                  <a:pt x="104" y="142"/>
                </a:cubicBezTo>
                <a:cubicBezTo>
                  <a:pt x="96" y="134"/>
                  <a:pt x="109" y="121"/>
                  <a:pt x="112" y="111"/>
                </a:cubicBezTo>
                <a:close/>
              </a:path>
            </a:pathLst>
          </a:custGeom>
          <a:solidFill>
            <a:srgbClr val="5859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A27C"/>
                </a:solidFill>
                <a:latin typeface="Comic Sans MS" charset="0"/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55</a:t>
            </a:r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1200" b="1">
                <a:ea typeface="굴림" charset="0"/>
                <a:cs typeface="굴림" charset="0"/>
              </a:rPr>
              <a:t>Handbook pg. 8-14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614363" y="2182813"/>
            <a:ext cx="18415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2317750" y="533400"/>
            <a:ext cx="1079500" cy="638175"/>
          </a:xfrm>
          <a:prstGeom prst="rect">
            <a:avLst/>
          </a:prstGeom>
          <a:noFill/>
          <a:ln>
            <a:noFill/>
          </a:ln>
          <a:effectLst>
            <a:outerShdw blurRad="63500" dist="91581" dir="202140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ko-KR" altLang="en-US" sz="3600" b="1" i="1" dirty="0">
                <a:solidFill>
                  <a:srgbClr val="F6FE0A"/>
                </a:solidFill>
                <a:ea typeface="굴림" charset="0"/>
                <a:cs typeface="굴림" charset="0"/>
              </a:rPr>
              <a:t>창조</a:t>
            </a: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2747963" y="1085850"/>
            <a:ext cx="2016125" cy="638175"/>
          </a:xfrm>
          <a:prstGeom prst="rect">
            <a:avLst/>
          </a:prstGeom>
          <a:noFill/>
          <a:ln>
            <a:noFill/>
          </a:ln>
          <a:effectLst>
            <a:outerShdw blurRad="63500" dist="91581" dir="202140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ko-KR" altLang="en-US" sz="3600" b="1" i="1" dirty="0">
                <a:solidFill>
                  <a:srgbClr val="FF5008"/>
                </a:solidFill>
                <a:ea typeface="굴림" charset="0"/>
                <a:cs typeface="굴림" charset="0"/>
              </a:rPr>
              <a:t>아브라함</a:t>
            </a:r>
            <a:endParaRPr lang="en-US" altLang="ko-KR" sz="3600" b="1" i="1" dirty="0">
              <a:solidFill>
                <a:srgbClr val="FF5008"/>
              </a:solidFill>
              <a:ea typeface="굴림" charset="0"/>
              <a:cs typeface="굴림" charset="0"/>
            </a:endParaRP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2771775" y="1628775"/>
            <a:ext cx="1470025" cy="638175"/>
          </a:xfrm>
          <a:prstGeom prst="rect">
            <a:avLst/>
          </a:prstGeom>
          <a:noFill/>
          <a:ln>
            <a:noFill/>
          </a:ln>
          <a:effectLst>
            <a:outerShdw blurRad="63500" dist="91581" dir="202140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ko-KR" altLang="en-US" sz="3600" b="1" i="1" dirty="0">
                <a:solidFill>
                  <a:srgbClr val="FF5008"/>
                </a:solidFill>
                <a:ea typeface="굴림" charset="0"/>
                <a:cs typeface="굴림" charset="0"/>
              </a:rPr>
              <a:t>요셉</a:t>
            </a:r>
            <a:endParaRPr lang="en-US" altLang="ko-KR" sz="3600" b="1" i="1" dirty="0">
              <a:solidFill>
                <a:srgbClr val="FF5008"/>
              </a:solidFill>
              <a:ea typeface="굴림" charset="0"/>
              <a:cs typeface="굴림" charset="0"/>
            </a:endParaRPr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2627313" y="2205038"/>
            <a:ext cx="2109787" cy="638175"/>
          </a:xfrm>
          <a:prstGeom prst="rect">
            <a:avLst/>
          </a:prstGeom>
          <a:noFill/>
          <a:ln>
            <a:noFill/>
          </a:ln>
          <a:effectLst>
            <a:outerShdw blurRad="63500" dist="91581" dir="202140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ko-KR" altLang="en-US" sz="3600" b="1" i="1" dirty="0">
                <a:solidFill>
                  <a:srgbClr val="FF5008"/>
                </a:solidFill>
                <a:ea typeface="굴림" charset="0"/>
                <a:cs typeface="굴림" charset="0"/>
              </a:rPr>
              <a:t>모세</a:t>
            </a:r>
            <a:endParaRPr lang="en-US" altLang="ko-KR" sz="3600" b="1" i="1" dirty="0">
              <a:solidFill>
                <a:srgbClr val="FF5008"/>
              </a:solidFill>
              <a:ea typeface="굴림" charset="0"/>
              <a:cs typeface="굴림" charset="0"/>
            </a:endParaRPr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3348038" y="2708275"/>
            <a:ext cx="1978025" cy="638175"/>
          </a:xfrm>
          <a:prstGeom prst="rect">
            <a:avLst/>
          </a:prstGeom>
          <a:noFill/>
          <a:ln>
            <a:noFill/>
          </a:ln>
          <a:effectLst>
            <a:outerShdw blurRad="63500" dist="91581" dir="202140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ko-KR" altLang="en-US" sz="3600" b="1" i="1" dirty="0" err="1">
                <a:solidFill>
                  <a:srgbClr val="FF5008"/>
                </a:solidFill>
                <a:ea typeface="굴림" charset="0"/>
                <a:cs typeface="굴림" charset="0"/>
              </a:rPr>
              <a:t>여호수아</a:t>
            </a:r>
            <a:endParaRPr lang="en-US" altLang="ko-KR" sz="3600" b="1" i="1" dirty="0">
              <a:solidFill>
                <a:srgbClr val="FF5008"/>
              </a:solidFill>
              <a:ea typeface="굴림" charset="0"/>
              <a:cs typeface="굴림" charset="0"/>
            </a:endParaRPr>
          </a:p>
        </p:txBody>
      </p:sp>
      <p:sp>
        <p:nvSpPr>
          <p:cNvPr id="77832" name="Rectangle 8"/>
          <p:cNvSpPr>
            <a:spLocks noChangeArrowheads="1"/>
          </p:cNvSpPr>
          <p:nvPr/>
        </p:nvSpPr>
        <p:spPr bwMode="auto">
          <a:xfrm>
            <a:off x="3708400" y="3284538"/>
            <a:ext cx="2613025" cy="638175"/>
          </a:xfrm>
          <a:prstGeom prst="rect">
            <a:avLst/>
          </a:prstGeom>
          <a:noFill/>
          <a:ln>
            <a:noFill/>
          </a:ln>
          <a:effectLst>
            <a:outerShdw blurRad="63500" dist="91581" dir="202140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ko-KR" altLang="en-US" sz="3600" b="1" i="1">
                <a:solidFill>
                  <a:srgbClr val="00FF00"/>
                </a:solidFill>
                <a:ea typeface="굴림" charset="0"/>
                <a:cs typeface="굴림" charset="0"/>
              </a:rPr>
              <a:t>사사시대</a:t>
            </a:r>
            <a:r>
              <a:rPr lang="en-US" altLang="ko-KR" sz="3600" b="1" i="1">
                <a:solidFill>
                  <a:srgbClr val="00FF00"/>
                </a:solidFill>
                <a:ea typeface="굴림" charset="0"/>
                <a:cs typeface="굴림" charset="0"/>
              </a:rPr>
              <a:t>(A)</a:t>
            </a:r>
          </a:p>
        </p:txBody>
      </p:sp>
      <p:sp>
        <p:nvSpPr>
          <p:cNvPr id="77833" name="Rectangle 9"/>
          <p:cNvSpPr>
            <a:spLocks noChangeArrowheads="1"/>
          </p:cNvSpPr>
          <p:nvPr/>
        </p:nvSpPr>
        <p:spPr bwMode="auto">
          <a:xfrm>
            <a:off x="3865563" y="3789363"/>
            <a:ext cx="2867025" cy="638175"/>
          </a:xfrm>
          <a:prstGeom prst="rect">
            <a:avLst/>
          </a:prstGeom>
          <a:noFill/>
          <a:ln>
            <a:noFill/>
          </a:ln>
          <a:effectLst>
            <a:outerShdw blurRad="63500" dist="91581" dir="202140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ko-KR" altLang="en-US" sz="3600" b="1" i="1">
                <a:solidFill>
                  <a:srgbClr val="00FF00"/>
                </a:solidFill>
                <a:ea typeface="굴림" charset="0"/>
                <a:cs typeface="굴림" charset="0"/>
              </a:rPr>
              <a:t>왕정시대</a:t>
            </a:r>
            <a:r>
              <a:rPr lang="en-US" altLang="ko-KR" sz="3600" b="1" i="1">
                <a:solidFill>
                  <a:srgbClr val="00FF00"/>
                </a:solidFill>
                <a:ea typeface="굴림" charset="0"/>
                <a:cs typeface="굴림" charset="0"/>
              </a:rPr>
              <a:t>(R)  </a:t>
            </a:r>
          </a:p>
        </p:txBody>
      </p:sp>
      <p:sp>
        <p:nvSpPr>
          <p:cNvPr id="77834" name="Rectangle 10"/>
          <p:cNvSpPr>
            <a:spLocks noChangeArrowheads="1"/>
          </p:cNvSpPr>
          <p:nvPr/>
        </p:nvSpPr>
        <p:spPr bwMode="auto">
          <a:xfrm>
            <a:off x="4211638" y="4292600"/>
            <a:ext cx="2613025" cy="638175"/>
          </a:xfrm>
          <a:prstGeom prst="rect">
            <a:avLst/>
          </a:prstGeom>
          <a:noFill/>
          <a:ln>
            <a:noFill/>
          </a:ln>
          <a:effectLst>
            <a:outerShdw blurRad="63500" dist="91581" dir="202140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ko-KR" altLang="en-US" sz="3600" b="1" i="1">
                <a:solidFill>
                  <a:srgbClr val="00FF00"/>
                </a:solidFill>
                <a:ea typeface="굴림" charset="0"/>
                <a:cs typeface="굴림" charset="0"/>
              </a:rPr>
              <a:t>포로시대</a:t>
            </a:r>
            <a:r>
              <a:rPr lang="en-US" altLang="ko-KR" sz="3600" b="1" i="1">
                <a:solidFill>
                  <a:srgbClr val="00FF00"/>
                </a:solidFill>
                <a:ea typeface="굴림" charset="0"/>
                <a:cs typeface="굴림" charset="0"/>
              </a:rPr>
              <a:t>(C)</a:t>
            </a:r>
          </a:p>
        </p:txBody>
      </p:sp>
      <p:sp>
        <p:nvSpPr>
          <p:cNvPr id="77835" name="Rectangle 11"/>
          <p:cNvSpPr>
            <a:spLocks noChangeArrowheads="1"/>
          </p:cNvSpPr>
          <p:nvPr/>
        </p:nvSpPr>
        <p:spPr bwMode="auto">
          <a:xfrm>
            <a:off x="4859338" y="4941888"/>
            <a:ext cx="1528762" cy="638175"/>
          </a:xfrm>
          <a:prstGeom prst="rect">
            <a:avLst/>
          </a:prstGeom>
          <a:noFill/>
          <a:ln>
            <a:noFill/>
          </a:ln>
          <a:effectLst>
            <a:outerShdw blurRad="63500" dist="91581" dir="202140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ko-KR" altLang="en-US" sz="3600" b="1" i="1" dirty="0" err="1">
                <a:solidFill>
                  <a:schemeClr val="accent1"/>
                </a:solidFill>
                <a:ea typeface="굴림" charset="0"/>
                <a:cs typeface="굴림" charset="0"/>
              </a:rPr>
              <a:t>중간기</a:t>
            </a:r>
            <a:endParaRPr lang="ko-KR" altLang="en-US" sz="3600" b="1" i="1" dirty="0">
              <a:solidFill>
                <a:schemeClr val="accent1"/>
              </a:solidFill>
              <a:ea typeface="굴림" charset="0"/>
              <a:cs typeface="굴림" charset="0"/>
            </a:endParaRPr>
          </a:p>
        </p:txBody>
      </p:sp>
      <p:sp>
        <p:nvSpPr>
          <p:cNvPr id="77836" name="Rectangle 12"/>
          <p:cNvSpPr>
            <a:spLocks noChangeArrowheads="1"/>
          </p:cNvSpPr>
          <p:nvPr/>
        </p:nvSpPr>
        <p:spPr bwMode="auto">
          <a:xfrm>
            <a:off x="5211763" y="5516563"/>
            <a:ext cx="1276350" cy="758825"/>
          </a:xfrm>
          <a:prstGeom prst="rect">
            <a:avLst/>
          </a:prstGeom>
          <a:noFill/>
          <a:ln>
            <a:noFill/>
          </a:ln>
          <a:effectLst>
            <a:outerShdw blurRad="63500" dist="91581" dir="202140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ko-KR" altLang="en-US" sz="4400" b="1" i="1" dirty="0">
                <a:solidFill>
                  <a:schemeClr val="hlink"/>
                </a:solidFill>
                <a:ea typeface="굴림" charset="0"/>
                <a:cs typeface="굴림" charset="0"/>
              </a:rPr>
              <a:t>예수</a:t>
            </a:r>
          </a:p>
        </p:txBody>
      </p:sp>
      <p:sp>
        <p:nvSpPr>
          <p:cNvPr id="77837" name="Rectangle 13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8800">
                <a:solidFill>
                  <a:schemeClr val="tx2"/>
                </a:solidFill>
                <a:latin typeface="Times" charset="0"/>
                <a:ea typeface="굴림" charset="0"/>
                <a:cs typeface="굴림" charset="0"/>
              </a:rPr>
              <a:t>7</a:t>
            </a:r>
          </a:p>
        </p:txBody>
      </p:sp>
      <p:sp>
        <p:nvSpPr>
          <p:cNvPr id="77838" name="Line 14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77839" name="Freeform 15"/>
          <p:cNvSpPr>
            <a:spLocks/>
          </p:cNvSpPr>
          <p:nvPr/>
        </p:nvSpPr>
        <p:spPr bwMode="auto">
          <a:xfrm>
            <a:off x="6948488" y="1916113"/>
            <a:ext cx="1103312" cy="1035050"/>
          </a:xfrm>
          <a:custGeom>
            <a:avLst/>
            <a:gdLst>
              <a:gd name="T0" fmla="*/ 112 w 695"/>
              <a:gd name="T1" fmla="*/ 111 h 652"/>
              <a:gd name="T2" fmla="*/ 89 w 695"/>
              <a:gd name="T3" fmla="*/ 181 h 652"/>
              <a:gd name="T4" fmla="*/ 73 w 695"/>
              <a:gd name="T5" fmla="*/ 228 h 652"/>
              <a:gd name="T6" fmla="*/ 26 w 695"/>
              <a:gd name="T7" fmla="*/ 260 h 652"/>
              <a:gd name="T8" fmla="*/ 41 w 695"/>
              <a:gd name="T9" fmla="*/ 432 h 652"/>
              <a:gd name="T10" fmla="*/ 34 w 695"/>
              <a:gd name="T11" fmla="*/ 464 h 652"/>
              <a:gd name="T12" fmla="*/ 18 w 695"/>
              <a:gd name="T13" fmla="*/ 511 h 652"/>
              <a:gd name="T14" fmla="*/ 96 w 695"/>
              <a:gd name="T15" fmla="*/ 628 h 652"/>
              <a:gd name="T16" fmla="*/ 143 w 695"/>
              <a:gd name="T17" fmla="*/ 644 h 652"/>
              <a:gd name="T18" fmla="*/ 167 w 695"/>
              <a:gd name="T19" fmla="*/ 652 h 652"/>
              <a:gd name="T20" fmla="*/ 410 w 695"/>
              <a:gd name="T21" fmla="*/ 613 h 652"/>
              <a:gd name="T22" fmla="*/ 426 w 695"/>
              <a:gd name="T23" fmla="*/ 589 h 652"/>
              <a:gd name="T24" fmla="*/ 457 w 695"/>
              <a:gd name="T25" fmla="*/ 558 h 652"/>
              <a:gd name="T26" fmla="*/ 465 w 695"/>
              <a:gd name="T27" fmla="*/ 534 h 652"/>
              <a:gd name="T28" fmla="*/ 512 w 695"/>
              <a:gd name="T29" fmla="*/ 503 h 652"/>
              <a:gd name="T30" fmla="*/ 559 w 695"/>
              <a:gd name="T31" fmla="*/ 487 h 652"/>
              <a:gd name="T32" fmla="*/ 583 w 695"/>
              <a:gd name="T33" fmla="*/ 479 h 652"/>
              <a:gd name="T34" fmla="*/ 645 w 695"/>
              <a:gd name="T35" fmla="*/ 432 h 652"/>
              <a:gd name="T36" fmla="*/ 614 w 695"/>
              <a:gd name="T37" fmla="*/ 291 h 652"/>
              <a:gd name="T38" fmla="*/ 496 w 695"/>
              <a:gd name="T39" fmla="*/ 268 h 652"/>
              <a:gd name="T40" fmla="*/ 449 w 695"/>
              <a:gd name="T41" fmla="*/ 150 h 652"/>
              <a:gd name="T42" fmla="*/ 426 w 695"/>
              <a:gd name="T43" fmla="*/ 142 h 652"/>
              <a:gd name="T44" fmla="*/ 379 w 695"/>
              <a:gd name="T45" fmla="*/ 111 h 652"/>
              <a:gd name="T46" fmla="*/ 379 w 695"/>
              <a:gd name="T47" fmla="*/ 111 h 652"/>
              <a:gd name="T48" fmla="*/ 324 w 695"/>
              <a:gd name="T49" fmla="*/ 64 h 652"/>
              <a:gd name="T50" fmla="*/ 269 w 695"/>
              <a:gd name="T51" fmla="*/ 1 h 652"/>
              <a:gd name="T52" fmla="*/ 151 w 695"/>
              <a:gd name="T53" fmla="*/ 9 h 652"/>
              <a:gd name="T54" fmla="*/ 120 w 695"/>
              <a:gd name="T55" fmla="*/ 119 h 652"/>
              <a:gd name="T56" fmla="*/ 104 w 695"/>
              <a:gd name="T57" fmla="*/ 142 h 652"/>
              <a:gd name="T58" fmla="*/ 112 w 695"/>
              <a:gd name="T59" fmla="*/ 111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95" h="652">
                <a:moveTo>
                  <a:pt x="112" y="111"/>
                </a:moveTo>
                <a:cubicBezTo>
                  <a:pt x="81" y="169"/>
                  <a:pt x="107" y="112"/>
                  <a:pt x="89" y="181"/>
                </a:cubicBezTo>
                <a:cubicBezTo>
                  <a:pt x="84" y="196"/>
                  <a:pt x="86" y="218"/>
                  <a:pt x="73" y="228"/>
                </a:cubicBezTo>
                <a:cubicBezTo>
                  <a:pt x="57" y="238"/>
                  <a:pt x="26" y="260"/>
                  <a:pt x="26" y="260"/>
                </a:cubicBezTo>
                <a:cubicBezTo>
                  <a:pt x="0" y="333"/>
                  <a:pt x="18" y="361"/>
                  <a:pt x="41" y="432"/>
                </a:cubicBezTo>
                <a:cubicBezTo>
                  <a:pt x="38" y="442"/>
                  <a:pt x="37" y="453"/>
                  <a:pt x="34" y="464"/>
                </a:cubicBezTo>
                <a:cubicBezTo>
                  <a:pt x="29" y="479"/>
                  <a:pt x="18" y="511"/>
                  <a:pt x="18" y="511"/>
                </a:cubicBezTo>
                <a:cubicBezTo>
                  <a:pt x="26" y="578"/>
                  <a:pt x="28" y="598"/>
                  <a:pt x="96" y="628"/>
                </a:cubicBezTo>
                <a:cubicBezTo>
                  <a:pt x="111" y="634"/>
                  <a:pt x="127" y="638"/>
                  <a:pt x="143" y="644"/>
                </a:cubicBezTo>
                <a:cubicBezTo>
                  <a:pt x="150" y="646"/>
                  <a:pt x="167" y="652"/>
                  <a:pt x="167" y="652"/>
                </a:cubicBezTo>
                <a:cubicBezTo>
                  <a:pt x="254" y="646"/>
                  <a:pt x="328" y="641"/>
                  <a:pt x="410" y="613"/>
                </a:cubicBezTo>
                <a:cubicBezTo>
                  <a:pt x="415" y="605"/>
                  <a:pt x="419" y="596"/>
                  <a:pt x="426" y="589"/>
                </a:cubicBezTo>
                <a:cubicBezTo>
                  <a:pt x="435" y="577"/>
                  <a:pt x="448" y="569"/>
                  <a:pt x="457" y="558"/>
                </a:cubicBezTo>
                <a:cubicBezTo>
                  <a:pt x="461" y="551"/>
                  <a:pt x="459" y="540"/>
                  <a:pt x="465" y="534"/>
                </a:cubicBezTo>
                <a:cubicBezTo>
                  <a:pt x="476" y="519"/>
                  <a:pt x="494" y="510"/>
                  <a:pt x="512" y="503"/>
                </a:cubicBezTo>
                <a:cubicBezTo>
                  <a:pt x="527" y="496"/>
                  <a:pt x="543" y="492"/>
                  <a:pt x="559" y="487"/>
                </a:cubicBezTo>
                <a:cubicBezTo>
                  <a:pt x="566" y="484"/>
                  <a:pt x="583" y="479"/>
                  <a:pt x="583" y="479"/>
                </a:cubicBezTo>
                <a:cubicBezTo>
                  <a:pt x="600" y="451"/>
                  <a:pt x="614" y="442"/>
                  <a:pt x="645" y="432"/>
                </a:cubicBezTo>
                <a:cubicBezTo>
                  <a:pt x="695" y="383"/>
                  <a:pt x="681" y="313"/>
                  <a:pt x="614" y="291"/>
                </a:cubicBezTo>
                <a:cubicBezTo>
                  <a:pt x="559" y="297"/>
                  <a:pt x="527" y="313"/>
                  <a:pt x="496" y="268"/>
                </a:cubicBezTo>
                <a:cubicBezTo>
                  <a:pt x="486" y="235"/>
                  <a:pt x="479" y="173"/>
                  <a:pt x="449" y="150"/>
                </a:cubicBezTo>
                <a:cubicBezTo>
                  <a:pt x="442" y="144"/>
                  <a:pt x="433" y="145"/>
                  <a:pt x="426" y="142"/>
                </a:cubicBezTo>
                <a:lnTo>
                  <a:pt x="379" y="111"/>
                </a:lnTo>
                <a:cubicBezTo>
                  <a:pt x="379" y="111"/>
                  <a:pt x="379" y="111"/>
                  <a:pt x="379" y="111"/>
                </a:cubicBezTo>
                <a:cubicBezTo>
                  <a:pt x="345" y="77"/>
                  <a:pt x="364" y="93"/>
                  <a:pt x="324" y="64"/>
                </a:cubicBezTo>
                <a:cubicBezTo>
                  <a:pt x="286" y="9"/>
                  <a:pt x="307" y="27"/>
                  <a:pt x="269" y="1"/>
                </a:cubicBezTo>
                <a:cubicBezTo>
                  <a:pt x="224" y="8"/>
                  <a:pt x="194" y="0"/>
                  <a:pt x="151" y="9"/>
                </a:cubicBezTo>
                <a:cubicBezTo>
                  <a:pt x="123" y="50"/>
                  <a:pt x="134" y="67"/>
                  <a:pt x="120" y="119"/>
                </a:cubicBezTo>
                <a:cubicBezTo>
                  <a:pt x="117" y="127"/>
                  <a:pt x="110" y="148"/>
                  <a:pt x="104" y="142"/>
                </a:cubicBezTo>
                <a:cubicBezTo>
                  <a:pt x="96" y="134"/>
                  <a:pt x="109" y="121"/>
                  <a:pt x="112" y="111"/>
                </a:cubicBezTo>
                <a:close/>
              </a:path>
            </a:pathLst>
          </a:custGeom>
          <a:solidFill>
            <a:srgbClr val="5859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77840" name="Text Box 16"/>
          <p:cNvSpPr txBox="1">
            <a:spLocks noChangeArrowheads="1"/>
          </p:cNvSpPr>
          <p:nvPr/>
        </p:nvSpPr>
        <p:spPr bwMode="auto">
          <a:xfrm>
            <a:off x="8726488" y="90488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A27C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77841" name="Text Box 17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FFFF"/>
              </a:solidFill>
              <a:ea typeface="굴림" charset="0"/>
              <a:cs typeface="굴림" charset="0"/>
            </a:endParaRPr>
          </a:p>
        </p:txBody>
      </p:sp>
      <p:sp>
        <p:nvSpPr>
          <p:cNvPr id="77842" name="Text Box 18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1400" b="1">
              <a:solidFill>
                <a:srgbClr val="FFFFFF"/>
              </a:solidFill>
              <a:ea typeface="굴림" charset="0"/>
              <a:cs typeface="굴림" charset="0"/>
            </a:endParaRPr>
          </a:p>
        </p:txBody>
      </p:sp>
      <p:sp>
        <p:nvSpPr>
          <p:cNvPr id="77843" name="Text Box 19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56</a:t>
            </a:r>
          </a:p>
        </p:txBody>
      </p:sp>
      <p:sp>
        <p:nvSpPr>
          <p:cNvPr id="77844" name="Text Box 20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FFFF"/>
                </a:solidFill>
                <a:ea typeface="굴림" charset="0"/>
                <a:cs typeface="굴림" charset="0"/>
              </a:rPr>
              <a:t>2</a:t>
            </a:r>
          </a:p>
        </p:txBody>
      </p:sp>
      <p:sp>
        <p:nvSpPr>
          <p:cNvPr id="77845" name="Text Box 21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1200" b="1">
                <a:ea typeface="굴림" charset="0"/>
                <a:cs typeface="굴림" charset="0"/>
              </a:rPr>
              <a:t>Handbook pg. 8-14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5" grpId="0" autoUpdateAnimBg="0"/>
      <p:bldP spid="77836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reeform 2"/>
          <p:cNvSpPr>
            <a:spLocks/>
          </p:cNvSpPr>
          <p:nvPr/>
        </p:nvSpPr>
        <p:spPr bwMode="auto">
          <a:xfrm>
            <a:off x="7131050" y="2638425"/>
            <a:ext cx="1103313" cy="1035050"/>
          </a:xfrm>
          <a:custGeom>
            <a:avLst/>
            <a:gdLst>
              <a:gd name="T0" fmla="*/ 112 w 695"/>
              <a:gd name="T1" fmla="*/ 111 h 652"/>
              <a:gd name="T2" fmla="*/ 89 w 695"/>
              <a:gd name="T3" fmla="*/ 181 h 652"/>
              <a:gd name="T4" fmla="*/ 73 w 695"/>
              <a:gd name="T5" fmla="*/ 228 h 652"/>
              <a:gd name="T6" fmla="*/ 26 w 695"/>
              <a:gd name="T7" fmla="*/ 260 h 652"/>
              <a:gd name="T8" fmla="*/ 41 w 695"/>
              <a:gd name="T9" fmla="*/ 432 h 652"/>
              <a:gd name="T10" fmla="*/ 34 w 695"/>
              <a:gd name="T11" fmla="*/ 464 h 652"/>
              <a:gd name="T12" fmla="*/ 18 w 695"/>
              <a:gd name="T13" fmla="*/ 511 h 652"/>
              <a:gd name="T14" fmla="*/ 96 w 695"/>
              <a:gd name="T15" fmla="*/ 628 h 652"/>
              <a:gd name="T16" fmla="*/ 143 w 695"/>
              <a:gd name="T17" fmla="*/ 644 h 652"/>
              <a:gd name="T18" fmla="*/ 167 w 695"/>
              <a:gd name="T19" fmla="*/ 652 h 652"/>
              <a:gd name="T20" fmla="*/ 410 w 695"/>
              <a:gd name="T21" fmla="*/ 613 h 652"/>
              <a:gd name="T22" fmla="*/ 426 w 695"/>
              <a:gd name="T23" fmla="*/ 589 h 652"/>
              <a:gd name="T24" fmla="*/ 457 w 695"/>
              <a:gd name="T25" fmla="*/ 558 h 652"/>
              <a:gd name="T26" fmla="*/ 465 w 695"/>
              <a:gd name="T27" fmla="*/ 534 h 652"/>
              <a:gd name="T28" fmla="*/ 512 w 695"/>
              <a:gd name="T29" fmla="*/ 503 h 652"/>
              <a:gd name="T30" fmla="*/ 559 w 695"/>
              <a:gd name="T31" fmla="*/ 487 h 652"/>
              <a:gd name="T32" fmla="*/ 583 w 695"/>
              <a:gd name="T33" fmla="*/ 479 h 652"/>
              <a:gd name="T34" fmla="*/ 645 w 695"/>
              <a:gd name="T35" fmla="*/ 432 h 652"/>
              <a:gd name="T36" fmla="*/ 614 w 695"/>
              <a:gd name="T37" fmla="*/ 291 h 652"/>
              <a:gd name="T38" fmla="*/ 496 w 695"/>
              <a:gd name="T39" fmla="*/ 268 h 652"/>
              <a:gd name="T40" fmla="*/ 449 w 695"/>
              <a:gd name="T41" fmla="*/ 150 h 652"/>
              <a:gd name="T42" fmla="*/ 426 w 695"/>
              <a:gd name="T43" fmla="*/ 142 h 652"/>
              <a:gd name="T44" fmla="*/ 379 w 695"/>
              <a:gd name="T45" fmla="*/ 111 h 652"/>
              <a:gd name="T46" fmla="*/ 379 w 695"/>
              <a:gd name="T47" fmla="*/ 111 h 652"/>
              <a:gd name="T48" fmla="*/ 324 w 695"/>
              <a:gd name="T49" fmla="*/ 64 h 652"/>
              <a:gd name="T50" fmla="*/ 269 w 695"/>
              <a:gd name="T51" fmla="*/ 1 h 652"/>
              <a:gd name="T52" fmla="*/ 151 w 695"/>
              <a:gd name="T53" fmla="*/ 9 h 652"/>
              <a:gd name="T54" fmla="*/ 120 w 695"/>
              <a:gd name="T55" fmla="*/ 119 h 652"/>
              <a:gd name="T56" fmla="*/ 104 w 695"/>
              <a:gd name="T57" fmla="*/ 142 h 652"/>
              <a:gd name="T58" fmla="*/ 112 w 695"/>
              <a:gd name="T59" fmla="*/ 111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95" h="652">
                <a:moveTo>
                  <a:pt x="112" y="111"/>
                </a:moveTo>
                <a:cubicBezTo>
                  <a:pt x="81" y="169"/>
                  <a:pt x="107" y="112"/>
                  <a:pt x="89" y="181"/>
                </a:cubicBezTo>
                <a:cubicBezTo>
                  <a:pt x="84" y="196"/>
                  <a:pt x="86" y="218"/>
                  <a:pt x="73" y="228"/>
                </a:cubicBezTo>
                <a:cubicBezTo>
                  <a:pt x="57" y="238"/>
                  <a:pt x="26" y="260"/>
                  <a:pt x="26" y="260"/>
                </a:cubicBezTo>
                <a:cubicBezTo>
                  <a:pt x="0" y="333"/>
                  <a:pt x="18" y="361"/>
                  <a:pt x="41" y="432"/>
                </a:cubicBezTo>
                <a:cubicBezTo>
                  <a:pt x="38" y="442"/>
                  <a:pt x="37" y="453"/>
                  <a:pt x="34" y="464"/>
                </a:cubicBezTo>
                <a:cubicBezTo>
                  <a:pt x="29" y="479"/>
                  <a:pt x="18" y="511"/>
                  <a:pt x="18" y="511"/>
                </a:cubicBezTo>
                <a:cubicBezTo>
                  <a:pt x="26" y="578"/>
                  <a:pt x="28" y="598"/>
                  <a:pt x="96" y="628"/>
                </a:cubicBezTo>
                <a:cubicBezTo>
                  <a:pt x="111" y="634"/>
                  <a:pt x="127" y="638"/>
                  <a:pt x="143" y="644"/>
                </a:cubicBezTo>
                <a:cubicBezTo>
                  <a:pt x="150" y="646"/>
                  <a:pt x="167" y="652"/>
                  <a:pt x="167" y="652"/>
                </a:cubicBezTo>
                <a:cubicBezTo>
                  <a:pt x="254" y="646"/>
                  <a:pt x="328" y="641"/>
                  <a:pt x="410" y="613"/>
                </a:cubicBezTo>
                <a:cubicBezTo>
                  <a:pt x="415" y="605"/>
                  <a:pt x="419" y="596"/>
                  <a:pt x="426" y="589"/>
                </a:cubicBezTo>
                <a:cubicBezTo>
                  <a:pt x="435" y="577"/>
                  <a:pt x="448" y="569"/>
                  <a:pt x="457" y="558"/>
                </a:cubicBezTo>
                <a:cubicBezTo>
                  <a:pt x="461" y="551"/>
                  <a:pt x="459" y="540"/>
                  <a:pt x="465" y="534"/>
                </a:cubicBezTo>
                <a:cubicBezTo>
                  <a:pt x="476" y="519"/>
                  <a:pt x="494" y="510"/>
                  <a:pt x="512" y="503"/>
                </a:cubicBezTo>
                <a:cubicBezTo>
                  <a:pt x="527" y="496"/>
                  <a:pt x="543" y="492"/>
                  <a:pt x="559" y="487"/>
                </a:cubicBezTo>
                <a:cubicBezTo>
                  <a:pt x="566" y="484"/>
                  <a:pt x="583" y="479"/>
                  <a:pt x="583" y="479"/>
                </a:cubicBezTo>
                <a:cubicBezTo>
                  <a:pt x="600" y="451"/>
                  <a:pt x="614" y="442"/>
                  <a:pt x="645" y="432"/>
                </a:cubicBezTo>
                <a:cubicBezTo>
                  <a:pt x="695" y="383"/>
                  <a:pt x="681" y="313"/>
                  <a:pt x="614" y="291"/>
                </a:cubicBezTo>
                <a:cubicBezTo>
                  <a:pt x="559" y="297"/>
                  <a:pt x="527" y="313"/>
                  <a:pt x="496" y="268"/>
                </a:cubicBezTo>
                <a:cubicBezTo>
                  <a:pt x="486" y="235"/>
                  <a:pt x="479" y="173"/>
                  <a:pt x="449" y="150"/>
                </a:cubicBezTo>
                <a:cubicBezTo>
                  <a:pt x="442" y="144"/>
                  <a:pt x="433" y="145"/>
                  <a:pt x="426" y="142"/>
                </a:cubicBezTo>
                <a:lnTo>
                  <a:pt x="379" y="111"/>
                </a:lnTo>
                <a:cubicBezTo>
                  <a:pt x="379" y="111"/>
                  <a:pt x="379" y="111"/>
                  <a:pt x="379" y="111"/>
                </a:cubicBezTo>
                <a:cubicBezTo>
                  <a:pt x="345" y="77"/>
                  <a:pt x="364" y="93"/>
                  <a:pt x="324" y="64"/>
                </a:cubicBezTo>
                <a:cubicBezTo>
                  <a:pt x="286" y="9"/>
                  <a:pt x="307" y="27"/>
                  <a:pt x="269" y="1"/>
                </a:cubicBezTo>
                <a:cubicBezTo>
                  <a:pt x="224" y="8"/>
                  <a:pt x="194" y="0"/>
                  <a:pt x="151" y="9"/>
                </a:cubicBezTo>
                <a:cubicBezTo>
                  <a:pt x="123" y="50"/>
                  <a:pt x="134" y="67"/>
                  <a:pt x="120" y="119"/>
                </a:cubicBezTo>
                <a:cubicBezTo>
                  <a:pt x="117" y="127"/>
                  <a:pt x="110" y="148"/>
                  <a:pt x="104" y="142"/>
                </a:cubicBezTo>
                <a:cubicBezTo>
                  <a:pt x="96" y="134"/>
                  <a:pt x="109" y="121"/>
                  <a:pt x="112" y="111"/>
                </a:cubicBezTo>
                <a:close/>
              </a:path>
            </a:pathLst>
          </a:custGeom>
          <a:solidFill>
            <a:srgbClr val="5859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99" t="10115" r="12968" b="11848"/>
          <a:stretch>
            <a:fillRect/>
          </a:stretch>
        </p:blipFill>
        <p:spPr bwMode="auto">
          <a:xfrm>
            <a:off x="1363663" y="904875"/>
            <a:ext cx="6584950" cy="5351463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79876" name="Group 4"/>
          <p:cNvGrpSpPr>
            <a:grpSpLocks/>
          </p:cNvGrpSpPr>
          <p:nvPr/>
        </p:nvGrpSpPr>
        <p:grpSpPr bwMode="auto">
          <a:xfrm>
            <a:off x="4500563" y="1412875"/>
            <a:ext cx="2195512" cy="1709738"/>
            <a:chOff x="1512" y="1397"/>
            <a:chExt cx="2748" cy="2267"/>
          </a:xfrm>
        </p:grpSpPr>
        <p:sp>
          <p:nvSpPr>
            <p:cNvPr id="78921" name="Rectangle 5"/>
            <p:cNvSpPr>
              <a:spLocks noChangeArrowheads="1"/>
            </p:cNvSpPr>
            <p:nvPr/>
          </p:nvSpPr>
          <p:spPr bwMode="auto">
            <a:xfrm>
              <a:off x="1512" y="1613"/>
              <a:ext cx="977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78" name="Rectangle 6"/>
            <p:cNvSpPr>
              <a:spLocks noChangeArrowheads="1"/>
            </p:cNvSpPr>
            <p:nvPr/>
          </p:nvSpPr>
          <p:spPr bwMode="auto">
            <a:xfrm>
              <a:off x="1633" y="1433"/>
              <a:ext cx="650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ko-KR" sz="800">
                  <a:solidFill>
                    <a:srgbClr val="790015"/>
                  </a:solidFill>
                  <a:latin typeface="Times" charset="0"/>
                  <a:ea typeface="굴림" charset="0"/>
                  <a:cs typeface="굴림" charset="0"/>
                </a:rPr>
                <a:t>ABRAHAM</a:t>
              </a:r>
              <a:endParaRPr lang="en-US" altLang="ko-KR" sz="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굴림" charset="0"/>
                <a:cs typeface="굴림" charset="0"/>
              </a:endParaRPr>
            </a:p>
          </p:txBody>
        </p:sp>
        <p:sp>
          <p:nvSpPr>
            <p:cNvPr id="78923" name="Rectangle 7"/>
            <p:cNvSpPr>
              <a:spLocks noChangeArrowheads="1"/>
            </p:cNvSpPr>
            <p:nvPr/>
          </p:nvSpPr>
          <p:spPr bwMode="auto">
            <a:xfrm>
              <a:off x="1512" y="1613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24" name="AutoShape 8"/>
            <p:cNvSpPr>
              <a:spLocks noChangeArrowheads="1"/>
            </p:cNvSpPr>
            <p:nvPr/>
          </p:nvSpPr>
          <p:spPr bwMode="auto">
            <a:xfrm>
              <a:off x="1512" y="1397"/>
              <a:ext cx="803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25" name="Rectangle 9"/>
            <p:cNvSpPr>
              <a:spLocks noChangeArrowheads="1"/>
            </p:cNvSpPr>
            <p:nvPr/>
          </p:nvSpPr>
          <p:spPr bwMode="auto">
            <a:xfrm>
              <a:off x="1512" y="1613"/>
              <a:ext cx="977" cy="37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82" name="Rectangle 10"/>
            <p:cNvSpPr>
              <a:spLocks noChangeArrowheads="1"/>
            </p:cNvSpPr>
            <p:nvPr/>
          </p:nvSpPr>
          <p:spPr bwMode="auto">
            <a:xfrm>
              <a:off x="1709" y="1399"/>
              <a:ext cx="326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ko-KR" altLang="en-US" sz="800" b="1">
                  <a:solidFill>
                    <a:srgbClr val="790015"/>
                  </a:solidFill>
                  <a:latin typeface="Helvetica" charset="0"/>
                  <a:ea typeface="굴림" charset="0"/>
                  <a:cs typeface="굴림" charset="0"/>
                </a:rPr>
                <a:t>  창조</a:t>
              </a:r>
              <a:endParaRPr lang="en-US" altLang="ko-KR" sz="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굴림" charset="0"/>
                <a:cs typeface="굴림" charset="0"/>
              </a:endParaRPr>
            </a:p>
          </p:txBody>
        </p:sp>
        <p:sp>
          <p:nvSpPr>
            <p:cNvPr id="78927" name="Line 11"/>
            <p:cNvSpPr>
              <a:spLocks noChangeShapeType="1"/>
            </p:cNvSpPr>
            <p:nvPr/>
          </p:nvSpPr>
          <p:spPr bwMode="auto">
            <a:xfrm>
              <a:off x="1512" y="1559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28" name="Line 12"/>
            <p:cNvSpPr>
              <a:spLocks noChangeShapeType="1"/>
            </p:cNvSpPr>
            <p:nvPr/>
          </p:nvSpPr>
          <p:spPr bwMode="auto">
            <a:xfrm>
              <a:off x="2301" y="1613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29" name="Rectangle 13"/>
            <p:cNvSpPr>
              <a:spLocks noChangeArrowheads="1"/>
            </p:cNvSpPr>
            <p:nvPr/>
          </p:nvSpPr>
          <p:spPr bwMode="auto">
            <a:xfrm>
              <a:off x="1659" y="1774"/>
              <a:ext cx="977" cy="43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86" name="Rectangle 14"/>
            <p:cNvSpPr>
              <a:spLocks noChangeArrowheads="1"/>
            </p:cNvSpPr>
            <p:nvPr/>
          </p:nvSpPr>
          <p:spPr bwMode="auto">
            <a:xfrm>
              <a:off x="1776" y="1605"/>
              <a:ext cx="650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ko-KR" sz="800">
                  <a:solidFill>
                    <a:srgbClr val="790015"/>
                  </a:solidFill>
                  <a:latin typeface="Times" charset="0"/>
                  <a:ea typeface="굴림" charset="0"/>
                  <a:cs typeface="굴림" charset="0"/>
                </a:rPr>
                <a:t>ABRAHAM</a:t>
              </a:r>
              <a:endParaRPr lang="en-US" altLang="ko-KR" sz="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굴림" charset="0"/>
                <a:cs typeface="굴림" charset="0"/>
              </a:endParaRPr>
            </a:p>
          </p:txBody>
        </p:sp>
        <p:sp>
          <p:nvSpPr>
            <p:cNvPr id="78931" name="Rectangle 15"/>
            <p:cNvSpPr>
              <a:spLocks noChangeArrowheads="1"/>
            </p:cNvSpPr>
            <p:nvPr/>
          </p:nvSpPr>
          <p:spPr bwMode="auto">
            <a:xfrm>
              <a:off x="1659" y="1774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32" name="AutoShape 16"/>
            <p:cNvSpPr>
              <a:spLocks noChangeArrowheads="1"/>
            </p:cNvSpPr>
            <p:nvPr/>
          </p:nvSpPr>
          <p:spPr bwMode="auto">
            <a:xfrm>
              <a:off x="1659" y="1559"/>
              <a:ext cx="789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33" name="Rectangle 17"/>
            <p:cNvSpPr>
              <a:spLocks noChangeArrowheads="1"/>
            </p:cNvSpPr>
            <p:nvPr/>
          </p:nvSpPr>
          <p:spPr bwMode="auto">
            <a:xfrm>
              <a:off x="1659" y="1774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90" name="Rectangle 18"/>
            <p:cNvSpPr>
              <a:spLocks noChangeArrowheads="1"/>
            </p:cNvSpPr>
            <p:nvPr/>
          </p:nvSpPr>
          <p:spPr bwMode="auto">
            <a:xfrm>
              <a:off x="1723" y="1563"/>
              <a:ext cx="57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ko-KR" altLang="en-US" sz="800" b="1">
                  <a:solidFill>
                    <a:srgbClr val="790015"/>
                  </a:solidFill>
                  <a:latin typeface="Helvetica" charset="0"/>
                  <a:ea typeface="굴림" charset="0"/>
                  <a:cs typeface="굴림" charset="0"/>
                </a:rPr>
                <a:t>  아브라함</a:t>
              </a:r>
              <a:endParaRPr lang="en-US" altLang="ko-KR" sz="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굴림" charset="0"/>
                <a:cs typeface="굴림" charset="0"/>
              </a:endParaRPr>
            </a:p>
          </p:txBody>
        </p:sp>
        <p:sp>
          <p:nvSpPr>
            <p:cNvPr id="78935" name="Line 19"/>
            <p:cNvSpPr>
              <a:spLocks noChangeShapeType="1"/>
            </p:cNvSpPr>
            <p:nvPr/>
          </p:nvSpPr>
          <p:spPr bwMode="auto">
            <a:xfrm>
              <a:off x="1659" y="1734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36" name="Line 20"/>
            <p:cNvSpPr>
              <a:spLocks noChangeShapeType="1"/>
            </p:cNvSpPr>
            <p:nvPr/>
          </p:nvSpPr>
          <p:spPr bwMode="auto">
            <a:xfrm>
              <a:off x="2448" y="1774"/>
              <a:ext cx="429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37" name="Rectangle 21"/>
            <p:cNvSpPr>
              <a:spLocks noChangeArrowheads="1"/>
            </p:cNvSpPr>
            <p:nvPr/>
          </p:nvSpPr>
          <p:spPr bwMode="auto">
            <a:xfrm>
              <a:off x="1806" y="1949"/>
              <a:ext cx="964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94" name="Rectangle 22"/>
            <p:cNvSpPr>
              <a:spLocks noChangeArrowheads="1"/>
            </p:cNvSpPr>
            <p:nvPr/>
          </p:nvSpPr>
          <p:spPr bwMode="auto">
            <a:xfrm>
              <a:off x="1917" y="1765"/>
              <a:ext cx="650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ko-KR" sz="800">
                  <a:solidFill>
                    <a:srgbClr val="790015"/>
                  </a:solidFill>
                  <a:latin typeface="Times" charset="0"/>
                  <a:ea typeface="굴림" charset="0"/>
                  <a:cs typeface="굴림" charset="0"/>
                </a:rPr>
                <a:t>ABRAHAM</a:t>
              </a:r>
              <a:endParaRPr lang="en-US" altLang="ko-KR" sz="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굴림" charset="0"/>
                <a:cs typeface="굴림" charset="0"/>
              </a:endParaRPr>
            </a:p>
          </p:txBody>
        </p:sp>
        <p:sp>
          <p:nvSpPr>
            <p:cNvPr id="78939" name="Rectangle 23"/>
            <p:cNvSpPr>
              <a:spLocks noChangeArrowheads="1"/>
            </p:cNvSpPr>
            <p:nvPr/>
          </p:nvSpPr>
          <p:spPr bwMode="auto">
            <a:xfrm>
              <a:off x="1806" y="1949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40" name="AutoShape 24"/>
            <p:cNvSpPr>
              <a:spLocks noChangeArrowheads="1"/>
            </p:cNvSpPr>
            <p:nvPr/>
          </p:nvSpPr>
          <p:spPr bwMode="auto">
            <a:xfrm>
              <a:off x="1806" y="1734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41" name="Rectangle 25"/>
            <p:cNvSpPr>
              <a:spLocks noChangeArrowheads="1"/>
            </p:cNvSpPr>
            <p:nvPr/>
          </p:nvSpPr>
          <p:spPr bwMode="auto">
            <a:xfrm>
              <a:off x="1806" y="1949"/>
              <a:ext cx="964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98" name="Rectangle 26"/>
            <p:cNvSpPr>
              <a:spLocks noChangeArrowheads="1"/>
            </p:cNvSpPr>
            <p:nvPr/>
          </p:nvSpPr>
          <p:spPr bwMode="auto">
            <a:xfrm>
              <a:off x="1977" y="1736"/>
              <a:ext cx="326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ko-KR" altLang="en-US" sz="800" b="1">
                  <a:solidFill>
                    <a:srgbClr val="790015"/>
                  </a:solidFill>
                  <a:latin typeface="Helvetica" charset="0"/>
                  <a:ea typeface="굴림" charset="0"/>
                  <a:cs typeface="굴림" charset="0"/>
                </a:rPr>
                <a:t>  요셉</a:t>
              </a:r>
              <a:endParaRPr lang="en-US" altLang="ko-KR" sz="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굴림" charset="0"/>
                <a:cs typeface="굴림" charset="0"/>
              </a:endParaRPr>
            </a:p>
          </p:txBody>
        </p:sp>
        <p:sp>
          <p:nvSpPr>
            <p:cNvPr id="78943" name="Line 27"/>
            <p:cNvSpPr>
              <a:spLocks noChangeShapeType="1"/>
            </p:cNvSpPr>
            <p:nvPr/>
          </p:nvSpPr>
          <p:spPr bwMode="auto">
            <a:xfrm>
              <a:off x="1806" y="1895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44" name="Line 28"/>
            <p:cNvSpPr>
              <a:spLocks noChangeShapeType="1"/>
            </p:cNvSpPr>
            <p:nvPr/>
          </p:nvSpPr>
          <p:spPr bwMode="auto">
            <a:xfrm>
              <a:off x="2582" y="1949"/>
              <a:ext cx="442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45" name="Rectangle 29"/>
            <p:cNvSpPr>
              <a:spLocks noChangeArrowheads="1"/>
            </p:cNvSpPr>
            <p:nvPr/>
          </p:nvSpPr>
          <p:spPr bwMode="auto">
            <a:xfrm>
              <a:off x="1980" y="2110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46" name="AutoShape 30"/>
            <p:cNvSpPr>
              <a:spLocks noChangeArrowheads="1"/>
            </p:cNvSpPr>
            <p:nvPr/>
          </p:nvSpPr>
          <p:spPr bwMode="auto">
            <a:xfrm>
              <a:off x="1980" y="1895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47" name="Rectangle 31"/>
            <p:cNvSpPr>
              <a:spLocks noChangeArrowheads="1"/>
            </p:cNvSpPr>
            <p:nvPr/>
          </p:nvSpPr>
          <p:spPr bwMode="auto">
            <a:xfrm>
              <a:off x="1980" y="2110"/>
              <a:ext cx="97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04" name="Rectangle 32"/>
            <p:cNvSpPr>
              <a:spLocks noChangeArrowheads="1"/>
            </p:cNvSpPr>
            <p:nvPr/>
          </p:nvSpPr>
          <p:spPr bwMode="auto">
            <a:xfrm>
              <a:off x="2160" y="1894"/>
              <a:ext cx="326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ko-KR" altLang="en-US" sz="800" b="1">
                  <a:solidFill>
                    <a:srgbClr val="790015"/>
                  </a:solidFill>
                  <a:latin typeface="Helvetica" charset="0"/>
                  <a:ea typeface="굴림" charset="0"/>
                  <a:cs typeface="굴림" charset="0"/>
                </a:rPr>
                <a:t>  모세</a:t>
              </a:r>
              <a:endParaRPr lang="en-US" altLang="ko-KR" sz="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굴림" charset="0"/>
                <a:cs typeface="굴림" charset="0"/>
              </a:endParaRPr>
            </a:p>
          </p:txBody>
        </p:sp>
        <p:sp>
          <p:nvSpPr>
            <p:cNvPr id="78949" name="Line 33"/>
            <p:cNvSpPr>
              <a:spLocks noChangeShapeType="1"/>
            </p:cNvSpPr>
            <p:nvPr/>
          </p:nvSpPr>
          <p:spPr bwMode="auto">
            <a:xfrm>
              <a:off x="1980" y="2070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50" name="Line 34"/>
            <p:cNvSpPr>
              <a:spLocks noChangeShapeType="1"/>
            </p:cNvSpPr>
            <p:nvPr/>
          </p:nvSpPr>
          <p:spPr bwMode="auto">
            <a:xfrm>
              <a:off x="2770" y="2110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51" name="Rectangle 35"/>
            <p:cNvSpPr>
              <a:spLocks noChangeArrowheads="1"/>
            </p:cNvSpPr>
            <p:nvPr/>
          </p:nvSpPr>
          <p:spPr bwMode="auto">
            <a:xfrm>
              <a:off x="2127" y="2272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52" name="AutoShape 36"/>
            <p:cNvSpPr>
              <a:spLocks noChangeArrowheads="1"/>
            </p:cNvSpPr>
            <p:nvPr/>
          </p:nvSpPr>
          <p:spPr bwMode="auto">
            <a:xfrm>
              <a:off x="2127" y="2070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53" name="Rectangle 37"/>
            <p:cNvSpPr>
              <a:spLocks noChangeArrowheads="1"/>
            </p:cNvSpPr>
            <p:nvPr/>
          </p:nvSpPr>
          <p:spPr bwMode="auto">
            <a:xfrm>
              <a:off x="2127" y="2272"/>
              <a:ext cx="872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10" name="Rectangle 38"/>
            <p:cNvSpPr>
              <a:spLocks noChangeArrowheads="1"/>
            </p:cNvSpPr>
            <p:nvPr/>
          </p:nvSpPr>
          <p:spPr bwMode="auto">
            <a:xfrm>
              <a:off x="2154" y="2071"/>
              <a:ext cx="608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ko-KR" altLang="en-US" sz="800" b="1">
                  <a:solidFill>
                    <a:srgbClr val="790015"/>
                  </a:solidFill>
                  <a:latin typeface="Helvetica" charset="0"/>
                  <a:ea typeface="굴림" charset="0"/>
                  <a:cs typeface="굴림" charset="0"/>
                </a:rPr>
                <a:t>   여호수아</a:t>
              </a:r>
              <a:endParaRPr lang="en-US" altLang="ko-KR" sz="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굴림" charset="0"/>
                <a:cs typeface="굴림" charset="0"/>
              </a:endParaRPr>
            </a:p>
          </p:txBody>
        </p:sp>
        <p:sp>
          <p:nvSpPr>
            <p:cNvPr id="78955" name="Line 39"/>
            <p:cNvSpPr>
              <a:spLocks noChangeShapeType="1"/>
            </p:cNvSpPr>
            <p:nvPr/>
          </p:nvSpPr>
          <p:spPr bwMode="auto">
            <a:xfrm>
              <a:off x="2127" y="2232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56" name="Rectangle 40"/>
            <p:cNvSpPr>
              <a:spLocks noChangeArrowheads="1"/>
            </p:cNvSpPr>
            <p:nvPr/>
          </p:nvSpPr>
          <p:spPr bwMode="auto">
            <a:xfrm>
              <a:off x="2261" y="2455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57" name="AutoShape 41"/>
            <p:cNvSpPr>
              <a:spLocks noChangeArrowheads="1"/>
            </p:cNvSpPr>
            <p:nvPr/>
          </p:nvSpPr>
          <p:spPr bwMode="auto">
            <a:xfrm>
              <a:off x="2261" y="2232"/>
              <a:ext cx="819" cy="591"/>
            </a:xfrm>
            <a:prstGeom prst="roundRect">
              <a:avLst>
                <a:gd name="adj" fmla="val 1074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58" name="Rectangle 42"/>
            <p:cNvSpPr>
              <a:spLocks noChangeArrowheads="1"/>
            </p:cNvSpPr>
            <p:nvPr/>
          </p:nvSpPr>
          <p:spPr bwMode="auto">
            <a:xfrm>
              <a:off x="2261" y="2455"/>
              <a:ext cx="965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15" name="Rectangle 43"/>
            <p:cNvSpPr>
              <a:spLocks noChangeArrowheads="1"/>
            </p:cNvSpPr>
            <p:nvPr/>
          </p:nvSpPr>
          <p:spPr bwMode="auto">
            <a:xfrm>
              <a:off x="2309" y="2235"/>
              <a:ext cx="57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ko-KR" altLang="en-US" sz="800" b="1">
                  <a:solidFill>
                    <a:srgbClr val="790015"/>
                  </a:solidFill>
                  <a:latin typeface="Helvetica" charset="0"/>
                  <a:ea typeface="굴림" charset="0"/>
                  <a:cs typeface="굴림" charset="0"/>
                </a:rPr>
                <a:t>  사사시대</a:t>
              </a:r>
              <a:endParaRPr lang="en-US" altLang="ko-KR" sz="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굴림" charset="0"/>
                <a:cs typeface="굴림" charset="0"/>
              </a:endParaRPr>
            </a:p>
          </p:txBody>
        </p:sp>
        <p:sp>
          <p:nvSpPr>
            <p:cNvPr id="78960" name="Line 44"/>
            <p:cNvSpPr>
              <a:spLocks noChangeShapeType="1"/>
            </p:cNvSpPr>
            <p:nvPr/>
          </p:nvSpPr>
          <p:spPr bwMode="auto">
            <a:xfrm>
              <a:off x="2261" y="2415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61" name="Rectangle 45"/>
            <p:cNvSpPr>
              <a:spLocks noChangeArrowheads="1"/>
            </p:cNvSpPr>
            <p:nvPr/>
          </p:nvSpPr>
          <p:spPr bwMode="auto">
            <a:xfrm>
              <a:off x="2400" y="2642"/>
              <a:ext cx="1365" cy="46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62" name="AutoShape 46"/>
            <p:cNvSpPr>
              <a:spLocks noChangeArrowheads="1"/>
            </p:cNvSpPr>
            <p:nvPr/>
          </p:nvSpPr>
          <p:spPr bwMode="auto">
            <a:xfrm>
              <a:off x="2400" y="2415"/>
              <a:ext cx="834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63" name="Rectangle 47"/>
            <p:cNvSpPr>
              <a:spLocks noChangeArrowheads="1"/>
            </p:cNvSpPr>
            <p:nvPr/>
          </p:nvSpPr>
          <p:spPr bwMode="auto">
            <a:xfrm>
              <a:off x="2400" y="2646"/>
              <a:ext cx="97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20" name="Rectangle 48"/>
            <p:cNvSpPr>
              <a:spLocks noChangeArrowheads="1"/>
            </p:cNvSpPr>
            <p:nvPr/>
          </p:nvSpPr>
          <p:spPr bwMode="auto">
            <a:xfrm>
              <a:off x="2448" y="2416"/>
              <a:ext cx="608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ko-KR" altLang="en-US" sz="800" b="1">
                  <a:solidFill>
                    <a:srgbClr val="790015"/>
                  </a:solidFill>
                  <a:latin typeface="Helvetica" charset="0"/>
                  <a:ea typeface="굴림" charset="0"/>
                  <a:cs typeface="굴림" charset="0"/>
                </a:rPr>
                <a:t>   왕정시대</a:t>
              </a:r>
              <a:endParaRPr lang="en-US" altLang="ko-KR" sz="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굴림" charset="0"/>
                <a:cs typeface="굴림" charset="0"/>
              </a:endParaRPr>
            </a:p>
          </p:txBody>
        </p:sp>
        <p:sp>
          <p:nvSpPr>
            <p:cNvPr id="78965" name="Line 49"/>
            <p:cNvSpPr>
              <a:spLocks noChangeShapeType="1"/>
            </p:cNvSpPr>
            <p:nvPr/>
          </p:nvSpPr>
          <p:spPr bwMode="auto">
            <a:xfrm>
              <a:off x="2400" y="2593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66" name="Rectangle 50"/>
            <p:cNvSpPr>
              <a:spLocks noChangeArrowheads="1"/>
            </p:cNvSpPr>
            <p:nvPr/>
          </p:nvSpPr>
          <p:spPr bwMode="auto">
            <a:xfrm>
              <a:off x="2550" y="2816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67" name="AutoShape 51"/>
            <p:cNvSpPr>
              <a:spLocks noChangeArrowheads="1"/>
            </p:cNvSpPr>
            <p:nvPr/>
          </p:nvSpPr>
          <p:spPr bwMode="auto">
            <a:xfrm>
              <a:off x="2550" y="2593"/>
              <a:ext cx="803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68" name="Rectangle 52"/>
            <p:cNvSpPr>
              <a:spLocks noChangeArrowheads="1"/>
            </p:cNvSpPr>
            <p:nvPr/>
          </p:nvSpPr>
          <p:spPr bwMode="auto">
            <a:xfrm>
              <a:off x="2550" y="2816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25" name="Rectangle 53"/>
            <p:cNvSpPr>
              <a:spLocks noChangeArrowheads="1"/>
            </p:cNvSpPr>
            <p:nvPr/>
          </p:nvSpPr>
          <p:spPr bwMode="auto">
            <a:xfrm>
              <a:off x="2569" y="2590"/>
              <a:ext cx="608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ko-KR" altLang="en-US" sz="800" b="1">
                  <a:solidFill>
                    <a:srgbClr val="790015"/>
                  </a:solidFill>
                  <a:latin typeface="Helvetica" charset="0"/>
                  <a:ea typeface="굴림" charset="0"/>
                  <a:cs typeface="굴림" charset="0"/>
                </a:rPr>
                <a:t>   포로시대</a:t>
              </a:r>
              <a:endParaRPr lang="en-US" altLang="ko-KR" sz="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굴림" charset="0"/>
                <a:cs typeface="굴림" charset="0"/>
              </a:endParaRPr>
            </a:p>
          </p:txBody>
        </p:sp>
        <p:sp>
          <p:nvSpPr>
            <p:cNvPr id="78970" name="Line 54"/>
            <p:cNvSpPr>
              <a:spLocks noChangeShapeType="1"/>
            </p:cNvSpPr>
            <p:nvPr/>
          </p:nvSpPr>
          <p:spPr bwMode="auto">
            <a:xfrm>
              <a:off x="2550" y="2776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71" name="Line 55"/>
            <p:cNvSpPr>
              <a:spLocks noChangeShapeType="1"/>
            </p:cNvSpPr>
            <p:nvPr/>
          </p:nvSpPr>
          <p:spPr bwMode="auto">
            <a:xfrm>
              <a:off x="3340" y="2816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72" name="Rectangle 56"/>
            <p:cNvSpPr>
              <a:spLocks noChangeArrowheads="1"/>
            </p:cNvSpPr>
            <p:nvPr/>
          </p:nvSpPr>
          <p:spPr bwMode="auto">
            <a:xfrm>
              <a:off x="2722" y="2991"/>
              <a:ext cx="1364" cy="45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73" name="AutoShape 57"/>
            <p:cNvSpPr>
              <a:spLocks noChangeArrowheads="1"/>
            </p:cNvSpPr>
            <p:nvPr/>
          </p:nvSpPr>
          <p:spPr bwMode="auto">
            <a:xfrm>
              <a:off x="2722" y="2776"/>
              <a:ext cx="789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74" name="Rectangle 58"/>
            <p:cNvSpPr>
              <a:spLocks noChangeArrowheads="1"/>
            </p:cNvSpPr>
            <p:nvPr/>
          </p:nvSpPr>
          <p:spPr bwMode="auto">
            <a:xfrm>
              <a:off x="2722" y="2991"/>
              <a:ext cx="963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31" name="Rectangle 59"/>
            <p:cNvSpPr>
              <a:spLocks noChangeArrowheads="1"/>
            </p:cNvSpPr>
            <p:nvPr/>
          </p:nvSpPr>
          <p:spPr bwMode="auto">
            <a:xfrm>
              <a:off x="2811" y="2778"/>
              <a:ext cx="483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ko-KR" altLang="en-US" sz="800" b="1">
                  <a:solidFill>
                    <a:srgbClr val="790015"/>
                  </a:solidFill>
                  <a:latin typeface="Helvetica" charset="0"/>
                  <a:ea typeface="굴림" charset="0"/>
                  <a:cs typeface="굴림" charset="0"/>
                </a:rPr>
                <a:t>   중간기</a:t>
              </a:r>
              <a:endParaRPr lang="en-US" altLang="ko-KR" sz="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굴림" charset="0"/>
                <a:cs typeface="굴림" charset="0"/>
              </a:endParaRPr>
            </a:p>
          </p:txBody>
        </p:sp>
        <p:sp>
          <p:nvSpPr>
            <p:cNvPr id="78976" name="Line 60"/>
            <p:cNvSpPr>
              <a:spLocks noChangeShapeType="1"/>
            </p:cNvSpPr>
            <p:nvPr/>
          </p:nvSpPr>
          <p:spPr bwMode="auto">
            <a:xfrm>
              <a:off x="2722" y="2951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77" name="Line 61"/>
            <p:cNvSpPr>
              <a:spLocks noChangeShapeType="1"/>
            </p:cNvSpPr>
            <p:nvPr/>
          </p:nvSpPr>
          <p:spPr bwMode="auto">
            <a:xfrm>
              <a:off x="3511" y="2991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78" name="Rectangle 62"/>
            <p:cNvSpPr>
              <a:spLocks noChangeArrowheads="1"/>
            </p:cNvSpPr>
            <p:nvPr/>
          </p:nvSpPr>
          <p:spPr bwMode="auto">
            <a:xfrm>
              <a:off x="2895" y="3201"/>
              <a:ext cx="1365" cy="463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79" name="AutoShape 63"/>
            <p:cNvSpPr>
              <a:spLocks noChangeArrowheads="1"/>
            </p:cNvSpPr>
            <p:nvPr/>
          </p:nvSpPr>
          <p:spPr bwMode="auto">
            <a:xfrm>
              <a:off x="2895" y="2951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80" name="Rectangle 64"/>
            <p:cNvSpPr>
              <a:spLocks noChangeArrowheads="1"/>
            </p:cNvSpPr>
            <p:nvPr/>
          </p:nvSpPr>
          <p:spPr bwMode="auto">
            <a:xfrm>
              <a:off x="2895" y="3221"/>
              <a:ext cx="865" cy="37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8981" name="Group 65"/>
            <p:cNvGrpSpPr>
              <a:grpSpLocks/>
            </p:cNvGrpSpPr>
            <p:nvPr/>
          </p:nvGrpSpPr>
          <p:grpSpPr bwMode="auto">
            <a:xfrm>
              <a:off x="3014" y="2963"/>
              <a:ext cx="402" cy="175"/>
              <a:chOff x="3102" y="3099"/>
              <a:chExt cx="402" cy="175"/>
            </a:xfrm>
          </p:grpSpPr>
          <p:sp>
            <p:nvSpPr>
              <p:cNvPr id="79938" name="Rectangle 66"/>
              <p:cNvSpPr>
                <a:spLocks noChangeArrowheads="1"/>
              </p:cNvSpPr>
              <p:nvPr/>
            </p:nvSpPr>
            <p:spPr bwMode="auto">
              <a:xfrm>
                <a:off x="3102" y="3112"/>
                <a:ext cx="107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ko-KR" altLang="en-US" sz="800" b="1">
                    <a:solidFill>
                      <a:schemeClr val="accent1"/>
                    </a:solidFill>
                    <a:latin typeface="Helvetica" charset="0"/>
                    <a:ea typeface="굴림" charset="0"/>
                    <a:cs typeface="굴림" charset="0"/>
                  </a:rPr>
                  <a:t>   </a:t>
                </a:r>
                <a:endParaRPr lang="ko-KR" altLang="en-US" sz="8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  <a:ea typeface="굴림" charset="0"/>
                  <a:cs typeface="굴림" charset="0"/>
                </a:endParaRPr>
              </a:p>
            </p:txBody>
          </p:sp>
          <p:sp>
            <p:nvSpPr>
              <p:cNvPr id="79939" name="Rectangle 67"/>
              <p:cNvSpPr>
                <a:spLocks noChangeArrowheads="1"/>
              </p:cNvSpPr>
              <p:nvPr/>
            </p:nvSpPr>
            <p:spPr bwMode="auto">
              <a:xfrm>
                <a:off x="3249" y="3099"/>
                <a:ext cx="246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ko-KR" altLang="en-US" sz="800" b="1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Helvetica" charset="0"/>
                    <a:ea typeface="굴림" charset="0"/>
                    <a:cs typeface="굴림" charset="0"/>
                  </a:rPr>
                  <a:t>예수</a:t>
                </a:r>
              </a:p>
            </p:txBody>
          </p:sp>
        </p:grpSp>
        <p:sp>
          <p:nvSpPr>
            <p:cNvPr id="78982" name="Line 68"/>
            <p:cNvSpPr>
              <a:spLocks noChangeShapeType="1"/>
            </p:cNvSpPr>
            <p:nvPr/>
          </p:nvSpPr>
          <p:spPr bwMode="auto">
            <a:xfrm>
              <a:off x="2895" y="3153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83" name="Line 69"/>
            <p:cNvSpPr>
              <a:spLocks noChangeShapeType="1"/>
            </p:cNvSpPr>
            <p:nvPr/>
          </p:nvSpPr>
          <p:spPr bwMode="auto">
            <a:xfrm flipV="1">
              <a:off x="3354" y="2645"/>
              <a:ext cx="158" cy="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9942" name="Text Box 70"/>
          <p:cNvSpPr txBox="1">
            <a:spLocks noChangeArrowheads="1"/>
          </p:cNvSpPr>
          <p:nvPr/>
        </p:nvSpPr>
        <p:spPr bwMode="auto">
          <a:xfrm>
            <a:off x="1373188" y="438150"/>
            <a:ext cx="6383337" cy="701675"/>
          </a:xfrm>
          <a:prstGeom prst="rect">
            <a:avLst/>
          </a:prstGeom>
          <a:noFill/>
          <a:ln>
            <a:noFill/>
          </a:ln>
          <a:effectLst>
            <a:outerShdw blurRad="63500" dist="63500" dir="221219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4000" b="1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굴림" charset="0"/>
                <a:cs typeface="굴림" charset="0"/>
              </a:rPr>
              <a:t>당신의 새로운</a:t>
            </a:r>
            <a:r>
              <a:rPr lang="en-US" altLang="ko-KR" sz="4000" b="1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굴림" charset="0"/>
                <a:cs typeface="굴림" charset="0"/>
              </a:rPr>
              <a:t> “</a:t>
            </a:r>
            <a:r>
              <a:rPr lang="ko-KR" altLang="en-US" sz="4000" b="1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굴림" charset="0"/>
                <a:cs typeface="굴림" charset="0"/>
              </a:rPr>
              <a:t>성경 파일”</a:t>
            </a:r>
          </a:p>
        </p:txBody>
      </p:sp>
      <p:grpSp>
        <p:nvGrpSpPr>
          <p:cNvPr id="79943" name="Group 71"/>
          <p:cNvGrpSpPr>
            <a:grpSpLocks/>
          </p:cNvGrpSpPr>
          <p:nvPr/>
        </p:nvGrpSpPr>
        <p:grpSpPr bwMode="auto">
          <a:xfrm>
            <a:off x="2076450" y="1254125"/>
            <a:ext cx="2563813" cy="1238250"/>
            <a:chOff x="2412" y="2052"/>
            <a:chExt cx="1741" cy="846"/>
          </a:xfrm>
        </p:grpSpPr>
        <p:sp>
          <p:nvSpPr>
            <p:cNvPr id="78916" name="Rectangle 72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17" name="AutoShape 73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18" name="Rectangle 74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47" name="Rectangle 75"/>
            <p:cNvSpPr>
              <a:spLocks noChangeArrowheads="1"/>
            </p:cNvSpPr>
            <p:nvPr/>
          </p:nvSpPr>
          <p:spPr bwMode="auto">
            <a:xfrm>
              <a:off x="2671" y="2078"/>
              <a:ext cx="390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ko-KR" altLang="en-US" sz="1800" b="1">
                  <a:solidFill>
                    <a:srgbClr val="790015"/>
                  </a:solidFill>
                  <a:latin typeface="Helvetica" charset="0"/>
                  <a:ea typeface="굴림" charset="0"/>
                  <a:cs typeface="굴림" charset="0"/>
                </a:rPr>
                <a:t>  창조</a:t>
              </a:r>
              <a:endParaRPr lang="ko-KR" alt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굴림" charset="0"/>
                <a:cs typeface="굴림" charset="0"/>
              </a:endParaRPr>
            </a:p>
          </p:txBody>
        </p:sp>
        <p:sp>
          <p:nvSpPr>
            <p:cNvPr id="78920" name="Line 76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9949" name="Group 77"/>
          <p:cNvGrpSpPr>
            <a:grpSpLocks/>
          </p:cNvGrpSpPr>
          <p:nvPr/>
        </p:nvGrpSpPr>
        <p:grpSpPr bwMode="auto">
          <a:xfrm>
            <a:off x="2317750" y="1581150"/>
            <a:ext cx="2763838" cy="1343025"/>
            <a:chOff x="2412" y="2052"/>
            <a:chExt cx="1741" cy="846"/>
          </a:xfrm>
        </p:grpSpPr>
        <p:sp>
          <p:nvSpPr>
            <p:cNvPr id="78911" name="Rectangle 78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12" name="AutoShape 79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13" name="Rectangle 80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53" name="Rectangle 81"/>
            <p:cNvSpPr>
              <a:spLocks noChangeArrowheads="1"/>
            </p:cNvSpPr>
            <p:nvPr/>
          </p:nvSpPr>
          <p:spPr bwMode="auto">
            <a:xfrm>
              <a:off x="2518" y="2078"/>
              <a:ext cx="6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ko-KR" altLang="en-US" sz="1800" b="1">
                  <a:solidFill>
                    <a:srgbClr val="790015"/>
                  </a:solidFill>
                  <a:latin typeface="Helvetica" charset="0"/>
                  <a:ea typeface="굴림" charset="0"/>
                  <a:cs typeface="굴림" charset="0"/>
                </a:rPr>
                <a:t>   아브라함</a:t>
              </a:r>
              <a:endParaRPr lang="en-US" altLang="ko-KR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굴림" charset="0"/>
                <a:cs typeface="굴림" charset="0"/>
              </a:endParaRPr>
            </a:p>
          </p:txBody>
        </p:sp>
        <p:sp>
          <p:nvSpPr>
            <p:cNvPr id="78915" name="Line 82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9955" name="Group 83"/>
          <p:cNvGrpSpPr>
            <a:grpSpLocks/>
          </p:cNvGrpSpPr>
          <p:nvPr/>
        </p:nvGrpSpPr>
        <p:grpSpPr bwMode="auto">
          <a:xfrm>
            <a:off x="2597150" y="1924050"/>
            <a:ext cx="2763838" cy="1343025"/>
            <a:chOff x="2412" y="2052"/>
            <a:chExt cx="1741" cy="846"/>
          </a:xfrm>
        </p:grpSpPr>
        <p:sp>
          <p:nvSpPr>
            <p:cNvPr id="78906" name="Rectangle 84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07" name="AutoShape 85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08" name="Rectangle 86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59" name="Rectangle 87"/>
            <p:cNvSpPr>
              <a:spLocks noChangeArrowheads="1"/>
            </p:cNvSpPr>
            <p:nvPr/>
          </p:nvSpPr>
          <p:spPr bwMode="auto">
            <a:xfrm>
              <a:off x="2662" y="2078"/>
              <a:ext cx="4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ko-KR" altLang="en-US" sz="1800" b="1">
                  <a:solidFill>
                    <a:srgbClr val="790015"/>
                  </a:solidFill>
                  <a:latin typeface="Helvetica" charset="0"/>
                  <a:ea typeface="굴림" charset="0"/>
                  <a:cs typeface="굴림" charset="0"/>
                </a:rPr>
                <a:t>   요셉</a:t>
              </a:r>
              <a:endParaRPr lang="en-US" altLang="ko-KR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굴림" charset="0"/>
                <a:cs typeface="굴림" charset="0"/>
              </a:endParaRPr>
            </a:p>
          </p:txBody>
        </p:sp>
        <p:sp>
          <p:nvSpPr>
            <p:cNvPr id="78910" name="Line 88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9961" name="Group 89"/>
          <p:cNvGrpSpPr>
            <a:grpSpLocks/>
          </p:cNvGrpSpPr>
          <p:nvPr/>
        </p:nvGrpSpPr>
        <p:grpSpPr bwMode="auto">
          <a:xfrm>
            <a:off x="2889250" y="2241550"/>
            <a:ext cx="2763838" cy="1343025"/>
            <a:chOff x="2412" y="2052"/>
            <a:chExt cx="1741" cy="846"/>
          </a:xfrm>
        </p:grpSpPr>
        <p:sp>
          <p:nvSpPr>
            <p:cNvPr id="78901" name="Rectangle 90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02" name="AutoShape 91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03" name="Rectangle 92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65" name="Rectangle 93"/>
            <p:cNvSpPr>
              <a:spLocks noChangeArrowheads="1"/>
            </p:cNvSpPr>
            <p:nvPr/>
          </p:nvSpPr>
          <p:spPr bwMode="auto">
            <a:xfrm>
              <a:off x="2662" y="2078"/>
              <a:ext cx="4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ko-KR" altLang="en-US" sz="1800" b="1">
                  <a:solidFill>
                    <a:srgbClr val="790015"/>
                  </a:solidFill>
                  <a:latin typeface="Helvetica" charset="0"/>
                  <a:ea typeface="굴림" charset="0"/>
                  <a:cs typeface="굴림" charset="0"/>
                </a:rPr>
                <a:t>   모세</a:t>
              </a:r>
              <a:endParaRPr lang="en-US" altLang="ko-KR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굴림" charset="0"/>
                <a:cs typeface="굴림" charset="0"/>
              </a:endParaRPr>
            </a:p>
          </p:txBody>
        </p:sp>
        <p:sp>
          <p:nvSpPr>
            <p:cNvPr id="78905" name="Line 94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9967" name="Group 95"/>
          <p:cNvGrpSpPr>
            <a:grpSpLocks/>
          </p:cNvGrpSpPr>
          <p:nvPr/>
        </p:nvGrpSpPr>
        <p:grpSpPr bwMode="auto">
          <a:xfrm>
            <a:off x="3155950" y="2546350"/>
            <a:ext cx="2763838" cy="1343025"/>
            <a:chOff x="2412" y="2052"/>
            <a:chExt cx="1741" cy="846"/>
          </a:xfrm>
        </p:grpSpPr>
        <p:sp>
          <p:nvSpPr>
            <p:cNvPr id="78896" name="Rectangle 96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97" name="AutoShape 97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98" name="Rectangle 98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71" name="Rectangle 99"/>
            <p:cNvSpPr>
              <a:spLocks noChangeArrowheads="1"/>
            </p:cNvSpPr>
            <p:nvPr/>
          </p:nvSpPr>
          <p:spPr bwMode="auto">
            <a:xfrm>
              <a:off x="2518" y="2078"/>
              <a:ext cx="6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ko-KR" altLang="en-US" sz="1800" b="1">
                  <a:solidFill>
                    <a:srgbClr val="790015"/>
                  </a:solidFill>
                  <a:latin typeface="Helvetica" charset="0"/>
                  <a:ea typeface="굴림" charset="0"/>
                  <a:cs typeface="굴림" charset="0"/>
                </a:rPr>
                <a:t>   여호수아</a:t>
              </a:r>
              <a:endParaRPr lang="en-US" altLang="ko-KR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굴림" charset="0"/>
                <a:cs typeface="굴림" charset="0"/>
              </a:endParaRPr>
            </a:p>
          </p:txBody>
        </p:sp>
        <p:sp>
          <p:nvSpPr>
            <p:cNvPr id="78900" name="Line 100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9973" name="Group 101"/>
          <p:cNvGrpSpPr>
            <a:grpSpLocks/>
          </p:cNvGrpSpPr>
          <p:nvPr/>
        </p:nvGrpSpPr>
        <p:grpSpPr bwMode="auto">
          <a:xfrm>
            <a:off x="3435350" y="2851150"/>
            <a:ext cx="2763838" cy="1343025"/>
            <a:chOff x="2412" y="2052"/>
            <a:chExt cx="1741" cy="846"/>
          </a:xfrm>
        </p:grpSpPr>
        <p:sp>
          <p:nvSpPr>
            <p:cNvPr id="78891" name="Rectangle 102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92" name="AutoShape 103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93" name="Rectangle 104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77" name="Rectangle 105"/>
            <p:cNvSpPr>
              <a:spLocks noChangeArrowheads="1"/>
            </p:cNvSpPr>
            <p:nvPr/>
          </p:nvSpPr>
          <p:spPr bwMode="auto">
            <a:xfrm>
              <a:off x="2524" y="2078"/>
              <a:ext cx="68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ko-KR" altLang="en-US" sz="1800" b="1">
                  <a:solidFill>
                    <a:srgbClr val="790015"/>
                  </a:solidFill>
                  <a:latin typeface="Helvetica" charset="0"/>
                  <a:ea typeface="굴림" charset="0"/>
                  <a:cs typeface="굴림" charset="0"/>
                </a:rPr>
                <a:t>   사사시대</a:t>
              </a:r>
              <a:endParaRPr lang="en-US" altLang="ko-KR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굴림" charset="0"/>
                <a:cs typeface="굴림" charset="0"/>
              </a:endParaRPr>
            </a:p>
          </p:txBody>
        </p:sp>
        <p:sp>
          <p:nvSpPr>
            <p:cNvPr id="78895" name="Line 106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9979" name="Group 107"/>
          <p:cNvGrpSpPr>
            <a:grpSpLocks/>
          </p:cNvGrpSpPr>
          <p:nvPr/>
        </p:nvGrpSpPr>
        <p:grpSpPr bwMode="auto">
          <a:xfrm>
            <a:off x="3727450" y="3168650"/>
            <a:ext cx="2763838" cy="1343025"/>
            <a:chOff x="2412" y="2052"/>
            <a:chExt cx="1741" cy="846"/>
          </a:xfrm>
        </p:grpSpPr>
        <p:sp>
          <p:nvSpPr>
            <p:cNvPr id="78886" name="Rectangle 108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87" name="AutoShape 109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88" name="Rectangle 110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83" name="Rectangle 111"/>
            <p:cNvSpPr>
              <a:spLocks noChangeArrowheads="1"/>
            </p:cNvSpPr>
            <p:nvPr/>
          </p:nvSpPr>
          <p:spPr bwMode="auto">
            <a:xfrm>
              <a:off x="2525" y="2078"/>
              <a:ext cx="68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ko-KR" altLang="en-US" sz="1800" b="1">
                  <a:solidFill>
                    <a:srgbClr val="790015"/>
                  </a:solidFill>
                  <a:latin typeface="Helvetica" charset="0"/>
                  <a:ea typeface="굴림" charset="0"/>
                  <a:cs typeface="굴림" charset="0"/>
                </a:rPr>
                <a:t>   왕정시대</a:t>
              </a:r>
              <a:endParaRPr lang="en-US" altLang="ko-KR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굴림" charset="0"/>
                <a:cs typeface="굴림" charset="0"/>
              </a:endParaRPr>
            </a:p>
          </p:txBody>
        </p:sp>
        <p:sp>
          <p:nvSpPr>
            <p:cNvPr id="78890" name="Line 112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9985" name="Group 113"/>
          <p:cNvGrpSpPr>
            <a:grpSpLocks/>
          </p:cNvGrpSpPr>
          <p:nvPr/>
        </p:nvGrpSpPr>
        <p:grpSpPr bwMode="auto">
          <a:xfrm>
            <a:off x="3968750" y="3524250"/>
            <a:ext cx="2763838" cy="1343025"/>
            <a:chOff x="2412" y="2052"/>
            <a:chExt cx="1741" cy="846"/>
          </a:xfrm>
        </p:grpSpPr>
        <p:sp>
          <p:nvSpPr>
            <p:cNvPr id="78881" name="Rectangle 114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82" name="AutoShape 115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83" name="Rectangle 116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89" name="Rectangle 117"/>
            <p:cNvSpPr>
              <a:spLocks noChangeArrowheads="1"/>
            </p:cNvSpPr>
            <p:nvPr/>
          </p:nvSpPr>
          <p:spPr bwMode="auto">
            <a:xfrm>
              <a:off x="2524" y="2078"/>
              <a:ext cx="68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ko-KR" altLang="en-US" sz="1800" b="1">
                  <a:solidFill>
                    <a:srgbClr val="790015"/>
                  </a:solidFill>
                  <a:latin typeface="Helvetica" charset="0"/>
                  <a:ea typeface="굴림" charset="0"/>
                  <a:cs typeface="굴림" charset="0"/>
                </a:rPr>
                <a:t>   포로시대</a:t>
              </a:r>
              <a:endParaRPr lang="en-US" altLang="ko-KR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굴림" charset="0"/>
                <a:cs typeface="굴림" charset="0"/>
              </a:endParaRPr>
            </a:p>
          </p:txBody>
        </p:sp>
        <p:sp>
          <p:nvSpPr>
            <p:cNvPr id="78885" name="Line 118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9991" name="Group 119"/>
          <p:cNvGrpSpPr>
            <a:grpSpLocks/>
          </p:cNvGrpSpPr>
          <p:nvPr/>
        </p:nvGrpSpPr>
        <p:grpSpPr bwMode="auto">
          <a:xfrm>
            <a:off x="4273550" y="3859213"/>
            <a:ext cx="2760663" cy="1333500"/>
            <a:chOff x="2652" y="2271"/>
            <a:chExt cx="1739" cy="840"/>
          </a:xfrm>
        </p:grpSpPr>
        <p:sp>
          <p:nvSpPr>
            <p:cNvPr id="78877" name="Rectangle 120"/>
            <p:cNvSpPr>
              <a:spLocks noChangeArrowheads="1"/>
            </p:cNvSpPr>
            <p:nvPr/>
          </p:nvSpPr>
          <p:spPr bwMode="auto">
            <a:xfrm>
              <a:off x="2652" y="2559"/>
              <a:ext cx="1739" cy="55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78" name="AutoShape 121"/>
            <p:cNvSpPr>
              <a:spLocks noChangeArrowheads="1"/>
            </p:cNvSpPr>
            <p:nvPr/>
          </p:nvSpPr>
          <p:spPr bwMode="auto">
            <a:xfrm>
              <a:off x="2652" y="2271"/>
              <a:ext cx="1006" cy="71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79" name="Rectangle 122"/>
            <p:cNvSpPr>
              <a:spLocks noChangeArrowheads="1"/>
            </p:cNvSpPr>
            <p:nvPr/>
          </p:nvSpPr>
          <p:spPr bwMode="auto">
            <a:xfrm>
              <a:off x="2678" y="2585"/>
              <a:ext cx="1227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95" name="Rectangle 123"/>
            <p:cNvSpPr>
              <a:spLocks noChangeArrowheads="1"/>
            </p:cNvSpPr>
            <p:nvPr/>
          </p:nvSpPr>
          <p:spPr bwMode="auto">
            <a:xfrm>
              <a:off x="2865" y="2298"/>
              <a:ext cx="54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ko-KR" altLang="en-US" sz="1800" b="1">
                  <a:solidFill>
                    <a:srgbClr val="790015"/>
                  </a:solidFill>
                  <a:latin typeface="Helvetica" charset="0"/>
                  <a:ea typeface="굴림" charset="0"/>
                  <a:cs typeface="굴림" charset="0"/>
                </a:rPr>
                <a:t>   중간기</a:t>
              </a:r>
              <a:endParaRPr lang="ko-KR" alt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굴림" charset="0"/>
                <a:cs typeface="굴림" charset="0"/>
              </a:endParaRPr>
            </a:p>
          </p:txBody>
        </p:sp>
      </p:grpSp>
      <p:grpSp>
        <p:nvGrpSpPr>
          <p:cNvPr id="79996" name="Group 124"/>
          <p:cNvGrpSpPr>
            <a:grpSpLocks/>
          </p:cNvGrpSpPr>
          <p:nvPr/>
        </p:nvGrpSpPr>
        <p:grpSpPr bwMode="auto">
          <a:xfrm>
            <a:off x="4540250" y="4208463"/>
            <a:ext cx="2762250" cy="1479550"/>
            <a:chOff x="3948" y="107"/>
            <a:chExt cx="1740" cy="932"/>
          </a:xfrm>
        </p:grpSpPr>
        <p:sp>
          <p:nvSpPr>
            <p:cNvPr id="78869" name="Rectangle 125"/>
            <p:cNvSpPr>
              <a:spLocks noChangeArrowheads="1"/>
            </p:cNvSpPr>
            <p:nvPr/>
          </p:nvSpPr>
          <p:spPr bwMode="auto">
            <a:xfrm>
              <a:off x="3948" y="472"/>
              <a:ext cx="1740" cy="567"/>
            </a:xfrm>
            <a:prstGeom prst="rect">
              <a:avLst/>
            </a:prstGeom>
            <a:solidFill>
              <a:schemeClr val="tx2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70" name="AutoShape 126"/>
            <p:cNvSpPr>
              <a:spLocks noChangeArrowheads="1"/>
            </p:cNvSpPr>
            <p:nvPr/>
          </p:nvSpPr>
          <p:spPr bwMode="auto">
            <a:xfrm>
              <a:off x="3948" y="107"/>
              <a:ext cx="1007" cy="712"/>
            </a:xfrm>
            <a:prstGeom prst="roundRect">
              <a:avLst>
                <a:gd name="adj" fmla="val 10727"/>
              </a:avLst>
            </a:prstGeom>
            <a:solidFill>
              <a:schemeClr val="tx2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71" name="Rectangle 127"/>
            <p:cNvSpPr>
              <a:spLocks noChangeArrowheads="1"/>
            </p:cNvSpPr>
            <p:nvPr/>
          </p:nvSpPr>
          <p:spPr bwMode="auto">
            <a:xfrm>
              <a:off x="3953" y="472"/>
              <a:ext cx="1245" cy="470"/>
            </a:xfrm>
            <a:prstGeom prst="rect">
              <a:avLst/>
            </a:prstGeom>
            <a:solidFill>
              <a:schemeClr val="tx2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8872" name="Group 128"/>
            <p:cNvGrpSpPr>
              <a:grpSpLocks/>
            </p:cNvGrpSpPr>
            <p:nvPr/>
          </p:nvGrpSpPr>
          <p:grpSpPr bwMode="auto">
            <a:xfrm>
              <a:off x="4060" y="130"/>
              <a:ext cx="604" cy="284"/>
              <a:chOff x="3083" y="3101"/>
              <a:chExt cx="472" cy="235"/>
            </a:xfrm>
          </p:grpSpPr>
          <p:sp>
            <p:nvSpPr>
              <p:cNvPr id="80001" name="Rectangle 129"/>
              <p:cNvSpPr>
                <a:spLocks noChangeArrowheads="1"/>
              </p:cNvSpPr>
              <p:nvPr/>
            </p:nvSpPr>
            <p:spPr bwMode="auto">
              <a:xfrm>
                <a:off x="3083" y="3113"/>
                <a:ext cx="146" cy="223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ko-KR" altLang="en-US" sz="2800" b="1">
                    <a:solidFill>
                      <a:srgbClr val="790015"/>
                    </a:solidFill>
                    <a:latin typeface="Helvetica" charset="0"/>
                    <a:ea typeface="굴림" charset="0"/>
                    <a:cs typeface="굴림" charset="0"/>
                  </a:rPr>
                  <a:t>   </a:t>
                </a:r>
                <a:endParaRPr lang="ko-KR" altLang="en-US" sz="40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  <a:ea typeface="굴림" charset="0"/>
                  <a:cs typeface="굴림" charset="0"/>
                </a:endParaRPr>
              </a:p>
            </p:txBody>
          </p:sp>
          <p:sp>
            <p:nvSpPr>
              <p:cNvPr id="80002" name="Rectangle 130"/>
              <p:cNvSpPr>
                <a:spLocks noChangeArrowheads="1"/>
              </p:cNvSpPr>
              <p:nvPr/>
            </p:nvSpPr>
            <p:spPr bwMode="auto">
              <a:xfrm>
                <a:off x="3198" y="3101"/>
                <a:ext cx="357" cy="23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ko-KR" altLang="en-US" sz="2900" b="1">
                    <a:solidFill>
                      <a:srgbClr val="790015"/>
                    </a:solidFill>
                    <a:latin typeface="Helvetica" charset="0"/>
                    <a:ea typeface="굴림" charset="0"/>
                    <a:cs typeface="굴림" charset="0"/>
                  </a:rPr>
                  <a:t>예수</a:t>
                </a:r>
                <a:endParaRPr lang="ko-KR" altLang="en-US" sz="40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  <a:ea typeface="굴림" charset="0"/>
                  <a:cs typeface="굴림" charset="0"/>
                </a:endParaRPr>
              </a:p>
            </p:txBody>
          </p:sp>
        </p:grpSp>
        <p:sp>
          <p:nvSpPr>
            <p:cNvPr id="78873" name="Line 131"/>
            <p:cNvSpPr>
              <a:spLocks noChangeShapeType="1"/>
            </p:cNvSpPr>
            <p:nvPr/>
          </p:nvSpPr>
          <p:spPr bwMode="auto">
            <a:xfrm>
              <a:off x="3948" y="412"/>
              <a:ext cx="1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74" name="Line 132"/>
            <p:cNvSpPr>
              <a:spLocks noChangeShapeType="1"/>
            </p:cNvSpPr>
            <p:nvPr/>
          </p:nvSpPr>
          <p:spPr bwMode="auto">
            <a:xfrm>
              <a:off x="4945" y="472"/>
              <a:ext cx="545" cy="2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0005" name="Text Box 133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A27C"/>
                </a:solidFill>
                <a:latin typeface="Comic Sans MS" charset="0"/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80006" name="Text Box 134"/>
          <p:cNvSpPr txBox="1">
            <a:spLocks noChangeArrowheads="1"/>
          </p:cNvSpPr>
          <p:nvPr/>
        </p:nvSpPr>
        <p:spPr bwMode="auto">
          <a:xfrm>
            <a:off x="8834438" y="61849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FFFF"/>
              </a:solidFill>
              <a:ea typeface="굴림" charset="0"/>
              <a:cs typeface="굴림" charset="0"/>
            </a:endParaRPr>
          </a:p>
        </p:txBody>
      </p:sp>
      <p:sp>
        <p:nvSpPr>
          <p:cNvPr id="80007" name="Text Box 135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1400" b="1">
              <a:solidFill>
                <a:srgbClr val="FFFFFF"/>
              </a:solidFill>
              <a:ea typeface="굴림" charset="0"/>
              <a:cs typeface="굴림" charset="0"/>
            </a:endParaRPr>
          </a:p>
        </p:txBody>
      </p:sp>
      <p:sp>
        <p:nvSpPr>
          <p:cNvPr id="80008" name="Text Box 136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57</a:t>
            </a:r>
          </a:p>
        </p:txBody>
      </p:sp>
      <p:sp>
        <p:nvSpPr>
          <p:cNvPr id="80009" name="Text Box 137"/>
          <p:cNvSpPr txBox="1">
            <a:spLocks noChangeArrowheads="1"/>
          </p:cNvSpPr>
          <p:nvPr/>
        </p:nvSpPr>
        <p:spPr bwMode="auto">
          <a:xfrm>
            <a:off x="8651875" y="6413500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FFFF"/>
                </a:solidFill>
                <a:ea typeface="굴림" charset="0"/>
                <a:cs typeface="굴림" charset="0"/>
              </a:rPr>
              <a:t>11</a:t>
            </a:r>
          </a:p>
        </p:txBody>
      </p:sp>
      <p:sp>
        <p:nvSpPr>
          <p:cNvPr id="80010" name="Text Box 138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1200" b="1">
                <a:ea typeface="굴림" charset="0"/>
                <a:cs typeface="굴림" charset="0"/>
              </a:rPr>
              <a:t>Handbook pg. 8-14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9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9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9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9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9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9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9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9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4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endParaRPr lang="ko-KR" altLang="en-US" sz="1800" b="1">
              <a:latin typeface="Times" charset="0"/>
              <a:ea typeface="굴림" charset="0"/>
              <a:cs typeface="굴림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altLang="ko-KR" sz="1800" b="1">
                <a:latin typeface="Times New Roman"/>
                <a:ea typeface="바탕" charset="0"/>
                <a:cs typeface="바탕" charset="0"/>
              </a:rPr>
              <a:t> </a:t>
            </a:r>
            <a:endParaRPr lang="en-US" altLang="ko-KR" sz="1800" b="1">
              <a:latin typeface="Times" charset="0"/>
              <a:ea typeface="바탕" charset="0"/>
              <a:cs typeface="바탕" charset="0"/>
            </a:endParaRPr>
          </a:p>
          <a:p>
            <a:pPr algn="ctr">
              <a:lnSpc>
                <a:spcPct val="90000"/>
              </a:lnSpc>
              <a:defRPr/>
            </a:pPr>
            <a:endParaRPr lang="en-US" altLang="ko-KR" sz="1800" b="1">
              <a:latin typeface="Times" charset="0"/>
              <a:ea typeface="굴림" charset="0"/>
              <a:cs typeface="굴림" charset="0"/>
            </a:endParaRPr>
          </a:p>
          <a:p>
            <a:pPr algn="ctr">
              <a:defRPr/>
            </a:pPr>
            <a:endParaRPr lang="ko-KR" altLang="en-US" sz="2000">
              <a:solidFill>
                <a:srgbClr val="FFA27C"/>
              </a:solidFill>
              <a:ea typeface="굴림" charset="0"/>
              <a:cs typeface="굴림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638675" y="4114800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936875" y="1158875"/>
            <a:ext cx="302260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666750" y="1300163"/>
            <a:ext cx="8159750" cy="3397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lang="ko-KR" altLang="en-US" sz="1800" b="1">
              <a:latin typeface="Times" charset="0"/>
              <a:ea typeface="굴림" charset="0"/>
              <a:cs typeface="굴림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327275" y="244475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FFFF"/>
              </a:solidFill>
              <a:ea typeface="굴림" charset="0"/>
              <a:cs typeface="굴림" charset="0"/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471488" y="6545263"/>
            <a:ext cx="9334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900" b="1">
                <a:solidFill>
                  <a:srgbClr val="FFFFFF"/>
                </a:solidFill>
                <a:ea typeface="굴림" charset="0"/>
                <a:cs typeface="굴림" charset="0"/>
              </a:rPr>
              <a:t>©2003 </a:t>
            </a:r>
            <a:r>
              <a:rPr lang="en-US" altLang="ko-KR" sz="900" b="1">
                <a:solidFill>
                  <a:srgbClr val="FFFFFF"/>
                </a:solidFill>
                <a:ea typeface="굴림" charset="0"/>
                <a:cs typeface="굴림" charset="0"/>
              </a:rPr>
              <a:t>TBBMI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7629525" y="6513513"/>
            <a:ext cx="6413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ko-KR" altLang="en-US" sz="1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굴림" charset="0"/>
                <a:cs typeface="굴림" charset="0"/>
              </a:rPr>
              <a:t>7.5.11.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03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3390900" y="1504950"/>
            <a:ext cx="2247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ea typeface="굴림" charset="0"/>
              <a:cs typeface="굴림" charset="0"/>
            </a:endParaRP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857250" y="952500"/>
            <a:ext cx="7810500" cy="2589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ko-KR" sz="1800" b="1">
                <a:latin typeface="Times" charset="0"/>
                <a:ea typeface="굴림" charset="0"/>
                <a:cs typeface="굴림" charset="0"/>
              </a:rPr>
              <a:t>‘</a:t>
            </a:r>
            <a:r>
              <a:rPr lang="ko-KR" altLang="en-US" sz="1800" b="1">
                <a:latin typeface="Times" charset="0"/>
                <a:ea typeface="굴림" charset="0"/>
                <a:cs typeface="굴림" charset="0"/>
              </a:rPr>
              <a:t>성경은</a:t>
            </a:r>
            <a:r>
              <a:rPr lang="en-US" altLang="ko-KR" sz="1800" b="1">
                <a:latin typeface="Times" charset="0"/>
                <a:ea typeface="굴림" charset="0"/>
                <a:cs typeface="굴림" charset="0"/>
              </a:rPr>
              <a:t>…</a:t>
            </a:r>
            <a:r>
              <a:rPr lang="ko-KR" altLang="en-US" sz="1800" b="1">
                <a:latin typeface="Times" charset="0"/>
                <a:ea typeface="굴림" charset="0"/>
                <a:cs typeface="굴림" charset="0"/>
              </a:rPr>
              <a:t>기본적으로’ 프로젝트는 존 프라이만 (</a:t>
            </a:r>
            <a:r>
              <a:rPr lang="en-US" altLang="ko-KR" sz="1800" b="1">
                <a:latin typeface="Times" charset="0"/>
                <a:ea typeface="굴림" charset="0"/>
                <a:cs typeface="굴림" charset="0"/>
              </a:rPr>
              <a:t>John E. Fryman) </a:t>
            </a:r>
            <a:r>
              <a:rPr lang="ko-KR" altLang="en-US" sz="1800" b="1">
                <a:latin typeface="Times" charset="0"/>
                <a:ea typeface="굴림" charset="0"/>
                <a:cs typeface="굴림" charset="0"/>
              </a:rPr>
              <a:t>박사에 의해 고안되었고, 발전되었으며 만들어졌다.</a:t>
            </a:r>
          </a:p>
          <a:p>
            <a:pPr algn="ctr">
              <a:lnSpc>
                <a:spcPct val="90000"/>
              </a:lnSpc>
              <a:defRPr/>
            </a:pPr>
            <a:r>
              <a:rPr lang="ko-KR" altLang="en-US" sz="1800" b="1">
                <a:latin typeface="Times" charset="0"/>
                <a:ea typeface="굴림" charset="0"/>
                <a:cs typeface="굴림" charset="0"/>
              </a:rPr>
              <a:t>저작권</a:t>
            </a:r>
            <a:r>
              <a:rPr lang="ko-KR" altLang="en-US" sz="1800" b="1">
                <a:latin typeface="Times New Roman"/>
                <a:ea typeface="굴림" charset="0"/>
                <a:cs typeface="굴림" charset="0"/>
              </a:rPr>
              <a:t>© 2003 </a:t>
            </a:r>
            <a:r>
              <a:rPr lang="en-US" altLang="ko-KR" sz="1800" b="1">
                <a:latin typeface="Times" charset="0"/>
                <a:ea typeface="굴림" charset="0"/>
                <a:cs typeface="굴림" charset="0"/>
              </a:rPr>
              <a:t>The Bible</a:t>
            </a:r>
            <a:r>
              <a:rPr lang="en-US" altLang="ko-KR" sz="1800" b="1">
                <a:latin typeface="Times New Roman"/>
                <a:ea typeface="굴림" charset="0"/>
                <a:cs typeface="굴림" charset="0"/>
              </a:rPr>
              <a:t>…</a:t>
            </a:r>
            <a:r>
              <a:rPr lang="en-US" altLang="ko-KR" sz="1800" b="1">
                <a:latin typeface="Times" charset="0"/>
                <a:ea typeface="굴림" charset="0"/>
                <a:cs typeface="굴림" charset="0"/>
              </a:rPr>
              <a:t>Basically Ministries Intl. Inc</a:t>
            </a:r>
            <a:endParaRPr lang="en-US" altLang="ko-KR" sz="1800" b="1">
              <a:latin typeface="Times" charset="0"/>
              <a:ea typeface="바탕" charset="0"/>
              <a:cs typeface="바탕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ko-KR" altLang="en-US" sz="1800" b="1">
                <a:latin typeface="Times" charset="0"/>
                <a:ea typeface="굴림" charset="0"/>
                <a:cs typeface="굴림" charset="0"/>
              </a:rPr>
              <a:t>모든 저작권은 본사가 소유하며 미국의 저작권법에 의해 보호 받는다. 사설에 간단히 인용되는 것 이외에 저자나 저작권자의 허가 없이는 내용을 복사하거나 제작하는 것을 금한다.</a:t>
            </a:r>
            <a:endParaRPr lang="ko-KR" altLang="en-US" sz="1800" b="1">
              <a:latin typeface="Times" charset="0"/>
              <a:ea typeface="바탕" charset="0"/>
              <a:cs typeface="바탕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ko-KR" altLang="en-US" sz="1800" b="1">
                <a:latin typeface="Times" charset="0"/>
                <a:ea typeface="굴림" charset="0"/>
                <a:cs typeface="굴림" charset="0"/>
              </a:rPr>
              <a:t>학생들의 요청으로 텍스트 중 일부의 </a:t>
            </a:r>
            <a:endParaRPr lang="ko-KR" altLang="en-US" sz="1800" b="1">
              <a:latin typeface="Times" charset="0"/>
              <a:ea typeface="바탕" charset="0"/>
              <a:cs typeface="바탕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ko-KR" altLang="en-US" sz="1800" b="1">
                <a:latin typeface="Times" charset="0"/>
                <a:ea typeface="굴림" charset="0"/>
                <a:cs typeface="굴림" charset="0"/>
              </a:rPr>
              <a:t>복사, 제본을 허락한 경우에는 부분적 제작을 허락한다.</a:t>
            </a:r>
            <a:endParaRPr lang="ko-KR" altLang="en-US" sz="1800" b="1">
              <a:latin typeface="Times" charset="0"/>
              <a:ea typeface="바탕" charset="0"/>
              <a:cs typeface="바탕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ko-KR" altLang="en-US" sz="1800" b="1">
                <a:latin typeface="Times" charset="0"/>
                <a:ea typeface="굴림" charset="0"/>
                <a:cs typeface="굴림" charset="0"/>
              </a:rPr>
              <a:t>이 경우에도 원본의 저작권을 밝혀야 한다. </a:t>
            </a:r>
            <a:endParaRPr lang="ko-KR" altLang="en-US" sz="1800" b="1">
              <a:latin typeface="Times" charset="0"/>
              <a:ea typeface="바탕" charset="0"/>
              <a:cs typeface="바탕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altLang="ko-KR" sz="1800" b="1">
                <a:latin typeface="Times" charset="0"/>
                <a:ea typeface="굴림" charset="0"/>
                <a:cs typeface="굴림" charset="0"/>
              </a:rPr>
              <a:t>Produced in the United States of America. International Rights Reserved.</a:t>
            </a:r>
            <a:endParaRPr lang="en-US" altLang="ko-KR" sz="1800" b="1">
              <a:latin typeface="Times" charset="0"/>
              <a:ea typeface="바탕" charset="0"/>
              <a:cs typeface="바탕" charset="0"/>
            </a:endParaRPr>
          </a:p>
        </p:txBody>
      </p:sp>
    </p:spTree>
  </p:cSld>
  <p:clrMapOvr>
    <a:masterClrMapping/>
  </p:clrMapOvr>
  <p:transition>
    <p:wheel spokes="0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9663" y="1308100"/>
            <a:ext cx="6819900" cy="4279900"/>
          </a:xfrm>
          <a:prstGeom prst="rect">
            <a:avLst/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544513" y="158750"/>
            <a:ext cx="742950" cy="1433513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8800">
                <a:solidFill>
                  <a:schemeClr val="tx2"/>
                </a:solidFill>
                <a:latin typeface="Times" charset="0"/>
                <a:ea typeface="굴림" charset="0"/>
                <a:cs typeface="굴림" charset="0"/>
              </a:rPr>
              <a:t>7</a:t>
            </a:r>
          </a:p>
        </p:txBody>
      </p:sp>
      <p:sp>
        <p:nvSpPr>
          <p:cNvPr id="80901" name="Line 5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1282700" y="2065338"/>
            <a:ext cx="6610350" cy="3348037"/>
          </a:xfrm>
          <a:prstGeom prst="rect">
            <a:avLst/>
          </a:prstGeom>
          <a:solidFill>
            <a:srgbClr val="23233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1244600" y="3013075"/>
            <a:ext cx="6610350" cy="2489200"/>
          </a:xfrm>
          <a:prstGeom prst="rect">
            <a:avLst/>
          </a:prstGeom>
          <a:solidFill>
            <a:srgbClr val="23233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1274763" y="4097338"/>
            <a:ext cx="6610350" cy="1392237"/>
          </a:xfrm>
          <a:prstGeom prst="rect">
            <a:avLst/>
          </a:prstGeom>
          <a:solidFill>
            <a:srgbClr val="23233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A27C"/>
                </a:solidFill>
                <a:latin typeface="Comic Sans MS" charset="0"/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80906" name="Text Box 10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58</a:t>
            </a:r>
          </a:p>
        </p:txBody>
      </p:sp>
      <p:sp>
        <p:nvSpPr>
          <p:cNvPr id="80907" name="Text Box 11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1200" b="1">
                <a:ea typeface="굴림" charset="0"/>
                <a:cs typeface="굴림" charset="0"/>
              </a:rPr>
              <a:t>Handbook pg. 8-14</a:t>
            </a:r>
          </a:p>
        </p:txBody>
      </p:sp>
      <p:sp>
        <p:nvSpPr>
          <p:cNvPr id="80908" name="Text Box 12"/>
          <p:cNvSpPr txBox="1">
            <a:spLocks noChangeArrowheads="1"/>
          </p:cNvSpPr>
          <p:nvPr/>
        </p:nvSpPr>
        <p:spPr bwMode="auto">
          <a:xfrm>
            <a:off x="3987800" y="1624013"/>
            <a:ext cx="86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ea typeface="굴림" charset="0"/>
                <a:cs typeface="굴림" charset="0"/>
              </a:rPr>
              <a:t>창조</a:t>
            </a:r>
          </a:p>
        </p:txBody>
      </p:sp>
    </p:spTree>
  </p:cSld>
  <p:clrMapOvr>
    <a:masterClrMapping/>
  </p:clrMapOvr>
  <p:transition>
    <p:wheel spokes="0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9663" y="1308100"/>
            <a:ext cx="6819900" cy="4279900"/>
          </a:xfrm>
          <a:prstGeom prst="rect">
            <a:avLst/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544513" y="158750"/>
            <a:ext cx="742950" cy="1433513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8800">
                <a:solidFill>
                  <a:schemeClr val="tx2"/>
                </a:solidFill>
                <a:latin typeface="Times" charset="0"/>
                <a:ea typeface="굴림" charset="0"/>
                <a:cs typeface="굴림" charset="0"/>
              </a:rPr>
              <a:t>7</a:t>
            </a:r>
          </a:p>
        </p:txBody>
      </p:sp>
      <p:sp>
        <p:nvSpPr>
          <p:cNvPr id="81925" name="Line 5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1244600" y="3013075"/>
            <a:ext cx="6610350" cy="2489200"/>
          </a:xfrm>
          <a:prstGeom prst="rect">
            <a:avLst/>
          </a:prstGeom>
          <a:solidFill>
            <a:srgbClr val="23233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1274763" y="4097338"/>
            <a:ext cx="6610350" cy="1392237"/>
          </a:xfrm>
          <a:prstGeom prst="rect">
            <a:avLst/>
          </a:prstGeom>
          <a:solidFill>
            <a:srgbClr val="23233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ko-KR" altLang="en-US" sz="2000">
              <a:solidFill>
                <a:srgbClr val="EC0022"/>
              </a:solidFill>
              <a:ea typeface="굴림" charset="0"/>
              <a:cs typeface="굴림" charset="0"/>
            </a:endParaRPr>
          </a:p>
        </p:txBody>
      </p:sp>
      <p:sp>
        <p:nvSpPr>
          <p:cNvPr id="81928" name="Text Box 8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A27C"/>
                </a:solidFill>
                <a:latin typeface="Comic Sans MS" charset="0"/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81929" name="Text Box 9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1400" b="1">
              <a:solidFill>
                <a:srgbClr val="FFFFFF"/>
              </a:solidFill>
              <a:ea typeface="굴림" charset="0"/>
              <a:cs typeface="굴림" charset="0"/>
            </a:endParaRPr>
          </a:p>
        </p:txBody>
      </p:sp>
      <p:sp>
        <p:nvSpPr>
          <p:cNvPr id="81930" name="Text Box 10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59</a:t>
            </a:r>
          </a:p>
        </p:txBody>
      </p:sp>
      <p:sp>
        <p:nvSpPr>
          <p:cNvPr id="81931" name="Text Box 11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1200" b="1">
                <a:ea typeface="굴림" charset="0"/>
                <a:cs typeface="굴림" charset="0"/>
              </a:rPr>
              <a:t>Handbook pg. 8-14</a:t>
            </a:r>
          </a:p>
        </p:txBody>
      </p:sp>
      <p:sp>
        <p:nvSpPr>
          <p:cNvPr id="81932" name="Text Box 12"/>
          <p:cNvSpPr txBox="1">
            <a:spLocks noChangeArrowheads="1"/>
          </p:cNvSpPr>
          <p:nvPr/>
        </p:nvSpPr>
        <p:spPr bwMode="auto">
          <a:xfrm>
            <a:off x="3873500" y="1803400"/>
            <a:ext cx="1028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ea typeface="굴림" charset="0"/>
                <a:cs typeface="굴림" charset="0"/>
              </a:rPr>
              <a:t>창조</a:t>
            </a:r>
          </a:p>
        </p:txBody>
      </p:sp>
      <p:sp>
        <p:nvSpPr>
          <p:cNvPr id="81933" name="Text Box 13"/>
          <p:cNvSpPr txBox="1">
            <a:spLocks noChangeArrowheads="1"/>
          </p:cNvSpPr>
          <p:nvPr/>
        </p:nvSpPr>
        <p:spPr bwMode="auto">
          <a:xfrm>
            <a:off x="3924300" y="2514600"/>
            <a:ext cx="711200" cy="396875"/>
          </a:xfrm>
          <a:prstGeom prst="rect">
            <a:avLst/>
          </a:prstGeom>
          <a:solidFill>
            <a:srgbClr val="18753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EC0022"/>
                </a:solidFill>
                <a:ea typeface="굴림" charset="0"/>
                <a:cs typeface="굴림" charset="0"/>
              </a:rPr>
              <a:t>사람</a:t>
            </a:r>
          </a:p>
        </p:txBody>
      </p:sp>
    </p:spTree>
  </p:cSld>
  <p:clrMapOvr>
    <a:masterClrMapping/>
  </p:clrMapOvr>
  <p:transition>
    <p:wheel spokes="0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1412875"/>
            <a:ext cx="6819900" cy="4279900"/>
          </a:xfrm>
          <a:prstGeom prst="rect">
            <a:avLst/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544513" y="158750"/>
            <a:ext cx="742950" cy="1433513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8800">
                <a:solidFill>
                  <a:schemeClr val="tx2"/>
                </a:solidFill>
                <a:latin typeface="Times" charset="0"/>
                <a:ea typeface="굴림" charset="0"/>
                <a:cs typeface="굴림" charset="0"/>
              </a:rPr>
              <a:t>7</a:t>
            </a:r>
          </a:p>
        </p:txBody>
      </p:sp>
      <p:sp>
        <p:nvSpPr>
          <p:cNvPr id="82949" name="Line 5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1274763" y="4071938"/>
            <a:ext cx="6610350" cy="1392237"/>
          </a:xfrm>
          <a:prstGeom prst="rect">
            <a:avLst/>
          </a:prstGeom>
          <a:solidFill>
            <a:srgbClr val="23233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A27C"/>
                </a:solidFill>
                <a:latin typeface="Comic Sans MS" charset="0"/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60</a:t>
            </a:r>
          </a:p>
        </p:txBody>
      </p:sp>
      <p:sp>
        <p:nvSpPr>
          <p:cNvPr id="82953" name="Text Box 9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1200" b="1">
                <a:ea typeface="굴림" charset="0"/>
                <a:cs typeface="굴림" charset="0"/>
              </a:rPr>
              <a:t>Handbook pg. 8-14</a:t>
            </a:r>
          </a:p>
        </p:txBody>
      </p:sp>
      <p:sp>
        <p:nvSpPr>
          <p:cNvPr id="82954" name="Text Box 10"/>
          <p:cNvSpPr txBox="1">
            <a:spLocks noChangeArrowheads="1"/>
          </p:cNvSpPr>
          <p:nvPr/>
        </p:nvSpPr>
        <p:spPr bwMode="auto">
          <a:xfrm>
            <a:off x="3924300" y="1778000"/>
            <a:ext cx="81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ea typeface="굴림" charset="0"/>
                <a:cs typeface="굴림" charset="0"/>
              </a:rPr>
              <a:t>창조</a:t>
            </a:r>
          </a:p>
        </p:txBody>
      </p:sp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3924300" y="2708275"/>
            <a:ext cx="774700" cy="396875"/>
          </a:xfrm>
          <a:prstGeom prst="rect">
            <a:avLst/>
          </a:prstGeom>
          <a:solidFill>
            <a:srgbClr val="18753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EC0022"/>
                </a:solidFill>
                <a:ea typeface="굴림" charset="0"/>
                <a:cs typeface="굴림" charset="0"/>
              </a:rPr>
              <a:t>사람</a:t>
            </a:r>
          </a:p>
        </p:txBody>
      </p:sp>
      <p:sp>
        <p:nvSpPr>
          <p:cNvPr id="82956" name="Text Box 12"/>
          <p:cNvSpPr txBox="1">
            <a:spLocks noChangeArrowheads="1"/>
          </p:cNvSpPr>
          <p:nvPr/>
        </p:nvSpPr>
        <p:spPr bwMode="auto">
          <a:xfrm>
            <a:off x="3708400" y="3644900"/>
            <a:ext cx="1155700" cy="396875"/>
          </a:xfrm>
          <a:prstGeom prst="rect">
            <a:avLst/>
          </a:prstGeom>
          <a:solidFill>
            <a:srgbClr val="18753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EC0022"/>
                </a:solidFill>
                <a:ea typeface="굴림" charset="0"/>
                <a:cs typeface="굴림" charset="0"/>
              </a:rPr>
              <a:t>시대</a:t>
            </a:r>
          </a:p>
        </p:txBody>
      </p:sp>
    </p:spTree>
  </p:cSld>
  <p:clrMapOvr>
    <a:masterClrMapping/>
  </p:clrMapOvr>
  <p:transition>
    <p:wheel spokes="0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1196975"/>
            <a:ext cx="6819900" cy="4279900"/>
          </a:xfrm>
          <a:prstGeom prst="rect">
            <a:avLst/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544513" y="158750"/>
            <a:ext cx="742950" cy="1433513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8800">
                <a:solidFill>
                  <a:schemeClr val="tx2"/>
                </a:solidFill>
                <a:latin typeface="Times" charset="0"/>
                <a:ea typeface="굴림" charset="0"/>
                <a:cs typeface="굴림" charset="0"/>
              </a:rPr>
              <a:t>7</a:t>
            </a:r>
          </a:p>
        </p:txBody>
      </p:sp>
      <p:sp>
        <p:nvSpPr>
          <p:cNvPr id="83973" name="Line 5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A27C"/>
                </a:solidFill>
                <a:latin typeface="Comic Sans MS" charset="0"/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FFFF"/>
              </a:solidFill>
              <a:ea typeface="굴림" charset="0"/>
              <a:cs typeface="굴림" charset="0"/>
            </a:endParaRPr>
          </a:p>
        </p:txBody>
      </p:sp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61</a:t>
            </a:r>
          </a:p>
        </p:txBody>
      </p:sp>
      <p:sp>
        <p:nvSpPr>
          <p:cNvPr id="83977" name="Text Box 9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1200" b="1">
                <a:ea typeface="굴림" charset="0"/>
                <a:cs typeface="굴림" charset="0"/>
              </a:rPr>
              <a:t>Handbook pg. 8-14</a:t>
            </a:r>
          </a:p>
        </p:txBody>
      </p:sp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3873500" y="1612900"/>
            <a:ext cx="977900" cy="396875"/>
          </a:xfrm>
          <a:prstGeom prst="rect">
            <a:avLst/>
          </a:prstGeom>
          <a:solidFill>
            <a:srgbClr val="18753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ea typeface="굴림" charset="0"/>
                <a:cs typeface="굴림" charset="0"/>
              </a:rPr>
              <a:t>창조</a:t>
            </a:r>
          </a:p>
        </p:txBody>
      </p:sp>
      <p:sp>
        <p:nvSpPr>
          <p:cNvPr id="83979" name="Text Box 11"/>
          <p:cNvSpPr txBox="1">
            <a:spLocks noChangeArrowheads="1"/>
          </p:cNvSpPr>
          <p:nvPr/>
        </p:nvSpPr>
        <p:spPr bwMode="auto">
          <a:xfrm>
            <a:off x="3995738" y="2565400"/>
            <a:ext cx="723900" cy="396875"/>
          </a:xfrm>
          <a:prstGeom prst="rect">
            <a:avLst/>
          </a:prstGeom>
          <a:solidFill>
            <a:srgbClr val="18753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EC0022"/>
                </a:solidFill>
                <a:ea typeface="굴림" charset="0"/>
                <a:cs typeface="굴림" charset="0"/>
              </a:rPr>
              <a:t>사람</a:t>
            </a:r>
          </a:p>
        </p:txBody>
      </p:sp>
      <p:sp>
        <p:nvSpPr>
          <p:cNvPr id="83980" name="Text Box 12"/>
          <p:cNvSpPr txBox="1">
            <a:spLocks noChangeArrowheads="1"/>
          </p:cNvSpPr>
          <p:nvPr/>
        </p:nvSpPr>
        <p:spPr bwMode="auto">
          <a:xfrm>
            <a:off x="3779838" y="3429000"/>
            <a:ext cx="1041400" cy="396875"/>
          </a:xfrm>
          <a:prstGeom prst="rect">
            <a:avLst/>
          </a:prstGeom>
          <a:solidFill>
            <a:srgbClr val="18753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chemeClr val="bg2"/>
                </a:solidFill>
                <a:ea typeface="굴림" charset="0"/>
                <a:cs typeface="굴림" charset="0"/>
              </a:rPr>
              <a:t>시대</a:t>
            </a:r>
          </a:p>
        </p:txBody>
      </p:sp>
      <p:sp>
        <p:nvSpPr>
          <p:cNvPr id="83981" name="Text Box 13"/>
          <p:cNvSpPr txBox="1">
            <a:spLocks noChangeArrowheads="1"/>
          </p:cNvSpPr>
          <p:nvPr/>
        </p:nvSpPr>
        <p:spPr bwMode="auto">
          <a:xfrm>
            <a:off x="2771775" y="4581525"/>
            <a:ext cx="946150" cy="396875"/>
          </a:xfrm>
          <a:prstGeom prst="rect">
            <a:avLst/>
          </a:prstGeom>
          <a:solidFill>
            <a:srgbClr val="18753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2000">
                <a:solidFill>
                  <a:schemeClr val="bg2"/>
                </a:solidFill>
                <a:ea typeface="굴림" charset="0"/>
                <a:cs typeface="굴림" charset="0"/>
              </a:rPr>
              <a:t>중간기</a:t>
            </a:r>
          </a:p>
        </p:txBody>
      </p:sp>
      <p:sp>
        <p:nvSpPr>
          <p:cNvPr id="83982" name="Text Box 14"/>
          <p:cNvSpPr txBox="1">
            <a:spLocks noChangeArrowheads="1"/>
          </p:cNvSpPr>
          <p:nvPr/>
        </p:nvSpPr>
        <p:spPr bwMode="auto">
          <a:xfrm>
            <a:off x="4716463" y="4652963"/>
            <a:ext cx="838200" cy="396875"/>
          </a:xfrm>
          <a:prstGeom prst="rect">
            <a:avLst/>
          </a:prstGeom>
          <a:solidFill>
            <a:srgbClr val="18753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chemeClr val="bg2"/>
                </a:solidFill>
                <a:ea typeface="굴림" charset="0"/>
                <a:cs typeface="굴림" charset="0"/>
              </a:rPr>
              <a:t>예수</a:t>
            </a:r>
          </a:p>
        </p:txBody>
      </p:sp>
    </p:spTree>
  </p:cSld>
  <p:clrMapOvr>
    <a:masterClrMapping/>
  </p:clrMapOvr>
  <p:transition>
    <p:wheel spokes="0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2100" y="946150"/>
            <a:ext cx="6424613" cy="490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1549400" y="901700"/>
            <a:ext cx="6483350" cy="4978400"/>
          </a:xfrm>
          <a:prstGeom prst="rect">
            <a:avLst/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8800">
                <a:solidFill>
                  <a:schemeClr val="tx2"/>
                </a:solidFill>
                <a:latin typeface="Times" charset="0"/>
                <a:ea typeface="굴림" charset="0"/>
                <a:cs typeface="굴림" charset="0"/>
              </a:rPr>
              <a:t>7</a:t>
            </a:r>
          </a:p>
        </p:txBody>
      </p:sp>
      <p:sp>
        <p:nvSpPr>
          <p:cNvPr id="84997" name="Line 5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A27C"/>
                </a:solidFill>
                <a:latin typeface="Comic Sans MS" charset="0"/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1400" b="1">
              <a:solidFill>
                <a:srgbClr val="FFFFFF"/>
              </a:solidFill>
              <a:ea typeface="굴림" charset="0"/>
              <a:cs typeface="굴림" charset="0"/>
            </a:endParaRPr>
          </a:p>
        </p:txBody>
      </p:sp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62</a:t>
            </a:r>
          </a:p>
        </p:txBody>
      </p:sp>
      <p:sp>
        <p:nvSpPr>
          <p:cNvPr id="85001" name="Text Box 9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1200" b="1">
                <a:ea typeface="굴림" charset="0"/>
                <a:cs typeface="굴림" charset="0"/>
              </a:rPr>
              <a:t>Handbook pg. 8-14</a:t>
            </a:r>
          </a:p>
        </p:txBody>
      </p:sp>
    </p:spTree>
  </p:cSld>
  <p:clrMapOvr>
    <a:masterClrMapping/>
  </p:clrMapOvr>
  <p:transition>
    <p:wheel spokes="0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AutoShape 2"/>
          <p:cNvSpPr>
            <a:spLocks noChangeArrowheads="1"/>
          </p:cNvSpPr>
          <p:nvPr/>
        </p:nvSpPr>
        <p:spPr bwMode="auto">
          <a:xfrm rot="10800000">
            <a:off x="5886450" y="1143000"/>
            <a:ext cx="476250" cy="476250"/>
          </a:xfrm>
          <a:prstGeom prst="rtTriangle">
            <a:avLst/>
          </a:prstGeom>
          <a:solidFill>
            <a:srgbClr val="56565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86019" name="AutoShape 3"/>
          <p:cNvSpPr>
            <a:spLocks noChangeArrowheads="1"/>
          </p:cNvSpPr>
          <p:nvPr/>
        </p:nvSpPr>
        <p:spPr bwMode="auto">
          <a:xfrm rot="16200000">
            <a:off x="2997200" y="1435100"/>
            <a:ext cx="273050" cy="120650"/>
          </a:xfrm>
          <a:prstGeom prst="rightArrow">
            <a:avLst>
              <a:gd name="adj1" fmla="val 50000"/>
              <a:gd name="adj2" fmla="val 113168"/>
            </a:avLst>
          </a:prstGeom>
          <a:noFill/>
          <a:ln w="12700">
            <a:solidFill>
              <a:srgbClr val="51515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8800">
                <a:solidFill>
                  <a:schemeClr val="tx2"/>
                </a:solidFill>
                <a:latin typeface="Times" charset="0"/>
                <a:ea typeface="굴림" charset="0"/>
                <a:cs typeface="굴림" charset="0"/>
              </a:rPr>
              <a:t>7</a:t>
            </a:r>
          </a:p>
        </p:txBody>
      </p:sp>
      <p:sp>
        <p:nvSpPr>
          <p:cNvPr id="86021" name="Line 5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grpSp>
        <p:nvGrpSpPr>
          <p:cNvPr id="84997" name="Group 6"/>
          <p:cNvGrpSpPr>
            <a:grpSpLocks/>
          </p:cNvGrpSpPr>
          <p:nvPr/>
        </p:nvGrpSpPr>
        <p:grpSpPr bwMode="auto">
          <a:xfrm>
            <a:off x="2708275" y="1627188"/>
            <a:ext cx="4360863" cy="3598862"/>
            <a:chOff x="290" y="1788"/>
            <a:chExt cx="2748" cy="2267"/>
          </a:xfrm>
        </p:grpSpPr>
        <p:sp>
          <p:nvSpPr>
            <p:cNvPr id="85002" name="Rectangle 7"/>
            <p:cNvSpPr>
              <a:spLocks noChangeArrowheads="1"/>
            </p:cNvSpPr>
            <p:nvPr/>
          </p:nvSpPr>
          <p:spPr bwMode="auto">
            <a:xfrm>
              <a:off x="290" y="2004"/>
              <a:ext cx="977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24" name="Rectangle 8"/>
            <p:cNvSpPr>
              <a:spLocks noChangeArrowheads="1"/>
            </p:cNvSpPr>
            <p:nvPr/>
          </p:nvSpPr>
          <p:spPr bwMode="auto">
            <a:xfrm>
              <a:off x="369" y="1822"/>
              <a:ext cx="7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ko-KR" sz="1800">
                  <a:solidFill>
                    <a:srgbClr val="790015"/>
                  </a:solidFill>
                  <a:latin typeface="Times" charset="0"/>
                  <a:ea typeface="굴림" charset="0"/>
                  <a:cs typeface="굴림" charset="0"/>
                </a:rPr>
                <a:t>ABRAHAM</a:t>
              </a:r>
              <a:endParaRPr lang="en-US" altLang="ko-KR" sz="2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굴림" charset="0"/>
                <a:cs typeface="굴림" charset="0"/>
              </a:endParaRPr>
            </a:p>
          </p:txBody>
        </p:sp>
        <p:sp>
          <p:nvSpPr>
            <p:cNvPr id="85004" name="Rectangle 9"/>
            <p:cNvSpPr>
              <a:spLocks noChangeArrowheads="1"/>
            </p:cNvSpPr>
            <p:nvPr/>
          </p:nvSpPr>
          <p:spPr bwMode="auto">
            <a:xfrm>
              <a:off x="290" y="2004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05" name="AutoShape 10"/>
            <p:cNvSpPr>
              <a:spLocks noChangeArrowheads="1"/>
            </p:cNvSpPr>
            <p:nvPr/>
          </p:nvSpPr>
          <p:spPr bwMode="auto">
            <a:xfrm>
              <a:off x="290" y="1788"/>
              <a:ext cx="803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06" name="Rectangle 11"/>
            <p:cNvSpPr>
              <a:spLocks noChangeArrowheads="1"/>
            </p:cNvSpPr>
            <p:nvPr/>
          </p:nvSpPr>
          <p:spPr bwMode="auto">
            <a:xfrm>
              <a:off x="290" y="2004"/>
              <a:ext cx="977" cy="37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28" name="Rectangle 12"/>
            <p:cNvSpPr>
              <a:spLocks noChangeArrowheads="1"/>
            </p:cNvSpPr>
            <p:nvPr/>
          </p:nvSpPr>
          <p:spPr bwMode="auto">
            <a:xfrm>
              <a:off x="467" y="1790"/>
              <a:ext cx="3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ko-KR" altLang="en-US" sz="1800" b="1">
                  <a:solidFill>
                    <a:srgbClr val="790015"/>
                  </a:solidFill>
                  <a:latin typeface="Helvetica" charset="0"/>
                  <a:ea typeface="굴림" charset="0"/>
                  <a:cs typeface="굴림" charset="0"/>
                </a:rPr>
                <a:t>  창조</a:t>
              </a:r>
              <a:endParaRPr lang="en-US" altLang="ko-KR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굴림" charset="0"/>
                <a:cs typeface="굴림" charset="0"/>
              </a:endParaRPr>
            </a:p>
          </p:txBody>
        </p:sp>
        <p:sp>
          <p:nvSpPr>
            <p:cNvPr id="85008" name="Line 13"/>
            <p:cNvSpPr>
              <a:spLocks noChangeShapeType="1"/>
            </p:cNvSpPr>
            <p:nvPr/>
          </p:nvSpPr>
          <p:spPr bwMode="auto">
            <a:xfrm>
              <a:off x="290" y="1950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09" name="Line 14"/>
            <p:cNvSpPr>
              <a:spLocks noChangeShapeType="1"/>
            </p:cNvSpPr>
            <p:nvPr/>
          </p:nvSpPr>
          <p:spPr bwMode="auto">
            <a:xfrm>
              <a:off x="1079" y="2004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10" name="Rectangle 15"/>
            <p:cNvSpPr>
              <a:spLocks noChangeArrowheads="1"/>
            </p:cNvSpPr>
            <p:nvPr/>
          </p:nvSpPr>
          <p:spPr bwMode="auto">
            <a:xfrm>
              <a:off x="437" y="2165"/>
              <a:ext cx="977" cy="43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32" name="Rectangle 16"/>
            <p:cNvSpPr>
              <a:spLocks noChangeArrowheads="1"/>
            </p:cNvSpPr>
            <p:nvPr/>
          </p:nvSpPr>
          <p:spPr bwMode="auto">
            <a:xfrm>
              <a:off x="512" y="1997"/>
              <a:ext cx="7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ko-KR" sz="1800">
                  <a:solidFill>
                    <a:srgbClr val="790015"/>
                  </a:solidFill>
                  <a:latin typeface="Times" charset="0"/>
                  <a:ea typeface="굴림" charset="0"/>
                  <a:cs typeface="굴림" charset="0"/>
                </a:rPr>
                <a:t>ABRAHAM</a:t>
              </a:r>
              <a:endParaRPr lang="en-US" altLang="ko-KR" sz="2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굴림" charset="0"/>
                <a:cs typeface="굴림" charset="0"/>
              </a:endParaRPr>
            </a:p>
          </p:txBody>
        </p:sp>
        <p:sp>
          <p:nvSpPr>
            <p:cNvPr id="85012" name="Rectangle 17"/>
            <p:cNvSpPr>
              <a:spLocks noChangeArrowheads="1"/>
            </p:cNvSpPr>
            <p:nvPr/>
          </p:nvSpPr>
          <p:spPr bwMode="auto">
            <a:xfrm>
              <a:off x="437" y="2165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13" name="AutoShape 18"/>
            <p:cNvSpPr>
              <a:spLocks noChangeArrowheads="1"/>
            </p:cNvSpPr>
            <p:nvPr/>
          </p:nvSpPr>
          <p:spPr bwMode="auto">
            <a:xfrm>
              <a:off x="437" y="1950"/>
              <a:ext cx="789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14" name="Rectangle 19"/>
            <p:cNvSpPr>
              <a:spLocks noChangeArrowheads="1"/>
            </p:cNvSpPr>
            <p:nvPr/>
          </p:nvSpPr>
          <p:spPr bwMode="auto">
            <a:xfrm>
              <a:off x="437" y="2165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36" name="Rectangle 20"/>
            <p:cNvSpPr>
              <a:spLocks noChangeArrowheads="1"/>
            </p:cNvSpPr>
            <p:nvPr/>
          </p:nvSpPr>
          <p:spPr bwMode="auto">
            <a:xfrm>
              <a:off x="460" y="1957"/>
              <a:ext cx="65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ko-KR" altLang="en-US" sz="1800" b="1">
                  <a:solidFill>
                    <a:srgbClr val="790015"/>
                  </a:solidFill>
                  <a:latin typeface="Helvetica" charset="0"/>
                  <a:ea typeface="굴림" charset="0"/>
                  <a:cs typeface="굴림" charset="0"/>
                </a:rPr>
                <a:t>  아브라함</a:t>
              </a:r>
              <a:endParaRPr lang="en-US" altLang="ko-KR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굴림" charset="0"/>
                <a:cs typeface="굴림" charset="0"/>
              </a:endParaRPr>
            </a:p>
          </p:txBody>
        </p:sp>
        <p:sp>
          <p:nvSpPr>
            <p:cNvPr id="85016" name="Line 21"/>
            <p:cNvSpPr>
              <a:spLocks noChangeShapeType="1"/>
            </p:cNvSpPr>
            <p:nvPr/>
          </p:nvSpPr>
          <p:spPr bwMode="auto">
            <a:xfrm>
              <a:off x="437" y="2125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17" name="Line 22"/>
            <p:cNvSpPr>
              <a:spLocks noChangeShapeType="1"/>
            </p:cNvSpPr>
            <p:nvPr/>
          </p:nvSpPr>
          <p:spPr bwMode="auto">
            <a:xfrm>
              <a:off x="1226" y="2165"/>
              <a:ext cx="429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18" name="Rectangle 23"/>
            <p:cNvSpPr>
              <a:spLocks noChangeArrowheads="1"/>
            </p:cNvSpPr>
            <p:nvPr/>
          </p:nvSpPr>
          <p:spPr bwMode="auto">
            <a:xfrm>
              <a:off x="584" y="2340"/>
              <a:ext cx="964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40" name="Rectangle 24"/>
            <p:cNvSpPr>
              <a:spLocks noChangeArrowheads="1"/>
            </p:cNvSpPr>
            <p:nvPr/>
          </p:nvSpPr>
          <p:spPr bwMode="auto">
            <a:xfrm>
              <a:off x="655" y="2158"/>
              <a:ext cx="7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ko-KR" sz="1800">
                  <a:solidFill>
                    <a:srgbClr val="790015"/>
                  </a:solidFill>
                  <a:latin typeface="Times" charset="0"/>
                  <a:ea typeface="굴림" charset="0"/>
                  <a:cs typeface="굴림" charset="0"/>
                </a:rPr>
                <a:t>ABRAHAM</a:t>
              </a:r>
              <a:endParaRPr lang="en-US" altLang="ko-KR" sz="2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굴림" charset="0"/>
                <a:cs typeface="굴림" charset="0"/>
              </a:endParaRPr>
            </a:p>
          </p:txBody>
        </p:sp>
        <p:sp>
          <p:nvSpPr>
            <p:cNvPr id="85020" name="Rectangle 25"/>
            <p:cNvSpPr>
              <a:spLocks noChangeArrowheads="1"/>
            </p:cNvSpPr>
            <p:nvPr/>
          </p:nvSpPr>
          <p:spPr bwMode="auto">
            <a:xfrm>
              <a:off x="584" y="2340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21" name="AutoShape 26"/>
            <p:cNvSpPr>
              <a:spLocks noChangeArrowheads="1"/>
            </p:cNvSpPr>
            <p:nvPr/>
          </p:nvSpPr>
          <p:spPr bwMode="auto">
            <a:xfrm>
              <a:off x="584" y="2125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22" name="Rectangle 27"/>
            <p:cNvSpPr>
              <a:spLocks noChangeArrowheads="1"/>
            </p:cNvSpPr>
            <p:nvPr/>
          </p:nvSpPr>
          <p:spPr bwMode="auto">
            <a:xfrm>
              <a:off x="584" y="2340"/>
              <a:ext cx="964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44" name="Rectangle 28"/>
            <p:cNvSpPr>
              <a:spLocks noChangeArrowheads="1"/>
            </p:cNvSpPr>
            <p:nvPr/>
          </p:nvSpPr>
          <p:spPr bwMode="auto">
            <a:xfrm>
              <a:off x="720" y="2126"/>
              <a:ext cx="4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ko-KR" altLang="en-US" sz="1800" b="1">
                  <a:solidFill>
                    <a:srgbClr val="790015"/>
                  </a:solidFill>
                  <a:latin typeface="Helvetica" charset="0"/>
                  <a:ea typeface="굴림" charset="0"/>
                  <a:cs typeface="굴림" charset="0"/>
                </a:rPr>
                <a:t>   요셉</a:t>
              </a:r>
              <a:endParaRPr lang="en-US" altLang="ko-KR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굴림" charset="0"/>
                <a:cs typeface="굴림" charset="0"/>
              </a:endParaRPr>
            </a:p>
          </p:txBody>
        </p:sp>
        <p:sp>
          <p:nvSpPr>
            <p:cNvPr id="85024" name="Line 29"/>
            <p:cNvSpPr>
              <a:spLocks noChangeShapeType="1"/>
            </p:cNvSpPr>
            <p:nvPr/>
          </p:nvSpPr>
          <p:spPr bwMode="auto">
            <a:xfrm>
              <a:off x="584" y="2286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25" name="Line 30"/>
            <p:cNvSpPr>
              <a:spLocks noChangeShapeType="1"/>
            </p:cNvSpPr>
            <p:nvPr/>
          </p:nvSpPr>
          <p:spPr bwMode="auto">
            <a:xfrm>
              <a:off x="1360" y="2340"/>
              <a:ext cx="442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26" name="Rectangle 31"/>
            <p:cNvSpPr>
              <a:spLocks noChangeArrowheads="1"/>
            </p:cNvSpPr>
            <p:nvPr/>
          </p:nvSpPr>
          <p:spPr bwMode="auto">
            <a:xfrm>
              <a:off x="758" y="2501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27" name="AutoShape 32"/>
            <p:cNvSpPr>
              <a:spLocks noChangeArrowheads="1"/>
            </p:cNvSpPr>
            <p:nvPr/>
          </p:nvSpPr>
          <p:spPr bwMode="auto">
            <a:xfrm>
              <a:off x="758" y="2286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28" name="Rectangle 33"/>
            <p:cNvSpPr>
              <a:spLocks noChangeArrowheads="1"/>
            </p:cNvSpPr>
            <p:nvPr/>
          </p:nvSpPr>
          <p:spPr bwMode="auto">
            <a:xfrm>
              <a:off x="758" y="2501"/>
              <a:ext cx="97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50" name="Rectangle 34"/>
            <p:cNvSpPr>
              <a:spLocks noChangeArrowheads="1"/>
            </p:cNvSpPr>
            <p:nvPr/>
          </p:nvSpPr>
          <p:spPr bwMode="auto">
            <a:xfrm>
              <a:off x="903" y="2287"/>
              <a:ext cx="4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ko-KR" altLang="en-US" sz="1800" b="1">
                  <a:solidFill>
                    <a:srgbClr val="790015"/>
                  </a:solidFill>
                  <a:latin typeface="Helvetica" charset="0"/>
                  <a:ea typeface="굴림" charset="0"/>
                  <a:cs typeface="굴림" charset="0"/>
                </a:rPr>
                <a:t>   모세</a:t>
              </a:r>
              <a:endParaRPr lang="en-US" altLang="ko-KR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굴림" charset="0"/>
                <a:cs typeface="굴림" charset="0"/>
              </a:endParaRPr>
            </a:p>
          </p:txBody>
        </p:sp>
        <p:sp>
          <p:nvSpPr>
            <p:cNvPr id="85030" name="Line 35"/>
            <p:cNvSpPr>
              <a:spLocks noChangeShapeType="1"/>
            </p:cNvSpPr>
            <p:nvPr/>
          </p:nvSpPr>
          <p:spPr bwMode="auto">
            <a:xfrm>
              <a:off x="758" y="2461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31" name="Line 36"/>
            <p:cNvSpPr>
              <a:spLocks noChangeShapeType="1"/>
            </p:cNvSpPr>
            <p:nvPr/>
          </p:nvSpPr>
          <p:spPr bwMode="auto">
            <a:xfrm>
              <a:off x="1548" y="2501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32" name="Rectangle 37"/>
            <p:cNvSpPr>
              <a:spLocks noChangeArrowheads="1"/>
            </p:cNvSpPr>
            <p:nvPr/>
          </p:nvSpPr>
          <p:spPr bwMode="auto">
            <a:xfrm>
              <a:off x="905" y="2663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33" name="AutoShape 38"/>
            <p:cNvSpPr>
              <a:spLocks noChangeArrowheads="1"/>
            </p:cNvSpPr>
            <p:nvPr/>
          </p:nvSpPr>
          <p:spPr bwMode="auto">
            <a:xfrm>
              <a:off x="905" y="2461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34" name="Rectangle 39"/>
            <p:cNvSpPr>
              <a:spLocks noChangeArrowheads="1"/>
            </p:cNvSpPr>
            <p:nvPr/>
          </p:nvSpPr>
          <p:spPr bwMode="auto">
            <a:xfrm>
              <a:off x="905" y="2663"/>
              <a:ext cx="872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56" name="Rectangle 40"/>
            <p:cNvSpPr>
              <a:spLocks noChangeArrowheads="1"/>
            </p:cNvSpPr>
            <p:nvPr/>
          </p:nvSpPr>
          <p:spPr bwMode="auto">
            <a:xfrm>
              <a:off x="1033" y="2462"/>
              <a:ext cx="4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ko-KR" altLang="en-US" sz="1800" b="1">
                  <a:solidFill>
                    <a:srgbClr val="790015"/>
                  </a:solidFill>
                  <a:latin typeface="Helvetica" charset="0"/>
                  <a:ea typeface="굴림" charset="0"/>
                  <a:cs typeface="굴림" charset="0"/>
                </a:rPr>
                <a:t>   요셉</a:t>
              </a:r>
              <a:endParaRPr lang="en-US" altLang="ko-KR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굴림" charset="0"/>
                <a:cs typeface="굴림" charset="0"/>
              </a:endParaRPr>
            </a:p>
          </p:txBody>
        </p:sp>
        <p:sp>
          <p:nvSpPr>
            <p:cNvPr id="85036" name="Line 41"/>
            <p:cNvSpPr>
              <a:spLocks noChangeShapeType="1"/>
            </p:cNvSpPr>
            <p:nvPr/>
          </p:nvSpPr>
          <p:spPr bwMode="auto">
            <a:xfrm>
              <a:off x="905" y="2623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37" name="Rectangle 42"/>
            <p:cNvSpPr>
              <a:spLocks noChangeArrowheads="1"/>
            </p:cNvSpPr>
            <p:nvPr/>
          </p:nvSpPr>
          <p:spPr bwMode="auto">
            <a:xfrm>
              <a:off x="1039" y="2846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38" name="AutoShape 43"/>
            <p:cNvSpPr>
              <a:spLocks noChangeArrowheads="1"/>
            </p:cNvSpPr>
            <p:nvPr/>
          </p:nvSpPr>
          <p:spPr bwMode="auto">
            <a:xfrm>
              <a:off x="1039" y="2623"/>
              <a:ext cx="819" cy="591"/>
            </a:xfrm>
            <a:prstGeom prst="roundRect">
              <a:avLst>
                <a:gd name="adj" fmla="val 1074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39" name="Rectangle 44"/>
            <p:cNvSpPr>
              <a:spLocks noChangeArrowheads="1"/>
            </p:cNvSpPr>
            <p:nvPr/>
          </p:nvSpPr>
          <p:spPr bwMode="auto">
            <a:xfrm>
              <a:off x="1039" y="2846"/>
              <a:ext cx="965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61" name="Rectangle 45"/>
            <p:cNvSpPr>
              <a:spLocks noChangeArrowheads="1"/>
            </p:cNvSpPr>
            <p:nvPr/>
          </p:nvSpPr>
          <p:spPr bwMode="auto">
            <a:xfrm>
              <a:off x="1034" y="2624"/>
              <a:ext cx="6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ko-KR" altLang="en-US" sz="1800" b="1">
                  <a:solidFill>
                    <a:srgbClr val="790015"/>
                  </a:solidFill>
                  <a:latin typeface="Helvetica" charset="0"/>
                  <a:ea typeface="굴림" charset="0"/>
                  <a:cs typeface="굴림" charset="0"/>
                </a:rPr>
                <a:t>   사사시대</a:t>
              </a:r>
              <a:endParaRPr lang="en-US" altLang="ko-KR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굴림" charset="0"/>
                <a:cs typeface="굴림" charset="0"/>
              </a:endParaRPr>
            </a:p>
          </p:txBody>
        </p:sp>
        <p:sp>
          <p:nvSpPr>
            <p:cNvPr id="85041" name="Line 46"/>
            <p:cNvSpPr>
              <a:spLocks noChangeShapeType="1"/>
            </p:cNvSpPr>
            <p:nvPr/>
          </p:nvSpPr>
          <p:spPr bwMode="auto">
            <a:xfrm>
              <a:off x="1039" y="2806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42" name="Rectangle 47"/>
            <p:cNvSpPr>
              <a:spLocks noChangeArrowheads="1"/>
            </p:cNvSpPr>
            <p:nvPr/>
          </p:nvSpPr>
          <p:spPr bwMode="auto">
            <a:xfrm>
              <a:off x="1178" y="3033"/>
              <a:ext cx="1365" cy="46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43" name="AutoShape 48"/>
            <p:cNvSpPr>
              <a:spLocks noChangeArrowheads="1"/>
            </p:cNvSpPr>
            <p:nvPr/>
          </p:nvSpPr>
          <p:spPr bwMode="auto">
            <a:xfrm>
              <a:off x="1178" y="2806"/>
              <a:ext cx="834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44" name="Rectangle 49"/>
            <p:cNvSpPr>
              <a:spLocks noChangeArrowheads="1"/>
            </p:cNvSpPr>
            <p:nvPr/>
          </p:nvSpPr>
          <p:spPr bwMode="auto">
            <a:xfrm>
              <a:off x="1178" y="3037"/>
              <a:ext cx="97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66" name="Rectangle 50"/>
            <p:cNvSpPr>
              <a:spLocks noChangeArrowheads="1"/>
            </p:cNvSpPr>
            <p:nvPr/>
          </p:nvSpPr>
          <p:spPr bwMode="auto">
            <a:xfrm>
              <a:off x="1192" y="2807"/>
              <a:ext cx="6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ko-KR" altLang="en-US" sz="1800" b="1">
                  <a:solidFill>
                    <a:srgbClr val="790015"/>
                  </a:solidFill>
                  <a:latin typeface="Helvetica" charset="0"/>
                  <a:ea typeface="굴림" charset="0"/>
                  <a:cs typeface="굴림" charset="0"/>
                </a:rPr>
                <a:t>   왕정시대</a:t>
              </a:r>
              <a:endParaRPr lang="en-US" altLang="ko-KR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굴림" charset="0"/>
                <a:cs typeface="굴림" charset="0"/>
              </a:endParaRPr>
            </a:p>
          </p:txBody>
        </p:sp>
        <p:sp>
          <p:nvSpPr>
            <p:cNvPr id="85046" name="Line 51"/>
            <p:cNvSpPr>
              <a:spLocks noChangeShapeType="1"/>
            </p:cNvSpPr>
            <p:nvPr/>
          </p:nvSpPr>
          <p:spPr bwMode="auto">
            <a:xfrm>
              <a:off x="1178" y="2984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47" name="Rectangle 52"/>
            <p:cNvSpPr>
              <a:spLocks noChangeArrowheads="1"/>
            </p:cNvSpPr>
            <p:nvPr/>
          </p:nvSpPr>
          <p:spPr bwMode="auto">
            <a:xfrm>
              <a:off x="1328" y="3207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48" name="AutoShape 53"/>
            <p:cNvSpPr>
              <a:spLocks noChangeArrowheads="1"/>
            </p:cNvSpPr>
            <p:nvPr/>
          </p:nvSpPr>
          <p:spPr bwMode="auto">
            <a:xfrm>
              <a:off x="1328" y="2984"/>
              <a:ext cx="803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49" name="Rectangle 54"/>
            <p:cNvSpPr>
              <a:spLocks noChangeArrowheads="1"/>
            </p:cNvSpPr>
            <p:nvPr/>
          </p:nvSpPr>
          <p:spPr bwMode="auto">
            <a:xfrm>
              <a:off x="1328" y="3207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71" name="Rectangle 55"/>
            <p:cNvSpPr>
              <a:spLocks noChangeArrowheads="1"/>
            </p:cNvSpPr>
            <p:nvPr/>
          </p:nvSpPr>
          <p:spPr bwMode="auto">
            <a:xfrm>
              <a:off x="1317" y="2982"/>
              <a:ext cx="6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ko-KR" altLang="en-US" sz="1800" b="1">
                  <a:solidFill>
                    <a:srgbClr val="790015"/>
                  </a:solidFill>
                  <a:latin typeface="Helvetica" charset="0"/>
                  <a:ea typeface="굴림" charset="0"/>
                  <a:cs typeface="굴림" charset="0"/>
                </a:rPr>
                <a:t>   포로시대</a:t>
              </a:r>
              <a:endParaRPr lang="en-US" altLang="ko-KR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굴림" charset="0"/>
                <a:cs typeface="굴림" charset="0"/>
              </a:endParaRPr>
            </a:p>
          </p:txBody>
        </p:sp>
        <p:sp>
          <p:nvSpPr>
            <p:cNvPr id="85051" name="Line 56"/>
            <p:cNvSpPr>
              <a:spLocks noChangeShapeType="1"/>
            </p:cNvSpPr>
            <p:nvPr/>
          </p:nvSpPr>
          <p:spPr bwMode="auto">
            <a:xfrm>
              <a:off x="1328" y="3167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52" name="Line 57"/>
            <p:cNvSpPr>
              <a:spLocks noChangeShapeType="1"/>
            </p:cNvSpPr>
            <p:nvPr/>
          </p:nvSpPr>
          <p:spPr bwMode="auto">
            <a:xfrm>
              <a:off x="2118" y="3207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53" name="Rectangle 58"/>
            <p:cNvSpPr>
              <a:spLocks noChangeArrowheads="1"/>
            </p:cNvSpPr>
            <p:nvPr/>
          </p:nvSpPr>
          <p:spPr bwMode="auto">
            <a:xfrm>
              <a:off x="1500" y="3382"/>
              <a:ext cx="1364" cy="45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54" name="AutoShape 59"/>
            <p:cNvSpPr>
              <a:spLocks noChangeArrowheads="1"/>
            </p:cNvSpPr>
            <p:nvPr/>
          </p:nvSpPr>
          <p:spPr bwMode="auto">
            <a:xfrm>
              <a:off x="1500" y="3167"/>
              <a:ext cx="789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55" name="Rectangle 60"/>
            <p:cNvSpPr>
              <a:spLocks noChangeArrowheads="1"/>
            </p:cNvSpPr>
            <p:nvPr/>
          </p:nvSpPr>
          <p:spPr bwMode="auto">
            <a:xfrm>
              <a:off x="1500" y="3382"/>
              <a:ext cx="963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77" name="Rectangle 61"/>
            <p:cNvSpPr>
              <a:spLocks noChangeArrowheads="1"/>
            </p:cNvSpPr>
            <p:nvPr/>
          </p:nvSpPr>
          <p:spPr bwMode="auto">
            <a:xfrm>
              <a:off x="1562" y="3168"/>
              <a:ext cx="53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ko-KR" altLang="en-US" sz="1800" b="1">
                  <a:solidFill>
                    <a:srgbClr val="790015"/>
                  </a:solidFill>
                  <a:latin typeface="Helvetica" charset="0"/>
                  <a:ea typeface="굴림" charset="0"/>
                  <a:cs typeface="굴림" charset="0"/>
                </a:rPr>
                <a:t>   중간기</a:t>
              </a:r>
              <a:endParaRPr lang="en-US" altLang="ko-KR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굴림" charset="0"/>
                <a:cs typeface="굴림" charset="0"/>
              </a:endParaRPr>
            </a:p>
          </p:txBody>
        </p:sp>
        <p:sp>
          <p:nvSpPr>
            <p:cNvPr id="85057" name="Line 62"/>
            <p:cNvSpPr>
              <a:spLocks noChangeShapeType="1"/>
            </p:cNvSpPr>
            <p:nvPr/>
          </p:nvSpPr>
          <p:spPr bwMode="auto">
            <a:xfrm>
              <a:off x="1500" y="3342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58" name="Line 63"/>
            <p:cNvSpPr>
              <a:spLocks noChangeShapeType="1"/>
            </p:cNvSpPr>
            <p:nvPr/>
          </p:nvSpPr>
          <p:spPr bwMode="auto">
            <a:xfrm>
              <a:off x="2289" y="3382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59" name="Rectangle 64"/>
            <p:cNvSpPr>
              <a:spLocks noChangeArrowheads="1"/>
            </p:cNvSpPr>
            <p:nvPr/>
          </p:nvSpPr>
          <p:spPr bwMode="auto">
            <a:xfrm>
              <a:off x="1673" y="3592"/>
              <a:ext cx="1365" cy="463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60" name="AutoShape 65"/>
            <p:cNvSpPr>
              <a:spLocks noChangeArrowheads="1"/>
            </p:cNvSpPr>
            <p:nvPr/>
          </p:nvSpPr>
          <p:spPr bwMode="auto">
            <a:xfrm>
              <a:off x="1673" y="3342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61" name="Rectangle 66"/>
            <p:cNvSpPr>
              <a:spLocks noChangeArrowheads="1"/>
            </p:cNvSpPr>
            <p:nvPr/>
          </p:nvSpPr>
          <p:spPr bwMode="auto">
            <a:xfrm>
              <a:off x="1673" y="3612"/>
              <a:ext cx="865" cy="37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5062" name="Group 67"/>
            <p:cNvGrpSpPr>
              <a:grpSpLocks/>
            </p:cNvGrpSpPr>
            <p:nvPr/>
          </p:nvGrpSpPr>
          <p:grpSpPr bwMode="auto">
            <a:xfrm>
              <a:off x="1753" y="3356"/>
              <a:ext cx="544" cy="280"/>
              <a:chOff x="3063" y="3101"/>
              <a:chExt cx="544" cy="280"/>
            </a:xfrm>
          </p:grpSpPr>
          <p:sp>
            <p:nvSpPr>
              <p:cNvPr id="86084" name="Rectangle 68"/>
              <p:cNvSpPr>
                <a:spLocks noChangeArrowheads="1"/>
              </p:cNvSpPr>
              <p:nvPr/>
            </p:nvSpPr>
            <p:spPr bwMode="auto">
              <a:xfrm>
                <a:off x="3063" y="3112"/>
                <a:ext cx="186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ko-KR" altLang="en-US" sz="2800" b="1">
                    <a:solidFill>
                      <a:schemeClr val="accent1"/>
                    </a:solidFill>
                    <a:latin typeface="Helvetica" charset="0"/>
                    <a:ea typeface="굴림" charset="0"/>
                    <a:cs typeface="굴림" charset="0"/>
                  </a:rPr>
                  <a:t>   </a:t>
                </a:r>
                <a:endParaRPr lang="ko-KR" altLang="en-US" sz="40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  <a:ea typeface="굴림" charset="0"/>
                  <a:cs typeface="굴림" charset="0"/>
                </a:endParaRPr>
              </a:p>
            </p:txBody>
          </p:sp>
          <p:sp>
            <p:nvSpPr>
              <p:cNvPr id="86085" name="Rectangle 69"/>
              <p:cNvSpPr>
                <a:spLocks noChangeArrowheads="1"/>
              </p:cNvSpPr>
              <p:nvPr/>
            </p:nvSpPr>
            <p:spPr bwMode="auto">
              <a:xfrm>
                <a:off x="3143" y="3101"/>
                <a:ext cx="464" cy="2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ko-KR" altLang="en-US" sz="2900" b="1">
                    <a:solidFill>
                      <a:schemeClr val="accent1"/>
                    </a:solidFill>
                    <a:latin typeface="Helvetica" charset="0"/>
                    <a:ea typeface="굴림" charset="0"/>
                    <a:cs typeface="굴림" charset="0"/>
                  </a:rPr>
                  <a:t>예수</a:t>
                </a:r>
                <a:endParaRPr lang="ko-KR" altLang="en-US" sz="40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  <a:ea typeface="굴림" charset="0"/>
                  <a:cs typeface="굴림" charset="0"/>
                </a:endParaRPr>
              </a:p>
            </p:txBody>
          </p:sp>
        </p:grpSp>
        <p:sp>
          <p:nvSpPr>
            <p:cNvPr id="85063" name="Line 70"/>
            <p:cNvSpPr>
              <a:spLocks noChangeShapeType="1"/>
            </p:cNvSpPr>
            <p:nvPr/>
          </p:nvSpPr>
          <p:spPr bwMode="auto">
            <a:xfrm>
              <a:off x="1673" y="3544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64" name="Line 71"/>
            <p:cNvSpPr>
              <a:spLocks noChangeShapeType="1"/>
            </p:cNvSpPr>
            <p:nvPr/>
          </p:nvSpPr>
          <p:spPr bwMode="auto">
            <a:xfrm flipV="1">
              <a:off x="2132" y="3036"/>
              <a:ext cx="158" cy="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6088" name="Text Box 72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A27C"/>
                </a:solidFill>
                <a:latin typeface="Comic Sans MS" charset="0"/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86089" name="Text Box 73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FFFF"/>
              </a:solidFill>
              <a:ea typeface="굴림" charset="0"/>
              <a:cs typeface="굴림" charset="0"/>
            </a:endParaRPr>
          </a:p>
        </p:txBody>
      </p:sp>
      <p:sp>
        <p:nvSpPr>
          <p:cNvPr id="86090" name="Text Box 74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63</a:t>
            </a:r>
          </a:p>
        </p:txBody>
      </p:sp>
      <p:pic>
        <p:nvPicPr>
          <p:cNvPr id="86091" name="Picture 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275" y="1125538"/>
            <a:ext cx="5235575" cy="473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6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6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213" y="609600"/>
            <a:ext cx="7569200" cy="554355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7043" name="Oval 3"/>
          <p:cNvSpPr>
            <a:spLocks noChangeArrowheads="1"/>
          </p:cNvSpPr>
          <p:nvPr/>
        </p:nvSpPr>
        <p:spPr bwMode="auto">
          <a:xfrm>
            <a:off x="3357563" y="2178050"/>
            <a:ext cx="1905000" cy="1203325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A27C"/>
                </a:solidFill>
                <a:latin typeface="Comic Sans MS" charset="0"/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1400" b="1">
              <a:solidFill>
                <a:srgbClr val="FFFFFF"/>
              </a:solidFill>
              <a:ea typeface="굴림" charset="0"/>
              <a:cs typeface="굴림" charset="0"/>
            </a:endParaRPr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64</a:t>
            </a:r>
          </a:p>
        </p:txBody>
      </p:sp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3479800" y="2794000"/>
            <a:ext cx="165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chemeClr val="bg2"/>
                </a:solidFill>
                <a:ea typeface="굴림" charset="0"/>
                <a:cs typeface="굴림" charset="0"/>
              </a:rPr>
              <a:t>성경파일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888" y="576263"/>
            <a:ext cx="7607300" cy="5608637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1525588" y="1254125"/>
            <a:ext cx="5961062" cy="5159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altLang="ko-KR" sz="2800" i="1">
                <a:latin typeface="Times" charset="0"/>
                <a:ea typeface="굴림" charset="0"/>
                <a:cs typeface="굴림" charset="0"/>
              </a:rPr>
              <a:t>C   </a:t>
            </a:r>
          </a:p>
        </p:txBody>
      </p:sp>
      <p:sp>
        <p:nvSpPr>
          <p:cNvPr id="88068" name="Line 4"/>
          <p:cNvSpPr>
            <a:spLocks noChangeShapeType="1"/>
          </p:cNvSpPr>
          <p:nvPr/>
        </p:nvSpPr>
        <p:spPr bwMode="auto">
          <a:xfrm>
            <a:off x="2166938" y="2387600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88069" name="Line 5"/>
          <p:cNvSpPr>
            <a:spLocks noChangeShapeType="1"/>
          </p:cNvSpPr>
          <p:nvPr/>
        </p:nvSpPr>
        <p:spPr bwMode="auto">
          <a:xfrm>
            <a:off x="3251200" y="23907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88070" name="Line 6"/>
          <p:cNvSpPr>
            <a:spLocks noChangeShapeType="1"/>
          </p:cNvSpPr>
          <p:nvPr/>
        </p:nvSpPr>
        <p:spPr bwMode="auto">
          <a:xfrm>
            <a:off x="4330700" y="23907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88071" name="Line 7"/>
          <p:cNvSpPr>
            <a:spLocks noChangeShapeType="1"/>
          </p:cNvSpPr>
          <p:nvPr/>
        </p:nvSpPr>
        <p:spPr bwMode="auto">
          <a:xfrm>
            <a:off x="5380038" y="23907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88072" name="Line 8"/>
          <p:cNvSpPr>
            <a:spLocks noChangeShapeType="1"/>
          </p:cNvSpPr>
          <p:nvPr/>
        </p:nvSpPr>
        <p:spPr bwMode="auto">
          <a:xfrm>
            <a:off x="6459538" y="23907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88073" name="Line 9"/>
          <p:cNvSpPr>
            <a:spLocks noChangeShapeType="1"/>
          </p:cNvSpPr>
          <p:nvPr/>
        </p:nvSpPr>
        <p:spPr bwMode="auto">
          <a:xfrm>
            <a:off x="3241675" y="2932113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88074" name="Line 10"/>
          <p:cNvSpPr>
            <a:spLocks noChangeShapeType="1"/>
          </p:cNvSpPr>
          <p:nvPr/>
        </p:nvSpPr>
        <p:spPr bwMode="auto">
          <a:xfrm>
            <a:off x="3241675" y="34829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88075" name="Line 11"/>
          <p:cNvSpPr>
            <a:spLocks noChangeShapeType="1"/>
          </p:cNvSpPr>
          <p:nvPr/>
        </p:nvSpPr>
        <p:spPr bwMode="auto">
          <a:xfrm>
            <a:off x="3228975" y="4033838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88076" name="Line 12"/>
          <p:cNvSpPr>
            <a:spLocks noChangeShapeType="1"/>
          </p:cNvSpPr>
          <p:nvPr/>
        </p:nvSpPr>
        <p:spPr bwMode="auto">
          <a:xfrm>
            <a:off x="4308475" y="2932113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88077" name="Line 13"/>
          <p:cNvSpPr>
            <a:spLocks noChangeShapeType="1"/>
          </p:cNvSpPr>
          <p:nvPr/>
        </p:nvSpPr>
        <p:spPr bwMode="auto">
          <a:xfrm>
            <a:off x="4302125" y="3479800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88078" name="Text Box 14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A27C"/>
                </a:solidFill>
                <a:latin typeface="Comic Sans MS" charset="0"/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88079" name="Text Box 15"/>
          <p:cNvSpPr txBox="1">
            <a:spLocks noChangeArrowheads="1"/>
          </p:cNvSpPr>
          <p:nvPr/>
        </p:nvSpPr>
        <p:spPr bwMode="auto">
          <a:xfrm>
            <a:off x="8834438" y="61849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FFFF"/>
              </a:solidFill>
              <a:ea typeface="굴림" charset="0"/>
              <a:cs typeface="굴림" charset="0"/>
            </a:endParaRPr>
          </a:p>
        </p:txBody>
      </p:sp>
      <p:sp>
        <p:nvSpPr>
          <p:cNvPr id="88080" name="Text Box 16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1400" b="1">
              <a:solidFill>
                <a:srgbClr val="FFFFFF"/>
              </a:solidFill>
              <a:ea typeface="굴림" charset="0"/>
              <a:cs typeface="굴림" charset="0"/>
            </a:endParaRPr>
          </a:p>
        </p:txBody>
      </p:sp>
      <p:sp>
        <p:nvSpPr>
          <p:cNvPr id="88081" name="Text Box 17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65</a:t>
            </a:r>
          </a:p>
        </p:txBody>
      </p:sp>
      <p:sp>
        <p:nvSpPr>
          <p:cNvPr id="88082" name="Text Box 18"/>
          <p:cNvSpPr txBox="1">
            <a:spLocks noChangeArrowheads="1"/>
          </p:cNvSpPr>
          <p:nvPr/>
        </p:nvSpPr>
        <p:spPr bwMode="auto">
          <a:xfrm>
            <a:off x="8651875" y="6413500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FFFF"/>
                </a:solidFill>
                <a:ea typeface="굴림" charset="0"/>
                <a:cs typeface="굴림" charset="0"/>
              </a:rPr>
              <a:t>10</a:t>
            </a:r>
          </a:p>
        </p:txBody>
      </p:sp>
      <p:sp>
        <p:nvSpPr>
          <p:cNvPr id="88083" name="Text Box 19"/>
          <p:cNvSpPr txBox="1">
            <a:spLocks noChangeArrowheads="1"/>
          </p:cNvSpPr>
          <p:nvPr/>
        </p:nvSpPr>
        <p:spPr bwMode="auto">
          <a:xfrm>
            <a:off x="2298700" y="2057400"/>
            <a:ext cx="901700" cy="2746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200" b="1">
                <a:solidFill>
                  <a:schemeClr val="bg2"/>
                </a:solidFill>
                <a:ea typeface="굴림" charset="0"/>
                <a:cs typeface="굴림" charset="0"/>
              </a:rPr>
              <a:t>창조</a:t>
            </a:r>
          </a:p>
        </p:txBody>
      </p:sp>
      <p:sp>
        <p:nvSpPr>
          <p:cNvPr id="88084" name="Text Box 20"/>
          <p:cNvSpPr txBox="1">
            <a:spLocks noChangeArrowheads="1"/>
          </p:cNvSpPr>
          <p:nvPr/>
        </p:nvSpPr>
        <p:spPr bwMode="auto">
          <a:xfrm>
            <a:off x="3289300" y="2057400"/>
            <a:ext cx="939800" cy="2746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200" b="1">
                <a:solidFill>
                  <a:schemeClr val="bg2"/>
                </a:solidFill>
                <a:ea typeface="굴림" charset="0"/>
                <a:cs typeface="굴림" charset="0"/>
              </a:rPr>
              <a:t>아브라함</a:t>
            </a:r>
          </a:p>
        </p:txBody>
      </p:sp>
      <p:sp>
        <p:nvSpPr>
          <p:cNvPr id="88085" name="Text Box 21"/>
          <p:cNvSpPr txBox="1">
            <a:spLocks noChangeArrowheads="1"/>
          </p:cNvSpPr>
          <p:nvPr/>
        </p:nvSpPr>
        <p:spPr bwMode="auto">
          <a:xfrm>
            <a:off x="3454400" y="2603500"/>
            <a:ext cx="749300" cy="2746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200" b="1">
                <a:solidFill>
                  <a:schemeClr val="bg2"/>
                </a:solidFill>
                <a:ea typeface="굴림" charset="0"/>
                <a:cs typeface="굴림" charset="0"/>
              </a:rPr>
              <a:t>요셉</a:t>
            </a:r>
          </a:p>
        </p:txBody>
      </p:sp>
      <p:sp>
        <p:nvSpPr>
          <p:cNvPr id="88086" name="Text Box 22"/>
          <p:cNvSpPr txBox="1">
            <a:spLocks noChangeArrowheads="1"/>
          </p:cNvSpPr>
          <p:nvPr/>
        </p:nvSpPr>
        <p:spPr bwMode="auto">
          <a:xfrm>
            <a:off x="3251200" y="3162300"/>
            <a:ext cx="1028700" cy="2746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200" b="1">
                <a:solidFill>
                  <a:schemeClr val="bg2"/>
                </a:solidFill>
                <a:ea typeface="굴림" charset="0"/>
                <a:cs typeface="굴림" charset="0"/>
              </a:rPr>
              <a:t>모세</a:t>
            </a:r>
          </a:p>
        </p:txBody>
      </p:sp>
      <p:sp>
        <p:nvSpPr>
          <p:cNvPr id="88087" name="Text Box 23"/>
          <p:cNvSpPr txBox="1">
            <a:spLocks noChangeArrowheads="1"/>
          </p:cNvSpPr>
          <p:nvPr/>
        </p:nvSpPr>
        <p:spPr bwMode="auto">
          <a:xfrm>
            <a:off x="3124200" y="3733800"/>
            <a:ext cx="1270000" cy="2746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200" b="1">
                <a:solidFill>
                  <a:schemeClr val="bg2"/>
                </a:solidFill>
                <a:ea typeface="굴림" charset="0"/>
                <a:cs typeface="굴림" charset="0"/>
              </a:rPr>
              <a:t>여호수아</a:t>
            </a:r>
          </a:p>
        </p:txBody>
      </p:sp>
      <p:sp>
        <p:nvSpPr>
          <p:cNvPr id="88088" name="Text Box 24"/>
          <p:cNvSpPr txBox="1">
            <a:spLocks noChangeArrowheads="1"/>
          </p:cNvSpPr>
          <p:nvPr/>
        </p:nvSpPr>
        <p:spPr bwMode="auto">
          <a:xfrm>
            <a:off x="4419600" y="2057400"/>
            <a:ext cx="812800" cy="2746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200" b="1">
                <a:solidFill>
                  <a:schemeClr val="bg2"/>
                </a:solidFill>
                <a:ea typeface="굴림" charset="0"/>
                <a:cs typeface="굴림" charset="0"/>
              </a:rPr>
              <a:t>사사시대</a:t>
            </a:r>
          </a:p>
        </p:txBody>
      </p:sp>
      <p:sp>
        <p:nvSpPr>
          <p:cNvPr id="88089" name="Text Box 25"/>
          <p:cNvSpPr txBox="1">
            <a:spLocks noChangeArrowheads="1"/>
          </p:cNvSpPr>
          <p:nvPr/>
        </p:nvSpPr>
        <p:spPr bwMode="auto">
          <a:xfrm>
            <a:off x="4427538" y="2628900"/>
            <a:ext cx="792162" cy="2746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200" b="1">
                <a:solidFill>
                  <a:schemeClr val="bg2"/>
                </a:solidFill>
                <a:ea typeface="굴림" charset="0"/>
                <a:cs typeface="굴림" charset="0"/>
              </a:rPr>
              <a:t>왕정시대</a:t>
            </a:r>
          </a:p>
        </p:txBody>
      </p:sp>
      <p:sp>
        <p:nvSpPr>
          <p:cNvPr id="88090" name="Text Box 26"/>
          <p:cNvSpPr txBox="1">
            <a:spLocks noChangeArrowheads="1"/>
          </p:cNvSpPr>
          <p:nvPr/>
        </p:nvSpPr>
        <p:spPr bwMode="auto">
          <a:xfrm>
            <a:off x="4419600" y="3187700"/>
            <a:ext cx="914400" cy="2746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200" b="1">
                <a:solidFill>
                  <a:schemeClr val="bg2"/>
                </a:solidFill>
                <a:ea typeface="굴림" charset="0"/>
                <a:cs typeface="굴림" charset="0"/>
              </a:rPr>
              <a:t>포로시대</a:t>
            </a:r>
          </a:p>
        </p:txBody>
      </p:sp>
      <p:sp>
        <p:nvSpPr>
          <p:cNvPr id="88091" name="Text Box 27"/>
          <p:cNvSpPr txBox="1">
            <a:spLocks noChangeArrowheads="1"/>
          </p:cNvSpPr>
          <p:nvPr/>
        </p:nvSpPr>
        <p:spPr bwMode="auto">
          <a:xfrm>
            <a:off x="5486400" y="2082800"/>
            <a:ext cx="812800" cy="2746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200" b="1">
                <a:solidFill>
                  <a:schemeClr val="bg2"/>
                </a:solidFill>
                <a:ea typeface="굴림" charset="0"/>
                <a:cs typeface="굴림" charset="0"/>
              </a:rPr>
              <a:t>중간기</a:t>
            </a:r>
          </a:p>
        </p:txBody>
      </p:sp>
      <p:sp>
        <p:nvSpPr>
          <p:cNvPr id="88092" name="Text Box 28"/>
          <p:cNvSpPr txBox="1">
            <a:spLocks noChangeArrowheads="1"/>
          </p:cNvSpPr>
          <p:nvPr/>
        </p:nvSpPr>
        <p:spPr bwMode="auto">
          <a:xfrm>
            <a:off x="6565900" y="2044700"/>
            <a:ext cx="812800" cy="2746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200" b="1">
                <a:solidFill>
                  <a:schemeClr val="bg2"/>
                </a:solidFill>
                <a:ea typeface="굴림" charset="0"/>
                <a:cs typeface="굴림" charset="0"/>
              </a:rPr>
              <a:t>예수</a:t>
            </a:r>
          </a:p>
        </p:txBody>
      </p:sp>
      <p:sp>
        <p:nvSpPr>
          <p:cNvPr id="88093" name="Rectangle 2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ko-KR" altLang="en-US">
                <a:ea typeface="굴림" charset="0"/>
                <a:cs typeface="굴림" charset="0"/>
              </a:rPr>
              <a:t>‘’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888" y="576263"/>
            <a:ext cx="7607300" cy="5608637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1525588" y="1254125"/>
            <a:ext cx="5961062" cy="5159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altLang="ko-KR" sz="2800" i="1">
                <a:latin typeface="Times" charset="0"/>
                <a:ea typeface="굴림" charset="0"/>
                <a:cs typeface="굴림" charset="0"/>
              </a:rPr>
              <a:t>C   </a:t>
            </a:r>
          </a:p>
        </p:txBody>
      </p:sp>
      <p:sp>
        <p:nvSpPr>
          <p:cNvPr id="89092" name="Line 4"/>
          <p:cNvSpPr>
            <a:spLocks noChangeShapeType="1"/>
          </p:cNvSpPr>
          <p:nvPr/>
        </p:nvSpPr>
        <p:spPr bwMode="auto">
          <a:xfrm>
            <a:off x="2166938" y="2387600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89093" name="Line 5"/>
          <p:cNvSpPr>
            <a:spLocks noChangeShapeType="1"/>
          </p:cNvSpPr>
          <p:nvPr/>
        </p:nvSpPr>
        <p:spPr bwMode="auto">
          <a:xfrm>
            <a:off x="3251200" y="23907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89094" name="Line 6"/>
          <p:cNvSpPr>
            <a:spLocks noChangeShapeType="1"/>
          </p:cNvSpPr>
          <p:nvPr/>
        </p:nvSpPr>
        <p:spPr bwMode="auto">
          <a:xfrm>
            <a:off x="4330700" y="23907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89095" name="Line 7"/>
          <p:cNvSpPr>
            <a:spLocks noChangeShapeType="1"/>
          </p:cNvSpPr>
          <p:nvPr/>
        </p:nvSpPr>
        <p:spPr bwMode="auto">
          <a:xfrm>
            <a:off x="5380038" y="23907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89096" name="Line 8"/>
          <p:cNvSpPr>
            <a:spLocks noChangeShapeType="1"/>
          </p:cNvSpPr>
          <p:nvPr/>
        </p:nvSpPr>
        <p:spPr bwMode="auto">
          <a:xfrm>
            <a:off x="6459538" y="23907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89097" name="Line 9"/>
          <p:cNvSpPr>
            <a:spLocks noChangeShapeType="1"/>
          </p:cNvSpPr>
          <p:nvPr/>
        </p:nvSpPr>
        <p:spPr bwMode="auto">
          <a:xfrm>
            <a:off x="3241675" y="2932113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89098" name="Line 10"/>
          <p:cNvSpPr>
            <a:spLocks noChangeShapeType="1"/>
          </p:cNvSpPr>
          <p:nvPr/>
        </p:nvSpPr>
        <p:spPr bwMode="auto">
          <a:xfrm>
            <a:off x="3241675" y="34829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89099" name="Line 11"/>
          <p:cNvSpPr>
            <a:spLocks noChangeShapeType="1"/>
          </p:cNvSpPr>
          <p:nvPr/>
        </p:nvSpPr>
        <p:spPr bwMode="auto">
          <a:xfrm>
            <a:off x="3228975" y="4033838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89100" name="Line 12"/>
          <p:cNvSpPr>
            <a:spLocks noChangeShapeType="1"/>
          </p:cNvSpPr>
          <p:nvPr/>
        </p:nvSpPr>
        <p:spPr bwMode="auto">
          <a:xfrm>
            <a:off x="4308475" y="2932113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89101" name="Line 13"/>
          <p:cNvSpPr>
            <a:spLocks noChangeShapeType="1"/>
          </p:cNvSpPr>
          <p:nvPr/>
        </p:nvSpPr>
        <p:spPr bwMode="auto">
          <a:xfrm>
            <a:off x="4302125" y="3479800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89102" name="Text Box 14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A27C"/>
                </a:solidFill>
                <a:latin typeface="Comic Sans MS" charset="0"/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89103" name="Text Box 15"/>
          <p:cNvSpPr txBox="1">
            <a:spLocks noChangeArrowheads="1"/>
          </p:cNvSpPr>
          <p:nvPr/>
        </p:nvSpPr>
        <p:spPr bwMode="auto">
          <a:xfrm>
            <a:off x="8834438" y="61849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FFFF"/>
              </a:solidFill>
              <a:ea typeface="굴림" charset="0"/>
              <a:cs typeface="굴림" charset="0"/>
            </a:endParaRPr>
          </a:p>
        </p:txBody>
      </p:sp>
      <p:sp>
        <p:nvSpPr>
          <p:cNvPr id="89104" name="Text Box 16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1400" b="1">
              <a:solidFill>
                <a:srgbClr val="FFFFFF"/>
              </a:solidFill>
              <a:ea typeface="굴림" charset="0"/>
              <a:cs typeface="굴림" charset="0"/>
            </a:endParaRPr>
          </a:p>
        </p:txBody>
      </p:sp>
      <p:sp>
        <p:nvSpPr>
          <p:cNvPr id="89105" name="Text Box 17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65</a:t>
            </a:r>
          </a:p>
        </p:txBody>
      </p:sp>
      <p:sp>
        <p:nvSpPr>
          <p:cNvPr id="89106" name="Text Box 18"/>
          <p:cNvSpPr txBox="1">
            <a:spLocks noChangeArrowheads="1"/>
          </p:cNvSpPr>
          <p:nvPr/>
        </p:nvSpPr>
        <p:spPr bwMode="auto">
          <a:xfrm>
            <a:off x="8651875" y="6413500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FFFF"/>
                </a:solidFill>
                <a:ea typeface="굴림" charset="0"/>
                <a:cs typeface="굴림" charset="0"/>
              </a:rPr>
              <a:t>10</a:t>
            </a:r>
          </a:p>
        </p:txBody>
      </p:sp>
      <p:sp>
        <p:nvSpPr>
          <p:cNvPr id="89107" name="Text Box 19"/>
          <p:cNvSpPr txBox="1">
            <a:spLocks noChangeArrowheads="1"/>
          </p:cNvSpPr>
          <p:nvPr/>
        </p:nvSpPr>
        <p:spPr bwMode="auto">
          <a:xfrm>
            <a:off x="2298700" y="2057400"/>
            <a:ext cx="901700" cy="2746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200" b="1">
                <a:solidFill>
                  <a:schemeClr val="bg2"/>
                </a:solidFill>
                <a:ea typeface="굴림" charset="0"/>
                <a:cs typeface="굴림" charset="0"/>
              </a:rPr>
              <a:t>창조</a:t>
            </a:r>
          </a:p>
        </p:txBody>
      </p:sp>
      <p:sp>
        <p:nvSpPr>
          <p:cNvPr id="89108" name="Text Box 20"/>
          <p:cNvSpPr txBox="1">
            <a:spLocks noChangeArrowheads="1"/>
          </p:cNvSpPr>
          <p:nvPr/>
        </p:nvSpPr>
        <p:spPr bwMode="auto">
          <a:xfrm>
            <a:off x="3289300" y="2057400"/>
            <a:ext cx="939800" cy="2746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200" b="1">
                <a:solidFill>
                  <a:schemeClr val="bg2"/>
                </a:solidFill>
                <a:ea typeface="굴림" charset="0"/>
                <a:cs typeface="굴림" charset="0"/>
              </a:rPr>
              <a:t>아브라함</a:t>
            </a:r>
          </a:p>
        </p:txBody>
      </p:sp>
      <p:sp>
        <p:nvSpPr>
          <p:cNvPr id="89109" name="Text Box 21"/>
          <p:cNvSpPr txBox="1">
            <a:spLocks noChangeArrowheads="1"/>
          </p:cNvSpPr>
          <p:nvPr/>
        </p:nvSpPr>
        <p:spPr bwMode="auto">
          <a:xfrm>
            <a:off x="3454400" y="2603500"/>
            <a:ext cx="749300" cy="2746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200" b="1">
                <a:solidFill>
                  <a:schemeClr val="bg2"/>
                </a:solidFill>
                <a:ea typeface="굴림" charset="0"/>
                <a:cs typeface="굴림" charset="0"/>
              </a:rPr>
              <a:t>요셉</a:t>
            </a:r>
          </a:p>
        </p:txBody>
      </p:sp>
      <p:sp>
        <p:nvSpPr>
          <p:cNvPr id="89110" name="Text Box 22"/>
          <p:cNvSpPr txBox="1">
            <a:spLocks noChangeArrowheads="1"/>
          </p:cNvSpPr>
          <p:nvPr/>
        </p:nvSpPr>
        <p:spPr bwMode="auto">
          <a:xfrm>
            <a:off x="3251200" y="3162300"/>
            <a:ext cx="1028700" cy="2746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200" b="1">
                <a:solidFill>
                  <a:schemeClr val="bg2"/>
                </a:solidFill>
                <a:ea typeface="굴림" charset="0"/>
                <a:cs typeface="굴림" charset="0"/>
              </a:rPr>
              <a:t>모세</a:t>
            </a:r>
          </a:p>
        </p:txBody>
      </p:sp>
      <p:sp>
        <p:nvSpPr>
          <p:cNvPr id="89111" name="Text Box 23"/>
          <p:cNvSpPr txBox="1">
            <a:spLocks noChangeArrowheads="1"/>
          </p:cNvSpPr>
          <p:nvPr/>
        </p:nvSpPr>
        <p:spPr bwMode="auto">
          <a:xfrm>
            <a:off x="3136900" y="3733800"/>
            <a:ext cx="1270000" cy="2746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200" b="1">
                <a:solidFill>
                  <a:schemeClr val="bg2"/>
                </a:solidFill>
                <a:ea typeface="굴림" charset="0"/>
                <a:cs typeface="굴림" charset="0"/>
              </a:rPr>
              <a:t>여호수아’;</a:t>
            </a:r>
          </a:p>
        </p:txBody>
      </p:sp>
      <p:sp>
        <p:nvSpPr>
          <p:cNvPr id="89112" name="Text Box 24"/>
          <p:cNvSpPr txBox="1">
            <a:spLocks noChangeArrowheads="1"/>
          </p:cNvSpPr>
          <p:nvPr/>
        </p:nvSpPr>
        <p:spPr bwMode="auto">
          <a:xfrm>
            <a:off x="4419600" y="2057400"/>
            <a:ext cx="812800" cy="2746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200" b="1">
                <a:solidFill>
                  <a:schemeClr val="bg2"/>
                </a:solidFill>
                <a:ea typeface="굴림" charset="0"/>
                <a:cs typeface="굴림" charset="0"/>
              </a:rPr>
              <a:t>사사시대</a:t>
            </a:r>
          </a:p>
        </p:txBody>
      </p:sp>
      <p:sp>
        <p:nvSpPr>
          <p:cNvPr id="89113" name="Text Box 25"/>
          <p:cNvSpPr txBox="1">
            <a:spLocks noChangeArrowheads="1"/>
          </p:cNvSpPr>
          <p:nvPr/>
        </p:nvSpPr>
        <p:spPr bwMode="auto">
          <a:xfrm>
            <a:off x="4470400" y="2628900"/>
            <a:ext cx="893763" cy="2746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200" b="1">
                <a:solidFill>
                  <a:schemeClr val="bg2"/>
                </a:solidFill>
                <a:ea typeface="굴림" charset="0"/>
                <a:cs typeface="굴림" charset="0"/>
              </a:rPr>
              <a:t>왕정시대</a:t>
            </a:r>
            <a:endParaRPr lang="en-US" altLang="ko-KR" sz="1200" b="1">
              <a:solidFill>
                <a:schemeClr val="bg2"/>
              </a:solidFill>
              <a:ea typeface="굴림" charset="0"/>
              <a:cs typeface="굴림" charset="0"/>
            </a:endParaRPr>
          </a:p>
        </p:txBody>
      </p:sp>
      <p:sp>
        <p:nvSpPr>
          <p:cNvPr id="89114" name="Text Box 26"/>
          <p:cNvSpPr txBox="1">
            <a:spLocks noChangeArrowheads="1"/>
          </p:cNvSpPr>
          <p:nvPr/>
        </p:nvSpPr>
        <p:spPr bwMode="auto">
          <a:xfrm>
            <a:off x="4419600" y="3187700"/>
            <a:ext cx="914400" cy="2746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200" b="1">
                <a:solidFill>
                  <a:schemeClr val="bg2"/>
                </a:solidFill>
                <a:ea typeface="굴림" charset="0"/>
                <a:cs typeface="굴림" charset="0"/>
              </a:rPr>
              <a:t>포로시대</a:t>
            </a:r>
          </a:p>
        </p:txBody>
      </p:sp>
      <p:sp>
        <p:nvSpPr>
          <p:cNvPr id="89115" name="Text Box 27"/>
          <p:cNvSpPr txBox="1">
            <a:spLocks noChangeArrowheads="1"/>
          </p:cNvSpPr>
          <p:nvPr/>
        </p:nvSpPr>
        <p:spPr bwMode="auto">
          <a:xfrm>
            <a:off x="5486400" y="2082800"/>
            <a:ext cx="812800" cy="2746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200" b="1">
                <a:solidFill>
                  <a:schemeClr val="bg2"/>
                </a:solidFill>
                <a:ea typeface="굴림" charset="0"/>
                <a:cs typeface="굴림" charset="0"/>
              </a:rPr>
              <a:t>중간기</a:t>
            </a:r>
          </a:p>
        </p:txBody>
      </p:sp>
      <p:sp>
        <p:nvSpPr>
          <p:cNvPr id="89116" name="Text Box 28"/>
          <p:cNvSpPr txBox="1">
            <a:spLocks noChangeArrowheads="1"/>
          </p:cNvSpPr>
          <p:nvPr/>
        </p:nvSpPr>
        <p:spPr bwMode="auto">
          <a:xfrm>
            <a:off x="6565900" y="2044700"/>
            <a:ext cx="812800" cy="2746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200" b="1">
                <a:solidFill>
                  <a:schemeClr val="bg2"/>
                </a:solidFill>
                <a:ea typeface="굴림" charset="0"/>
                <a:cs typeface="굴림" charset="0"/>
              </a:rPr>
              <a:t>예수</a:t>
            </a:r>
          </a:p>
        </p:txBody>
      </p:sp>
      <p:sp>
        <p:nvSpPr>
          <p:cNvPr id="89117" name="Rectangle 29"/>
          <p:cNvSpPr>
            <a:spLocks noChangeArrowheads="1"/>
          </p:cNvSpPr>
          <p:nvPr/>
        </p:nvSpPr>
        <p:spPr bwMode="auto">
          <a:xfrm>
            <a:off x="2500313" y="1193800"/>
            <a:ext cx="545465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altLang="ko-KR" sz="4000" b="1" i="1">
                <a:solidFill>
                  <a:schemeClr val="accent2"/>
                </a:solidFill>
                <a:latin typeface="Times" charset="0"/>
                <a:ea typeface="굴림" charset="0"/>
                <a:cs typeface="굴림" charset="0"/>
              </a:rPr>
              <a:t>C           7          S      J</a:t>
            </a:r>
          </a:p>
        </p:txBody>
      </p:sp>
      <p:sp>
        <p:nvSpPr>
          <p:cNvPr id="89118" name="Rectangle 30"/>
          <p:cNvSpPr>
            <a:spLocks noChangeArrowheads="1"/>
          </p:cNvSpPr>
          <p:nvPr/>
        </p:nvSpPr>
        <p:spPr bwMode="auto">
          <a:xfrm>
            <a:off x="1112838" y="2605088"/>
            <a:ext cx="1685925" cy="88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ko-KR" altLang="en-US" b="1" i="1">
                <a:solidFill>
                  <a:schemeClr val="accent2"/>
                </a:solidFill>
                <a:latin typeface="Times" charset="0"/>
                <a:ea typeface="굴림" charset="0"/>
                <a:cs typeface="굴림" charset="0"/>
              </a:rPr>
              <a:t>         </a:t>
            </a:r>
            <a:r>
              <a:rPr lang="ko-KR" altLang="en-US" sz="2800" b="1" i="1">
                <a:solidFill>
                  <a:schemeClr val="accent2"/>
                </a:solidFill>
                <a:latin typeface="Times" charset="0"/>
                <a:ea typeface="굴림" charset="0"/>
                <a:cs typeface="굴림" charset="0"/>
              </a:rPr>
              <a:t>4  </a:t>
            </a:r>
            <a:r>
              <a:rPr lang="ko-KR" altLang="en-US" b="1" i="1">
                <a:solidFill>
                  <a:schemeClr val="accent2"/>
                </a:solidFill>
                <a:latin typeface="Times" charset="0"/>
                <a:ea typeface="굴림" charset="0"/>
                <a:cs typeface="굴림" charset="0"/>
              </a:rPr>
              <a:t>           </a:t>
            </a:r>
          </a:p>
          <a:p>
            <a:pPr>
              <a:defRPr/>
            </a:pPr>
            <a:r>
              <a:rPr lang="ko-KR" altLang="en-US" b="1" i="1">
                <a:solidFill>
                  <a:schemeClr val="accent2"/>
                </a:solidFill>
                <a:latin typeface="Times" charset="0"/>
                <a:ea typeface="굴림" charset="0"/>
                <a:cs typeface="굴림" charset="0"/>
              </a:rPr>
              <a:t>     사람</a:t>
            </a:r>
            <a:r>
              <a:rPr lang="en-US" altLang="ko-KR" b="1" i="1">
                <a:solidFill>
                  <a:schemeClr val="accent2"/>
                </a:solidFill>
                <a:latin typeface="Times" charset="0"/>
                <a:ea typeface="굴림" charset="0"/>
                <a:cs typeface="굴림" charset="0"/>
              </a:rPr>
              <a:t>     </a:t>
            </a:r>
          </a:p>
        </p:txBody>
      </p:sp>
      <p:sp>
        <p:nvSpPr>
          <p:cNvPr id="89119" name="Text Box 31"/>
          <p:cNvSpPr txBox="1">
            <a:spLocks noChangeArrowheads="1"/>
          </p:cNvSpPr>
          <p:nvPr/>
        </p:nvSpPr>
        <p:spPr bwMode="auto">
          <a:xfrm>
            <a:off x="2633663" y="1476375"/>
            <a:ext cx="914400" cy="282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72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ush Script MT" charset="0"/>
                <a:ea typeface="굴림" charset="0"/>
                <a:cs typeface="굴림" charset="0"/>
              </a:rPr>
              <a:t>{</a:t>
            </a:r>
          </a:p>
        </p:txBody>
      </p:sp>
      <p:sp>
        <p:nvSpPr>
          <p:cNvPr id="89120" name="Text Box 32"/>
          <p:cNvSpPr txBox="1">
            <a:spLocks noChangeArrowheads="1"/>
          </p:cNvSpPr>
          <p:nvPr/>
        </p:nvSpPr>
        <p:spPr bwMode="auto">
          <a:xfrm>
            <a:off x="4965700" y="1462088"/>
            <a:ext cx="1130300" cy="282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72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ush Script MT" charset="0"/>
                <a:ea typeface="굴림" charset="0"/>
                <a:cs typeface="굴림" charset="0"/>
              </a:rPr>
              <a:t>}</a:t>
            </a:r>
          </a:p>
        </p:txBody>
      </p:sp>
      <p:sp>
        <p:nvSpPr>
          <p:cNvPr id="89121" name="Rectangle 33"/>
          <p:cNvSpPr>
            <a:spLocks noChangeArrowheads="1"/>
          </p:cNvSpPr>
          <p:nvPr/>
        </p:nvSpPr>
        <p:spPr bwMode="auto">
          <a:xfrm>
            <a:off x="5708650" y="2700338"/>
            <a:ext cx="2127250" cy="88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ko-KR" altLang="en-US" b="1" i="1">
                <a:solidFill>
                  <a:schemeClr val="accent2"/>
                </a:solidFill>
                <a:latin typeface="Times" charset="0"/>
                <a:ea typeface="굴림" charset="0"/>
                <a:cs typeface="굴림" charset="0"/>
              </a:rPr>
              <a:t>           </a:t>
            </a:r>
            <a:r>
              <a:rPr lang="ko-KR" altLang="en-US" sz="2800" b="1" i="1">
                <a:solidFill>
                  <a:schemeClr val="accent2"/>
                </a:solidFill>
                <a:latin typeface="Times" charset="0"/>
                <a:ea typeface="굴림" charset="0"/>
                <a:cs typeface="굴림" charset="0"/>
              </a:rPr>
              <a:t>3</a:t>
            </a:r>
            <a:endParaRPr lang="ko-KR" altLang="en-US" b="1" i="1">
              <a:solidFill>
                <a:schemeClr val="accent2"/>
              </a:solidFill>
              <a:latin typeface="Times" charset="0"/>
              <a:ea typeface="굴림" charset="0"/>
              <a:cs typeface="굴림" charset="0"/>
            </a:endParaRPr>
          </a:p>
          <a:p>
            <a:pPr>
              <a:defRPr/>
            </a:pPr>
            <a:r>
              <a:rPr lang="ko-KR" altLang="en-US" b="1" i="1">
                <a:solidFill>
                  <a:schemeClr val="accent2"/>
                </a:solidFill>
                <a:latin typeface="Times" charset="0"/>
                <a:ea typeface="굴림" charset="0"/>
                <a:cs typeface="굴림" charset="0"/>
              </a:rPr>
              <a:t>       사회</a:t>
            </a:r>
            <a:endParaRPr lang="en-US" altLang="ko-KR" b="1" i="1">
              <a:solidFill>
                <a:schemeClr val="accent2"/>
              </a:solidFill>
              <a:latin typeface="Times" charset="0"/>
              <a:ea typeface="굴림" charset="0"/>
              <a:cs typeface="굴림" charset="0"/>
            </a:endParaRP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9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9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9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9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9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9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9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9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9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9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9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9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9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9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02" grpId="0" autoUpdateAnimBg="0"/>
      <p:bldP spid="89103" grpId="0" autoUpdateAnimBg="0"/>
      <p:bldP spid="89104" grpId="0" autoUpdateAnimBg="0"/>
      <p:bldP spid="89105" grpId="0" autoUpdateAnimBg="0"/>
      <p:bldP spid="89106" grpId="0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284663" y="620713"/>
            <a:ext cx="7985126" cy="5743575"/>
          </a:xfrm>
          <a:prstGeom prst="rect">
            <a:avLst/>
          </a:prstGeom>
          <a:noFill/>
          <a:ln w="76200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90115" name="Group 3"/>
          <p:cNvGrpSpPr>
            <a:grpSpLocks/>
          </p:cNvGrpSpPr>
          <p:nvPr/>
        </p:nvGrpSpPr>
        <p:grpSpPr bwMode="auto">
          <a:xfrm>
            <a:off x="2076450" y="1225550"/>
            <a:ext cx="2763838" cy="1343025"/>
            <a:chOff x="2412" y="2052"/>
            <a:chExt cx="1741" cy="846"/>
          </a:xfrm>
        </p:grpSpPr>
        <p:sp>
          <p:nvSpPr>
            <p:cNvPr id="89155" name="Rectangle 4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56" name="AutoShape 5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57" name="Rectangle 6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19" name="Rectangle 7"/>
            <p:cNvSpPr>
              <a:spLocks noChangeArrowheads="1"/>
            </p:cNvSpPr>
            <p:nvPr/>
          </p:nvSpPr>
          <p:spPr bwMode="auto">
            <a:xfrm>
              <a:off x="2662" y="2078"/>
              <a:ext cx="4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ko-KR" altLang="en-US" sz="1800" b="1">
                  <a:solidFill>
                    <a:srgbClr val="790015"/>
                  </a:solidFill>
                  <a:latin typeface="Helvetica" charset="0"/>
                  <a:ea typeface="굴림" charset="0"/>
                  <a:cs typeface="굴림" charset="0"/>
                </a:rPr>
                <a:t>   창조</a:t>
              </a:r>
              <a:endParaRPr lang="en-US" altLang="ko-KR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굴림" charset="0"/>
                <a:cs typeface="굴림" charset="0"/>
              </a:endParaRPr>
            </a:p>
          </p:txBody>
        </p:sp>
        <p:sp>
          <p:nvSpPr>
            <p:cNvPr id="89159" name="Line 8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0121" name="Group 9"/>
          <p:cNvGrpSpPr>
            <a:grpSpLocks/>
          </p:cNvGrpSpPr>
          <p:nvPr/>
        </p:nvGrpSpPr>
        <p:grpSpPr bwMode="auto">
          <a:xfrm>
            <a:off x="2317750" y="1581150"/>
            <a:ext cx="2763838" cy="1343025"/>
            <a:chOff x="2412" y="2052"/>
            <a:chExt cx="1741" cy="846"/>
          </a:xfrm>
        </p:grpSpPr>
        <p:sp>
          <p:nvSpPr>
            <p:cNvPr id="89150" name="Rectangle 10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51" name="AutoShape 11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52" name="Rectangle 12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25" name="Rectangle 13"/>
            <p:cNvSpPr>
              <a:spLocks noChangeArrowheads="1"/>
            </p:cNvSpPr>
            <p:nvPr/>
          </p:nvSpPr>
          <p:spPr bwMode="auto">
            <a:xfrm>
              <a:off x="2518" y="2078"/>
              <a:ext cx="6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ko-KR" altLang="en-US" sz="1800" b="1">
                  <a:solidFill>
                    <a:srgbClr val="790015"/>
                  </a:solidFill>
                  <a:latin typeface="Helvetica" charset="0"/>
                  <a:ea typeface="굴림" charset="0"/>
                  <a:cs typeface="굴림" charset="0"/>
                </a:rPr>
                <a:t>   아브라함</a:t>
              </a:r>
              <a:endParaRPr lang="en-US" altLang="ko-KR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굴림" charset="0"/>
                <a:cs typeface="굴림" charset="0"/>
              </a:endParaRPr>
            </a:p>
          </p:txBody>
        </p:sp>
        <p:sp>
          <p:nvSpPr>
            <p:cNvPr id="89154" name="Line 14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0127" name="Group 15"/>
          <p:cNvGrpSpPr>
            <a:grpSpLocks/>
          </p:cNvGrpSpPr>
          <p:nvPr/>
        </p:nvGrpSpPr>
        <p:grpSpPr bwMode="auto">
          <a:xfrm>
            <a:off x="2597150" y="1924050"/>
            <a:ext cx="2763838" cy="1343025"/>
            <a:chOff x="2412" y="2052"/>
            <a:chExt cx="1741" cy="846"/>
          </a:xfrm>
        </p:grpSpPr>
        <p:sp>
          <p:nvSpPr>
            <p:cNvPr id="89145" name="Rectangle 16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46" name="AutoShape 17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47" name="Rectangle 18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31" name="Rectangle 19"/>
            <p:cNvSpPr>
              <a:spLocks noChangeArrowheads="1"/>
            </p:cNvSpPr>
            <p:nvPr/>
          </p:nvSpPr>
          <p:spPr bwMode="auto">
            <a:xfrm>
              <a:off x="2662" y="2078"/>
              <a:ext cx="4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ko-KR" altLang="en-US" sz="1800" b="1">
                  <a:solidFill>
                    <a:srgbClr val="790015"/>
                  </a:solidFill>
                  <a:latin typeface="Helvetica" charset="0"/>
                  <a:ea typeface="굴림" charset="0"/>
                  <a:cs typeface="굴림" charset="0"/>
                </a:rPr>
                <a:t>   요셉</a:t>
              </a:r>
              <a:endParaRPr lang="en-US" altLang="ko-KR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굴림" charset="0"/>
                <a:cs typeface="굴림" charset="0"/>
              </a:endParaRPr>
            </a:p>
          </p:txBody>
        </p:sp>
        <p:sp>
          <p:nvSpPr>
            <p:cNvPr id="89149" name="Line 20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0133" name="Group 21"/>
          <p:cNvGrpSpPr>
            <a:grpSpLocks/>
          </p:cNvGrpSpPr>
          <p:nvPr/>
        </p:nvGrpSpPr>
        <p:grpSpPr bwMode="auto">
          <a:xfrm>
            <a:off x="2889250" y="2241550"/>
            <a:ext cx="2763838" cy="1343025"/>
            <a:chOff x="2412" y="2052"/>
            <a:chExt cx="1741" cy="846"/>
          </a:xfrm>
        </p:grpSpPr>
        <p:sp>
          <p:nvSpPr>
            <p:cNvPr id="89140" name="Rectangle 22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41" name="AutoShape 23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42" name="Rectangle 24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37" name="Rectangle 25"/>
            <p:cNvSpPr>
              <a:spLocks noChangeArrowheads="1"/>
            </p:cNvSpPr>
            <p:nvPr/>
          </p:nvSpPr>
          <p:spPr bwMode="auto">
            <a:xfrm>
              <a:off x="2662" y="2078"/>
              <a:ext cx="4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ko-KR" altLang="en-US" sz="1800" b="1">
                  <a:solidFill>
                    <a:srgbClr val="790015"/>
                  </a:solidFill>
                  <a:latin typeface="Helvetica" charset="0"/>
                  <a:ea typeface="굴림" charset="0"/>
                  <a:cs typeface="굴림" charset="0"/>
                </a:rPr>
                <a:t>   모세</a:t>
              </a:r>
              <a:endParaRPr lang="en-US" altLang="ko-KR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굴림" charset="0"/>
                <a:cs typeface="굴림" charset="0"/>
              </a:endParaRPr>
            </a:p>
          </p:txBody>
        </p:sp>
        <p:sp>
          <p:nvSpPr>
            <p:cNvPr id="89144" name="Line 26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0139" name="Group 27"/>
          <p:cNvGrpSpPr>
            <a:grpSpLocks/>
          </p:cNvGrpSpPr>
          <p:nvPr/>
        </p:nvGrpSpPr>
        <p:grpSpPr bwMode="auto">
          <a:xfrm>
            <a:off x="3155950" y="2546350"/>
            <a:ext cx="2763838" cy="1343025"/>
            <a:chOff x="2412" y="2052"/>
            <a:chExt cx="1741" cy="846"/>
          </a:xfrm>
        </p:grpSpPr>
        <p:sp>
          <p:nvSpPr>
            <p:cNvPr id="89135" name="Rectangle 28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36" name="AutoShape 29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37" name="Rectangle 30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43" name="Rectangle 31"/>
            <p:cNvSpPr>
              <a:spLocks noChangeArrowheads="1"/>
            </p:cNvSpPr>
            <p:nvPr/>
          </p:nvSpPr>
          <p:spPr bwMode="auto">
            <a:xfrm>
              <a:off x="2518" y="2078"/>
              <a:ext cx="6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ko-KR" altLang="en-US" sz="1800" b="1">
                  <a:solidFill>
                    <a:srgbClr val="790015"/>
                  </a:solidFill>
                  <a:latin typeface="Helvetica" charset="0"/>
                  <a:ea typeface="굴림" charset="0"/>
                  <a:cs typeface="굴림" charset="0"/>
                </a:rPr>
                <a:t>   여호수아</a:t>
              </a:r>
              <a:endParaRPr lang="en-US" altLang="ko-KR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굴림" charset="0"/>
                <a:cs typeface="굴림" charset="0"/>
              </a:endParaRPr>
            </a:p>
          </p:txBody>
        </p:sp>
        <p:sp>
          <p:nvSpPr>
            <p:cNvPr id="89139" name="Line 32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0145" name="Group 33"/>
          <p:cNvGrpSpPr>
            <a:grpSpLocks/>
          </p:cNvGrpSpPr>
          <p:nvPr/>
        </p:nvGrpSpPr>
        <p:grpSpPr bwMode="auto">
          <a:xfrm>
            <a:off x="3435350" y="2851150"/>
            <a:ext cx="2763838" cy="1343025"/>
            <a:chOff x="2412" y="2052"/>
            <a:chExt cx="1741" cy="846"/>
          </a:xfrm>
        </p:grpSpPr>
        <p:sp>
          <p:nvSpPr>
            <p:cNvPr id="89130" name="Rectangle 34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31" name="AutoShape 35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32" name="Rectangle 36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49" name="Rectangle 37"/>
            <p:cNvSpPr>
              <a:spLocks noChangeArrowheads="1"/>
            </p:cNvSpPr>
            <p:nvPr/>
          </p:nvSpPr>
          <p:spPr bwMode="auto">
            <a:xfrm>
              <a:off x="2525" y="2078"/>
              <a:ext cx="68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ko-KR" altLang="en-US" sz="1800" b="1">
                  <a:solidFill>
                    <a:srgbClr val="790015"/>
                  </a:solidFill>
                  <a:latin typeface="Helvetica" charset="0"/>
                  <a:ea typeface="굴림" charset="0"/>
                  <a:cs typeface="굴림" charset="0"/>
                </a:rPr>
                <a:t>   사사시대</a:t>
              </a:r>
              <a:endParaRPr lang="en-US" altLang="ko-KR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굴림" charset="0"/>
                <a:cs typeface="굴림" charset="0"/>
              </a:endParaRPr>
            </a:p>
          </p:txBody>
        </p:sp>
        <p:sp>
          <p:nvSpPr>
            <p:cNvPr id="89134" name="Line 38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0151" name="Group 39"/>
          <p:cNvGrpSpPr>
            <a:grpSpLocks/>
          </p:cNvGrpSpPr>
          <p:nvPr/>
        </p:nvGrpSpPr>
        <p:grpSpPr bwMode="auto">
          <a:xfrm>
            <a:off x="3727450" y="3168650"/>
            <a:ext cx="2763838" cy="1343025"/>
            <a:chOff x="2412" y="2052"/>
            <a:chExt cx="1741" cy="846"/>
          </a:xfrm>
        </p:grpSpPr>
        <p:sp>
          <p:nvSpPr>
            <p:cNvPr id="89125" name="Rectangle 40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26" name="AutoShape 41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27" name="Rectangle 42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55" name="Rectangle 43"/>
            <p:cNvSpPr>
              <a:spLocks noChangeArrowheads="1"/>
            </p:cNvSpPr>
            <p:nvPr/>
          </p:nvSpPr>
          <p:spPr bwMode="auto">
            <a:xfrm>
              <a:off x="2525" y="2078"/>
              <a:ext cx="68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ko-KR" altLang="en-US" sz="1800" b="1">
                  <a:solidFill>
                    <a:srgbClr val="790015"/>
                  </a:solidFill>
                  <a:latin typeface="Helvetica" charset="0"/>
                  <a:ea typeface="굴림" charset="0"/>
                  <a:cs typeface="굴림" charset="0"/>
                </a:rPr>
                <a:t>   왕정시대</a:t>
              </a:r>
              <a:endParaRPr lang="en-US" altLang="ko-KR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굴림" charset="0"/>
                <a:cs typeface="굴림" charset="0"/>
              </a:endParaRPr>
            </a:p>
          </p:txBody>
        </p:sp>
        <p:sp>
          <p:nvSpPr>
            <p:cNvPr id="89129" name="Line 44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0157" name="Group 45"/>
          <p:cNvGrpSpPr>
            <a:grpSpLocks/>
          </p:cNvGrpSpPr>
          <p:nvPr/>
        </p:nvGrpSpPr>
        <p:grpSpPr bwMode="auto">
          <a:xfrm>
            <a:off x="3968750" y="3524250"/>
            <a:ext cx="2763838" cy="1343025"/>
            <a:chOff x="2412" y="2052"/>
            <a:chExt cx="1741" cy="846"/>
          </a:xfrm>
        </p:grpSpPr>
        <p:sp>
          <p:nvSpPr>
            <p:cNvPr id="89120" name="Rectangle 46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21" name="AutoShape 47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22" name="Rectangle 48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61" name="Rectangle 49"/>
            <p:cNvSpPr>
              <a:spLocks noChangeArrowheads="1"/>
            </p:cNvSpPr>
            <p:nvPr/>
          </p:nvSpPr>
          <p:spPr bwMode="auto">
            <a:xfrm>
              <a:off x="2524" y="2078"/>
              <a:ext cx="68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ko-KR" altLang="en-US" sz="1800" b="1">
                  <a:solidFill>
                    <a:srgbClr val="790015"/>
                  </a:solidFill>
                  <a:latin typeface="Helvetica" charset="0"/>
                  <a:ea typeface="굴림" charset="0"/>
                  <a:cs typeface="굴림" charset="0"/>
                </a:rPr>
                <a:t>   포로시대</a:t>
              </a:r>
              <a:endParaRPr lang="en-US" altLang="ko-KR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굴림" charset="0"/>
                <a:cs typeface="굴림" charset="0"/>
              </a:endParaRPr>
            </a:p>
          </p:txBody>
        </p:sp>
        <p:sp>
          <p:nvSpPr>
            <p:cNvPr id="89124" name="Line 50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0163" name="Group 51"/>
          <p:cNvGrpSpPr>
            <a:grpSpLocks/>
          </p:cNvGrpSpPr>
          <p:nvPr/>
        </p:nvGrpSpPr>
        <p:grpSpPr bwMode="auto">
          <a:xfrm>
            <a:off x="4273550" y="3859213"/>
            <a:ext cx="2760663" cy="1333500"/>
            <a:chOff x="2652" y="2271"/>
            <a:chExt cx="1739" cy="840"/>
          </a:xfrm>
        </p:grpSpPr>
        <p:sp>
          <p:nvSpPr>
            <p:cNvPr id="89116" name="Rectangle 52"/>
            <p:cNvSpPr>
              <a:spLocks noChangeArrowheads="1"/>
            </p:cNvSpPr>
            <p:nvPr/>
          </p:nvSpPr>
          <p:spPr bwMode="auto">
            <a:xfrm>
              <a:off x="2652" y="2559"/>
              <a:ext cx="1739" cy="55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17" name="AutoShape 53"/>
            <p:cNvSpPr>
              <a:spLocks noChangeArrowheads="1"/>
            </p:cNvSpPr>
            <p:nvPr/>
          </p:nvSpPr>
          <p:spPr bwMode="auto">
            <a:xfrm>
              <a:off x="2652" y="2271"/>
              <a:ext cx="1006" cy="71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18" name="Rectangle 54"/>
            <p:cNvSpPr>
              <a:spLocks noChangeArrowheads="1"/>
            </p:cNvSpPr>
            <p:nvPr/>
          </p:nvSpPr>
          <p:spPr bwMode="auto">
            <a:xfrm>
              <a:off x="2678" y="2585"/>
              <a:ext cx="1227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67" name="Rectangle 55"/>
            <p:cNvSpPr>
              <a:spLocks noChangeArrowheads="1"/>
            </p:cNvSpPr>
            <p:nvPr/>
          </p:nvSpPr>
          <p:spPr bwMode="auto">
            <a:xfrm>
              <a:off x="2859" y="2298"/>
              <a:ext cx="55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ko-KR" altLang="en-US" sz="1800" b="1">
                  <a:solidFill>
                    <a:srgbClr val="790015"/>
                  </a:solidFill>
                  <a:latin typeface="Helvetica" charset="0"/>
                  <a:ea typeface="굴림" charset="0"/>
                  <a:cs typeface="굴림" charset="0"/>
                </a:rPr>
                <a:t>   중간기</a:t>
              </a:r>
              <a:endParaRPr lang="en-US" altLang="ko-KR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굴림" charset="0"/>
                <a:cs typeface="굴림" charset="0"/>
              </a:endParaRPr>
            </a:p>
          </p:txBody>
        </p:sp>
      </p:grpSp>
      <p:grpSp>
        <p:nvGrpSpPr>
          <p:cNvPr id="90168" name="Group 56"/>
          <p:cNvGrpSpPr>
            <a:grpSpLocks/>
          </p:cNvGrpSpPr>
          <p:nvPr/>
        </p:nvGrpSpPr>
        <p:grpSpPr bwMode="auto">
          <a:xfrm>
            <a:off x="4578350" y="4538663"/>
            <a:ext cx="2762250" cy="1479550"/>
            <a:chOff x="3948" y="107"/>
            <a:chExt cx="1740" cy="932"/>
          </a:xfrm>
        </p:grpSpPr>
        <p:sp>
          <p:nvSpPr>
            <p:cNvPr id="89108" name="Rectangle 57"/>
            <p:cNvSpPr>
              <a:spLocks noChangeArrowheads="1"/>
            </p:cNvSpPr>
            <p:nvPr/>
          </p:nvSpPr>
          <p:spPr bwMode="auto">
            <a:xfrm>
              <a:off x="3948" y="472"/>
              <a:ext cx="1740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09" name="AutoShape 58"/>
            <p:cNvSpPr>
              <a:spLocks noChangeArrowheads="1"/>
            </p:cNvSpPr>
            <p:nvPr/>
          </p:nvSpPr>
          <p:spPr bwMode="auto">
            <a:xfrm>
              <a:off x="3948" y="107"/>
              <a:ext cx="1007" cy="71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10" name="Rectangle 59"/>
            <p:cNvSpPr>
              <a:spLocks noChangeArrowheads="1"/>
            </p:cNvSpPr>
            <p:nvPr/>
          </p:nvSpPr>
          <p:spPr bwMode="auto">
            <a:xfrm>
              <a:off x="3953" y="472"/>
              <a:ext cx="1245" cy="47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9111" name="Group 60"/>
            <p:cNvGrpSpPr>
              <a:grpSpLocks/>
            </p:cNvGrpSpPr>
            <p:nvPr/>
          </p:nvGrpSpPr>
          <p:grpSpPr bwMode="auto">
            <a:xfrm>
              <a:off x="4060" y="130"/>
              <a:ext cx="696" cy="384"/>
              <a:chOff x="3083" y="3101"/>
              <a:chExt cx="545" cy="318"/>
            </a:xfrm>
          </p:grpSpPr>
          <p:sp>
            <p:nvSpPr>
              <p:cNvPr id="90173" name="Rectangle 61"/>
              <p:cNvSpPr>
                <a:spLocks noChangeArrowheads="1"/>
              </p:cNvSpPr>
              <p:nvPr/>
            </p:nvSpPr>
            <p:spPr bwMode="auto">
              <a:xfrm>
                <a:off x="3083" y="3113"/>
                <a:ext cx="146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ko-KR" altLang="en-US" sz="2800" b="1">
                    <a:solidFill>
                      <a:srgbClr val="790015"/>
                    </a:solidFill>
                    <a:latin typeface="Helvetica" charset="0"/>
                    <a:ea typeface="굴림" charset="0"/>
                    <a:cs typeface="굴림" charset="0"/>
                  </a:rPr>
                  <a:t>   </a:t>
                </a:r>
                <a:endParaRPr lang="ko-KR" altLang="en-US" sz="40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  <a:ea typeface="굴림" charset="0"/>
                  <a:cs typeface="굴림" charset="0"/>
                </a:endParaRPr>
              </a:p>
            </p:txBody>
          </p:sp>
          <p:sp>
            <p:nvSpPr>
              <p:cNvPr id="90174" name="Rectangle 62"/>
              <p:cNvSpPr>
                <a:spLocks noChangeArrowheads="1"/>
              </p:cNvSpPr>
              <p:nvPr/>
            </p:nvSpPr>
            <p:spPr bwMode="auto">
              <a:xfrm>
                <a:off x="3125" y="3101"/>
                <a:ext cx="503" cy="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ko-KR" altLang="en-US" sz="4000" b="1">
                    <a:solidFill>
                      <a:srgbClr val="FFA27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Helvetica" charset="0"/>
                    <a:ea typeface="굴림" charset="0"/>
                    <a:cs typeface="굴림" charset="0"/>
                  </a:rPr>
                  <a:t>예수</a:t>
                </a:r>
              </a:p>
            </p:txBody>
          </p:sp>
        </p:grpSp>
        <p:sp>
          <p:nvSpPr>
            <p:cNvPr id="89112" name="Line 63"/>
            <p:cNvSpPr>
              <a:spLocks noChangeShapeType="1"/>
            </p:cNvSpPr>
            <p:nvPr/>
          </p:nvSpPr>
          <p:spPr bwMode="auto">
            <a:xfrm>
              <a:off x="3948" y="412"/>
              <a:ext cx="1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13" name="Line 64"/>
            <p:cNvSpPr>
              <a:spLocks noChangeShapeType="1"/>
            </p:cNvSpPr>
            <p:nvPr/>
          </p:nvSpPr>
          <p:spPr bwMode="auto">
            <a:xfrm>
              <a:off x="4945" y="472"/>
              <a:ext cx="545" cy="2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177" name="Text Box 65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A27C"/>
                </a:solidFill>
                <a:latin typeface="Comic Sans MS" charset="0"/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90178" name="Text Box 66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67</a:t>
            </a:r>
          </a:p>
        </p:txBody>
      </p:sp>
      <p:sp>
        <p:nvSpPr>
          <p:cNvPr id="90179" name="Rectangle 67"/>
          <p:cNvSpPr>
            <a:spLocks noChangeArrowheads="1"/>
          </p:cNvSpPr>
          <p:nvPr/>
        </p:nvSpPr>
        <p:spPr bwMode="auto">
          <a:xfrm>
            <a:off x="0" y="836613"/>
            <a:ext cx="7980363" cy="5788025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90180" name="Text Box 68"/>
          <p:cNvSpPr txBox="1">
            <a:spLocks noChangeArrowheads="1"/>
          </p:cNvSpPr>
          <p:nvPr/>
        </p:nvSpPr>
        <p:spPr bwMode="auto">
          <a:xfrm>
            <a:off x="2103438" y="441325"/>
            <a:ext cx="4872037" cy="82391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4800" b="1">
                <a:solidFill>
                  <a:schemeClr val="tx2"/>
                </a:solidFill>
                <a:latin typeface="Comic Sans MS" charset="0"/>
                <a:ea typeface="굴림" charset="0"/>
                <a:cs typeface="굴림" charset="0"/>
              </a:rPr>
              <a:t>당신의 성경파일!</a:t>
            </a:r>
          </a:p>
        </p:txBody>
      </p:sp>
      <p:sp>
        <p:nvSpPr>
          <p:cNvPr id="90181" name="Text Box 69"/>
          <p:cNvSpPr txBox="1">
            <a:spLocks noChangeArrowheads="1"/>
          </p:cNvSpPr>
          <p:nvPr/>
        </p:nvSpPr>
        <p:spPr bwMode="auto">
          <a:xfrm>
            <a:off x="3508375" y="1819275"/>
            <a:ext cx="1914525" cy="1128713"/>
          </a:xfrm>
          <a:prstGeom prst="rect">
            <a:avLst/>
          </a:prstGeom>
          <a:noFill/>
          <a:ln>
            <a:noFill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6800" b="1">
                <a:ea typeface="굴림" charset="0"/>
                <a:cs typeface="굴림" charset="0"/>
              </a:rPr>
              <a:t>연구</a:t>
            </a:r>
          </a:p>
        </p:txBody>
      </p:sp>
      <p:sp>
        <p:nvSpPr>
          <p:cNvPr id="90182" name="Text Box 70"/>
          <p:cNvSpPr txBox="1">
            <a:spLocks noChangeArrowheads="1"/>
          </p:cNvSpPr>
          <p:nvPr/>
        </p:nvSpPr>
        <p:spPr bwMode="auto">
          <a:xfrm>
            <a:off x="4067175" y="3141663"/>
            <a:ext cx="1879600" cy="1128712"/>
          </a:xfrm>
          <a:prstGeom prst="rect">
            <a:avLst/>
          </a:prstGeom>
          <a:noFill/>
          <a:ln>
            <a:noFill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6800" b="1">
                <a:ea typeface="굴림" charset="0"/>
                <a:cs typeface="굴림" charset="0"/>
              </a:rPr>
              <a:t>이해</a:t>
            </a:r>
          </a:p>
        </p:txBody>
      </p:sp>
      <p:sp>
        <p:nvSpPr>
          <p:cNvPr id="90183" name="Text Box 71"/>
          <p:cNvSpPr txBox="1">
            <a:spLocks noChangeArrowheads="1"/>
          </p:cNvSpPr>
          <p:nvPr/>
        </p:nvSpPr>
        <p:spPr bwMode="auto">
          <a:xfrm>
            <a:off x="2516188" y="4508500"/>
            <a:ext cx="3884612" cy="1128713"/>
          </a:xfrm>
          <a:prstGeom prst="rect">
            <a:avLst/>
          </a:prstGeom>
          <a:noFill/>
          <a:ln>
            <a:noFill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6800" b="1">
                <a:ea typeface="굴림" charset="0"/>
                <a:cs typeface="굴림" charset="0"/>
              </a:rPr>
              <a:t>성경의 맥</a:t>
            </a:r>
          </a:p>
        </p:txBody>
      </p:sp>
      <p:sp>
        <p:nvSpPr>
          <p:cNvPr id="90184" name="Text Box 72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FFFF"/>
                </a:solidFill>
                <a:ea typeface="굴림" charset="0"/>
                <a:cs typeface="굴림" charset="0"/>
              </a:rPr>
              <a:t>4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0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0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0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0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0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0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0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0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9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9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79" grpId="0" animBg="1"/>
      <p:bldP spid="90180" grpId="0" autoUpdateAnimBg="0"/>
      <p:bldP spid="90181" grpId="0" autoUpdateAnimBg="0"/>
      <p:bldP spid="90182" grpId="0" autoUpdateAnimBg="0"/>
      <p:bldP spid="9018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0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755650" y="762000"/>
            <a:ext cx="8086725" cy="59150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063" y="650875"/>
            <a:ext cx="7854950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0161" dir="1106097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-1047750" y="1225550"/>
            <a:ext cx="7870825" cy="564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863" y="625475"/>
            <a:ext cx="7854950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0161" dir="1106097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606425" y="623888"/>
            <a:ext cx="7859713" cy="5649912"/>
          </a:xfrm>
          <a:prstGeom prst="rect">
            <a:avLst/>
          </a:prstGeom>
          <a:solidFill>
            <a:srgbClr val="080808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233363" y="4191000"/>
            <a:ext cx="8618537" cy="1341438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3200" b="1"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rPr>
              <a:t>PART ONE</a:t>
            </a:r>
            <a:r>
              <a:rPr lang="en-US" altLang="ko-KR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rPr>
              <a:t>     </a:t>
            </a:r>
          </a:p>
          <a:p>
            <a:pPr algn="ctr">
              <a:spcBef>
                <a:spcPct val="50000"/>
              </a:spcBef>
              <a:defRPr/>
            </a:pPr>
            <a:r>
              <a:rPr lang="ko-KR" alt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rPr>
              <a:t>당신의 성경파일 열기</a:t>
            </a:r>
          </a:p>
        </p:txBody>
      </p:sp>
      <p:grpSp>
        <p:nvGrpSpPr>
          <p:cNvPr id="8201" name="Group 9"/>
          <p:cNvGrpSpPr>
            <a:grpSpLocks/>
          </p:cNvGrpSpPr>
          <p:nvPr/>
        </p:nvGrpSpPr>
        <p:grpSpPr bwMode="auto">
          <a:xfrm>
            <a:off x="688975" y="2014538"/>
            <a:ext cx="7696200" cy="1006475"/>
            <a:chOff x="434" y="1269"/>
            <a:chExt cx="4848" cy="634"/>
          </a:xfrm>
        </p:grpSpPr>
        <p:sp>
          <p:nvSpPr>
            <p:cNvPr id="8202" name="Text Box 10"/>
            <p:cNvSpPr txBox="1">
              <a:spLocks noChangeArrowheads="1"/>
            </p:cNvSpPr>
            <p:nvPr/>
          </p:nvSpPr>
          <p:spPr bwMode="auto">
            <a:xfrm>
              <a:off x="5030" y="1361"/>
              <a:ext cx="23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ko-KR" altLang="en-US" sz="2000" b="1" i="1">
                  <a:solidFill>
                    <a:srgbClr val="FFFC1E"/>
                  </a:solidFill>
                  <a:ea typeface="굴림" charset="0"/>
                  <a:cs typeface="굴림" charset="0"/>
                </a:rPr>
                <a:t>®</a:t>
              </a:r>
            </a:p>
          </p:txBody>
        </p:sp>
        <p:sp>
          <p:nvSpPr>
            <p:cNvPr id="8203" name="Text Box 11"/>
            <p:cNvSpPr txBox="1">
              <a:spLocks noChangeArrowheads="1"/>
            </p:cNvSpPr>
            <p:nvPr/>
          </p:nvSpPr>
          <p:spPr bwMode="auto">
            <a:xfrm>
              <a:off x="434" y="1269"/>
              <a:ext cx="4848" cy="634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ko-KR" altLang="en-US" sz="6000" i="1">
                  <a:solidFill>
                    <a:srgbClr val="FFFC1E"/>
                  </a:solidFill>
                  <a:latin typeface="Kosher-Normal" charset="0"/>
                  <a:ea typeface="굴림" charset="0"/>
                  <a:cs typeface="굴림" charset="0"/>
                </a:rPr>
                <a:t>성경은</a:t>
              </a:r>
              <a:r>
                <a:rPr lang="en-US" altLang="ko-KR" sz="6000" i="1">
                  <a:solidFill>
                    <a:srgbClr val="FFFC1E"/>
                  </a:solidFill>
                  <a:latin typeface="Kosher-Normal" charset="0"/>
                  <a:ea typeface="굴림" charset="0"/>
                  <a:cs typeface="굴림" charset="0"/>
                </a:rPr>
                <a:t>…</a:t>
              </a:r>
              <a:r>
                <a:rPr lang="ko-KR" altLang="en-US" sz="6000" i="1">
                  <a:solidFill>
                    <a:srgbClr val="FFFC1E"/>
                  </a:solidFill>
                  <a:latin typeface="Kosher-Normal" charset="0"/>
                  <a:ea typeface="굴림" charset="0"/>
                  <a:cs typeface="굴림" charset="0"/>
                </a:rPr>
                <a:t>기본적으로</a:t>
              </a:r>
              <a:endParaRPr lang="ko-KR" altLang="en-US" sz="2800" i="1">
                <a:solidFill>
                  <a:srgbClr val="FFFC1E"/>
                </a:solidFill>
                <a:latin typeface="Kosher-Normal" charset="0"/>
                <a:ea typeface="굴림" charset="0"/>
                <a:cs typeface="굴림" charset="0"/>
              </a:endParaRPr>
            </a:p>
          </p:txBody>
        </p:sp>
      </p:grp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660400" y="654050"/>
            <a:ext cx="7870825" cy="5640388"/>
          </a:xfrm>
          <a:prstGeom prst="rect">
            <a:avLst/>
          </a:prstGeom>
          <a:noFill/>
          <a:ln w="190500">
            <a:solidFill>
              <a:srgbClr val="79001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8088313" y="6542088"/>
            <a:ext cx="3365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05</a:t>
            </a:r>
            <a:endParaRPr lang="ko-KR" altLang="en-US" sz="1400">
              <a:solidFill>
                <a:srgbClr val="FFFFFF"/>
              </a:solidFill>
              <a:ea typeface="굴림" charset="0"/>
              <a:cs typeface="굴림" charset="0"/>
            </a:endParaRP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471488" y="6545263"/>
            <a:ext cx="9334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900" b="1">
                <a:solidFill>
                  <a:srgbClr val="FFFFFF"/>
                </a:solidFill>
                <a:ea typeface="굴림" charset="0"/>
                <a:cs typeface="굴림" charset="0"/>
              </a:rPr>
              <a:t>©2003 </a:t>
            </a:r>
            <a:r>
              <a:rPr lang="en-US" altLang="ko-KR" sz="900" b="1">
                <a:solidFill>
                  <a:srgbClr val="FFFFFF"/>
                </a:solidFill>
                <a:ea typeface="굴림" charset="0"/>
                <a:cs typeface="굴림" charset="0"/>
              </a:rPr>
              <a:t>TBBMI</a:t>
            </a:r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7629525" y="6527800"/>
            <a:ext cx="6413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ko-KR" altLang="en-US" sz="1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굴림" charset="0"/>
                <a:cs typeface="굴림" charset="0"/>
              </a:rPr>
              <a:t>7.5.01.</a:t>
            </a: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517525" y="1319213"/>
            <a:ext cx="8061325" cy="568325"/>
          </a:xfrm>
          <a:prstGeom prst="rect">
            <a:avLst/>
          </a:prstGeom>
          <a:noFill/>
          <a:ln>
            <a:noFill/>
          </a:ln>
          <a:effectLst>
            <a:outerShdw blurRad="63500" dist="81320" dir="2319588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3000" b="1" i="1"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rPr>
              <a:t>(목적</a:t>
            </a:r>
            <a:r>
              <a:rPr lang="en-US" altLang="ko-KR" sz="3000" b="1" i="1"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rPr>
              <a:t>: </a:t>
            </a:r>
            <a:r>
              <a:rPr lang="ko-KR" altLang="en-US" sz="3000" b="1" i="1"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rPr>
              <a:t>성경을 잘 이해하고 잘 다루자!)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animBg="1"/>
      <p:bldP spid="8200" grpId="0" autoUpdateAnimBg="0"/>
      <p:bldP spid="8208" grpId="0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8" name="Group 2"/>
          <p:cNvGrpSpPr>
            <a:grpSpLocks/>
          </p:cNvGrpSpPr>
          <p:nvPr/>
        </p:nvGrpSpPr>
        <p:grpSpPr bwMode="auto">
          <a:xfrm>
            <a:off x="604838" y="3159125"/>
            <a:ext cx="7731125" cy="2905125"/>
            <a:chOff x="381" y="1982"/>
            <a:chExt cx="4870" cy="1830"/>
          </a:xfrm>
        </p:grpSpPr>
        <p:grpSp>
          <p:nvGrpSpPr>
            <p:cNvPr id="90124" name="Group 3"/>
            <p:cNvGrpSpPr>
              <a:grpSpLocks/>
            </p:cNvGrpSpPr>
            <p:nvPr/>
          </p:nvGrpSpPr>
          <p:grpSpPr bwMode="auto">
            <a:xfrm>
              <a:off x="381" y="1982"/>
              <a:ext cx="4870" cy="1830"/>
              <a:chOff x="493" y="1982"/>
              <a:chExt cx="4870" cy="1830"/>
            </a:xfrm>
          </p:grpSpPr>
          <p:sp>
            <p:nvSpPr>
              <p:cNvPr id="91140" name="AutoShape 4"/>
              <p:cNvSpPr>
                <a:spLocks noChangeArrowheads="1"/>
              </p:cNvSpPr>
              <p:nvPr/>
            </p:nvSpPr>
            <p:spPr bwMode="auto">
              <a:xfrm>
                <a:off x="525" y="1982"/>
                <a:ext cx="4838" cy="1830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187534">
                      <a:gamma/>
                      <a:shade val="0"/>
                      <a:invGamma/>
                    </a:srgbClr>
                  </a:gs>
                  <a:gs pos="50000">
                    <a:srgbClr val="187534"/>
                  </a:gs>
                  <a:gs pos="100000">
                    <a:srgbClr val="187534">
                      <a:gamma/>
                      <a:shade val="0"/>
                      <a:invGamma/>
                    </a:srgbClr>
                  </a:gs>
                </a:gsLst>
                <a:lin ang="5400000" scaled="1"/>
              </a:gradFill>
              <a:ln w="76200">
                <a:solidFill>
                  <a:srgbClr val="1FCC16"/>
                </a:solidFill>
                <a:round/>
                <a:headEnd/>
                <a:tailEnd/>
              </a:ln>
              <a:effectLst>
                <a:outerShdw blurRad="63500" dist="81320" dir="3080412" algn="ctr" rotWithShape="0">
                  <a:srgbClr val="040404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sz="2000">
                  <a:ea typeface="굴림" charset="0"/>
                  <a:cs typeface="굴림" charset="0"/>
                </a:endParaRPr>
              </a:p>
            </p:txBody>
          </p:sp>
          <p:sp>
            <p:nvSpPr>
              <p:cNvPr id="91141" name="Text Box 5"/>
              <p:cNvSpPr txBox="1">
                <a:spLocks noChangeArrowheads="1"/>
              </p:cNvSpPr>
              <p:nvPr/>
            </p:nvSpPr>
            <p:spPr bwMode="auto">
              <a:xfrm>
                <a:off x="493" y="2512"/>
                <a:ext cx="1821" cy="63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81320" dir="3080412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r">
                  <a:spcBef>
                    <a:spcPct val="50000"/>
                  </a:spcBef>
                  <a:defRPr/>
                </a:pPr>
                <a:r>
                  <a:rPr lang="ko-KR" altLang="en-US" sz="3000" b="1">
                    <a:solidFill>
                      <a:srgbClr val="FFEA18"/>
                    </a:solidFill>
                    <a:ea typeface="굴림" charset="0"/>
                    <a:cs typeface="굴림" charset="0"/>
                  </a:rPr>
                  <a:t>세가지 중요질문</a:t>
                </a:r>
              </a:p>
            </p:txBody>
          </p:sp>
        </p:grpSp>
        <p:sp>
          <p:nvSpPr>
            <p:cNvPr id="91142" name="Line 6"/>
            <p:cNvSpPr>
              <a:spLocks noChangeShapeType="1"/>
            </p:cNvSpPr>
            <p:nvPr/>
          </p:nvSpPr>
          <p:spPr bwMode="auto">
            <a:xfrm>
              <a:off x="2247" y="2149"/>
              <a:ext cx="0" cy="1439"/>
            </a:xfrm>
            <a:prstGeom prst="line">
              <a:avLst/>
            </a:prstGeom>
            <a:noFill/>
            <a:ln w="57150">
              <a:solidFill>
                <a:srgbClr val="FFEA18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S PGothic" charset="0"/>
              </a:endParaRPr>
            </a:p>
          </p:txBody>
        </p:sp>
      </p:grpSp>
      <p:pic>
        <p:nvPicPr>
          <p:cNvPr id="91143" name="Picture 7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050" y="219075"/>
            <a:ext cx="2541588" cy="1984375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1144" name="Oval 8"/>
          <p:cNvSpPr>
            <a:spLocks noChangeArrowheads="1"/>
          </p:cNvSpPr>
          <p:nvPr/>
        </p:nvSpPr>
        <p:spPr bwMode="auto">
          <a:xfrm>
            <a:off x="666750" y="228600"/>
            <a:ext cx="939800" cy="939800"/>
          </a:xfrm>
          <a:prstGeom prst="ellipse">
            <a:avLst/>
          </a:prstGeom>
          <a:noFill/>
          <a:ln w="76200">
            <a:solidFill>
              <a:srgbClr val="FFEC14"/>
            </a:solidFill>
            <a:round/>
            <a:headEnd/>
            <a:tailEnd/>
          </a:ln>
          <a:effectLst>
            <a:outerShdw blurRad="63500" dist="53882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endParaRPr lang="ko-KR" altLang="en-US">
              <a:solidFill>
                <a:srgbClr val="FFEC14"/>
              </a:solidFill>
              <a:latin typeface="Times" charset="0"/>
              <a:ea typeface="굴림" charset="0"/>
              <a:cs typeface="굴림" charset="0"/>
            </a:endParaRPr>
          </a:p>
        </p:txBody>
      </p:sp>
      <p:sp>
        <p:nvSpPr>
          <p:cNvPr id="91145" name="Text Box 9"/>
          <p:cNvSpPr txBox="1">
            <a:spLocks noChangeArrowheads="1"/>
          </p:cNvSpPr>
          <p:nvPr/>
        </p:nvSpPr>
        <p:spPr bwMode="auto">
          <a:xfrm>
            <a:off x="2730500" y="358775"/>
            <a:ext cx="6418263" cy="106680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3200" b="1" i="1">
                <a:solidFill>
                  <a:srgbClr val="FF0A1E"/>
                </a:solidFill>
                <a:latin typeface="Comic Sans MS" charset="0"/>
                <a:ea typeface="굴림" charset="0"/>
                <a:cs typeface="굴림" charset="0"/>
              </a:rPr>
              <a:t>이제까지 세미나를 통해 당신이 알게 된 것은</a:t>
            </a:r>
            <a:r>
              <a:rPr lang="en-US" altLang="ko-KR" sz="3200" b="1" i="1">
                <a:solidFill>
                  <a:srgbClr val="FF0A1E"/>
                </a:solidFill>
                <a:latin typeface="Comic Sans MS" charset="0"/>
                <a:ea typeface="굴림" charset="0"/>
                <a:cs typeface="굴림" charset="0"/>
              </a:rPr>
              <a:t>…</a:t>
            </a:r>
          </a:p>
        </p:txBody>
      </p:sp>
      <p:sp>
        <p:nvSpPr>
          <p:cNvPr id="91146" name="Text Box 10"/>
          <p:cNvSpPr txBox="1">
            <a:spLocks noChangeArrowheads="1"/>
          </p:cNvSpPr>
          <p:nvPr/>
        </p:nvSpPr>
        <p:spPr bwMode="auto">
          <a:xfrm>
            <a:off x="382588" y="1620838"/>
            <a:ext cx="8742362" cy="1552575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63F1B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b="1">
                <a:solidFill>
                  <a:srgbClr val="FFCC18"/>
                </a:solidFill>
                <a:latin typeface="Comic Sans MS" charset="0"/>
                <a:ea typeface="굴림" charset="0"/>
                <a:cs typeface="굴림" charset="0"/>
              </a:rPr>
              <a:t>                  •”성경파일” 이라는</a:t>
            </a:r>
            <a:r>
              <a:rPr lang="ko-KR" altLang="en-US" b="1">
                <a:solidFill>
                  <a:srgbClr val="1EAFCC"/>
                </a:solidFill>
                <a:latin typeface="Comic Sans MS" charset="0"/>
                <a:ea typeface="굴림" charset="0"/>
                <a:cs typeface="굴림" charset="0"/>
              </a:rPr>
              <a:t> 아이디어</a:t>
            </a:r>
            <a:endParaRPr lang="en-US" altLang="ko-KR" b="1">
              <a:solidFill>
                <a:srgbClr val="FFCC18"/>
              </a:solidFill>
              <a:latin typeface="Comic Sans MS" charset="0"/>
              <a:ea typeface="굴림" charset="0"/>
              <a:cs typeface="굴림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ko-KR" b="1">
                <a:solidFill>
                  <a:srgbClr val="FFCC18"/>
                </a:solidFill>
                <a:latin typeface="Comic Sans MS" charset="0"/>
                <a:ea typeface="굴림" charset="0"/>
                <a:cs typeface="굴림" charset="0"/>
              </a:rPr>
              <a:t>•</a:t>
            </a:r>
            <a:r>
              <a:rPr lang="ko-KR" altLang="en-US" b="1">
                <a:solidFill>
                  <a:srgbClr val="FFCC18"/>
                </a:solidFill>
                <a:latin typeface="Comic Sans MS" charset="0"/>
                <a:ea typeface="굴림" charset="0"/>
                <a:cs typeface="굴림" charset="0"/>
              </a:rPr>
              <a:t>성경을 여는 키워드 </a:t>
            </a:r>
            <a:r>
              <a:rPr lang="en-US" altLang="ko-KR" b="1">
                <a:solidFill>
                  <a:srgbClr val="1EAFCC"/>
                </a:solidFill>
                <a:latin typeface="Comic Sans MS" charset="0"/>
                <a:ea typeface="굴림" charset="0"/>
                <a:cs typeface="굴림" charset="0"/>
              </a:rPr>
              <a:t>”</a:t>
            </a:r>
            <a:r>
              <a:rPr lang="ko-KR" altLang="en-US" b="1">
                <a:solidFill>
                  <a:srgbClr val="FFCC18"/>
                </a:solidFill>
                <a:latin typeface="Comic Sans MS" charset="0"/>
                <a:ea typeface="굴림" charset="0"/>
                <a:cs typeface="굴림" charset="0"/>
              </a:rPr>
              <a:t>창 </a:t>
            </a:r>
            <a:r>
              <a:rPr lang="en-US" altLang="ko-KR" b="1">
                <a:solidFill>
                  <a:srgbClr val="FFCC18"/>
                </a:solidFill>
                <a:latin typeface="Comic Sans MS" charset="0"/>
                <a:ea typeface="굴림" charset="0"/>
                <a:cs typeface="굴림" charset="0"/>
              </a:rPr>
              <a:t>7 </a:t>
            </a:r>
            <a:r>
              <a:rPr lang="ko-KR" altLang="en-US" b="1">
                <a:solidFill>
                  <a:srgbClr val="FFCC18"/>
                </a:solidFill>
                <a:latin typeface="Comic Sans MS" charset="0"/>
                <a:ea typeface="굴림" charset="0"/>
                <a:cs typeface="굴림" charset="0"/>
              </a:rPr>
              <a:t>중 예</a:t>
            </a:r>
            <a:r>
              <a:rPr lang="ko-KR" altLang="en-US" b="1">
                <a:solidFill>
                  <a:srgbClr val="1EAFCC"/>
                </a:solidFill>
                <a:latin typeface="Comic Sans MS" charset="0"/>
                <a:ea typeface="굴림" charset="0"/>
                <a:cs typeface="굴림" charset="0"/>
              </a:rPr>
              <a:t>”</a:t>
            </a:r>
            <a:endParaRPr lang="ko-KR" altLang="en-US" b="1">
              <a:solidFill>
                <a:srgbClr val="FFCC18"/>
              </a:solidFill>
              <a:latin typeface="Comic Sans MS" charset="0"/>
              <a:ea typeface="굴림" charset="0"/>
              <a:cs typeface="굴림" charset="0"/>
            </a:endParaRPr>
          </a:p>
          <a:p>
            <a:pPr>
              <a:spcBef>
                <a:spcPct val="50000"/>
              </a:spcBef>
              <a:defRPr/>
            </a:pPr>
            <a:endParaRPr lang="ko-KR" altLang="en-US" b="1">
              <a:solidFill>
                <a:srgbClr val="FFCC18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91147" name="AutoShape 11"/>
          <p:cNvSpPr>
            <a:spLocks noChangeArrowheads="1"/>
          </p:cNvSpPr>
          <p:nvPr/>
        </p:nvSpPr>
        <p:spPr bwMode="auto">
          <a:xfrm>
            <a:off x="390525" y="1492250"/>
            <a:ext cx="7986713" cy="1147763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1FCC16"/>
            </a:solidFill>
            <a:round/>
            <a:headEnd/>
            <a:tailEnd/>
          </a:ln>
          <a:effectLst>
            <a:outerShdw blurRad="63500" dist="81320" dir="3080412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91148" name="Text Box 12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68</a:t>
            </a:r>
          </a:p>
        </p:txBody>
      </p:sp>
      <p:sp>
        <p:nvSpPr>
          <p:cNvPr id="91149" name="Text Box 13"/>
          <p:cNvSpPr txBox="1">
            <a:spLocks noChangeArrowheads="1"/>
          </p:cNvSpPr>
          <p:nvPr/>
        </p:nvSpPr>
        <p:spPr bwMode="auto">
          <a:xfrm>
            <a:off x="3744913" y="4673600"/>
            <a:ext cx="4573587" cy="1235075"/>
          </a:xfrm>
          <a:prstGeom prst="rect">
            <a:avLst/>
          </a:prstGeom>
          <a:noFill/>
          <a:ln>
            <a:noFill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3000" b="1">
                <a:solidFill>
                  <a:srgbClr val="FFEA18"/>
                </a:solidFill>
                <a:ea typeface="굴림" charset="0"/>
                <a:cs typeface="굴림" charset="0"/>
              </a:rPr>
              <a:t>3. 성경의 형성과 내용에</a:t>
            </a:r>
          </a:p>
          <a:p>
            <a:pPr>
              <a:spcBef>
                <a:spcPct val="50000"/>
              </a:spcBef>
              <a:defRPr/>
            </a:pPr>
            <a:r>
              <a:rPr lang="ko-KR" altLang="en-US" sz="3000" b="1">
                <a:solidFill>
                  <a:srgbClr val="FFEA18"/>
                </a:solidFill>
                <a:ea typeface="굴림" charset="0"/>
                <a:cs typeface="굴림" charset="0"/>
              </a:rPr>
              <a:t>            미친 </a:t>
            </a:r>
            <a:r>
              <a:rPr lang="ko-KR" altLang="en-US" sz="3000" b="1" i="1">
                <a:ea typeface="굴림" charset="0"/>
                <a:cs typeface="굴림" charset="0"/>
              </a:rPr>
              <a:t>영향</a:t>
            </a:r>
            <a:endParaRPr lang="en-US" altLang="ko-KR" sz="3000" b="1">
              <a:solidFill>
                <a:srgbClr val="FFEA18"/>
              </a:solidFill>
              <a:ea typeface="굴림" charset="0"/>
              <a:cs typeface="굴림" charset="0"/>
            </a:endParaRPr>
          </a:p>
        </p:txBody>
      </p:sp>
      <p:sp>
        <p:nvSpPr>
          <p:cNvPr id="91150" name="Text Box 14"/>
          <p:cNvSpPr txBox="1">
            <a:spLocks noChangeArrowheads="1"/>
          </p:cNvSpPr>
          <p:nvPr/>
        </p:nvSpPr>
        <p:spPr bwMode="auto">
          <a:xfrm>
            <a:off x="3714750" y="3243263"/>
            <a:ext cx="4622800" cy="549275"/>
          </a:xfrm>
          <a:prstGeom prst="rect">
            <a:avLst/>
          </a:prstGeom>
          <a:noFill/>
          <a:ln>
            <a:noFill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3000" b="1">
                <a:solidFill>
                  <a:srgbClr val="FFEA18"/>
                </a:solidFill>
                <a:ea typeface="굴림" charset="0"/>
                <a:cs typeface="굴림" charset="0"/>
              </a:rPr>
              <a:t>1.</a:t>
            </a:r>
            <a:r>
              <a:rPr lang="ko-KR" altLang="en-US" sz="3000" b="1" i="1">
                <a:solidFill>
                  <a:srgbClr val="FFEA18"/>
                </a:solidFill>
                <a:ea typeface="굴림" charset="0"/>
                <a:cs typeface="굴림" charset="0"/>
              </a:rPr>
              <a:t> </a:t>
            </a:r>
            <a:r>
              <a:rPr lang="ko-KR" altLang="en-US" sz="3000" b="1" i="1">
                <a:ea typeface="굴림" charset="0"/>
                <a:cs typeface="굴림" charset="0"/>
              </a:rPr>
              <a:t>무엇이</a:t>
            </a:r>
            <a:r>
              <a:rPr lang="en-US" altLang="ko-KR" sz="3000" b="1">
                <a:solidFill>
                  <a:srgbClr val="FFEA18"/>
                </a:solidFill>
                <a:ea typeface="굴림" charset="0"/>
                <a:cs typeface="굴림" charset="0"/>
              </a:rPr>
              <a:t>  </a:t>
            </a:r>
            <a:r>
              <a:rPr lang="ko-KR" altLang="en-US" sz="3000" b="1">
                <a:solidFill>
                  <a:srgbClr val="FFEA18"/>
                </a:solidFill>
                <a:ea typeface="굴림" charset="0"/>
                <a:cs typeface="굴림" charset="0"/>
              </a:rPr>
              <a:t>일어났나</a:t>
            </a:r>
            <a:r>
              <a:rPr lang="en-US" altLang="ko-KR" sz="3000" b="1">
                <a:solidFill>
                  <a:srgbClr val="FFEA18"/>
                </a:solidFill>
                <a:ea typeface="굴림" charset="0"/>
                <a:cs typeface="굴림" charset="0"/>
              </a:rPr>
              <a:t>!</a:t>
            </a:r>
          </a:p>
        </p:txBody>
      </p:sp>
      <p:sp>
        <p:nvSpPr>
          <p:cNvPr id="91151" name="Text Box 15"/>
          <p:cNvSpPr txBox="1">
            <a:spLocks noChangeArrowheads="1"/>
          </p:cNvSpPr>
          <p:nvPr/>
        </p:nvSpPr>
        <p:spPr bwMode="auto">
          <a:xfrm>
            <a:off x="3724275" y="3890963"/>
            <a:ext cx="4941888" cy="549275"/>
          </a:xfrm>
          <a:prstGeom prst="rect">
            <a:avLst/>
          </a:prstGeom>
          <a:noFill/>
          <a:ln>
            <a:noFill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3000" b="1">
                <a:solidFill>
                  <a:srgbClr val="FFEA18"/>
                </a:solidFill>
                <a:ea typeface="굴림" charset="0"/>
                <a:cs typeface="굴림" charset="0"/>
              </a:rPr>
              <a:t>2. </a:t>
            </a:r>
            <a:r>
              <a:rPr lang="ko-KR" altLang="en-US" sz="3000" b="1" i="1">
                <a:ea typeface="굴림" charset="0"/>
                <a:cs typeface="굴림" charset="0"/>
              </a:rPr>
              <a:t>왜</a:t>
            </a:r>
            <a:r>
              <a:rPr lang="en-US" altLang="ko-KR" sz="3000" b="1">
                <a:solidFill>
                  <a:srgbClr val="FFEA18"/>
                </a:solidFill>
                <a:ea typeface="굴림" charset="0"/>
                <a:cs typeface="굴림" charset="0"/>
              </a:rPr>
              <a:t>  </a:t>
            </a:r>
            <a:r>
              <a:rPr lang="ko-KR" altLang="en-US" sz="3000" b="1">
                <a:solidFill>
                  <a:srgbClr val="FFEA18"/>
                </a:solidFill>
                <a:ea typeface="굴림" charset="0"/>
                <a:cs typeface="굴림" charset="0"/>
              </a:rPr>
              <a:t>일어났나</a:t>
            </a:r>
            <a:r>
              <a:rPr lang="en-US" altLang="ko-KR" sz="3000" b="1">
                <a:solidFill>
                  <a:srgbClr val="FFEA18"/>
                </a:solidFill>
                <a:ea typeface="굴림" charset="0"/>
                <a:cs typeface="굴림" charset="0"/>
              </a:rPr>
              <a:t>!</a:t>
            </a:r>
          </a:p>
        </p:txBody>
      </p:sp>
      <p:sp>
        <p:nvSpPr>
          <p:cNvPr id="91152" name="Text Box 16"/>
          <p:cNvSpPr txBox="1">
            <a:spLocks noChangeArrowheads="1"/>
          </p:cNvSpPr>
          <p:nvPr/>
        </p:nvSpPr>
        <p:spPr bwMode="auto">
          <a:xfrm>
            <a:off x="8818563" y="6399213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A27C"/>
                </a:solidFill>
                <a:ea typeface="굴림" charset="0"/>
                <a:cs typeface="굴림" charset="0"/>
              </a:rPr>
              <a:t>4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91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91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1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1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91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1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1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1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1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1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1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4" grpId="0" animBg="1" autoUpdateAnimBg="0"/>
      <p:bldP spid="91146" grpId="0" build="p" autoUpdateAnimBg="0" advAuto="0"/>
      <p:bldP spid="91147" grpId="0" animBg="1"/>
      <p:bldP spid="91147" grpId="1" animBg="1"/>
      <p:bldP spid="91149" grpId="0" autoUpdateAnimBg="0"/>
      <p:bldP spid="91150" grpId="0" autoUpdateAnimBg="0"/>
      <p:bldP spid="91151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75" y="0"/>
            <a:ext cx="5191125" cy="6858000"/>
          </a:xfrm>
          <a:prstGeom prst="rect">
            <a:avLst/>
          </a:prstGeom>
          <a:noFill/>
          <a:effectLst>
            <a:outerShdw blurRad="63500" dist="53882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2606675" y="1398588"/>
            <a:ext cx="793750" cy="823912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4800">
                <a:solidFill>
                  <a:srgbClr val="ED181E"/>
                </a:solidFill>
                <a:latin typeface="Lucida Handwriting" charset="0"/>
                <a:ea typeface="굴림" charset="0"/>
                <a:cs typeface="굴림" charset="0"/>
              </a:rPr>
              <a:t>창</a:t>
            </a: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3543300" y="1076325"/>
            <a:ext cx="869950" cy="1493838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8000">
                <a:solidFill>
                  <a:srgbClr val="ED181E"/>
                </a:solidFill>
                <a:latin typeface="Lucida Handwriting" charset="0"/>
                <a:ea typeface="굴림" charset="0"/>
                <a:cs typeface="굴림" charset="0"/>
              </a:rPr>
              <a:t>7</a:t>
            </a:r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4572000" y="1412875"/>
            <a:ext cx="793750" cy="82391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4800">
                <a:solidFill>
                  <a:srgbClr val="ED181E"/>
                </a:solidFill>
                <a:latin typeface="Lucida Handwriting" charset="0"/>
                <a:ea typeface="굴림" charset="0"/>
                <a:cs typeface="굴림" charset="0"/>
              </a:rPr>
              <a:t>중</a:t>
            </a:r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5478463" y="1373188"/>
            <a:ext cx="793750" cy="823912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4800">
                <a:solidFill>
                  <a:srgbClr val="ED181E"/>
                </a:solidFill>
                <a:latin typeface="Lucida Handwriting" charset="0"/>
                <a:ea typeface="굴림" charset="0"/>
                <a:cs typeface="굴림" charset="0"/>
              </a:rPr>
              <a:t>예</a:t>
            </a:r>
          </a:p>
        </p:txBody>
      </p:sp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2573338" y="2276475"/>
            <a:ext cx="412750" cy="22860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900" b="1">
                <a:solidFill>
                  <a:srgbClr val="ED181E"/>
                </a:solidFill>
                <a:latin typeface="Lucida Handwriting" charset="0"/>
                <a:ea typeface="굴림" charset="0"/>
                <a:cs typeface="굴림" charset="0"/>
              </a:rPr>
              <a:t>창조</a:t>
            </a:r>
          </a:p>
        </p:txBody>
      </p:sp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4676775" y="2273300"/>
            <a:ext cx="522288" cy="22860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900" b="1">
                <a:solidFill>
                  <a:srgbClr val="ED181E"/>
                </a:solidFill>
                <a:latin typeface="Lucida Handwriting" charset="0"/>
                <a:ea typeface="굴림" charset="0"/>
                <a:cs typeface="굴림" charset="0"/>
              </a:rPr>
              <a:t>중간기</a:t>
            </a:r>
            <a:endParaRPr lang="en-US" altLang="ko-KR" sz="900" b="1">
              <a:solidFill>
                <a:srgbClr val="ED181E"/>
              </a:solidFill>
              <a:latin typeface="Lucida Handwriting" charset="0"/>
              <a:ea typeface="굴림" charset="0"/>
              <a:cs typeface="굴림" charset="0"/>
            </a:endParaRPr>
          </a:p>
        </p:txBody>
      </p:sp>
      <p:sp>
        <p:nvSpPr>
          <p:cNvPr id="92170" name="Text Box 10"/>
          <p:cNvSpPr txBox="1">
            <a:spLocks noChangeArrowheads="1"/>
          </p:cNvSpPr>
          <p:nvPr/>
        </p:nvSpPr>
        <p:spPr bwMode="auto">
          <a:xfrm>
            <a:off x="2709863" y="3252788"/>
            <a:ext cx="781050" cy="274637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200" b="1">
                <a:solidFill>
                  <a:srgbClr val="ED181E"/>
                </a:solidFill>
                <a:latin typeface="Lucida Handwriting" charset="0"/>
                <a:ea typeface="굴림" charset="0"/>
                <a:cs typeface="굴림" charset="0"/>
              </a:rPr>
              <a:t>아브라함</a:t>
            </a:r>
          </a:p>
        </p:txBody>
      </p:sp>
      <p:sp>
        <p:nvSpPr>
          <p:cNvPr id="92171" name="Text Box 11"/>
          <p:cNvSpPr txBox="1">
            <a:spLocks noChangeArrowheads="1"/>
          </p:cNvSpPr>
          <p:nvPr/>
        </p:nvSpPr>
        <p:spPr bwMode="auto">
          <a:xfrm>
            <a:off x="2728913" y="3468688"/>
            <a:ext cx="482600" cy="274637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200" b="1">
                <a:solidFill>
                  <a:srgbClr val="ED181E"/>
                </a:solidFill>
                <a:latin typeface="Lucida Handwriting" charset="0"/>
                <a:ea typeface="굴림" charset="0"/>
                <a:cs typeface="굴림" charset="0"/>
              </a:rPr>
              <a:t>요셉</a:t>
            </a:r>
          </a:p>
        </p:txBody>
      </p:sp>
      <p:sp>
        <p:nvSpPr>
          <p:cNvPr id="92172" name="Text Box 12"/>
          <p:cNvSpPr txBox="1">
            <a:spLocks noChangeArrowheads="1"/>
          </p:cNvSpPr>
          <p:nvPr/>
        </p:nvSpPr>
        <p:spPr bwMode="auto">
          <a:xfrm>
            <a:off x="2735263" y="3671888"/>
            <a:ext cx="482600" cy="274637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200" b="1">
                <a:solidFill>
                  <a:srgbClr val="ED181E"/>
                </a:solidFill>
                <a:latin typeface="Lucida Handwriting" charset="0"/>
                <a:ea typeface="굴림" charset="0"/>
                <a:cs typeface="굴림" charset="0"/>
              </a:rPr>
              <a:t>모세</a:t>
            </a:r>
          </a:p>
        </p:txBody>
      </p:sp>
      <p:sp>
        <p:nvSpPr>
          <p:cNvPr id="92173" name="Text Box 13"/>
          <p:cNvSpPr txBox="1">
            <a:spLocks noChangeArrowheads="1"/>
          </p:cNvSpPr>
          <p:nvPr/>
        </p:nvSpPr>
        <p:spPr bwMode="auto">
          <a:xfrm>
            <a:off x="2722563" y="3878263"/>
            <a:ext cx="781050" cy="274637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200" b="1">
                <a:solidFill>
                  <a:srgbClr val="ED181E"/>
                </a:solidFill>
                <a:latin typeface="Lucida Handwriting" charset="0"/>
                <a:ea typeface="굴림" charset="0"/>
                <a:cs typeface="굴림" charset="0"/>
              </a:rPr>
              <a:t>여호수아</a:t>
            </a:r>
          </a:p>
        </p:txBody>
      </p:sp>
      <p:sp>
        <p:nvSpPr>
          <p:cNvPr id="92174" name="Text Box 14"/>
          <p:cNvSpPr txBox="1">
            <a:spLocks noChangeArrowheads="1"/>
          </p:cNvSpPr>
          <p:nvPr/>
        </p:nvSpPr>
        <p:spPr bwMode="auto">
          <a:xfrm>
            <a:off x="3082925" y="4643438"/>
            <a:ext cx="781050" cy="274637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200" b="1">
                <a:solidFill>
                  <a:srgbClr val="ED181E"/>
                </a:solidFill>
                <a:latin typeface="Lucida Handwriting" charset="0"/>
                <a:ea typeface="굴림" charset="0"/>
                <a:cs typeface="굴림" charset="0"/>
              </a:rPr>
              <a:t>사사시대</a:t>
            </a:r>
            <a:endParaRPr lang="en-US" altLang="ko-KR" sz="1200" b="1">
              <a:solidFill>
                <a:srgbClr val="ED181E"/>
              </a:solidFill>
              <a:latin typeface="Lucida Handwriting" charset="0"/>
              <a:ea typeface="굴림" charset="0"/>
              <a:cs typeface="굴림" charset="0"/>
            </a:endParaRPr>
          </a:p>
        </p:txBody>
      </p:sp>
      <p:sp>
        <p:nvSpPr>
          <p:cNvPr id="92175" name="Text Box 15"/>
          <p:cNvSpPr txBox="1">
            <a:spLocks noChangeArrowheads="1"/>
          </p:cNvSpPr>
          <p:nvPr/>
        </p:nvSpPr>
        <p:spPr bwMode="auto">
          <a:xfrm>
            <a:off x="2919413" y="4868863"/>
            <a:ext cx="965200" cy="274637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200" b="1">
                <a:solidFill>
                  <a:srgbClr val="ED181E"/>
                </a:solidFill>
                <a:latin typeface="Lucida Handwriting" charset="0"/>
                <a:ea typeface="굴림" charset="0"/>
                <a:cs typeface="굴림" charset="0"/>
              </a:rPr>
              <a:t>  왕정시대</a:t>
            </a:r>
          </a:p>
        </p:txBody>
      </p:sp>
      <p:sp>
        <p:nvSpPr>
          <p:cNvPr id="92176" name="Text Box 16"/>
          <p:cNvSpPr txBox="1">
            <a:spLocks noChangeArrowheads="1"/>
          </p:cNvSpPr>
          <p:nvPr/>
        </p:nvSpPr>
        <p:spPr bwMode="auto">
          <a:xfrm>
            <a:off x="3089275" y="5091113"/>
            <a:ext cx="781050" cy="274637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200" b="1">
                <a:solidFill>
                  <a:srgbClr val="ED181E"/>
                </a:solidFill>
                <a:latin typeface="Lucida Handwriting" charset="0"/>
                <a:ea typeface="굴림" charset="0"/>
                <a:cs typeface="굴림" charset="0"/>
              </a:rPr>
              <a:t>포로시대</a:t>
            </a:r>
          </a:p>
        </p:txBody>
      </p:sp>
      <p:sp>
        <p:nvSpPr>
          <p:cNvPr id="92177" name="Text Box 17"/>
          <p:cNvSpPr txBox="1">
            <a:spLocks noChangeArrowheads="1"/>
          </p:cNvSpPr>
          <p:nvPr/>
        </p:nvSpPr>
        <p:spPr bwMode="auto">
          <a:xfrm>
            <a:off x="3627438" y="3022600"/>
            <a:ext cx="635000" cy="22860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900" b="1">
                <a:solidFill>
                  <a:srgbClr val="ED181E"/>
                </a:solidFill>
                <a:latin typeface="Lucida Handwriting" charset="0"/>
                <a:ea typeface="굴림" charset="0"/>
                <a:cs typeface="굴림" charset="0"/>
              </a:rPr>
              <a:t>아브라함</a:t>
            </a:r>
          </a:p>
        </p:txBody>
      </p:sp>
      <p:sp>
        <p:nvSpPr>
          <p:cNvPr id="92178" name="Text Box 18"/>
          <p:cNvSpPr txBox="1">
            <a:spLocks noChangeArrowheads="1"/>
          </p:cNvSpPr>
          <p:nvPr/>
        </p:nvSpPr>
        <p:spPr bwMode="auto">
          <a:xfrm>
            <a:off x="4476750" y="3232150"/>
            <a:ext cx="412750" cy="22860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900" b="1">
                <a:solidFill>
                  <a:srgbClr val="ED181E"/>
                </a:solidFill>
                <a:latin typeface="Lucida Handwriting" charset="0"/>
                <a:ea typeface="굴림" charset="0"/>
                <a:cs typeface="굴림" charset="0"/>
              </a:rPr>
              <a:t>요셉</a:t>
            </a:r>
          </a:p>
        </p:txBody>
      </p:sp>
      <p:sp>
        <p:nvSpPr>
          <p:cNvPr id="92179" name="Text Box 19"/>
          <p:cNvSpPr txBox="1">
            <a:spLocks noChangeArrowheads="1"/>
          </p:cNvSpPr>
          <p:nvPr/>
        </p:nvSpPr>
        <p:spPr bwMode="auto">
          <a:xfrm>
            <a:off x="5232400" y="3467100"/>
            <a:ext cx="412750" cy="22860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900" b="1">
                <a:solidFill>
                  <a:srgbClr val="ED181E"/>
                </a:solidFill>
                <a:latin typeface="Lucida Handwriting" charset="0"/>
                <a:ea typeface="굴림" charset="0"/>
                <a:cs typeface="굴림" charset="0"/>
              </a:rPr>
              <a:t>모세</a:t>
            </a:r>
          </a:p>
        </p:txBody>
      </p:sp>
      <p:sp>
        <p:nvSpPr>
          <p:cNvPr id="92180" name="Text Box 20"/>
          <p:cNvSpPr txBox="1">
            <a:spLocks noChangeArrowheads="1"/>
          </p:cNvSpPr>
          <p:nvPr/>
        </p:nvSpPr>
        <p:spPr bwMode="auto">
          <a:xfrm>
            <a:off x="5781675" y="3705225"/>
            <a:ext cx="635000" cy="22860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900" b="1">
                <a:solidFill>
                  <a:srgbClr val="ED181E"/>
                </a:solidFill>
                <a:latin typeface="Lucida Handwriting" charset="0"/>
                <a:ea typeface="굴림" charset="0"/>
                <a:cs typeface="굴림" charset="0"/>
              </a:rPr>
              <a:t>여호수아</a:t>
            </a:r>
          </a:p>
        </p:txBody>
      </p:sp>
      <p:sp>
        <p:nvSpPr>
          <p:cNvPr id="92181" name="Text Box 21"/>
          <p:cNvSpPr txBox="1">
            <a:spLocks noChangeArrowheads="1"/>
          </p:cNvSpPr>
          <p:nvPr/>
        </p:nvSpPr>
        <p:spPr bwMode="auto">
          <a:xfrm>
            <a:off x="4175125" y="4537075"/>
            <a:ext cx="635000" cy="22860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900" b="1">
                <a:solidFill>
                  <a:srgbClr val="ED181E"/>
                </a:solidFill>
                <a:latin typeface="Lucida Handwriting" charset="0"/>
                <a:ea typeface="굴림" charset="0"/>
                <a:cs typeface="굴림" charset="0"/>
              </a:rPr>
              <a:t>사사시대</a:t>
            </a:r>
          </a:p>
        </p:txBody>
      </p:sp>
      <p:sp>
        <p:nvSpPr>
          <p:cNvPr id="92182" name="Text Box 22"/>
          <p:cNvSpPr txBox="1">
            <a:spLocks noChangeArrowheads="1"/>
          </p:cNvSpPr>
          <p:nvPr/>
        </p:nvSpPr>
        <p:spPr bwMode="auto">
          <a:xfrm>
            <a:off x="4905375" y="4765675"/>
            <a:ext cx="635000" cy="22860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900" b="1">
                <a:solidFill>
                  <a:srgbClr val="ED181E"/>
                </a:solidFill>
                <a:latin typeface="Lucida Handwriting" charset="0"/>
                <a:ea typeface="굴림" charset="0"/>
                <a:cs typeface="굴림" charset="0"/>
              </a:rPr>
              <a:t>왕정시대</a:t>
            </a:r>
            <a:endParaRPr lang="en-US" altLang="ko-KR" sz="900" b="1">
              <a:solidFill>
                <a:srgbClr val="ED181E"/>
              </a:solidFill>
              <a:latin typeface="Lucida Handwriting" charset="0"/>
              <a:ea typeface="굴림" charset="0"/>
              <a:cs typeface="굴림" charset="0"/>
            </a:endParaRPr>
          </a:p>
        </p:txBody>
      </p:sp>
      <p:sp>
        <p:nvSpPr>
          <p:cNvPr id="92183" name="Text Box 23"/>
          <p:cNvSpPr txBox="1">
            <a:spLocks noChangeArrowheads="1"/>
          </p:cNvSpPr>
          <p:nvPr/>
        </p:nvSpPr>
        <p:spPr bwMode="auto">
          <a:xfrm>
            <a:off x="5762625" y="4994275"/>
            <a:ext cx="635000" cy="22860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900" b="1">
                <a:solidFill>
                  <a:srgbClr val="ED181E"/>
                </a:solidFill>
                <a:latin typeface="Lucida Handwriting" charset="0"/>
                <a:ea typeface="굴림" charset="0"/>
                <a:cs typeface="굴림" charset="0"/>
              </a:rPr>
              <a:t>포로시대</a:t>
            </a:r>
            <a:endParaRPr lang="en-US" altLang="ko-KR" sz="900" b="1">
              <a:solidFill>
                <a:srgbClr val="ED181E"/>
              </a:solidFill>
              <a:latin typeface="Lucida Handwriting" charset="0"/>
              <a:ea typeface="굴림" charset="0"/>
              <a:cs typeface="굴림" charset="0"/>
            </a:endParaRPr>
          </a:p>
        </p:txBody>
      </p:sp>
      <p:sp>
        <p:nvSpPr>
          <p:cNvPr id="92184" name="Text Box 24"/>
          <p:cNvSpPr txBox="1">
            <a:spLocks noChangeArrowheads="1"/>
          </p:cNvSpPr>
          <p:nvPr/>
        </p:nvSpPr>
        <p:spPr bwMode="auto">
          <a:xfrm>
            <a:off x="5080000" y="4144963"/>
            <a:ext cx="2995613" cy="514350"/>
          </a:xfrm>
          <a:prstGeom prst="rect">
            <a:avLst/>
          </a:prstGeom>
          <a:solidFill>
            <a:schemeClr val="accent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b="1">
                <a:solidFill>
                  <a:srgbClr val="FFFF00"/>
                </a:solidFill>
                <a:latin typeface="Comic Sans MS" charset="0"/>
                <a:ea typeface="굴림" charset="0"/>
                <a:cs typeface="굴림" charset="0"/>
              </a:rPr>
              <a:t>학습 도움</a:t>
            </a:r>
            <a:r>
              <a:rPr lang="en-US" altLang="ko-KR" b="1">
                <a:solidFill>
                  <a:srgbClr val="FFFF00"/>
                </a:solidFill>
                <a:latin typeface="Comic Sans MS" charset="0"/>
                <a:ea typeface="굴림" charset="0"/>
                <a:cs typeface="굴림" charset="0"/>
              </a:rPr>
              <a:t> #01 </a:t>
            </a:r>
          </a:p>
        </p:txBody>
      </p:sp>
      <p:sp>
        <p:nvSpPr>
          <p:cNvPr id="92185" name="Text Box 25"/>
          <p:cNvSpPr txBox="1">
            <a:spLocks noChangeArrowheads="1"/>
          </p:cNvSpPr>
          <p:nvPr/>
        </p:nvSpPr>
        <p:spPr bwMode="auto">
          <a:xfrm>
            <a:off x="8834438" y="61849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FFFF"/>
              </a:solidFill>
              <a:ea typeface="굴림" charset="0"/>
              <a:cs typeface="굴림" charset="0"/>
            </a:endParaRPr>
          </a:p>
        </p:txBody>
      </p:sp>
      <p:sp>
        <p:nvSpPr>
          <p:cNvPr id="92186" name="Text Box 26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1400" b="1">
              <a:solidFill>
                <a:srgbClr val="FFFFFF"/>
              </a:solidFill>
              <a:ea typeface="굴림" charset="0"/>
              <a:cs typeface="굴림" charset="0"/>
            </a:endParaRPr>
          </a:p>
        </p:txBody>
      </p:sp>
      <p:sp>
        <p:nvSpPr>
          <p:cNvPr id="92187" name="Rectangle 27"/>
          <p:cNvSpPr>
            <a:spLocks noChangeArrowheads="1"/>
          </p:cNvSpPr>
          <p:nvPr/>
        </p:nvSpPr>
        <p:spPr bwMode="auto">
          <a:xfrm>
            <a:off x="5254625" y="219075"/>
            <a:ext cx="1373188" cy="188913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92188" name="Text Box 28"/>
          <p:cNvSpPr txBox="1">
            <a:spLocks noChangeArrowheads="1"/>
          </p:cNvSpPr>
          <p:nvPr/>
        </p:nvSpPr>
        <p:spPr bwMode="auto">
          <a:xfrm>
            <a:off x="282575" y="6523038"/>
            <a:ext cx="9953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©2003 </a:t>
            </a:r>
            <a:r>
              <a:rPr lang="en-US" altLang="ko-KR" sz="1000" b="1">
                <a:solidFill>
                  <a:srgbClr val="FFFFFF"/>
                </a:solidFill>
                <a:ea typeface="굴림" charset="0"/>
                <a:cs typeface="굴림" charset="0"/>
              </a:rPr>
              <a:t>TBBMI</a:t>
            </a:r>
          </a:p>
        </p:txBody>
      </p:sp>
      <p:sp>
        <p:nvSpPr>
          <p:cNvPr id="92189" name="Rectangle 29"/>
          <p:cNvSpPr>
            <a:spLocks noChangeArrowheads="1"/>
          </p:cNvSpPr>
          <p:nvPr/>
        </p:nvSpPr>
        <p:spPr bwMode="auto">
          <a:xfrm>
            <a:off x="7616825" y="6511925"/>
            <a:ext cx="661988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ko-KR" altLang="en-US" sz="1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굴림" charset="0"/>
                <a:cs typeface="굴림" charset="0"/>
              </a:rPr>
              <a:t>7.5.01.</a:t>
            </a:r>
          </a:p>
        </p:txBody>
      </p:sp>
      <p:sp>
        <p:nvSpPr>
          <p:cNvPr id="92190" name="Text Box 30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69</a:t>
            </a:r>
          </a:p>
        </p:txBody>
      </p:sp>
      <p:sp>
        <p:nvSpPr>
          <p:cNvPr id="92191" name="Text Box 31"/>
          <p:cNvSpPr txBox="1">
            <a:spLocks noChangeArrowheads="1"/>
          </p:cNvSpPr>
          <p:nvPr/>
        </p:nvSpPr>
        <p:spPr bwMode="auto">
          <a:xfrm>
            <a:off x="8651875" y="6413500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FFFF"/>
                </a:solidFill>
                <a:ea typeface="굴림" charset="0"/>
                <a:cs typeface="굴림" charset="0"/>
              </a:rPr>
              <a:t>20</a:t>
            </a:r>
          </a:p>
        </p:txBody>
      </p:sp>
      <p:sp>
        <p:nvSpPr>
          <p:cNvPr id="92192" name="Text Box 32"/>
          <p:cNvSpPr txBox="1">
            <a:spLocks noChangeArrowheads="1"/>
          </p:cNvSpPr>
          <p:nvPr/>
        </p:nvSpPr>
        <p:spPr bwMode="auto">
          <a:xfrm>
            <a:off x="1974850" y="2947988"/>
            <a:ext cx="523875" cy="1311275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8000">
                <a:solidFill>
                  <a:srgbClr val="EF1F1D"/>
                </a:solidFill>
                <a:ea typeface="굴림" charset="0"/>
                <a:cs typeface="굴림" charset="0"/>
              </a:rPr>
              <a:t>{</a:t>
            </a:r>
          </a:p>
        </p:txBody>
      </p:sp>
      <p:sp>
        <p:nvSpPr>
          <p:cNvPr id="92193" name="Text Box 33"/>
          <p:cNvSpPr txBox="1">
            <a:spLocks noChangeArrowheads="1"/>
          </p:cNvSpPr>
          <p:nvPr/>
        </p:nvSpPr>
        <p:spPr bwMode="auto">
          <a:xfrm>
            <a:off x="2422525" y="4191000"/>
            <a:ext cx="523875" cy="1311275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8000">
                <a:solidFill>
                  <a:srgbClr val="EF1F1D"/>
                </a:solidFill>
                <a:ea typeface="굴림" charset="0"/>
                <a:cs typeface="굴림" charset="0"/>
              </a:rPr>
              <a:t>{</a:t>
            </a:r>
          </a:p>
        </p:txBody>
      </p:sp>
      <p:sp>
        <p:nvSpPr>
          <p:cNvPr id="92194" name="Text Box 34"/>
          <p:cNvSpPr txBox="1">
            <a:spLocks noChangeArrowheads="1"/>
          </p:cNvSpPr>
          <p:nvPr/>
        </p:nvSpPr>
        <p:spPr bwMode="auto">
          <a:xfrm>
            <a:off x="5651500" y="2362200"/>
            <a:ext cx="647700" cy="2746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200">
                <a:solidFill>
                  <a:schemeClr val="bg2"/>
                </a:solidFill>
                <a:ea typeface="굴림" charset="0"/>
                <a:cs typeface="굴림" charset="0"/>
              </a:rPr>
              <a:t>예수</a:t>
            </a:r>
          </a:p>
        </p:txBody>
      </p:sp>
      <p:sp>
        <p:nvSpPr>
          <p:cNvPr id="92195" name="Text Box 35"/>
          <p:cNvSpPr txBox="1">
            <a:spLocks noChangeArrowheads="1"/>
          </p:cNvSpPr>
          <p:nvPr/>
        </p:nvSpPr>
        <p:spPr bwMode="auto">
          <a:xfrm>
            <a:off x="2587625" y="3086100"/>
            <a:ext cx="698500" cy="2746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200" b="1">
                <a:solidFill>
                  <a:schemeClr val="bg2"/>
                </a:solidFill>
                <a:ea typeface="굴림" charset="0"/>
                <a:cs typeface="굴림" charset="0"/>
              </a:rPr>
              <a:t>사람</a:t>
            </a:r>
          </a:p>
        </p:txBody>
      </p:sp>
      <p:sp>
        <p:nvSpPr>
          <p:cNvPr id="92196" name="Text Box 36"/>
          <p:cNvSpPr txBox="1">
            <a:spLocks noChangeArrowheads="1"/>
          </p:cNvSpPr>
          <p:nvPr/>
        </p:nvSpPr>
        <p:spPr bwMode="auto">
          <a:xfrm>
            <a:off x="2984500" y="4432300"/>
            <a:ext cx="863600" cy="2746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200" b="1">
                <a:solidFill>
                  <a:schemeClr val="bg2"/>
                </a:solidFill>
                <a:ea typeface="굴림" charset="0"/>
                <a:cs typeface="굴림" charset="0"/>
              </a:rPr>
              <a:t>시대</a:t>
            </a:r>
          </a:p>
        </p:txBody>
      </p:sp>
      <p:sp>
        <p:nvSpPr>
          <p:cNvPr id="92197" name="Text Box 37"/>
          <p:cNvSpPr txBox="1">
            <a:spLocks noChangeArrowheads="1"/>
          </p:cNvSpPr>
          <p:nvPr/>
        </p:nvSpPr>
        <p:spPr bwMode="auto">
          <a:xfrm>
            <a:off x="2382838" y="3089275"/>
            <a:ext cx="366712" cy="1206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200" b="1">
                <a:solidFill>
                  <a:schemeClr val="bg2"/>
                </a:solidFill>
                <a:ea typeface="굴림" charset="0"/>
                <a:cs typeface="굴림" charset="0"/>
              </a:rPr>
              <a:t>아요모여</a:t>
            </a:r>
          </a:p>
        </p:txBody>
      </p:sp>
      <p:sp>
        <p:nvSpPr>
          <p:cNvPr id="92198" name="Text Box 38"/>
          <p:cNvSpPr txBox="1">
            <a:spLocks noChangeArrowheads="1"/>
          </p:cNvSpPr>
          <p:nvPr/>
        </p:nvSpPr>
        <p:spPr bwMode="auto">
          <a:xfrm>
            <a:off x="2805113" y="4419600"/>
            <a:ext cx="366712" cy="1206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1200" b="1">
                <a:solidFill>
                  <a:schemeClr val="bg2"/>
                </a:solidFill>
                <a:ea typeface="굴림" charset="0"/>
                <a:cs typeface="굴림" charset="0"/>
              </a:rPr>
              <a:t>ARC</a:t>
            </a:r>
          </a:p>
        </p:txBody>
      </p:sp>
      <p:sp>
        <p:nvSpPr>
          <p:cNvPr id="92199" name="Text Box 39"/>
          <p:cNvSpPr txBox="1">
            <a:spLocks noChangeArrowheads="1"/>
          </p:cNvSpPr>
          <p:nvPr/>
        </p:nvSpPr>
        <p:spPr bwMode="auto">
          <a:xfrm>
            <a:off x="2336800" y="5778500"/>
            <a:ext cx="4152900" cy="3968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 b="1">
                <a:solidFill>
                  <a:schemeClr val="bg2"/>
                </a:solidFill>
                <a:ea typeface="굴림" charset="0"/>
                <a:cs typeface="굴림" charset="0"/>
              </a:rPr>
              <a:t>당신의 성경 파일!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2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2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2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2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2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2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2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2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2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2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2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2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2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2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2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2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4" grpId="0" autoUpdateAnimBg="0"/>
      <p:bldP spid="92165" grpId="0" autoUpdateAnimBg="0"/>
      <p:bldP spid="92166" grpId="0" autoUpdateAnimBg="0"/>
      <p:bldP spid="92167" grpId="0" autoUpdateAnimBg="0"/>
      <p:bldP spid="92168" grpId="0" autoUpdateAnimBg="0"/>
      <p:bldP spid="92169" grpId="0" autoUpdateAnimBg="0"/>
      <p:bldP spid="92170" grpId="0" autoUpdateAnimBg="0"/>
      <p:bldP spid="92171" grpId="0" autoUpdateAnimBg="0"/>
      <p:bldP spid="92172" grpId="0" autoUpdateAnimBg="0"/>
      <p:bldP spid="92173" grpId="0" autoUpdateAnimBg="0"/>
      <p:bldP spid="92174" grpId="0" autoUpdateAnimBg="0"/>
      <p:bldP spid="92175" grpId="0" autoUpdateAnimBg="0"/>
      <p:bldP spid="92176" grpId="0" autoUpdateAnimBg="0"/>
      <p:bldP spid="92177" grpId="0" autoUpdateAnimBg="0"/>
      <p:bldP spid="92178" grpId="0" autoUpdateAnimBg="0"/>
      <p:bldP spid="92179" grpId="0" autoUpdateAnimBg="0"/>
      <p:bldP spid="92180" grpId="0" autoUpdateAnimBg="0"/>
      <p:bldP spid="92181" grpId="0" autoUpdateAnimBg="0"/>
      <p:bldP spid="92182" grpId="0" autoUpdateAnimBg="0"/>
      <p:bldP spid="92183" grpId="0" autoUpdateAnimBg="0"/>
      <p:bldP spid="92184" grpId="0" animBg="1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pic>
        <p:nvPicPr>
          <p:cNvPr id="92162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175" y="0"/>
            <a:ext cx="520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8" name="AutoShape 4"/>
          <p:cNvSpPr>
            <a:spLocks noChangeArrowheads="1"/>
          </p:cNvSpPr>
          <p:nvPr/>
        </p:nvSpPr>
        <p:spPr bwMode="auto">
          <a:xfrm>
            <a:off x="2362200" y="1187450"/>
            <a:ext cx="2813050" cy="28575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D181E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endParaRPr lang="ko-KR" altLang="en-US" sz="4400">
              <a:solidFill>
                <a:srgbClr val="FFA27C"/>
              </a:solidFill>
              <a:latin typeface="Lucida Handwriting" charset="0"/>
              <a:ea typeface="굴림" charset="0"/>
              <a:cs typeface="굴림" charset="0"/>
            </a:endParaRPr>
          </a:p>
        </p:txBody>
      </p:sp>
      <p:sp>
        <p:nvSpPr>
          <p:cNvPr id="93189" name="AutoShape 5"/>
          <p:cNvSpPr>
            <a:spLocks noChangeArrowheads="1"/>
          </p:cNvSpPr>
          <p:nvPr/>
        </p:nvSpPr>
        <p:spPr bwMode="auto">
          <a:xfrm>
            <a:off x="5329238" y="1158875"/>
            <a:ext cx="1228725" cy="31273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D181E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endParaRPr lang="ko-KR" altLang="en-US" sz="4400">
              <a:solidFill>
                <a:srgbClr val="FFA27C"/>
              </a:solidFill>
              <a:latin typeface="Lucida Handwriting" charset="0"/>
              <a:ea typeface="굴림" charset="0"/>
              <a:cs typeface="굴림" charset="0"/>
            </a:endParaRPr>
          </a:p>
        </p:txBody>
      </p:sp>
      <p:sp>
        <p:nvSpPr>
          <p:cNvPr id="93190" name="Oval 6"/>
          <p:cNvSpPr>
            <a:spLocks noChangeArrowheads="1"/>
          </p:cNvSpPr>
          <p:nvPr/>
        </p:nvSpPr>
        <p:spPr bwMode="auto">
          <a:xfrm>
            <a:off x="2266950" y="1611313"/>
            <a:ext cx="163513" cy="136525"/>
          </a:xfrm>
          <a:prstGeom prst="ellipse">
            <a:avLst/>
          </a:prstGeom>
          <a:solidFill>
            <a:srgbClr val="ED181E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93191" name="Oval 7"/>
          <p:cNvSpPr>
            <a:spLocks noChangeArrowheads="1"/>
          </p:cNvSpPr>
          <p:nvPr/>
        </p:nvSpPr>
        <p:spPr bwMode="auto">
          <a:xfrm>
            <a:off x="2266950" y="1927225"/>
            <a:ext cx="163513" cy="136525"/>
          </a:xfrm>
          <a:prstGeom prst="ellipse">
            <a:avLst/>
          </a:prstGeom>
          <a:solidFill>
            <a:srgbClr val="ED181E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93192" name="Oval 8"/>
          <p:cNvSpPr>
            <a:spLocks noChangeArrowheads="1"/>
          </p:cNvSpPr>
          <p:nvPr/>
        </p:nvSpPr>
        <p:spPr bwMode="auto">
          <a:xfrm>
            <a:off x="2295525" y="2268538"/>
            <a:ext cx="163513" cy="136525"/>
          </a:xfrm>
          <a:prstGeom prst="ellipse">
            <a:avLst/>
          </a:prstGeom>
          <a:solidFill>
            <a:srgbClr val="ED181E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93193" name="Oval 9"/>
          <p:cNvSpPr>
            <a:spLocks noChangeArrowheads="1"/>
          </p:cNvSpPr>
          <p:nvPr/>
        </p:nvSpPr>
        <p:spPr bwMode="auto">
          <a:xfrm>
            <a:off x="2300288" y="3078163"/>
            <a:ext cx="163512" cy="136525"/>
          </a:xfrm>
          <a:prstGeom prst="ellipse">
            <a:avLst/>
          </a:prstGeom>
          <a:solidFill>
            <a:srgbClr val="ED181E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93194" name="Oval 10"/>
          <p:cNvSpPr>
            <a:spLocks noChangeArrowheads="1"/>
          </p:cNvSpPr>
          <p:nvPr/>
        </p:nvSpPr>
        <p:spPr bwMode="auto">
          <a:xfrm>
            <a:off x="3230563" y="3925888"/>
            <a:ext cx="163512" cy="136525"/>
          </a:xfrm>
          <a:prstGeom prst="ellipse">
            <a:avLst/>
          </a:prstGeom>
          <a:solidFill>
            <a:srgbClr val="ED181E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93195" name="Oval 11"/>
          <p:cNvSpPr>
            <a:spLocks noChangeArrowheads="1"/>
          </p:cNvSpPr>
          <p:nvPr/>
        </p:nvSpPr>
        <p:spPr bwMode="auto">
          <a:xfrm>
            <a:off x="3411538" y="4270375"/>
            <a:ext cx="163512" cy="136525"/>
          </a:xfrm>
          <a:prstGeom prst="ellipse">
            <a:avLst/>
          </a:prstGeom>
          <a:solidFill>
            <a:srgbClr val="ED181E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93196" name="Oval 12"/>
          <p:cNvSpPr>
            <a:spLocks noChangeArrowheads="1"/>
          </p:cNvSpPr>
          <p:nvPr/>
        </p:nvSpPr>
        <p:spPr bwMode="auto">
          <a:xfrm>
            <a:off x="3808413" y="4627563"/>
            <a:ext cx="163512" cy="136525"/>
          </a:xfrm>
          <a:prstGeom prst="ellipse">
            <a:avLst/>
          </a:prstGeom>
          <a:solidFill>
            <a:srgbClr val="ED181E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93197" name="Text Box 13"/>
          <p:cNvSpPr txBox="1">
            <a:spLocks noChangeArrowheads="1"/>
          </p:cNvSpPr>
          <p:nvPr/>
        </p:nvSpPr>
        <p:spPr bwMode="auto">
          <a:xfrm>
            <a:off x="5964238" y="2740025"/>
            <a:ext cx="3179762" cy="514350"/>
          </a:xfrm>
          <a:prstGeom prst="rect">
            <a:avLst/>
          </a:prstGeom>
          <a:solidFill>
            <a:schemeClr val="accent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b="1">
                <a:solidFill>
                  <a:srgbClr val="FFFF00"/>
                </a:solidFill>
                <a:latin typeface="Comic Sans MS" charset="0"/>
                <a:ea typeface="굴림" charset="0"/>
                <a:cs typeface="굴림" charset="0"/>
              </a:rPr>
              <a:t>학습 도움 #02</a:t>
            </a:r>
          </a:p>
        </p:txBody>
      </p:sp>
      <p:sp>
        <p:nvSpPr>
          <p:cNvPr id="93198" name="Text Box 14"/>
          <p:cNvSpPr txBox="1">
            <a:spLocks noChangeArrowheads="1"/>
          </p:cNvSpPr>
          <p:nvPr/>
        </p:nvSpPr>
        <p:spPr bwMode="auto">
          <a:xfrm>
            <a:off x="3817938" y="4362450"/>
            <a:ext cx="436562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600" b="1">
                <a:solidFill>
                  <a:srgbClr val="FF0000"/>
                </a:solidFill>
                <a:latin typeface="Lucida Handwriting" charset="0"/>
                <a:ea typeface="굴림" charset="0"/>
                <a:cs typeface="굴림" charset="0"/>
              </a:rPr>
              <a:t>...</a:t>
            </a:r>
          </a:p>
        </p:txBody>
      </p:sp>
      <p:sp>
        <p:nvSpPr>
          <p:cNvPr id="93199" name="Text Box 15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FFFF"/>
              </a:solidFill>
              <a:ea typeface="굴림" charset="0"/>
              <a:cs typeface="굴림" charset="0"/>
            </a:endParaRPr>
          </a:p>
        </p:txBody>
      </p:sp>
      <p:sp>
        <p:nvSpPr>
          <p:cNvPr id="93200" name="Text Box 16"/>
          <p:cNvSpPr txBox="1">
            <a:spLocks noChangeArrowheads="1"/>
          </p:cNvSpPr>
          <p:nvPr/>
        </p:nvSpPr>
        <p:spPr bwMode="auto">
          <a:xfrm>
            <a:off x="8394700" y="4378325"/>
            <a:ext cx="2333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400" b="1">
                <a:solidFill>
                  <a:srgbClr val="FFFFFF"/>
                </a:solidFill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93201" name="Rectangle 17"/>
          <p:cNvSpPr>
            <a:spLocks noChangeArrowheads="1"/>
          </p:cNvSpPr>
          <p:nvPr/>
        </p:nvSpPr>
        <p:spPr bwMode="auto">
          <a:xfrm>
            <a:off x="5254625" y="219075"/>
            <a:ext cx="1373188" cy="188913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93202" name="Text Box 18"/>
          <p:cNvSpPr txBox="1">
            <a:spLocks noChangeArrowheads="1"/>
          </p:cNvSpPr>
          <p:nvPr/>
        </p:nvSpPr>
        <p:spPr bwMode="auto">
          <a:xfrm>
            <a:off x="8759825" y="6527800"/>
            <a:ext cx="184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1000" b="1">
              <a:solidFill>
                <a:srgbClr val="FFFFFF"/>
              </a:solidFill>
              <a:ea typeface="굴림" charset="0"/>
              <a:cs typeface="굴림" charset="0"/>
            </a:endParaRPr>
          </a:p>
        </p:txBody>
      </p:sp>
      <p:sp>
        <p:nvSpPr>
          <p:cNvPr id="93203" name="Text Box 19"/>
          <p:cNvSpPr txBox="1">
            <a:spLocks noChangeArrowheads="1"/>
          </p:cNvSpPr>
          <p:nvPr/>
        </p:nvSpPr>
        <p:spPr bwMode="auto">
          <a:xfrm>
            <a:off x="282575" y="6523038"/>
            <a:ext cx="9953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©2003 </a:t>
            </a:r>
            <a:r>
              <a:rPr lang="en-US" altLang="ko-KR" sz="1000" b="1">
                <a:solidFill>
                  <a:srgbClr val="FFFFFF"/>
                </a:solidFill>
                <a:ea typeface="굴림" charset="0"/>
                <a:cs typeface="굴림" charset="0"/>
              </a:rPr>
              <a:t>TBBMI</a:t>
            </a:r>
          </a:p>
        </p:txBody>
      </p:sp>
      <p:sp>
        <p:nvSpPr>
          <p:cNvPr id="93204" name="Rectangle 20"/>
          <p:cNvSpPr>
            <a:spLocks noChangeArrowheads="1"/>
          </p:cNvSpPr>
          <p:nvPr/>
        </p:nvSpPr>
        <p:spPr bwMode="auto">
          <a:xfrm>
            <a:off x="7616825" y="6511925"/>
            <a:ext cx="661988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ko-KR" altLang="en-US" sz="1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굴림" charset="0"/>
                <a:cs typeface="굴림" charset="0"/>
              </a:rPr>
              <a:t>7.5.01.</a:t>
            </a:r>
          </a:p>
        </p:txBody>
      </p:sp>
      <p:sp>
        <p:nvSpPr>
          <p:cNvPr id="93205" name="Text Box 21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70</a:t>
            </a:r>
          </a:p>
        </p:txBody>
      </p:sp>
      <p:sp>
        <p:nvSpPr>
          <p:cNvPr id="93206" name="Text Box 22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FFFF"/>
                </a:solidFill>
                <a:ea typeface="굴림" charset="0"/>
                <a:cs typeface="굴림" charset="0"/>
              </a:rPr>
              <a:t>9</a:t>
            </a:r>
          </a:p>
        </p:txBody>
      </p:sp>
      <p:sp>
        <p:nvSpPr>
          <p:cNvPr id="93207" name="Text Box 23"/>
          <p:cNvSpPr txBox="1">
            <a:spLocks noChangeArrowheads="1"/>
          </p:cNvSpPr>
          <p:nvPr/>
        </p:nvSpPr>
        <p:spPr bwMode="auto">
          <a:xfrm>
            <a:off x="3181350" y="742950"/>
            <a:ext cx="2990850" cy="3968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>
                <a:solidFill>
                  <a:schemeClr val="bg2"/>
                </a:solidFill>
                <a:ea typeface="굴림" charset="0"/>
                <a:cs typeface="굴림" charset="0"/>
              </a:rPr>
              <a:t>당신이 스스로 성경 파일을 열거나 혹은  다른 사람에게  성경 파일을 열어주죠</a:t>
            </a:r>
          </a:p>
        </p:txBody>
      </p:sp>
      <p:sp>
        <p:nvSpPr>
          <p:cNvPr id="93208" name="Text Box 24"/>
          <p:cNvSpPr txBox="1">
            <a:spLocks noChangeArrowheads="1"/>
          </p:cNvSpPr>
          <p:nvPr/>
        </p:nvSpPr>
        <p:spPr bwMode="auto">
          <a:xfrm>
            <a:off x="2524125" y="1219200"/>
            <a:ext cx="2552700" cy="2444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>
                <a:solidFill>
                  <a:schemeClr val="bg2"/>
                </a:solidFill>
                <a:ea typeface="굴림" charset="0"/>
                <a:cs typeface="굴림" charset="0"/>
              </a:rPr>
              <a:t>성경을 여는 열쇠</a:t>
            </a:r>
          </a:p>
        </p:txBody>
      </p:sp>
      <p:sp>
        <p:nvSpPr>
          <p:cNvPr id="93209" name="Text Box 25"/>
          <p:cNvSpPr txBox="1">
            <a:spLocks noChangeArrowheads="1"/>
          </p:cNvSpPr>
          <p:nvPr/>
        </p:nvSpPr>
        <p:spPr bwMode="auto">
          <a:xfrm>
            <a:off x="2505075" y="1590675"/>
            <a:ext cx="2581275" cy="1841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30000"/>
              </a:lnSpc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A27C"/>
                </a:solidFill>
                <a:ea typeface="굴림" charset="0"/>
                <a:cs typeface="굴림" charset="0"/>
              </a:rPr>
              <a:t> </a:t>
            </a:r>
            <a:r>
              <a:rPr lang="en-US" altLang="ko-KR" sz="1000" b="1">
                <a:solidFill>
                  <a:schemeClr val="bg2"/>
                </a:solidFill>
                <a:ea typeface="굴림" charset="0"/>
                <a:cs typeface="굴림" charset="0"/>
              </a:rPr>
              <a:t>C</a:t>
            </a:r>
            <a:r>
              <a:rPr lang="ko-KR" altLang="en-US" sz="1000" b="1">
                <a:solidFill>
                  <a:schemeClr val="bg2"/>
                </a:solidFill>
                <a:ea typeface="굴림" charset="0"/>
                <a:cs typeface="굴림" charset="0"/>
              </a:rPr>
              <a:t>는</a:t>
            </a:r>
          </a:p>
        </p:txBody>
      </p:sp>
      <p:sp>
        <p:nvSpPr>
          <p:cNvPr id="93210" name="Text Box 26"/>
          <p:cNvSpPr txBox="1">
            <a:spLocks noChangeArrowheads="1"/>
          </p:cNvSpPr>
          <p:nvPr/>
        </p:nvSpPr>
        <p:spPr bwMode="auto">
          <a:xfrm>
            <a:off x="5267325" y="1552575"/>
            <a:ext cx="1381125" cy="1841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30000"/>
              </a:lnSpc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A27C"/>
                </a:solidFill>
                <a:ea typeface="굴림" charset="0"/>
                <a:cs typeface="굴림" charset="0"/>
              </a:rPr>
              <a:t> </a:t>
            </a:r>
            <a:r>
              <a:rPr lang="ko-KR" altLang="en-US" sz="1000" b="1">
                <a:solidFill>
                  <a:schemeClr val="bg2"/>
                </a:solidFill>
                <a:ea typeface="굴림" charset="0"/>
                <a:cs typeface="굴림" charset="0"/>
              </a:rPr>
              <a:t>창조</a:t>
            </a:r>
          </a:p>
        </p:txBody>
      </p:sp>
      <p:sp>
        <p:nvSpPr>
          <p:cNvPr id="93211" name="Text Box 27"/>
          <p:cNvSpPr txBox="1">
            <a:spLocks noChangeArrowheads="1"/>
          </p:cNvSpPr>
          <p:nvPr/>
        </p:nvSpPr>
        <p:spPr bwMode="auto">
          <a:xfrm>
            <a:off x="3324225" y="1914525"/>
            <a:ext cx="1104900" cy="1841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30000"/>
              </a:lnSpc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A27C"/>
                </a:solidFill>
                <a:ea typeface="굴림" charset="0"/>
                <a:cs typeface="굴림" charset="0"/>
              </a:rPr>
              <a:t> </a:t>
            </a:r>
            <a:r>
              <a:rPr lang="ko-KR" altLang="en-US" sz="1000" b="1">
                <a:solidFill>
                  <a:schemeClr val="bg2"/>
                </a:solidFill>
                <a:ea typeface="굴림" charset="0"/>
                <a:cs typeface="굴림" charset="0"/>
              </a:rPr>
              <a:t>은</a:t>
            </a:r>
          </a:p>
        </p:txBody>
      </p:sp>
      <p:sp>
        <p:nvSpPr>
          <p:cNvPr id="93213" name="Text Box 29"/>
          <p:cNvSpPr txBox="1">
            <a:spLocks noChangeArrowheads="1"/>
          </p:cNvSpPr>
          <p:nvPr/>
        </p:nvSpPr>
        <p:spPr bwMode="auto">
          <a:xfrm>
            <a:off x="2514600" y="2266950"/>
            <a:ext cx="1971675" cy="5508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30000"/>
              </a:lnSpc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A27C"/>
                </a:solidFill>
                <a:ea typeface="굴림" charset="0"/>
                <a:cs typeface="굴림" charset="0"/>
              </a:rPr>
              <a:t> </a:t>
            </a:r>
            <a:r>
              <a:rPr lang="ko-KR" altLang="en-US" sz="1000" b="1">
                <a:solidFill>
                  <a:schemeClr val="bg2"/>
                </a:solidFill>
                <a:ea typeface="굴림" charset="0"/>
                <a:cs typeface="굴림" charset="0"/>
              </a:rPr>
              <a:t>4사람은 </a:t>
            </a:r>
          </a:p>
          <a:p>
            <a:pPr algn="ctr">
              <a:lnSpc>
                <a:spcPct val="30000"/>
              </a:lnSpc>
              <a:spcBef>
                <a:spcPct val="50000"/>
              </a:spcBef>
              <a:defRPr/>
            </a:pPr>
            <a:r>
              <a:rPr lang="ko-KR" altLang="en-US" sz="1000" b="1">
                <a:solidFill>
                  <a:schemeClr val="bg2"/>
                </a:solidFill>
                <a:ea typeface="굴림" charset="0"/>
                <a:cs typeface="굴림" charset="0"/>
              </a:rPr>
              <a:t>쉽게 외우는 </a:t>
            </a:r>
          </a:p>
          <a:p>
            <a:pPr algn="ctr">
              <a:lnSpc>
                <a:spcPct val="30000"/>
              </a:lnSpc>
              <a:spcBef>
                <a:spcPct val="50000"/>
              </a:spcBef>
              <a:defRPr/>
            </a:pPr>
            <a:r>
              <a:rPr lang="ko-KR" altLang="en-US" sz="1000" b="1">
                <a:solidFill>
                  <a:schemeClr val="bg2"/>
                </a:solidFill>
                <a:ea typeface="굴림" charset="0"/>
                <a:cs typeface="굴림" charset="0"/>
              </a:rPr>
              <a:t>방식은</a:t>
            </a:r>
          </a:p>
          <a:p>
            <a:pPr algn="ctr">
              <a:lnSpc>
                <a:spcPct val="30000"/>
              </a:lnSpc>
              <a:spcBef>
                <a:spcPct val="50000"/>
              </a:spcBef>
              <a:defRPr/>
            </a:pPr>
            <a:endParaRPr lang="ko-KR" altLang="en-US" sz="1000" b="1">
              <a:solidFill>
                <a:schemeClr val="bg2"/>
              </a:solidFill>
              <a:ea typeface="굴림" charset="0"/>
              <a:cs typeface="굴림" charset="0"/>
            </a:endParaRPr>
          </a:p>
        </p:txBody>
      </p:sp>
      <p:sp>
        <p:nvSpPr>
          <p:cNvPr id="93214" name="Text Box 30"/>
          <p:cNvSpPr txBox="1">
            <a:spLocks noChangeArrowheads="1"/>
          </p:cNvSpPr>
          <p:nvPr/>
        </p:nvSpPr>
        <p:spPr bwMode="auto">
          <a:xfrm>
            <a:off x="4495800" y="2181225"/>
            <a:ext cx="1323975" cy="7953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30000"/>
              </a:lnSpc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A27C"/>
                </a:solidFill>
                <a:ea typeface="굴림" charset="0"/>
                <a:cs typeface="굴림" charset="0"/>
              </a:rPr>
              <a:t> </a:t>
            </a:r>
            <a:r>
              <a:rPr lang="ko-KR" altLang="en-US" sz="1000" b="1">
                <a:solidFill>
                  <a:schemeClr val="bg2"/>
                </a:solidFill>
                <a:ea typeface="굴림" charset="0"/>
                <a:cs typeface="굴림" charset="0"/>
              </a:rPr>
              <a:t>아브라함</a:t>
            </a:r>
          </a:p>
          <a:p>
            <a:pPr algn="ctr">
              <a:lnSpc>
                <a:spcPct val="30000"/>
              </a:lnSpc>
              <a:spcBef>
                <a:spcPct val="50000"/>
              </a:spcBef>
              <a:defRPr/>
            </a:pPr>
            <a:r>
              <a:rPr lang="ko-KR" altLang="en-US" sz="1000" b="1">
                <a:solidFill>
                  <a:schemeClr val="bg2"/>
                </a:solidFill>
                <a:ea typeface="굴림" charset="0"/>
                <a:cs typeface="굴림" charset="0"/>
              </a:rPr>
              <a:t>요셉</a:t>
            </a:r>
          </a:p>
          <a:p>
            <a:pPr algn="ctr">
              <a:lnSpc>
                <a:spcPct val="30000"/>
              </a:lnSpc>
              <a:spcBef>
                <a:spcPct val="50000"/>
              </a:spcBef>
              <a:defRPr/>
            </a:pPr>
            <a:r>
              <a:rPr lang="ko-KR" altLang="en-US" sz="1000" b="1">
                <a:solidFill>
                  <a:schemeClr val="bg2"/>
                </a:solidFill>
                <a:ea typeface="굴림" charset="0"/>
                <a:cs typeface="굴림" charset="0"/>
              </a:rPr>
              <a:t>모세</a:t>
            </a:r>
          </a:p>
          <a:p>
            <a:pPr algn="ctr">
              <a:lnSpc>
                <a:spcPct val="30000"/>
              </a:lnSpc>
              <a:spcBef>
                <a:spcPct val="50000"/>
              </a:spcBef>
              <a:defRPr/>
            </a:pPr>
            <a:r>
              <a:rPr lang="ko-KR" altLang="en-US" sz="1000" b="1">
                <a:solidFill>
                  <a:schemeClr val="bg2"/>
                </a:solidFill>
                <a:ea typeface="굴림" charset="0"/>
                <a:cs typeface="굴림" charset="0"/>
              </a:rPr>
              <a:t>여호수아</a:t>
            </a:r>
          </a:p>
          <a:p>
            <a:pPr algn="ctr">
              <a:lnSpc>
                <a:spcPct val="30000"/>
              </a:lnSpc>
              <a:spcBef>
                <a:spcPct val="50000"/>
              </a:spcBef>
              <a:defRPr/>
            </a:pPr>
            <a:endParaRPr lang="ko-KR" altLang="en-US" sz="1000" b="1">
              <a:solidFill>
                <a:schemeClr val="bg2"/>
              </a:solidFill>
              <a:ea typeface="굴림" charset="0"/>
              <a:cs typeface="굴림" charset="0"/>
            </a:endParaRPr>
          </a:p>
          <a:p>
            <a:pPr algn="ctr">
              <a:lnSpc>
                <a:spcPct val="30000"/>
              </a:lnSpc>
              <a:spcBef>
                <a:spcPct val="50000"/>
              </a:spcBef>
              <a:defRPr/>
            </a:pPr>
            <a:endParaRPr lang="ko-KR" altLang="en-US" sz="1000" b="1">
              <a:solidFill>
                <a:schemeClr val="bg2"/>
              </a:solidFill>
              <a:ea typeface="굴림" charset="0"/>
              <a:cs typeface="굴림" charset="0"/>
            </a:endParaRPr>
          </a:p>
        </p:txBody>
      </p:sp>
      <p:sp>
        <p:nvSpPr>
          <p:cNvPr id="93215" name="Text Box 31"/>
          <p:cNvSpPr txBox="1">
            <a:spLocks noChangeArrowheads="1"/>
          </p:cNvSpPr>
          <p:nvPr/>
        </p:nvSpPr>
        <p:spPr bwMode="auto">
          <a:xfrm>
            <a:off x="2524125" y="3019425"/>
            <a:ext cx="2152650" cy="5508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30000"/>
              </a:lnSpc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A27C"/>
                </a:solidFill>
                <a:ea typeface="굴림" charset="0"/>
                <a:cs typeface="굴림" charset="0"/>
              </a:rPr>
              <a:t> </a:t>
            </a:r>
            <a:r>
              <a:rPr lang="ko-KR" altLang="en-US" sz="1000" b="1">
                <a:solidFill>
                  <a:schemeClr val="bg2"/>
                </a:solidFill>
                <a:ea typeface="굴림" charset="0"/>
                <a:cs typeface="굴림" charset="0"/>
              </a:rPr>
              <a:t>3시대는 </a:t>
            </a:r>
          </a:p>
          <a:p>
            <a:pPr algn="ctr">
              <a:lnSpc>
                <a:spcPct val="30000"/>
              </a:lnSpc>
              <a:spcBef>
                <a:spcPct val="50000"/>
              </a:spcBef>
              <a:defRPr/>
            </a:pPr>
            <a:r>
              <a:rPr lang="ko-KR" altLang="en-US" sz="1000" b="1">
                <a:solidFill>
                  <a:schemeClr val="bg2"/>
                </a:solidFill>
                <a:ea typeface="굴림" charset="0"/>
                <a:cs typeface="굴림" charset="0"/>
              </a:rPr>
              <a:t>쉽게 외우는 </a:t>
            </a:r>
          </a:p>
          <a:p>
            <a:pPr algn="ctr">
              <a:lnSpc>
                <a:spcPct val="30000"/>
              </a:lnSpc>
              <a:spcBef>
                <a:spcPct val="50000"/>
              </a:spcBef>
              <a:defRPr/>
            </a:pPr>
            <a:r>
              <a:rPr lang="ko-KR" altLang="en-US" sz="1000" b="1">
                <a:solidFill>
                  <a:schemeClr val="bg2"/>
                </a:solidFill>
                <a:ea typeface="굴림" charset="0"/>
                <a:cs typeface="굴림" charset="0"/>
              </a:rPr>
              <a:t>방식은</a:t>
            </a:r>
          </a:p>
          <a:p>
            <a:pPr algn="ctr">
              <a:lnSpc>
                <a:spcPct val="30000"/>
              </a:lnSpc>
              <a:spcBef>
                <a:spcPct val="50000"/>
              </a:spcBef>
              <a:defRPr/>
            </a:pPr>
            <a:endParaRPr lang="ko-KR" altLang="en-US" sz="1000" b="1">
              <a:solidFill>
                <a:schemeClr val="bg2"/>
              </a:solidFill>
              <a:ea typeface="굴림" charset="0"/>
              <a:cs typeface="굴림" charset="0"/>
            </a:endParaRPr>
          </a:p>
        </p:txBody>
      </p:sp>
      <p:sp>
        <p:nvSpPr>
          <p:cNvPr id="93216" name="Text Box 32"/>
          <p:cNvSpPr txBox="1">
            <a:spLocks noChangeArrowheads="1"/>
          </p:cNvSpPr>
          <p:nvPr/>
        </p:nvSpPr>
        <p:spPr bwMode="auto">
          <a:xfrm>
            <a:off x="4572000" y="2876550"/>
            <a:ext cx="1238250" cy="6731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30000"/>
              </a:lnSpc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A27C"/>
                </a:solidFill>
                <a:ea typeface="굴림" charset="0"/>
                <a:cs typeface="굴림" charset="0"/>
              </a:rPr>
              <a:t> </a:t>
            </a:r>
            <a:endParaRPr lang="ko-KR" altLang="en-US" sz="1000" b="1">
              <a:solidFill>
                <a:schemeClr val="bg2"/>
              </a:solidFill>
              <a:ea typeface="굴림" charset="0"/>
              <a:cs typeface="굴림" charset="0"/>
            </a:endParaRPr>
          </a:p>
          <a:p>
            <a:pPr algn="ctr">
              <a:lnSpc>
                <a:spcPct val="30000"/>
              </a:lnSpc>
              <a:spcBef>
                <a:spcPct val="50000"/>
              </a:spcBef>
              <a:defRPr/>
            </a:pPr>
            <a:r>
              <a:rPr lang="ko-KR" altLang="en-US" sz="1000" b="1">
                <a:solidFill>
                  <a:schemeClr val="bg2"/>
                </a:solidFill>
                <a:ea typeface="굴림" charset="0"/>
                <a:cs typeface="굴림" charset="0"/>
              </a:rPr>
              <a:t>사사시대</a:t>
            </a:r>
          </a:p>
          <a:p>
            <a:pPr algn="ctr">
              <a:lnSpc>
                <a:spcPct val="30000"/>
              </a:lnSpc>
              <a:spcBef>
                <a:spcPct val="50000"/>
              </a:spcBef>
              <a:defRPr/>
            </a:pPr>
            <a:r>
              <a:rPr lang="ko-KR" altLang="en-US" sz="1000" b="1">
                <a:solidFill>
                  <a:schemeClr val="bg2"/>
                </a:solidFill>
                <a:ea typeface="굴림" charset="0"/>
                <a:cs typeface="굴림" charset="0"/>
              </a:rPr>
              <a:t>왕정시대</a:t>
            </a:r>
          </a:p>
          <a:p>
            <a:pPr algn="ctr">
              <a:lnSpc>
                <a:spcPct val="30000"/>
              </a:lnSpc>
              <a:spcBef>
                <a:spcPct val="50000"/>
              </a:spcBef>
              <a:defRPr/>
            </a:pPr>
            <a:r>
              <a:rPr lang="ko-KR" altLang="en-US" sz="1000" b="1">
                <a:solidFill>
                  <a:schemeClr val="bg2"/>
                </a:solidFill>
                <a:ea typeface="굴림" charset="0"/>
                <a:cs typeface="굴림" charset="0"/>
              </a:rPr>
              <a:t>포로시대</a:t>
            </a:r>
          </a:p>
          <a:p>
            <a:pPr algn="ctr">
              <a:lnSpc>
                <a:spcPct val="30000"/>
              </a:lnSpc>
              <a:spcBef>
                <a:spcPct val="50000"/>
              </a:spcBef>
              <a:defRPr/>
            </a:pPr>
            <a:endParaRPr lang="ko-KR" altLang="en-US" sz="1000" b="1">
              <a:solidFill>
                <a:schemeClr val="bg2"/>
              </a:solidFill>
              <a:ea typeface="굴림" charset="0"/>
              <a:cs typeface="굴림" charset="0"/>
            </a:endParaRPr>
          </a:p>
        </p:txBody>
      </p:sp>
      <p:sp>
        <p:nvSpPr>
          <p:cNvPr id="93217" name="Text Box 33"/>
          <p:cNvSpPr txBox="1">
            <a:spLocks noChangeArrowheads="1"/>
          </p:cNvSpPr>
          <p:nvPr/>
        </p:nvSpPr>
        <p:spPr bwMode="auto">
          <a:xfrm>
            <a:off x="3505200" y="3867150"/>
            <a:ext cx="2714625" cy="2444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1000" b="1">
                <a:solidFill>
                  <a:schemeClr val="bg2"/>
                </a:solidFill>
                <a:ea typeface="굴림" charset="0"/>
                <a:cs typeface="굴림" charset="0"/>
              </a:rPr>
              <a:t>s</a:t>
            </a:r>
            <a:r>
              <a:rPr lang="ko-KR" altLang="en-US" sz="1000" b="1">
                <a:solidFill>
                  <a:schemeClr val="bg2"/>
                </a:solidFill>
                <a:ea typeface="굴림" charset="0"/>
                <a:cs typeface="굴림" charset="0"/>
              </a:rPr>
              <a:t>는 신구약 중간기(</a:t>
            </a:r>
            <a:r>
              <a:rPr lang="en-US" altLang="ko-KR" sz="1000" b="1">
                <a:solidFill>
                  <a:schemeClr val="bg2"/>
                </a:solidFill>
                <a:ea typeface="굴림" charset="0"/>
                <a:cs typeface="굴림" charset="0"/>
              </a:rPr>
              <a:t>silence)</a:t>
            </a:r>
          </a:p>
        </p:txBody>
      </p:sp>
      <p:sp>
        <p:nvSpPr>
          <p:cNvPr id="93218" name="Text Box 34"/>
          <p:cNvSpPr txBox="1">
            <a:spLocks noChangeArrowheads="1"/>
          </p:cNvSpPr>
          <p:nvPr/>
        </p:nvSpPr>
        <p:spPr bwMode="auto">
          <a:xfrm>
            <a:off x="3657600" y="4238625"/>
            <a:ext cx="2714625" cy="2444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1000" b="1">
                <a:solidFill>
                  <a:schemeClr val="bg2"/>
                </a:solidFill>
                <a:ea typeface="굴림" charset="0"/>
                <a:cs typeface="굴림" charset="0"/>
              </a:rPr>
              <a:t>J</a:t>
            </a:r>
            <a:r>
              <a:rPr lang="ko-KR" altLang="en-US" sz="1000" b="1">
                <a:solidFill>
                  <a:schemeClr val="bg2"/>
                </a:solidFill>
                <a:ea typeface="굴림" charset="0"/>
                <a:cs typeface="굴림" charset="0"/>
              </a:rPr>
              <a:t>는 예수</a:t>
            </a:r>
            <a:endParaRPr lang="en-US" altLang="ko-KR" sz="1000" b="1">
              <a:solidFill>
                <a:schemeClr val="bg2"/>
              </a:solidFill>
              <a:ea typeface="굴림" charset="0"/>
              <a:cs typeface="굴림" charset="0"/>
            </a:endParaRPr>
          </a:p>
        </p:txBody>
      </p:sp>
      <p:sp>
        <p:nvSpPr>
          <p:cNvPr id="93219" name="Text Box 35"/>
          <p:cNvSpPr txBox="1">
            <a:spLocks noChangeArrowheads="1"/>
          </p:cNvSpPr>
          <p:nvPr/>
        </p:nvSpPr>
        <p:spPr bwMode="auto">
          <a:xfrm>
            <a:off x="4038600" y="4572000"/>
            <a:ext cx="2714625" cy="4730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chemeClr val="bg2"/>
                </a:solidFill>
                <a:ea typeface="굴림" charset="0"/>
                <a:cs typeface="굴림" charset="0"/>
              </a:rPr>
              <a:t>그러므로 당신의 성경 파일 10 개는</a:t>
            </a:r>
          </a:p>
          <a:p>
            <a:pPr algn="ctr">
              <a:spcBef>
                <a:spcPct val="50000"/>
              </a:spcBef>
              <a:defRPr/>
            </a:pPr>
            <a:endParaRPr lang="en-US" altLang="ko-KR" sz="1000" b="1">
              <a:solidFill>
                <a:schemeClr val="bg2"/>
              </a:solidFill>
              <a:ea typeface="굴림" charset="0"/>
              <a:cs typeface="굴림" charset="0"/>
            </a:endParaRPr>
          </a:p>
        </p:txBody>
      </p:sp>
      <p:sp>
        <p:nvSpPr>
          <p:cNvPr id="93220" name="Text Box 36"/>
          <p:cNvSpPr txBox="1">
            <a:spLocks noChangeArrowheads="1"/>
          </p:cNvSpPr>
          <p:nvPr/>
        </p:nvSpPr>
        <p:spPr bwMode="auto">
          <a:xfrm>
            <a:off x="2095500" y="5105400"/>
            <a:ext cx="923925" cy="13112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 b="1">
                <a:solidFill>
                  <a:schemeClr val="bg2"/>
                </a:solidFill>
                <a:ea typeface="굴림" charset="0"/>
                <a:cs typeface="굴림" charset="0"/>
              </a:rPr>
              <a:t>당신의 성경 파일</a:t>
            </a:r>
          </a:p>
        </p:txBody>
      </p:sp>
      <p:sp>
        <p:nvSpPr>
          <p:cNvPr id="93221" name="Text Box 37"/>
          <p:cNvSpPr txBox="1">
            <a:spLocks noChangeArrowheads="1"/>
          </p:cNvSpPr>
          <p:nvPr/>
        </p:nvSpPr>
        <p:spPr bwMode="auto">
          <a:xfrm>
            <a:off x="2228850" y="3960813"/>
            <a:ext cx="647700" cy="1651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ko-KR" altLang="en-US" sz="800" b="1">
                <a:solidFill>
                  <a:schemeClr val="bg2"/>
                </a:solidFill>
                <a:ea typeface="굴림" charset="0"/>
                <a:cs typeface="굴림" charset="0"/>
              </a:rPr>
              <a:t>창조</a:t>
            </a:r>
          </a:p>
        </p:txBody>
      </p:sp>
      <p:sp>
        <p:nvSpPr>
          <p:cNvPr id="93222" name="Text Box 38"/>
          <p:cNvSpPr txBox="1">
            <a:spLocks noChangeArrowheads="1"/>
          </p:cNvSpPr>
          <p:nvPr/>
        </p:nvSpPr>
        <p:spPr bwMode="auto">
          <a:xfrm>
            <a:off x="2428875" y="4179888"/>
            <a:ext cx="647700" cy="1651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ko-KR" altLang="en-US" sz="800" b="1">
                <a:solidFill>
                  <a:schemeClr val="bg2"/>
                </a:solidFill>
                <a:ea typeface="굴림" charset="0"/>
                <a:cs typeface="굴림" charset="0"/>
              </a:rPr>
              <a:t>아브라함</a:t>
            </a:r>
          </a:p>
        </p:txBody>
      </p:sp>
      <p:sp>
        <p:nvSpPr>
          <p:cNvPr id="93223" name="Text Box 39"/>
          <p:cNvSpPr txBox="1">
            <a:spLocks noChangeArrowheads="1"/>
          </p:cNvSpPr>
          <p:nvPr/>
        </p:nvSpPr>
        <p:spPr bwMode="auto">
          <a:xfrm>
            <a:off x="2600325" y="4398963"/>
            <a:ext cx="647700" cy="1651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ko-KR" altLang="en-US" sz="800" b="1">
                <a:solidFill>
                  <a:schemeClr val="bg2"/>
                </a:solidFill>
                <a:ea typeface="굴림" charset="0"/>
                <a:cs typeface="굴림" charset="0"/>
              </a:rPr>
              <a:t>요셉</a:t>
            </a:r>
          </a:p>
        </p:txBody>
      </p:sp>
      <p:sp>
        <p:nvSpPr>
          <p:cNvPr id="93224" name="Text Box 40"/>
          <p:cNvSpPr txBox="1">
            <a:spLocks noChangeArrowheads="1"/>
          </p:cNvSpPr>
          <p:nvPr/>
        </p:nvSpPr>
        <p:spPr bwMode="auto">
          <a:xfrm>
            <a:off x="2743200" y="4656138"/>
            <a:ext cx="647700" cy="1651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ko-KR" altLang="en-US" sz="800" b="1">
                <a:solidFill>
                  <a:schemeClr val="bg2"/>
                </a:solidFill>
                <a:ea typeface="굴림" charset="0"/>
                <a:cs typeface="굴림" charset="0"/>
              </a:rPr>
              <a:t>모세</a:t>
            </a:r>
          </a:p>
        </p:txBody>
      </p:sp>
      <p:sp>
        <p:nvSpPr>
          <p:cNvPr id="93225" name="Text Box 41"/>
          <p:cNvSpPr txBox="1">
            <a:spLocks noChangeArrowheads="1"/>
          </p:cNvSpPr>
          <p:nvPr/>
        </p:nvSpPr>
        <p:spPr bwMode="auto">
          <a:xfrm>
            <a:off x="2971800" y="4846638"/>
            <a:ext cx="647700" cy="1651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ko-KR" altLang="en-US" sz="800" b="1">
                <a:solidFill>
                  <a:schemeClr val="bg2"/>
                </a:solidFill>
                <a:ea typeface="굴림" charset="0"/>
                <a:cs typeface="굴림" charset="0"/>
              </a:rPr>
              <a:t>여호수아</a:t>
            </a:r>
          </a:p>
        </p:txBody>
      </p:sp>
      <p:sp>
        <p:nvSpPr>
          <p:cNvPr id="93226" name="Text Box 42"/>
          <p:cNvSpPr txBox="1">
            <a:spLocks noChangeArrowheads="1"/>
          </p:cNvSpPr>
          <p:nvPr/>
        </p:nvSpPr>
        <p:spPr bwMode="auto">
          <a:xfrm>
            <a:off x="3162300" y="5084763"/>
            <a:ext cx="647700" cy="1651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ko-KR" altLang="en-US" sz="800" b="1">
                <a:solidFill>
                  <a:schemeClr val="bg2"/>
                </a:solidFill>
                <a:ea typeface="굴림" charset="0"/>
                <a:cs typeface="굴림" charset="0"/>
              </a:rPr>
              <a:t>사사시대</a:t>
            </a:r>
          </a:p>
        </p:txBody>
      </p:sp>
      <p:sp>
        <p:nvSpPr>
          <p:cNvPr id="93227" name="Text Box 43"/>
          <p:cNvSpPr txBox="1">
            <a:spLocks noChangeArrowheads="1"/>
          </p:cNvSpPr>
          <p:nvPr/>
        </p:nvSpPr>
        <p:spPr bwMode="auto">
          <a:xfrm>
            <a:off x="3352800" y="5313363"/>
            <a:ext cx="647700" cy="1651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ko-KR" altLang="en-US" sz="800" b="1">
                <a:solidFill>
                  <a:schemeClr val="bg2"/>
                </a:solidFill>
                <a:ea typeface="굴림" charset="0"/>
                <a:cs typeface="굴림" charset="0"/>
              </a:rPr>
              <a:t>왕정시대</a:t>
            </a:r>
          </a:p>
        </p:txBody>
      </p:sp>
      <p:sp>
        <p:nvSpPr>
          <p:cNvPr id="93228" name="Text Box 44"/>
          <p:cNvSpPr txBox="1">
            <a:spLocks noChangeArrowheads="1"/>
          </p:cNvSpPr>
          <p:nvPr/>
        </p:nvSpPr>
        <p:spPr bwMode="auto">
          <a:xfrm>
            <a:off x="3533775" y="5551488"/>
            <a:ext cx="647700" cy="1651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ko-KR" altLang="en-US" sz="800" b="1">
                <a:solidFill>
                  <a:schemeClr val="bg2"/>
                </a:solidFill>
                <a:ea typeface="굴림" charset="0"/>
                <a:cs typeface="굴림" charset="0"/>
              </a:rPr>
              <a:t>포로시대</a:t>
            </a:r>
          </a:p>
        </p:txBody>
      </p:sp>
      <p:sp>
        <p:nvSpPr>
          <p:cNvPr id="93229" name="Text Box 45"/>
          <p:cNvSpPr txBox="1">
            <a:spLocks noChangeArrowheads="1"/>
          </p:cNvSpPr>
          <p:nvPr/>
        </p:nvSpPr>
        <p:spPr bwMode="auto">
          <a:xfrm>
            <a:off x="3705225" y="5780088"/>
            <a:ext cx="647700" cy="1651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ko-KR" altLang="en-US" sz="800" b="1">
                <a:solidFill>
                  <a:schemeClr val="bg2"/>
                </a:solidFill>
                <a:ea typeface="굴림" charset="0"/>
                <a:cs typeface="굴림" charset="0"/>
              </a:rPr>
              <a:t>중간기</a:t>
            </a:r>
          </a:p>
        </p:txBody>
      </p:sp>
      <p:sp>
        <p:nvSpPr>
          <p:cNvPr id="93230" name="Text Box 46"/>
          <p:cNvSpPr txBox="1">
            <a:spLocks noChangeArrowheads="1"/>
          </p:cNvSpPr>
          <p:nvPr/>
        </p:nvSpPr>
        <p:spPr bwMode="auto">
          <a:xfrm>
            <a:off x="3933825" y="6027738"/>
            <a:ext cx="647700" cy="1651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ko-KR" altLang="en-US" sz="800" b="1">
                <a:solidFill>
                  <a:schemeClr val="bg2"/>
                </a:solidFill>
                <a:ea typeface="굴림" charset="0"/>
                <a:cs typeface="굴림" charset="0"/>
              </a:rPr>
              <a:t>예수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3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93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93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 animBg="1" autoUpdateAnimBg="0"/>
      <p:bldP spid="93189" grpId="0" animBg="1" autoUpdateAnimBg="0"/>
      <p:bldP spid="93190" grpId="0" animBg="1"/>
      <p:bldP spid="93191" grpId="0" animBg="1"/>
      <p:bldP spid="93192" grpId="0" animBg="1"/>
      <p:bldP spid="93193" grpId="0" animBg="1"/>
      <p:bldP spid="93194" grpId="0" animBg="1"/>
      <p:bldP spid="93195" grpId="0" animBg="1"/>
      <p:bldP spid="93196" grpId="0" animBg="1"/>
      <p:bldP spid="93197" grpId="0" animBg="1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2747963" y="0"/>
            <a:ext cx="3348037" cy="6919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48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</a:t>
            </a:r>
          </a:p>
        </p:txBody>
      </p:sp>
      <p:sp>
        <p:nvSpPr>
          <p:cNvPr id="87045" name="Rectangle 5" descr="Large checker board"/>
          <p:cNvSpPr>
            <a:spLocks noChangeArrowheads="1"/>
          </p:cNvSpPr>
          <p:nvPr/>
        </p:nvSpPr>
        <p:spPr bwMode="auto">
          <a:xfrm>
            <a:off x="3722688" y="3124200"/>
            <a:ext cx="1768475" cy="457200"/>
          </a:xfrm>
          <a:prstGeom prst="rect">
            <a:avLst/>
          </a:prstGeom>
          <a:pattFill prst="lgCheck">
            <a:fgClr>
              <a:srgbClr val="E9F416"/>
            </a:fgClr>
            <a:bgClr>
              <a:srgbClr val="FFFFFF"/>
            </a:bgClr>
          </a:pattFill>
          <a:ln w="28575">
            <a:solidFill>
              <a:schemeClr val="bg2"/>
            </a:solidFill>
            <a:miter lim="800000"/>
            <a:headEnd/>
            <a:tailEnd/>
          </a:ln>
          <a:effectLst>
            <a:outerShdw blurRad="63500" dist="130755" dir="1743276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48483" name="Text Box 8"/>
          <p:cNvSpPr txBox="1">
            <a:spLocks noChangeArrowheads="1"/>
          </p:cNvSpPr>
          <p:nvPr/>
        </p:nvSpPr>
        <p:spPr bwMode="auto">
          <a:xfrm>
            <a:off x="8723313" y="90488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Comic Sans MS" charset="0"/>
              </a:rPr>
              <a:t> </a:t>
            </a:r>
          </a:p>
        </p:txBody>
      </p:sp>
      <p:sp>
        <p:nvSpPr>
          <p:cNvPr id="148484" name="Text Box 13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148485" name="Text Box 14"/>
          <p:cNvSpPr txBox="1">
            <a:spLocks noChangeArrowheads="1"/>
          </p:cNvSpPr>
          <p:nvPr/>
        </p:nvSpPr>
        <p:spPr bwMode="auto">
          <a:xfrm>
            <a:off x="8085138" y="6523038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73</a:t>
            </a:r>
          </a:p>
        </p:txBody>
      </p:sp>
    </p:spTree>
    <p:extLst>
      <p:ext uri="{BB962C8B-B14F-4D97-AF65-F5344CB8AC3E}">
        <p14:creationId xmlns:p14="http://schemas.microsoft.com/office/powerpoint/2010/main" val="862420379"/>
      </p:ext>
    </p:extLst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33" name="Group 2"/>
          <p:cNvGrpSpPr>
            <a:grpSpLocks/>
          </p:cNvGrpSpPr>
          <p:nvPr/>
        </p:nvGrpSpPr>
        <p:grpSpPr bwMode="auto">
          <a:xfrm>
            <a:off x="552450" y="508000"/>
            <a:ext cx="8013700" cy="5822950"/>
            <a:chOff x="348" y="320"/>
            <a:chExt cx="5048" cy="3558"/>
          </a:xfrm>
        </p:grpSpPr>
        <p:pic>
          <p:nvPicPr>
            <p:cNvPr id="96259" name="Picture 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" y="327"/>
              <a:ext cx="4062" cy="35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96260" name="Rectangle 4"/>
            <p:cNvSpPr>
              <a:spLocks noChangeArrowheads="1"/>
            </p:cNvSpPr>
            <p:nvPr/>
          </p:nvSpPr>
          <p:spPr bwMode="auto">
            <a:xfrm>
              <a:off x="4875" y="320"/>
              <a:ext cx="521" cy="3537"/>
            </a:xfrm>
            <a:prstGeom prst="rect">
              <a:avLst/>
            </a:prstGeom>
            <a:solidFill>
              <a:srgbClr val="7E400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S PGothic" charset="0"/>
              </a:endParaRPr>
            </a:p>
          </p:txBody>
        </p:sp>
        <p:sp>
          <p:nvSpPr>
            <p:cNvPr id="96261" name="Rectangle 5"/>
            <p:cNvSpPr>
              <a:spLocks noChangeArrowheads="1"/>
            </p:cNvSpPr>
            <p:nvPr/>
          </p:nvSpPr>
          <p:spPr bwMode="auto">
            <a:xfrm>
              <a:off x="348" y="341"/>
              <a:ext cx="496" cy="3537"/>
            </a:xfrm>
            <a:prstGeom prst="rect">
              <a:avLst/>
            </a:prstGeom>
            <a:solidFill>
              <a:srgbClr val="7E400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S PGothic" charset="0"/>
              </a:endParaRPr>
            </a:p>
          </p:txBody>
        </p:sp>
      </p:grp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A27C"/>
                </a:solidFill>
                <a:latin typeface="Comic Sans MS" charset="0"/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72</a:t>
            </a:r>
          </a:p>
        </p:txBody>
      </p:sp>
      <p:sp>
        <p:nvSpPr>
          <p:cNvPr id="96264" name="Rectangle 8"/>
          <p:cNvSpPr>
            <a:spLocks noChangeArrowheads="1"/>
          </p:cNvSpPr>
          <p:nvPr/>
        </p:nvSpPr>
        <p:spPr bwMode="auto">
          <a:xfrm>
            <a:off x="7945438" y="2332038"/>
            <a:ext cx="549275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800" i="1">
              <a:solidFill>
                <a:srgbClr val="FAFD00"/>
              </a:solidFill>
              <a:latin typeface="Times" charset="0"/>
              <a:ea typeface="굴림" charset="0"/>
              <a:cs typeface="굴림" charset="0"/>
            </a:endParaRPr>
          </a:p>
        </p:txBody>
      </p:sp>
      <p:grpSp>
        <p:nvGrpSpPr>
          <p:cNvPr id="96265" name="Group 9"/>
          <p:cNvGrpSpPr>
            <a:grpSpLocks/>
          </p:cNvGrpSpPr>
          <p:nvPr/>
        </p:nvGrpSpPr>
        <p:grpSpPr bwMode="auto">
          <a:xfrm>
            <a:off x="720725" y="2368550"/>
            <a:ext cx="7920038" cy="896938"/>
            <a:chOff x="411" y="1382"/>
            <a:chExt cx="4989" cy="565"/>
          </a:xfrm>
        </p:grpSpPr>
        <p:sp>
          <p:nvSpPr>
            <p:cNvPr id="96266" name="Rectangle 10"/>
            <p:cNvSpPr>
              <a:spLocks noChangeArrowheads="1"/>
            </p:cNvSpPr>
            <p:nvPr/>
          </p:nvSpPr>
          <p:spPr bwMode="auto">
            <a:xfrm>
              <a:off x="5117" y="1496"/>
              <a:ext cx="283" cy="248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ko-KR" altLang="en-US" sz="2000" b="1">
                  <a:solidFill>
                    <a:srgbClr val="FAFD00"/>
                  </a:solidFill>
                  <a:latin typeface="Times" charset="0"/>
                  <a:ea typeface="굴림" charset="0"/>
                  <a:cs typeface="굴림" charset="0"/>
                </a:rPr>
                <a:t>©</a:t>
              </a:r>
            </a:p>
          </p:txBody>
        </p:sp>
        <p:sp>
          <p:nvSpPr>
            <p:cNvPr id="96267" name="Rectangle 11"/>
            <p:cNvSpPr>
              <a:spLocks noChangeArrowheads="1"/>
            </p:cNvSpPr>
            <p:nvPr/>
          </p:nvSpPr>
          <p:spPr bwMode="auto">
            <a:xfrm>
              <a:off x="411" y="1382"/>
              <a:ext cx="4896" cy="565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 anchor="ctr"/>
            <a:lstStyle/>
            <a:p>
              <a:pPr algn="ctr">
                <a:defRPr/>
              </a:pPr>
              <a:r>
                <a:rPr lang="ko-KR" altLang="en-US" sz="6000" i="1">
                  <a:solidFill>
                    <a:srgbClr val="F6FE0A"/>
                  </a:solidFill>
                  <a:latin typeface="Times" charset="0"/>
                  <a:ea typeface="굴림" charset="0"/>
                  <a:cs typeface="굴림" charset="0"/>
                </a:rPr>
                <a:t>성경은</a:t>
              </a:r>
              <a:r>
                <a:rPr lang="en-US" altLang="ko-KR" sz="6000" i="1">
                  <a:solidFill>
                    <a:srgbClr val="F6FE0A"/>
                  </a:solidFill>
                  <a:latin typeface="Times" charset="0"/>
                  <a:ea typeface="굴림" charset="0"/>
                  <a:cs typeface="굴림" charset="0"/>
                </a:rPr>
                <a:t>…</a:t>
              </a:r>
              <a:r>
                <a:rPr lang="ko-KR" altLang="en-US" sz="6000" i="1">
                  <a:solidFill>
                    <a:srgbClr val="F6FE0A"/>
                  </a:solidFill>
                  <a:latin typeface="Times" charset="0"/>
                  <a:ea typeface="굴림" charset="0"/>
                  <a:cs typeface="굴림" charset="0"/>
                </a:rPr>
                <a:t>기본적으로</a:t>
              </a:r>
            </a:p>
          </p:txBody>
        </p:sp>
      </p:grpSp>
      <p:sp>
        <p:nvSpPr>
          <p:cNvPr id="96268" name="Rectangle 12"/>
          <p:cNvSpPr>
            <a:spLocks noChangeArrowheads="1"/>
          </p:cNvSpPr>
          <p:nvPr/>
        </p:nvSpPr>
        <p:spPr bwMode="auto">
          <a:xfrm>
            <a:off x="582613" y="4195763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/>
          <a:p>
            <a:pPr algn="ctr">
              <a:defRPr/>
            </a:pPr>
            <a:r>
              <a:rPr lang="ko-KR" altLang="en-US" sz="7200" b="1" i="1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굴림" charset="0"/>
                <a:cs typeface="굴림" charset="0"/>
              </a:rPr>
              <a:t>“당신의 성경파일”</a:t>
            </a:r>
            <a:r>
              <a:rPr lang="ko-KR" altLang="en-US" sz="54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굴림" charset="0"/>
                <a:cs typeface="굴림" charset="0"/>
              </a:rPr>
              <a:t> 여는 열쇠 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8" grpId="0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Picture 2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100" y="219075"/>
            <a:ext cx="2541588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3" name="Oval 3"/>
          <p:cNvSpPr>
            <a:spLocks noChangeArrowheads="1"/>
          </p:cNvSpPr>
          <p:nvPr/>
        </p:nvSpPr>
        <p:spPr bwMode="auto">
          <a:xfrm>
            <a:off x="685800" y="228600"/>
            <a:ext cx="939800" cy="939800"/>
          </a:xfrm>
          <a:prstGeom prst="ellipse">
            <a:avLst/>
          </a:prstGeom>
          <a:noFill/>
          <a:ln w="76200">
            <a:solidFill>
              <a:srgbClr val="FFEC14"/>
            </a:solidFill>
            <a:round/>
            <a:headEnd/>
            <a:tailEnd/>
          </a:ln>
          <a:effectLst>
            <a:outerShdw blurRad="63500" dist="53882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endParaRPr lang="ko-KR" altLang="en-US">
              <a:solidFill>
                <a:srgbClr val="FFEC14"/>
              </a:solidFill>
              <a:latin typeface="Times" charset="0"/>
              <a:ea typeface="굴림" charset="0"/>
              <a:cs typeface="굴림" charset="0"/>
            </a:endParaRP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2679700" y="385763"/>
            <a:ext cx="6235700" cy="106680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3200" b="1" i="1">
                <a:latin typeface="Comic Sans MS" charset="0"/>
                <a:ea typeface="굴림" charset="0"/>
                <a:cs typeface="굴림" charset="0"/>
              </a:rPr>
              <a:t>이제 당신은 맛을 보았습니다. 여기에서 우리가 다룰 것</a:t>
            </a:r>
            <a:r>
              <a:rPr lang="en-US" altLang="ko-KR" sz="3200" b="1" i="1">
                <a:latin typeface="Comic Sans MS" charset="0"/>
                <a:ea typeface="굴림" charset="0"/>
                <a:cs typeface="굴림" charset="0"/>
              </a:rPr>
              <a:t>…</a:t>
            </a:r>
          </a:p>
        </p:txBody>
      </p:sp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401638" y="1612900"/>
            <a:ext cx="8742362" cy="3743325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63F1B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b="1">
                <a:solidFill>
                  <a:srgbClr val="FFEA18"/>
                </a:solidFill>
                <a:latin typeface="Comic Sans MS" charset="0"/>
                <a:ea typeface="굴림" charset="0"/>
                <a:cs typeface="굴림" charset="0"/>
              </a:rPr>
              <a:t>                	•우리의 아이디어</a:t>
            </a:r>
            <a:r>
              <a:rPr lang="en-US" altLang="ko-KR" b="1">
                <a:solidFill>
                  <a:srgbClr val="FFEA18"/>
                </a:solidFill>
                <a:latin typeface="Comic Sans MS" charset="0"/>
                <a:ea typeface="굴림" charset="0"/>
                <a:cs typeface="굴림" charset="0"/>
              </a:rPr>
              <a:t> </a:t>
            </a:r>
            <a:r>
              <a:rPr lang="en-US" altLang="ko-KR" b="1">
                <a:solidFill>
                  <a:srgbClr val="43F22C"/>
                </a:solidFill>
                <a:latin typeface="Comic Sans MS" charset="0"/>
                <a:ea typeface="굴림" charset="0"/>
                <a:cs typeface="굴림" charset="0"/>
              </a:rPr>
              <a:t>“</a:t>
            </a:r>
            <a:r>
              <a:rPr lang="ko-KR" altLang="en-US" b="1">
                <a:solidFill>
                  <a:srgbClr val="43F22C"/>
                </a:solidFill>
                <a:latin typeface="Comic Sans MS" charset="0"/>
                <a:ea typeface="굴림" charset="0"/>
                <a:cs typeface="굴림" charset="0"/>
              </a:rPr>
              <a:t>성경파일”</a:t>
            </a:r>
          </a:p>
          <a:p>
            <a:pPr>
              <a:spcBef>
                <a:spcPct val="50000"/>
              </a:spcBef>
              <a:defRPr/>
            </a:pPr>
            <a:r>
              <a:rPr lang="en-US" altLang="ko-KR" b="1">
                <a:solidFill>
                  <a:srgbClr val="FFEA18"/>
                </a:solidFill>
                <a:latin typeface="Comic Sans MS" charset="0"/>
                <a:ea typeface="굴림" charset="0"/>
                <a:cs typeface="굴림" charset="0"/>
              </a:rPr>
              <a:t>•</a:t>
            </a:r>
            <a:r>
              <a:rPr lang="ko-KR" altLang="en-US" b="1">
                <a:solidFill>
                  <a:srgbClr val="FFEA18"/>
                </a:solidFill>
                <a:latin typeface="Comic Sans MS" charset="0"/>
                <a:ea typeface="굴림" charset="0"/>
                <a:cs typeface="굴림" charset="0"/>
              </a:rPr>
              <a:t>성경을 여는 열쇠</a:t>
            </a:r>
            <a:r>
              <a:rPr lang="en-US" altLang="ko-KR" b="1">
                <a:solidFill>
                  <a:srgbClr val="FFEA18"/>
                </a:solidFill>
                <a:latin typeface="Comic Sans MS" charset="0"/>
                <a:ea typeface="굴림" charset="0"/>
                <a:cs typeface="굴림" charset="0"/>
              </a:rPr>
              <a:t> “</a:t>
            </a:r>
            <a:r>
              <a:rPr lang="ko-KR" altLang="en-US" b="1">
                <a:solidFill>
                  <a:srgbClr val="FFEA18"/>
                </a:solidFill>
                <a:latin typeface="Comic Sans MS" charset="0"/>
                <a:ea typeface="굴림" charset="0"/>
                <a:cs typeface="굴림" charset="0"/>
              </a:rPr>
              <a:t>성경파일”…</a:t>
            </a:r>
            <a:r>
              <a:rPr lang="ko-KR" altLang="en-US" b="1">
                <a:solidFill>
                  <a:srgbClr val="43F22C"/>
                </a:solidFill>
                <a:latin typeface="Comic Sans MS" charset="0"/>
                <a:ea typeface="굴림" charset="0"/>
                <a:cs typeface="굴림" charset="0"/>
              </a:rPr>
              <a:t> 창 </a:t>
            </a:r>
            <a:r>
              <a:rPr lang="en-US" altLang="ko-KR" b="1">
                <a:solidFill>
                  <a:srgbClr val="43F22C"/>
                </a:solidFill>
                <a:latin typeface="Comic Sans MS" charset="0"/>
                <a:ea typeface="굴림" charset="0"/>
                <a:cs typeface="굴림" charset="0"/>
              </a:rPr>
              <a:t>7 </a:t>
            </a:r>
            <a:r>
              <a:rPr lang="ko-KR" altLang="en-US" b="1">
                <a:solidFill>
                  <a:srgbClr val="43F22C"/>
                </a:solidFill>
                <a:latin typeface="Comic Sans MS" charset="0"/>
                <a:ea typeface="굴림" charset="0"/>
                <a:cs typeface="굴림" charset="0"/>
              </a:rPr>
              <a:t>중 예</a:t>
            </a:r>
          </a:p>
          <a:p>
            <a:pPr>
              <a:spcBef>
                <a:spcPct val="50000"/>
              </a:spcBef>
              <a:defRPr/>
            </a:pPr>
            <a:r>
              <a:rPr lang="en-US" altLang="ko-KR" b="1">
                <a:solidFill>
                  <a:srgbClr val="FFEA18"/>
                </a:solidFill>
                <a:latin typeface="Comic Sans MS" charset="0"/>
                <a:ea typeface="굴림" charset="0"/>
                <a:cs typeface="굴림" charset="0"/>
              </a:rPr>
              <a:t>•</a:t>
            </a:r>
            <a:r>
              <a:rPr lang="ko-KR" altLang="en-US" b="1">
                <a:solidFill>
                  <a:srgbClr val="FFEA18"/>
                </a:solidFill>
                <a:latin typeface="Comic Sans MS" charset="0"/>
                <a:ea typeface="굴림" charset="0"/>
                <a:cs typeface="굴림" charset="0"/>
              </a:rPr>
              <a:t>주요 성경 사건이 일어난 </a:t>
            </a:r>
            <a:r>
              <a:rPr lang="ko-KR" altLang="en-US" b="1">
                <a:solidFill>
                  <a:srgbClr val="1FCC16"/>
                </a:solidFill>
                <a:latin typeface="Comic Sans MS" charset="0"/>
                <a:ea typeface="굴림" charset="0"/>
                <a:cs typeface="굴림" charset="0"/>
              </a:rPr>
              <a:t>위치</a:t>
            </a:r>
          </a:p>
          <a:p>
            <a:pPr>
              <a:spcBef>
                <a:spcPct val="50000"/>
              </a:spcBef>
              <a:defRPr/>
            </a:pPr>
            <a:r>
              <a:rPr lang="en-US" altLang="ko-KR" b="1">
                <a:solidFill>
                  <a:srgbClr val="FFEA18"/>
                </a:solidFill>
                <a:latin typeface="Comic Sans MS" charset="0"/>
                <a:ea typeface="굴림" charset="0"/>
                <a:cs typeface="굴림" charset="0"/>
              </a:rPr>
              <a:t>•</a:t>
            </a:r>
            <a:r>
              <a:rPr lang="ko-KR" altLang="en-US" b="1">
                <a:solidFill>
                  <a:srgbClr val="FFEA18"/>
                </a:solidFill>
                <a:latin typeface="Comic Sans MS" charset="0"/>
                <a:ea typeface="굴림" charset="0"/>
                <a:cs typeface="굴림" charset="0"/>
              </a:rPr>
              <a:t>성경 이야기 전개의 핵심: </a:t>
            </a:r>
            <a:r>
              <a:rPr lang="ko-KR" altLang="en-US" b="1">
                <a:solidFill>
                  <a:srgbClr val="43F22C"/>
                </a:solidFill>
                <a:latin typeface="Comic Sans MS" charset="0"/>
                <a:ea typeface="굴림" charset="0"/>
                <a:cs typeface="굴림" charset="0"/>
              </a:rPr>
              <a:t>“간단한 연대기</a:t>
            </a:r>
            <a:r>
              <a:rPr lang="en-US" altLang="ko-KR" b="1">
                <a:solidFill>
                  <a:srgbClr val="43F22C"/>
                </a:solidFill>
                <a:latin typeface="Comic Sans MS" charset="0"/>
                <a:ea typeface="굴림" charset="0"/>
                <a:cs typeface="굴림" charset="0"/>
              </a:rPr>
              <a:t>”</a:t>
            </a:r>
            <a:r>
              <a:rPr lang="en-US" altLang="ko-KR" b="1">
                <a:solidFill>
                  <a:srgbClr val="FFEA18"/>
                </a:solidFill>
                <a:latin typeface="Comic Sans MS" charset="0"/>
                <a:ea typeface="굴림" charset="0"/>
                <a:cs typeface="굴림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altLang="ko-KR" b="1">
                <a:solidFill>
                  <a:srgbClr val="FFEA18"/>
                </a:solidFill>
                <a:latin typeface="Comic Sans MS" charset="0"/>
                <a:ea typeface="굴림" charset="0"/>
                <a:cs typeface="굴림" charset="0"/>
              </a:rPr>
              <a:t>•</a:t>
            </a:r>
            <a:r>
              <a:rPr lang="ko-KR" altLang="en-US" b="1">
                <a:solidFill>
                  <a:srgbClr val="1FCC16"/>
                </a:solidFill>
                <a:latin typeface="Comic Sans MS" charset="0"/>
                <a:ea typeface="굴림" charset="0"/>
                <a:cs typeface="굴림" charset="0"/>
              </a:rPr>
              <a:t>아브라함</a:t>
            </a:r>
            <a:r>
              <a:rPr lang="ko-KR" altLang="en-US" b="1">
                <a:solidFill>
                  <a:srgbClr val="FFEA18"/>
                </a:solidFill>
                <a:latin typeface="Comic Sans MS" charset="0"/>
                <a:ea typeface="굴림" charset="0"/>
                <a:cs typeface="굴림" charset="0"/>
              </a:rPr>
              <a:t>으로부터 </a:t>
            </a:r>
            <a:r>
              <a:rPr lang="ko-KR" altLang="en-US" b="1">
                <a:solidFill>
                  <a:srgbClr val="1FCC16"/>
                </a:solidFill>
                <a:latin typeface="Comic Sans MS" charset="0"/>
                <a:ea typeface="굴림" charset="0"/>
                <a:cs typeface="굴림" charset="0"/>
              </a:rPr>
              <a:t>예수 그리스도의</a:t>
            </a:r>
            <a:r>
              <a:rPr lang="ko-KR" altLang="en-US" b="1">
                <a:solidFill>
                  <a:srgbClr val="FFEA18"/>
                </a:solidFill>
                <a:latin typeface="Comic Sans MS" charset="0"/>
                <a:ea typeface="굴림" charset="0"/>
                <a:cs typeface="굴림" charset="0"/>
              </a:rPr>
              <a:t> 사역까지</a:t>
            </a:r>
            <a:endParaRPr lang="en-US" altLang="ko-KR" b="1">
              <a:solidFill>
                <a:srgbClr val="FFEA18"/>
              </a:solidFill>
              <a:latin typeface="Comic Sans MS" charset="0"/>
              <a:ea typeface="굴림" charset="0"/>
              <a:cs typeface="굴림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ko-KR" b="1">
                <a:solidFill>
                  <a:srgbClr val="FFEA18"/>
                </a:solidFill>
                <a:latin typeface="Comic Sans MS" charset="0"/>
                <a:ea typeface="굴림" charset="0"/>
                <a:cs typeface="굴림" charset="0"/>
              </a:rPr>
              <a:t>•</a:t>
            </a:r>
            <a:r>
              <a:rPr lang="ko-KR" altLang="en-US" b="1">
                <a:solidFill>
                  <a:srgbClr val="1FCC16"/>
                </a:solidFill>
                <a:latin typeface="Comic Sans MS" charset="0"/>
                <a:ea typeface="굴림" charset="0"/>
                <a:cs typeface="굴림" charset="0"/>
              </a:rPr>
              <a:t>이야기</a:t>
            </a:r>
            <a:r>
              <a:rPr lang="ko-KR" altLang="en-US" b="1">
                <a:solidFill>
                  <a:srgbClr val="FFEA18"/>
                </a:solidFill>
                <a:latin typeface="Comic Sans MS" charset="0"/>
                <a:ea typeface="굴림" charset="0"/>
                <a:cs typeface="굴림" charset="0"/>
              </a:rPr>
              <a:t>에 기반을 둔 </a:t>
            </a:r>
            <a:r>
              <a:rPr lang="ko-KR" altLang="en-US" b="1">
                <a:solidFill>
                  <a:srgbClr val="1FCC16"/>
                </a:solidFill>
                <a:latin typeface="Comic Sans MS" charset="0"/>
                <a:ea typeface="굴림" charset="0"/>
                <a:cs typeface="굴림" charset="0"/>
              </a:rPr>
              <a:t>성경의 구조</a:t>
            </a:r>
            <a:r>
              <a:rPr lang="en-US" altLang="ko-KR" b="1">
                <a:solidFill>
                  <a:srgbClr val="FFEA18"/>
                </a:solidFill>
                <a:latin typeface="Comic Sans MS" charset="0"/>
                <a:ea typeface="굴림" charset="0"/>
                <a:cs typeface="굴림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altLang="ko-KR" b="1">
                <a:solidFill>
                  <a:srgbClr val="FFEA18"/>
                </a:solidFill>
                <a:latin typeface="Comic Sans MS" charset="0"/>
                <a:ea typeface="굴림" charset="0"/>
                <a:cs typeface="굴림" charset="0"/>
              </a:rPr>
              <a:t>•</a:t>
            </a:r>
            <a:r>
              <a:rPr lang="ko-KR" altLang="en-US" b="1">
                <a:solidFill>
                  <a:srgbClr val="FFEA18"/>
                </a:solidFill>
                <a:latin typeface="Comic Sans MS" charset="0"/>
                <a:ea typeface="굴림" charset="0"/>
                <a:cs typeface="굴림" charset="0"/>
              </a:rPr>
              <a:t>신구약 성경 책 </a:t>
            </a:r>
            <a:r>
              <a:rPr lang="ko-KR" altLang="en-US" b="1">
                <a:solidFill>
                  <a:srgbClr val="43F22C"/>
                </a:solidFill>
                <a:latin typeface="Comic Sans MS" charset="0"/>
                <a:ea typeface="굴림" charset="0"/>
                <a:cs typeface="굴림" charset="0"/>
              </a:rPr>
              <a:t>책들과 주제들</a:t>
            </a:r>
            <a:endParaRPr lang="en-US" altLang="ko-KR" b="1">
              <a:solidFill>
                <a:srgbClr val="FFEA18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355600" y="6262688"/>
            <a:ext cx="1533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>
                <a:solidFill>
                  <a:srgbClr val="333333"/>
                </a:solidFill>
                <a:latin typeface="Webdings" charset="0"/>
                <a:ea typeface="굴림" charset="0"/>
                <a:cs typeface="굴림" charset="0"/>
              </a:rPr>
              <a:t></a:t>
            </a:r>
          </a:p>
        </p:txBody>
      </p:sp>
      <p:sp>
        <p:nvSpPr>
          <p:cNvPr id="97287" name="Line 7"/>
          <p:cNvSpPr>
            <a:spLocks noChangeShapeType="1"/>
          </p:cNvSpPr>
          <p:nvPr/>
        </p:nvSpPr>
        <p:spPr bwMode="auto">
          <a:xfrm>
            <a:off x="1214438" y="4221163"/>
            <a:ext cx="6608762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97288" name="Text Box 8"/>
          <p:cNvSpPr txBox="1">
            <a:spLocks noChangeArrowheads="1"/>
          </p:cNvSpPr>
          <p:nvPr/>
        </p:nvSpPr>
        <p:spPr bwMode="auto">
          <a:xfrm>
            <a:off x="8078788" y="6532563"/>
            <a:ext cx="3397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 dirty="0">
                <a:solidFill>
                  <a:srgbClr val="FFFFFF"/>
                </a:solidFill>
                <a:latin typeface="Arial"/>
                <a:ea typeface="굴림" charset="0"/>
                <a:cs typeface="Arial"/>
              </a:rPr>
              <a:t>73</a:t>
            </a:r>
          </a:p>
        </p:txBody>
      </p:sp>
      <p:sp>
        <p:nvSpPr>
          <p:cNvPr id="97289" name="Text Box 9"/>
          <p:cNvSpPr txBox="1">
            <a:spLocks noChangeArrowheads="1"/>
          </p:cNvSpPr>
          <p:nvPr/>
        </p:nvSpPr>
        <p:spPr bwMode="auto">
          <a:xfrm>
            <a:off x="8759825" y="6527800"/>
            <a:ext cx="184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1000" b="1">
              <a:solidFill>
                <a:srgbClr val="FFFFFF"/>
              </a:solidFill>
              <a:ea typeface="굴림" charset="0"/>
              <a:cs typeface="굴림" charset="0"/>
            </a:endParaRPr>
          </a:p>
        </p:txBody>
      </p:sp>
      <p:sp>
        <p:nvSpPr>
          <p:cNvPr id="97290" name="Text Box 10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FFFF"/>
                </a:solidFill>
                <a:ea typeface="굴림" charset="0"/>
                <a:cs typeface="굴림" charset="0"/>
              </a:rPr>
              <a:t>7</a:t>
            </a:r>
          </a:p>
        </p:txBody>
      </p:sp>
      <p:sp>
        <p:nvSpPr>
          <p:cNvPr id="97291" name="AutoShape 11"/>
          <p:cNvSpPr>
            <a:spLocks noChangeArrowheads="1"/>
          </p:cNvSpPr>
          <p:nvPr/>
        </p:nvSpPr>
        <p:spPr bwMode="auto">
          <a:xfrm>
            <a:off x="611188" y="1844675"/>
            <a:ext cx="8134350" cy="35591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76200">
            <a:solidFill>
              <a:srgbClr val="1FCC16">
                <a:alpha val="50000"/>
              </a:srgbClr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2">
                    <a:alpha val="50000"/>
                  </a:schemeClr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97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97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97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97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97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972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972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97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97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animBg="1" autoUpdateAnimBg="0"/>
      <p:bldP spid="97285" grpId="0" build="p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2" descr="BACKGR~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471488" y="6545263"/>
            <a:ext cx="9334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900" b="1">
                <a:solidFill>
                  <a:srgbClr val="FFFFFF"/>
                </a:solidFill>
                <a:ea typeface="굴림" charset="0"/>
                <a:cs typeface="굴림" charset="0"/>
              </a:rPr>
              <a:t>©2003 </a:t>
            </a:r>
            <a:r>
              <a:rPr lang="en-US" altLang="ko-KR" sz="900" b="1">
                <a:solidFill>
                  <a:srgbClr val="FFFFFF"/>
                </a:solidFill>
                <a:ea typeface="굴림" charset="0"/>
                <a:cs typeface="굴림" charset="0"/>
              </a:rPr>
              <a:t>TBBMI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7629525" y="6515100"/>
            <a:ext cx="6413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ko-KR" altLang="en-US" sz="1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굴림" charset="0"/>
                <a:cs typeface="굴림" charset="0"/>
              </a:rPr>
              <a:t>7.5.01.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8078788" y="6532563"/>
            <a:ext cx="3397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 dirty="0">
                <a:solidFill>
                  <a:srgbClr val="FFFFFF"/>
                </a:solidFill>
                <a:ea typeface="굴림" charset="0"/>
                <a:cs typeface="굴림" charset="0"/>
              </a:rPr>
              <a:t>0</a:t>
            </a:r>
            <a:r>
              <a:rPr lang="en-US" altLang="ko-KR" sz="1000" dirty="0">
                <a:solidFill>
                  <a:srgbClr val="FFFFFF"/>
                </a:solidFill>
                <a:ea typeface="굴림" charset="0"/>
                <a:cs typeface="굴림" charset="0"/>
              </a:rPr>
              <a:t>3</a:t>
            </a:r>
            <a:endParaRPr lang="ko-KR" altLang="en-US" sz="1000" dirty="0">
              <a:solidFill>
                <a:srgbClr val="FFFFFF"/>
              </a:solidFill>
              <a:ea typeface="굴림" charset="0"/>
              <a:cs typeface="굴림" charset="0"/>
            </a:endParaRP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990600" y="914400"/>
            <a:ext cx="8405936" cy="9064020"/>
          </a:xfrm>
          <a:prstGeom prst="rect">
            <a:avLst/>
          </a:prstGeom>
          <a:noFill/>
          <a:ln>
            <a:noFill/>
          </a:ln>
          <a:effectLst>
            <a:outerShdw blurRad="63500" dist="127000" dir="2212194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10600" b="1" i="1">
                <a:solidFill>
                  <a:srgbClr val="FFFC1E"/>
                </a:solidFill>
                <a:latin typeface="Kosher-Normal" charset="0"/>
                <a:ea typeface="굴림" charset="0"/>
                <a:cs typeface="굴림" charset="0"/>
              </a:rPr>
              <a:t>성경은</a:t>
            </a:r>
            <a:r>
              <a:rPr lang="en-US" altLang="ko-KR" sz="10600" b="1" i="1">
                <a:solidFill>
                  <a:srgbClr val="FFFC1E"/>
                </a:solidFill>
                <a:latin typeface="Kosher-Normal" charset="0"/>
                <a:ea typeface="굴림" charset="0"/>
                <a:cs typeface="굴림" charset="0"/>
              </a:rPr>
              <a:t>…</a:t>
            </a:r>
          </a:p>
          <a:p>
            <a:pPr>
              <a:spcBef>
                <a:spcPct val="50000"/>
              </a:spcBef>
              <a:defRPr/>
            </a:pPr>
            <a:r>
              <a:rPr lang="ko-KR" altLang="en-US" sz="10600" b="1" i="1">
                <a:solidFill>
                  <a:srgbClr val="FFFC1E"/>
                </a:solidFill>
                <a:latin typeface="Kosher-Normal" charset="0"/>
                <a:ea typeface="굴림" charset="0"/>
                <a:cs typeface="굴림" charset="0"/>
              </a:rPr>
              <a:t>기본적으로</a:t>
            </a:r>
            <a:endParaRPr lang="en-US" altLang="ko-KR" sz="10600" b="1" i="1">
              <a:solidFill>
                <a:srgbClr val="FFFC1E"/>
              </a:solidFill>
              <a:latin typeface="Kosher-Normal" charset="0"/>
              <a:ea typeface="굴림" charset="0"/>
              <a:cs typeface="굴림" charset="0"/>
            </a:endParaRPr>
          </a:p>
          <a:p>
            <a:pPr>
              <a:spcBef>
                <a:spcPct val="50000"/>
              </a:spcBef>
              <a:defRPr/>
            </a:pPr>
            <a:endParaRPr lang="en-US" altLang="ko-KR" sz="10600" b="1" i="1">
              <a:solidFill>
                <a:srgbClr val="FFFC1E"/>
              </a:solidFill>
              <a:latin typeface="Kosher-Normal" charset="0"/>
              <a:ea typeface="굴림" charset="0"/>
              <a:cs typeface="굴림" charset="0"/>
            </a:endParaRPr>
          </a:p>
          <a:p>
            <a:pPr>
              <a:spcBef>
                <a:spcPct val="50000"/>
              </a:spcBef>
              <a:defRPr/>
            </a:pPr>
            <a:endParaRPr lang="ko-KR" altLang="en-US" sz="10600" b="1" i="1">
              <a:solidFill>
                <a:srgbClr val="FFFC1E"/>
              </a:solidFill>
              <a:latin typeface="Kosher-Normal" charset="0"/>
              <a:ea typeface="굴림" charset="0"/>
              <a:cs typeface="굴림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-36512" y="5733257"/>
            <a:ext cx="9252520" cy="1124744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/>
          <a:lstStyle/>
          <a:p>
            <a:pPr algn="ctr" defTabSz="914400" fontAlgn="base">
              <a:spcBef>
                <a:spcPct val="20000"/>
              </a:spcBef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Designed by Dr. John Fryman, Texas, USA • BibleBasically.org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Taught by Dr. Rick Griffith, Singapore Bible College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All 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68115493"/>
      </p:ext>
    </p:extLst>
  </p:cSld>
  <p:clrMapOvr>
    <a:masterClrMapping/>
  </p:clrMapOvr>
  <p:transition>
    <p:wheel spokes="0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2200" b="1" dirty="0" err="1">
                <a:solidFill>
                  <a:srgbClr val="FFFFFF"/>
                </a:solidFill>
                <a:latin typeface="+mj-ea"/>
              </a:rPr>
              <a:t>성경은</a:t>
            </a:r>
            <a:r>
              <a:rPr lang="en-US" altLang="ko-KR" sz="2200" b="1" dirty="0" err="1">
                <a:solidFill>
                  <a:srgbClr val="FFFFFF"/>
                </a:solidFill>
                <a:latin typeface="+mj-ea"/>
              </a:rPr>
              <a:t> </a:t>
            </a:r>
            <a:r>
              <a:rPr lang="ko-KR" altLang="en-US" sz="2200" b="1" dirty="0" err="1">
                <a:solidFill>
                  <a:srgbClr val="FFFFFF"/>
                </a:solidFill>
                <a:latin typeface="+mj-ea"/>
              </a:rPr>
              <a:t>기본적으로 연결을</a:t>
            </a:r>
            <a:r>
              <a:rPr lang="en-US" altLang="ko-KR" sz="2200" b="1" dirty="0" err="1">
                <a:solidFill>
                  <a:srgbClr val="FFFFFF"/>
                </a:solidFill>
                <a:latin typeface="+mj-ea"/>
              </a:rPr>
              <a:t> </a:t>
            </a:r>
            <a:r>
              <a:rPr lang="en-US" sz="2200" b="1" dirty="0" err="1">
                <a:solidFill>
                  <a:srgbClr val="FFFFFF"/>
                </a:solidFill>
                <a:latin typeface="+mj-ea"/>
              </a:rPr>
              <a:t>BibleStudyDownloads.org</a:t>
            </a:r>
            <a:r>
              <a:rPr lang="en-US" sz="2200" b="1" dirty="0">
                <a:solidFill>
                  <a:srgbClr val="FFFFFF"/>
                </a:solidFill>
                <a:latin typeface="+mj-ea"/>
              </a:rPr>
              <a:t> </a:t>
            </a:r>
            <a:r>
              <a:rPr lang="ko-KR" altLang="en-US" sz="2200" b="1" dirty="0">
                <a:solidFill>
                  <a:srgbClr val="FFFFFF"/>
                </a:solidFill>
                <a:latin typeface="+mj-ea"/>
              </a:rPr>
              <a:t>에서 볼 수 있음 </a:t>
            </a:r>
            <a:endParaRPr lang="en-US" sz="2200" b="1" dirty="0">
              <a:solidFill>
                <a:srgbClr val="FFFFFF"/>
              </a:solidFill>
              <a:latin typeface="+mj-ea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ko-KR" altLang="en-US" sz="4000" b="1" dirty="0">
                <a:solidFill>
                  <a:srgbClr val="FFFFFF"/>
                </a:solidFill>
                <a:latin typeface="Arial" charset="0"/>
                <a:cs typeface="Arial" charset="0"/>
              </a:rPr>
              <a:t>이</a:t>
            </a:r>
            <a:r>
              <a:rPr lang="en-US" altLang="ko-KR" sz="40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ko-KR" altLang="en-US" sz="4000" b="1" dirty="0">
                <a:solidFill>
                  <a:srgbClr val="FFFFFF"/>
                </a:solidFill>
                <a:latin typeface="Arial" charset="0"/>
                <a:cs typeface="Arial" charset="0"/>
              </a:rPr>
              <a:t>자료를 무료로 가져가세요</a:t>
            </a:r>
            <a:r>
              <a:rPr lang="en-US" sz="4000" b="1" dirty="0">
                <a:solidFill>
                  <a:srgbClr val="FFFFFF"/>
                </a:solidFill>
                <a:latin typeface="Arial" charset="0"/>
                <a:cs typeface="Arial" charset="0"/>
              </a:rPr>
              <a:t>!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77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hlinkClick r:id="rId2" action="ppaction://hlinkpres?slideindex=1&amp;slidetitle=PowerPoint Presentation"/>
          </p:cNvPr>
          <p:cNvSpPr>
            <a:spLocks noChangeArrowheads="1"/>
          </p:cNvSpPr>
          <p:nvPr/>
        </p:nvSpPr>
        <p:spPr bwMode="auto">
          <a:xfrm>
            <a:off x="0" y="0"/>
            <a:ext cx="9304338" cy="6858000"/>
          </a:xfrm>
          <a:prstGeom prst="rect">
            <a:avLst/>
          </a:prstGeom>
          <a:solidFill>
            <a:schemeClr val="bg2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1400" b="1">
              <a:solidFill>
                <a:srgbClr val="FFFFFF"/>
              </a:solidFill>
              <a:ea typeface="굴림" charset="0"/>
              <a:cs typeface="굴림" charset="0"/>
            </a:endParaRPr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900" b="1">
                <a:solidFill>
                  <a:srgbClr val="FFFFFF"/>
                </a:solidFill>
                <a:ea typeface="굴림" charset="0"/>
                <a:cs typeface="굴림" charset="0"/>
              </a:rPr>
              <a:t>©2003 </a:t>
            </a:r>
            <a:r>
              <a:rPr lang="en-US" altLang="ko-KR" sz="900" b="1">
                <a:solidFill>
                  <a:srgbClr val="FFFFFF"/>
                </a:solidFill>
                <a:ea typeface="굴림" charset="0"/>
                <a:cs typeface="굴림" charset="0"/>
              </a:rPr>
              <a:t>TBBMI</a:t>
            </a:r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7618413" y="6515100"/>
            <a:ext cx="661987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ko-KR" altLang="en-US" sz="1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굴림" charset="0"/>
                <a:cs typeface="굴림" charset="0"/>
              </a:rPr>
              <a:t>7.5.01.</a:t>
            </a:r>
          </a:p>
        </p:txBody>
      </p:sp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75</a:t>
            </a:r>
          </a:p>
        </p:txBody>
      </p:sp>
    </p:spTree>
  </p:cSld>
  <p:clrMapOvr>
    <a:masterClrMapping/>
  </p:clrMapOvr>
  <p:transition>
    <p:wheel spokes="0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-84138"/>
            <a:ext cx="939800" cy="6888163"/>
          </a:xfrm>
          <a:prstGeom prst="rect">
            <a:avLst/>
          </a:prstGeom>
          <a:solidFill>
            <a:srgbClr val="1010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71842" dir="2700000" algn="ctr" rotWithShape="0">
                    <a:srgbClr val="040404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grpSp>
        <p:nvGrpSpPr>
          <p:cNvPr id="7170" name="Group 3"/>
          <p:cNvGrpSpPr>
            <a:grpSpLocks/>
          </p:cNvGrpSpPr>
          <p:nvPr/>
        </p:nvGrpSpPr>
        <p:grpSpPr bwMode="auto">
          <a:xfrm>
            <a:off x="0" y="-142875"/>
            <a:ext cx="9144000" cy="7000875"/>
            <a:chOff x="0" y="-90"/>
            <a:chExt cx="5760" cy="4410"/>
          </a:xfrm>
        </p:grpSpPr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2">
              <a:lum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90"/>
              <a:ext cx="5760" cy="439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outerShdw blurRad="63500" dist="71842" dir="2700000" algn="ctr" rotWithShape="0">
                <a:srgbClr val="040404">
                  <a:alpha val="7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1" name="Rectangle 5"/>
            <p:cNvSpPr>
              <a:spLocks noChangeArrowheads="1"/>
            </p:cNvSpPr>
            <p:nvPr/>
          </p:nvSpPr>
          <p:spPr bwMode="auto">
            <a:xfrm>
              <a:off x="5357" y="-84"/>
              <a:ext cx="403" cy="4404"/>
            </a:xfrm>
            <a:prstGeom prst="rect">
              <a:avLst/>
            </a:prstGeom>
            <a:solidFill>
              <a:srgbClr val="101010"/>
            </a:solidFill>
            <a:ln>
              <a:noFill/>
            </a:ln>
            <a:effectLst>
              <a:outerShdw blurRad="63500" dist="71842" dir="2700000" algn="ctr" rotWithShape="0">
                <a:srgbClr val="040404">
                  <a:alpha val="7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S PGothic" charset="0"/>
              </a:endParaRPr>
            </a:p>
          </p:txBody>
        </p:sp>
        <p:sp>
          <p:nvSpPr>
            <p:cNvPr id="9222" name="Rectangle 6"/>
            <p:cNvSpPr>
              <a:spLocks noChangeArrowheads="1"/>
            </p:cNvSpPr>
            <p:nvPr/>
          </p:nvSpPr>
          <p:spPr bwMode="auto">
            <a:xfrm>
              <a:off x="0" y="-72"/>
              <a:ext cx="483" cy="4339"/>
            </a:xfrm>
            <a:prstGeom prst="rect">
              <a:avLst/>
            </a:prstGeom>
            <a:solidFill>
              <a:srgbClr val="10101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71842" dir="2700000" algn="ctr" rotWithShape="0">
                      <a:srgbClr val="040404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S PGothic" charset="0"/>
              </a:endParaRPr>
            </a:p>
          </p:txBody>
        </p:sp>
      </p:grpSp>
      <p:grpSp>
        <p:nvGrpSpPr>
          <p:cNvPr id="9223" name="Group 7"/>
          <p:cNvGrpSpPr>
            <a:grpSpLocks/>
          </p:cNvGrpSpPr>
          <p:nvPr/>
        </p:nvGrpSpPr>
        <p:grpSpPr bwMode="auto">
          <a:xfrm>
            <a:off x="-6350" y="-209550"/>
            <a:ext cx="9150350" cy="7067550"/>
            <a:chOff x="-4" y="-83"/>
            <a:chExt cx="5716" cy="4452"/>
          </a:xfrm>
        </p:grpSpPr>
        <p:pic>
          <p:nvPicPr>
            <p:cNvPr id="7192" name="Picture 8"/>
            <p:cNvPicPr>
              <a:picLocks noChangeAspect="1" noChangeArrowheads="1"/>
            </p:cNvPicPr>
            <p:nvPr/>
          </p:nvPicPr>
          <p:blipFill>
            <a:blip r:embed="rId3">
              <a:lum bright="-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" y="-83"/>
              <a:ext cx="5237" cy="4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3" name="Rectangle 9"/>
            <p:cNvSpPr>
              <a:spLocks noChangeArrowheads="1"/>
            </p:cNvSpPr>
            <p:nvPr/>
          </p:nvSpPr>
          <p:spPr bwMode="auto">
            <a:xfrm>
              <a:off x="-4" y="-34"/>
              <a:ext cx="415" cy="440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6" name="Rectangle 10"/>
            <p:cNvSpPr>
              <a:spLocks noChangeArrowheads="1"/>
            </p:cNvSpPr>
            <p:nvPr/>
          </p:nvSpPr>
          <p:spPr bwMode="auto">
            <a:xfrm>
              <a:off x="5000" y="-55"/>
              <a:ext cx="712" cy="433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71842" dir="2700000" algn="ctr" rotWithShape="0">
                      <a:srgbClr val="040404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S PGothic" charset="0"/>
              </a:endParaRPr>
            </a:p>
          </p:txBody>
        </p:sp>
      </p:grp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2322513" y="1284288"/>
            <a:ext cx="4465637" cy="39020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6000" b="1">
                <a:solidFill>
                  <a:srgbClr val="FFFF00"/>
                </a:solidFill>
                <a:latin typeface="Comic Sans MS" charset="0"/>
                <a:ea typeface="굴림" charset="0"/>
                <a:cs typeface="굴림" charset="0"/>
              </a:rPr>
              <a:t>큰 생각을 가지고 이 세미나를 시작하죠!</a:t>
            </a:r>
            <a:endParaRPr lang="en-US" altLang="ko-KR" sz="6000" b="1">
              <a:solidFill>
                <a:srgbClr val="FFFF00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7542213" y="122238"/>
            <a:ext cx="260350" cy="446087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A27C"/>
                </a:solidFill>
                <a:latin typeface="Comic Sans MS" charset="0"/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8651875" y="6413500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solidFill>
                  <a:srgbClr val="FFFFFF"/>
                </a:solidFill>
                <a:ea typeface="굴림" charset="0"/>
                <a:cs typeface="굴림" charset="0"/>
              </a:rPr>
              <a:t>15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471488" y="6545263"/>
            <a:ext cx="9334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900" b="1">
                <a:solidFill>
                  <a:srgbClr val="FFFFFF"/>
                </a:solidFill>
                <a:ea typeface="굴림" charset="0"/>
                <a:cs typeface="굴림" charset="0"/>
              </a:rPr>
              <a:t>©2003 </a:t>
            </a:r>
            <a:r>
              <a:rPr lang="en-US" altLang="ko-KR" sz="900" b="1">
                <a:solidFill>
                  <a:srgbClr val="FFFFFF"/>
                </a:solidFill>
                <a:ea typeface="굴림" charset="0"/>
                <a:cs typeface="굴림" charset="0"/>
              </a:rPr>
              <a:t>TBBMI</a:t>
            </a:r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7629525" y="6513513"/>
            <a:ext cx="6413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ko-KR" altLang="en-US" sz="1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굴림" charset="0"/>
                <a:cs typeface="굴림" charset="0"/>
              </a:rPr>
              <a:t>7.5.11.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06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2794000" y="115888"/>
            <a:ext cx="3462338" cy="871537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b="1">
                <a:latin typeface="Comic Sans MS" charset="0"/>
                <a:ea typeface="굴림" charset="0"/>
                <a:cs typeface="굴림" charset="0"/>
              </a:rPr>
              <a:t>도대체 어디가 출처야?</a:t>
            </a:r>
            <a:r>
              <a:rPr lang="en-US" altLang="ko-KR" sz="4400">
                <a:latin typeface="Comic Sans MS" charset="0"/>
                <a:ea typeface="굴림" charset="0"/>
                <a:cs typeface="굴림" charset="0"/>
              </a:rPr>
              <a:t> 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3222625" y="1868488"/>
            <a:ext cx="2622550" cy="4730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b="1">
                <a:latin typeface="Comic Sans MS" charset="0"/>
                <a:ea typeface="굴림" charset="0"/>
                <a:cs typeface="굴림" charset="0"/>
              </a:rPr>
              <a:t>모든 성경적 도서:</a:t>
            </a: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2881313" y="1381125"/>
            <a:ext cx="3333750" cy="4730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b="1">
                <a:solidFill>
                  <a:srgbClr val="FFFF00"/>
                </a:solidFill>
                <a:latin typeface="Comic Sans MS" charset="0"/>
                <a:ea typeface="굴림" charset="0"/>
                <a:cs typeface="굴림" charset="0"/>
              </a:rPr>
              <a:t>모든 기독교 신앙 체계 </a:t>
            </a:r>
            <a:endParaRPr lang="en-US" altLang="ko-KR" b="1">
              <a:solidFill>
                <a:srgbClr val="FFFF00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3286125" y="896938"/>
            <a:ext cx="2520950" cy="4730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b="1">
                <a:solidFill>
                  <a:srgbClr val="FFFF00"/>
                </a:solidFill>
                <a:latin typeface="Comic Sans MS" charset="0"/>
                <a:ea typeface="굴림" charset="0"/>
                <a:cs typeface="굴림" charset="0"/>
              </a:rPr>
              <a:t>모든 기독교 교리</a:t>
            </a: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3290888" y="4657725"/>
            <a:ext cx="2520950" cy="4730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b="1">
                <a:solidFill>
                  <a:srgbClr val="FFFF00"/>
                </a:solidFill>
                <a:latin typeface="Comic Sans MS" charset="0"/>
                <a:ea typeface="굴림" charset="0"/>
                <a:cs typeface="굴림" charset="0"/>
              </a:rPr>
              <a:t>거의 모든 언어들</a:t>
            </a:r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3208338" y="4187825"/>
            <a:ext cx="2622550" cy="4730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b="1">
                <a:solidFill>
                  <a:srgbClr val="FFFF00"/>
                </a:solidFill>
                <a:latin typeface="Comic Sans MS" charset="0"/>
                <a:ea typeface="굴림" charset="0"/>
                <a:cs typeface="굴림" charset="0"/>
              </a:rPr>
              <a:t>이 세상 모든 나라</a:t>
            </a:r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3113088" y="2333625"/>
            <a:ext cx="2825750" cy="4730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b="1">
                <a:solidFill>
                  <a:srgbClr val="FFFF00"/>
                </a:solidFill>
                <a:latin typeface="Comic Sans MS" charset="0"/>
                <a:ea typeface="굴림" charset="0"/>
                <a:cs typeface="굴림" charset="0"/>
              </a:rPr>
              <a:t>모든 신학교 도서관</a:t>
            </a:r>
            <a:endParaRPr lang="en-US" altLang="ko-KR" b="1">
              <a:solidFill>
                <a:srgbClr val="FFFF00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3984625" y="5127625"/>
            <a:ext cx="1098550" cy="4730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b="1">
                <a:solidFill>
                  <a:srgbClr val="FFFF00"/>
                </a:solidFill>
                <a:latin typeface="Comic Sans MS" charset="0"/>
                <a:ea typeface="굴림" charset="0"/>
                <a:cs typeface="굴림" charset="0"/>
              </a:rPr>
              <a:t>그리고</a:t>
            </a:r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3265488" y="3730625"/>
            <a:ext cx="2520950" cy="4730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b="1">
                <a:solidFill>
                  <a:srgbClr val="FFFF00"/>
                </a:solidFill>
                <a:latin typeface="Comic Sans MS" charset="0"/>
                <a:ea typeface="굴림" charset="0"/>
                <a:cs typeface="굴림" charset="0"/>
              </a:rPr>
              <a:t>모든 대학 도서관</a:t>
            </a:r>
            <a:endParaRPr lang="en-US" altLang="ko-KR" b="1">
              <a:solidFill>
                <a:srgbClr val="FFFF00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1530350" y="6067425"/>
            <a:ext cx="5975350" cy="4730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b="1">
                <a:solidFill>
                  <a:srgbClr val="FFFF00"/>
                </a:solidFill>
                <a:latin typeface="Comic Sans MS" charset="0"/>
                <a:ea typeface="굴림" charset="0"/>
                <a:cs typeface="굴림" charset="0"/>
              </a:rPr>
              <a:t>이 지구를 통틀어 모든 신자와 불신자들의 </a:t>
            </a:r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2719388" y="5788025"/>
            <a:ext cx="3627437" cy="3206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ko-KR" altLang="en-US" b="1">
                <a:latin typeface="Comic Sans MS" charset="0"/>
                <a:ea typeface="굴림" charset="0"/>
                <a:cs typeface="굴림" charset="0"/>
              </a:rPr>
              <a:t>성경에 기반을 둔 사상들</a:t>
            </a: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3278188" y="3260725"/>
            <a:ext cx="2520950" cy="4730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b="1">
                <a:solidFill>
                  <a:srgbClr val="FFFF00"/>
                </a:solidFill>
                <a:latin typeface="Comic Sans MS" charset="0"/>
                <a:ea typeface="굴림" charset="0"/>
                <a:cs typeface="굴림" charset="0"/>
              </a:rPr>
              <a:t>모든 개인 도서관</a:t>
            </a:r>
            <a:endParaRPr lang="en-US" altLang="ko-KR" b="1">
              <a:solidFill>
                <a:srgbClr val="FFFF00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9245" name="Text Box 29"/>
          <p:cNvSpPr txBox="1">
            <a:spLocks noChangeArrowheads="1"/>
          </p:cNvSpPr>
          <p:nvPr/>
        </p:nvSpPr>
        <p:spPr bwMode="auto">
          <a:xfrm>
            <a:off x="3255963" y="2790825"/>
            <a:ext cx="2520950" cy="4730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b="1">
                <a:solidFill>
                  <a:srgbClr val="FFFF00"/>
                </a:solidFill>
                <a:latin typeface="Comic Sans MS" charset="0"/>
                <a:ea typeface="굴림" charset="0"/>
                <a:cs typeface="굴림" charset="0"/>
              </a:rPr>
              <a:t>모든 공공 도서관</a:t>
            </a:r>
          </a:p>
        </p:txBody>
      </p:sp>
      <p:sp>
        <p:nvSpPr>
          <p:cNvPr id="32" name="Rectangle 157"/>
          <p:cNvSpPr>
            <a:spLocks noChangeArrowheads="1"/>
          </p:cNvSpPr>
          <p:nvPr/>
        </p:nvSpPr>
        <p:spPr bwMode="auto">
          <a:xfrm>
            <a:off x="-4763" y="-198438"/>
            <a:ext cx="9156701" cy="7056438"/>
          </a:xfrm>
          <a:prstGeom prst="rect">
            <a:avLst/>
          </a:prstGeom>
          <a:solidFill>
            <a:srgbClr val="010921">
              <a:alpha val="7607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143"/>
          <p:cNvSpPr txBox="1">
            <a:spLocks noChangeArrowheads="1"/>
          </p:cNvSpPr>
          <p:nvPr/>
        </p:nvSpPr>
        <p:spPr bwMode="auto">
          <a:xfrm>
            <a:off x="2122488" y="182563"/>
            <a:ext cx="4387850" cy="6294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700" b="1" dirty="0">
                <a:solidFill>
                  <a:srgbClr val="FFFFFF"/>
                </a:solidFill>
                <a:latin typeface="Helvetica" pitchFamily="-107" charset="0"/>
                <a:ea typeface="+mn-ea"/>
                <a:cs typeface="+mn-cs"/>
              </a:rPr>
              <a:t>?</a:t>
            </a: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 autoUpdateAnimBg="0"/>
      <p:bldP spid="9233" grpId="0" autoUpdateAnimBg="0"/>
      <p:bldP spid="9234" grpId="0" autoUpdateAnimBg="0"/>
      <p:bldP spid="9235" grpId="0" autoUpdateAnimBg="0"/>
      <p:bldP spid="9236" grpId="0" autoUpdateAnimBg="0"/>
      <p:bldP spid="9237" grpId="0" autoUpdateAnimBg="0"/>
      <p:bldP spid="9238" grpId="0" autoUpdateAnimBg="0"/>
      <p:bldP spid="9239" grpId="0" autoUpdateAnimBg="0"/>
      <p:bldP spid="9240" grpId="0" autoUpdateAnimBg="0"/>
      <p:bldP spid="9241" grpId="0" autoUpdateAnimBg="0"/>
      <p:bldP spid="9242" grpId="0" autoUpdateAnimBg="0"/>
      <p:bldP spid="9243" grpId="0" autoUpdateAnimBg="0"/>
      <p:bldP spid="9244" grpId="0" autoUpdateAnimBg="0"/>
      <p:bldP spid="9245" grpId="0" autoUpdateAnimBg="0"/>
      <p:bldP spid="32" grpId="0" animBg="1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738" y="538163"/>
            <a:ext cx="7985125" cy="574357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544513" y="536575"/>
            <a:ext cx="8008937" cy="578485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187450" y="2803525"/>
            <a:ext cx="6697663" cy="1139825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6600" b="1" dirty="0">
                <a:solidFill>
                  <a:srgbClr val="FFFF00"/>
                </a:solidFill>
                <a:latin typeface="Comic Sans MS" charset="0"/>
                <a:ea typeface="굴림" charset="0"/>
                <a:cs typeface="굴림" charset="0"/>
              </a:rPr>
              <a:t>우리 믿음의 근거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8888413" y="6173788"/>
            <a:ext cx="1841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A27C"/>
              </a:solidFill>
              <a:latin typeface="Comic Sans MS" charset="0"/>
              <a:ea typeface="굴림" charset="0"/>
              <a:cs typeface="굴림" charset="0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8789988" y="635635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2000">
              <a:solidFill>
                <a:srgbClr val="FFFFFF"/>
              </a:solidFill>
              <a:ea typeface="굴림" charset="0"/>
              <a:cs typeface="굴림" charset="0"/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solidFill>
                  <a:srgbClr val="FFFFFF"/>
                </a:solidFill>
                <a:ea typeface="굴림" charset="0"/>
                <a:cs typeface="굴림" charset="0"/>
              </a:rPr>
              <a:t>07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8626475" y="6477000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600" b="1">
                <a:ea typeface="굴림" charset="0"/>
                <a:cs typeface="굴림" charset="0"/>
              </a:rPr>
              <a:t>1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7262813" y="6284913"/>
            <a:ext cx="12890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1200" b="1">
                <a:ea typeface="굴림" charset="0"/>
                <a:cs typeface="굴림" charset="0"/>
              </a:rPr>
              <a:t>Handbook pg. 6</a:t>
            </a:r>
          </a:p>
        </p:txBody>
      </p:sp>
      <p:sp>
        <p:nvSpPr>
          <p:cNvPr id="10250" name="Oval 10"/>
          <p:cNvSpPr>
            <a:spLocks noChangeArrowheads="1"/>
          </p:cNvSpPr>
          <p:nvPr/>
        </p:nvSpPr>
        <p:spPr bwMode="auto">
          <a:xfrm>
            <a:off x="7016750" y="6230938"/>
            <a:ext cx="1835150" cy="363537"/>
          </a:xfrm>
          <a:prstGeom prst="ellipse">
            <a:avLst/>
          </a:prstGeom>
          <a:noFill/>
          <a:ln w="57150">
            <a:solidFill>
              <a:srgbClr val="FFEA18"/>
            </a:solidFill>
            <a:round/>
            <a:headEnd/>
            <a:tailEnd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  <p:bldP spid="10244" grpId="0" autoUpdateAnimBg="0"/>
      <p:bldP spid="1025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E:\0Adds 2002\04 Judah\010703 Beersheba flight\Biblical Negev\sr\Northern Negev wadis aerial.jpg"/>
</p:tagLst>
</file>

<file path=ppt/theme/theme1.xml><?xml version="1.0" encoding="utf-8"?>
<a:theme xmlns:a="http://schemas.openxmlformats.org/drawingml/2006/main" name="untitled 1">
  <a:themeElements>
    <a:clrScheme name="">
      <a:dk1>
        <a:srgbClr val="1A0004"/>
      </a:dk1>
      <a:lt1>
        <a:srgbClr val="FFFFFF"/>
      </a:lt1>
      <a:dk2>
        <a:srgbClr val="474747"/>
      </a:dk2>
      <a:lt2>
        <a:srgbClr val="FFD34A"/>
      </a:lt2>
      <a:accent1>
        <a:srgbClr val="114FFB"/>
      </a:accent1>
      <a:accent2>
        <a:srgbClr val="790015"/>
      </a:accent2>
      <a:accent3>
        <a:srgbClr val="B1B1B1"/>
      </a:accent3>
      <a:accent4>
        <a:srgbClr val="DADADA"/>
      </a:accent4>
      <a:accent5>
        <a:srgbClr val="AAB2FD"/>
      </a:accent5>
      <a:accent6>
        <a:srgbClr val="6D0012"/>
      </a:accent6>
      <a:hlink>
        <a:srgbClr val="FFFFFF"/>
      </a:hlink>
      <a:folHlink>
        <a:srgbClr val="CECECE"/>
      </a:folHlink>
    </a:clrScheme>
    <a:fontScheme name="untitled 1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MS PGothic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untitled 1">
  <a:themeElements>
    <a:clrScheme name="">
      <a:dk1>
        <a:srgbClr val="1A0004"/>
      </a:dk1>
      <a:lt1>
        <a:srgbClr val="FFFFFF"/>
      </a:lt1>
      <a:dk2>
        <a:srgbClr val="474747"/>
      </a:dk2>
      <a:lt2>
        <a:srgbClr val="FFD34A"/>
      </a:lt2>
      <a:accent1>
        <a:srgbClr val="114FFB"/>
      </a:accent1>
      <a:accent2>
        <a:srgbClr val="790015"/>
      </a:accent2>
      <a:accent3>
        <a:srgbClr val="B1B1B1"/>
      </a:accent3>
      <a:accent4>
        <a:srgbClr val="DADADA"/>
      </a:accent4>
      <a:accent5>
        <a:srgbClr val="AAB2FD"/>
      </a:accent5>
      <a:accent6>
        <a:srgbClr val="6D0012"/>
      </a:accent6>
      <a:hlink>
        <a:srgbClr val="FFFFFF"/>
      </a:hlink>
      <a:folHlink>
        <a:srgbClr val="CECECE"/>
      </a:folHlink>
    </a:clrScheme>
    <a:fontScheme name="untitled 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>
            <a:ln>
              <a:noFill/>
            </a:ln>
            <a:solidFill>
              <a:srgbClr val="FFA27C"/>
            </a:solidFill>
            <a:effectLst/>
            <a:latin typeface="Arial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>
            <a:ln>
              <a:noFill/>
            </a:ln>
            <a:solidFill>
              <a:srgbClr val="FFA27C"/>
            </a:solidFill>
            <a:effectLst/>
            <a:latin typeface="Arial" pitchFamily="-107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untitled 1">
  <a:themeElements>
    <a:clrScheme name="">
      <a:dk1>
        <a:srgbClr val="1A0004"/>
      </a:dk1>
      <a:lt1>
        <a:srgbClr val="FFFFFF"/>
      </a:lt1>
      <a:dk2>
        <a:srgbClr val="474747"/>
      </a:dk2>
      <a:lt2>
        <a:srgbClr val="FFD34A"/>
      </a:lt2>
      <a:accent1>
        <a:srgbClr val="114FFB"/>
      </a:accent1>
      <a:accent2>
        <a:srgbClr val="790015"/>
      </a:accent2>
      <a:accent3>
        <a:srgbClr val="B1B1B1"/>
      </a:accent3>
      <a:accent4>
        <a:srgbClr val="DADADA"/>
      </a:accent4>
      <a:accent5>
        <a:srgbClr val="AAB2FD"/>
      </a:accent5>
      <a:accent6>
        <a:srgbClr val="6D0012"/>
      </a:accent6>
      <a:hlink>
        <a:srgbClr val="FFFFFF"/>
      </a:hlink>
      <a:folHlink>
        <a:srgbClr val="CECECE"/>
      </a:folHlink>
    </a:clrScheme>
    <a:fontScheme name="untitled 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>
            <a:ln>
              <a:noFill/>
            </a:ln>
            <a:solidFill>
              <a:srgbClr val="FFA27C"/>
            </a:solidFill>
            <a:effectLst/>
            <a:latin typeface="Arial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>
            <a:ln>
              <a:noFill/>
            </a:ln>
            <a:solidFill>
              <a:srgbClr val="FFA27C"/>
            </a:solidFill>
            <a:effectLst/>
            <a:latin typeface="Arial" pitchFamily="-107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1964</Words>
  <Application>Microsoft Macintosh PowerPoint</Application>
  <PresentationFormat>On-screen Show (4:3)</PresentationFormat>
  <Paragraphs>800</Paragraphs>
  <Slides>78</Slides>
  <Notes>23</Notes>
  <HiddenSlides>2</HiddenSlides>
  <MMClips>5</MMClips>
  <ScaleCrop>false</ScaleCrop>
  <HeadingPairs>
    <vt:vector size="8" baseType="variant">
      <vt:variant>
        <vt:lpstr>Fonts Used</vt:lpstr>
      </vt:variant>
      <vt:variant>
        <vt:i4>20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78</vt:i4>
      </vt:variant>
    </vt:vector>
  </HeadingPairs>
  <TitlesOfParts>
    <vt:vector size="104" baseType="lpstr">
      <vt:lpstr>바탕</vt:lpstr>
      <vt:lpstr>Brush Script MT</vt:lpstr>
      <vt:lpstr>굴림</vt:lpstr>
      <vt:lpstr>Ligurino</vt:lpstr>
      <vt:lpstr>ＭＳ Ｐゴシック</vt:lpstr>
      <vt:lpstr>ＭＳ Ｐゴシック</vt:lpstr>
      <vt:lpstr>Arial</vt:lpstr>
      <vt:lpstr>Arial Black</vt:lpstr>
      <vt:lpstr>Comic Sans MS</vt:lpstr>
      <vt:lpstr>Geneva</vt:lpstr>
      <vt:lpstr>Helvetica</vt:lpstr>
      <vt:lpstr>Impact</vt:lpstr>
      <vt:lpstr>Kosher-Normal</vt:lpstr>
      <vt:lpstr>Lucida Handwriting</vt:lpstr>
      <vt:lpstr>Monotype Sorts</vt:lpstr>
      <vt:lpstr>Papyrus</vt:lpstr>
      <vt:lpstr>Times</vt:lpstr>
      <vt:lpstr>Times New Roman</vt:lpstr>
      <vt:lpstr>Webdings</vt:lpstr>
      <vt:lpstr>Wingdings</vt:lpstr>
      <vt:lpstr>untitled 1</vt:lpstr>
      <vt:lpstr>1_untitled 1</vt:lpstr>
      <vt:lpstr>2_untitled 1</vt:lpstr>
      <vt:lpstr>Orbit</vt:lpstr>
      <vt:lpstr>Microsoft ClipArt Gallery</vt:lpstr>
      <vt:lpstr>MS_ClipArt_Gallery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당신의  “성경파일 열기”</vt:lpstr>
      <vt:lpstr>당신의  “성경파일 열기” </vt:lpstr>
      <vt:lpstr>PowerPoint Presentation</vt:lpstr>
      <vt:lpstr>  5개의 키워드 :</vt:lpstr>
      <vt:lpstr>5개의 키워드 :</vt:lpstr>
      <vt:lpstr>5개의 키워드 :</vt:lpstr>
      <vt:lpstr>4  사람 </vt:lpstr>
      <vt:lpstr>PowerPoint Presentation</vt:lpstr>
      <vt:lpstr>        4  사람 :</vt:lpstr>
      <vt:lpstr>PowerPoint Presentation</vt:lpstr>
      <vt:lpstr>  5개의 키워드 :</vt:lpstr>
      <vt:lpstr>PowerPoint Presentation</vt:lpstr>
      <vt:lpstr>             3  개의 시대들:</vt:lpstr>
      <vt:lpstr> 창조(CREATION)  아브라함  요셉  모세  여호수아  사사시대(ANARCHY)  왕정시대(ROYALTY)  포로시대(CAPTIVITY) </vt:lpstr>
      <vt:lpstr>PowerPoint Presentation</vt:lpstr>
      <vt:lpstr>  창조 4  사람 3  시대 중간기 예수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‘’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성경은 기본적으로 연결을 BibleStudyDownloads.org 에서 볼 수 있음 </vt:lpstr>
      <vt:lpstr>PowerPoint Presentation</vt:lpstr>
    </vt:vector>
  </TitlesOfParts>
  <Company>SBC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 Griffith</dc:creator>
  <cp:lastModifiedBy>Rick Griffith</cp:lastModifiedBy>
  <cp:revision>34</cp:revision>
  <dcterms:created xsi:type="dcterms:W3CDTF">2004-11-02T14:06:46Z</dcterms:created>
  <dcterms:modified xsi:type="dcterms:W3CDTF">2018-12-11T05:20:53Z</dcterms:modified>
</cp:coreProperties>
</file>