
<file path=[Content_Types].xml><?xml version="1.0" encoding="utf-8"?>
<Types xmlns="http://schemas.openxmlformats.org/package/2006/content-types">
  <Default Extension="xml" ContentType="application/xml"/>
  <Default Extension="bmp" ContentType="image/bmp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3" r:id="rId3"/>
  </p:sldMasterIdLst>
  <p:notesMasterIdLst>
    <p:notesMasterId r:id="rId91"/>
  </p:notesMasterIdLst>
  <p:handoutMasterIdLst>
    <p:handoutMasterId r:id="rId92"/>
  </p:handoutMasterIdLst>
  <p:sldIdLst>
    <p:sldId id="642" r:id="rId4"/>
    <p:sldId id="530" r:id="rId5"/>
    <p:sldId id="416" r:id="rId6"/>
    <p:sldId id="624" r:id="rId7"/>
    <p:sldId id="696" r:id="rId8"/>
    <p:sldId id="732" r:id="rId9"/>
    <p:sldId id="414" r:id="rId10"/>
    <p:sldId id="426" r:id="rId11"/>
    <p:sldId id="439" r:id="rId12"/>
    <p:sldId id="417" r:id="rId13"/>
    <p:sldId id="646" r:id="rId14"/>
    <p:sldId id="631" r:id="rId15"/>
    <p:sldId id="427" r:id="rId16"/>
    <p:sldId id="428" r:id="rId17"/>
    <p:sldId id="715" r:id="rId18"/>
    <p:sldId id="716" r:id="rId19"/>
    <p:sldId id="717" r:id="rId20"/>
    <p:sldId id="718" r:id="rId21"/>
    <p:sldId id="719" r:id="rId22"/>
    <p:sldId id="720" r:id="rId23"/>
    <p:sldId id="721" r:id="rId24"/>
    <p:sldId id="729" r:id="rId25"/>
    <p:sldId id="722" r:id="rId26"/>
    <p:sldId id="723" r:id="rId27"/>
    <p:sldId id="724" r:id="rId28"/>
    <p:sldId id="591" r:id="rId29"/>
    <p:sldId id="725" r:id="rId30"/>
    <p:sldId id="726" r:id="rId31"/>
    <p:sldId id="727" r:id="rId32"/>
    <p:sldId id="728" r:id="rId33"/>
    <p:sldId id="748" r:id="rId34"/>
    <p:sldId id="749" r:id="rId35"/>
    <p:sldId id="731" r:id="rId36"/>
    <p:sldId id="730" r:id="rId37"/>
    <p:sldId id="733" r:id="rId38"/>
    <p:sldId id="735" r:id="rId39"/>
    <p:sldId id="736" r:id="rId40"/>
    <p:sldId id="734" r:id="rId41"/>
    <p:sldId id="437" r:id="rId42"/>
    <p:sldId id="737" r:id="rId43"/>
    <p:sldId id="438" r:id="rId44"/>
    <p:sldId id="690" r:id="rId45"/>
    <p:sldId id="429" r:id="rId46"/>
    <p:sldId id="681" r:id="rId47"/>
    <p:sldId id="430" r:id="rId48"/>
    <p:sldId id="607" r:id="rId49"/>
    <p:sldId id="563" r:id="rId50"/>
    <p:sldId id="419" r:id="rId51"/>
    <p:sldId id="622" r:id="rId52"/>
    <p:sldId id="623" r:id="rId53"/>
    <p:sldId id="420" r:id="rId54"/>
    <p:sldId id="641" r:id="rId55"/>
    <p:sldId id="750" r:id="rId56"/>
    <p:sldId id="519" r:id="rId57"/>
    <p:sldId id="643" r:id="rId58"/>
    <p:sldId id="644" r:id="rId59"/>
    <p:sldId id="645" r:id="rId60"/>
    <p:sldId id="629" r:id="rId61"/>
    <p:sldId id="626" r:id="rId62"/>
    <p:sldId id="635" r:id="rId63"/>
    <p:sldId id="636" r:id="rId64"/>
    <p:sldId id="637" r:id="rId65"/>
    <p:sldId id="698" r:id="rId66"/>
    <p:sldId id="707" r:id="rId67"/>
    <p:sldId id="713" r:id="rId68"/>
    <p:sldId id="708" r:id="rId69"/>
    <p:sldId id="709" r:id="rId70"/>
    <p:sldId id="712" r:id="rId71"/>
    <p:sldId id="710" r:id="rId72"/>
    <p:sldId id="684" r:id="rId73"/>
    <p:sldId id="745" r:id="rId74"/>
    <p:sldId id="640" r:id="rId75"/>
    <p:sldId id="655" r:id="rId76"/>
    <p:sldId id="669" r:id="rId77"/>
    <p:sldId id="670" r:id="rId78"/>
    <p:sldId id="666" r:id="rId79"/>
    <p:sldId id="658" r:id="rId80"/>
    <p:sldId id="659" r:id="rId81"/>
    <p:sldId id="660" r:id="rId82"/>
    <p:sldId id="667" r:id="rId83"/>
    <p:sldId id="741" r:id="rId84"/>
    <p:sldId id="746" r:id="rId85"/>
    <p:sldId id="747" r:id="rId86"/>
    <p:sldId id="688" r:id="rId87"/>
    <p:sldId id="751" r:id="rId88"/>
    <p:sldId id="752" r:id="rId89"/>
    <p:sldId id="691" r:id="rId9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CC00"/>
    <a:srgbClr val="4C4C4C"/>
    <a:srgbClr val="FFFF00"/>
    <a:srgbClr val="D85700"/>
    <a:srgbClr val="00FFFF"/>
    <a:srgbClr val="723900"/>
    <a:srgbClr val="663300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15" autoAdjust="0"/>
    <p:restoredTop sz="95506" autoAdjust="0"/>
  </p:normalViewPr>
  <p:slideViewPr>
    <p:cSldViewPr snapToGrid="0">
      <p:cViewPr varScale="1">
        <p:scale>
          <a:sx n="137" d="100"/>
          <a:sy n="137" d="100"/>
        </p:scale>
        <p:origin x="-1104" y="-112"/>
      </p:cViewPr>
      <p:guideLst>
        <p:guide orient="horz" pos="384"/>
        <p:guide orient="horz" pos="4220"/>
        <p:guide orient="horz" pos="3909"/>
        <p:guide pos="1994"/>
        <p:guide pos="41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90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2" Type="http://schemas.openxmlformats.org/officeDocument/2006/relationships/handoutMaster" Target="handoutMasters/handoutMaster1.xml"/><Relationship Id="rId93" Type="http://schemas.openxmlformats.org/officeDocument/2006/relationships/printerSettings" Target="printerSettings/printerSettings1.bin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1B0604D8-2991-3241-921A-B53506D15657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322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B0DE9A29-AD30-444F-BAA9-649079BB1A9D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216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06142DAD-5875-5747-97B9-8B799D1FD479}" type="slidenum">
              <a:rPr lang="en-US">
                <a:solidFill>
                  <a:srgbClr val="0000FF"/>
                </a:solidFill>
              </a:rPr>
              <a:pPr/>
              <a:t>85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340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PLEASE PUT THE TITLE AND SUBTITLES INTO YOUR NATIONAL LANGUAGE AND LEAVE THE WEBSITE UNCHANGED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67126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44601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7409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8499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800" b="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84996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84997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4998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4999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5000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5001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5002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5003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5004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5005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5006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5007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5008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5009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5010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5011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5012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5013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5014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5015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5016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5017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5018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5019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5020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85021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5022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5023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85024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025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026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027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028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solidFill>
                  <a:srgbClr val="FFD34A"/>
                </a:solidFill>
                <a:latin typeface="Times" charset="0"/>
              </a:rPr>
              <a:t> DRESSING</a:t>
            </a:r>
          </a:p>
          <a:p>
            <a:r>
              <a:rPr lang="en-US" sz="2000">
                <a:solidFill>
                  <a:srgbClr val="FFD34A"/>
                </a:solidFill>
                <a:latin typeface="Times" charset="0"/>
              </a:rPr>
              <a:t>        THE                                    </a:t>
            </a:r>
          </a:p>
          <a:p>
            <a:r>
              <a:rPr lang="en-US" sz="2000">
                <a:solidFill>
                  <a:srgbClr val="FFD34A"/>
                </a:solidFill>
                <a:latin typeface="Times" charset="0"/>
              </a:rPr>
              <a:t>   STAGE</a:t>
            </a:r>
          </a:p>
        </p:txBody>
      </p:sp>
      <p:sp>
        <p:nvSpPr>
          <p:cNvPr id="85029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3766696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80978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7209590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7526"/>
      </p:ext>
    </p:extLst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2042"/>
      </p:ext>
    </p:extLst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9540"/>
      </p:ext>
    </p:extLst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808080"/>
      </p:ext>
    </p:extLst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1780633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35588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8579828"/>
      </p:ext>
    </p:extLst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97883"/>
      </p:ext>
    </p:extLst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77500"/>
      </p:ext>
    </p:extLst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77378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85284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45103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39649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78248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83386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7759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8692446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6707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20974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03944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12599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64908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96857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53376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22148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12093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9378630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02325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62" name="Text Box 38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7561263" y="650875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7.5.03f.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800" b="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0" y="0"/>
            <a:ext cx="28257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solidFill>
                  <a:srgbClr val="FFD34A"/>
                </a:solidFill>
                <a:latin typeface="Times" charset="0"/>
              </a:rPr>
              <a:t> </a:t>
            </a:r>
            <a:r>
              <a:rPr lang="en-US" sz="4000">
                <a:solidFill>
                  <a:srgbClr val="FFD34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karerobcMtam</a:t>
            </a:r>
          </a:p>
          <a:p>
            <a:r>
              <a:rPr lang="en-US" sz="4000">
                <a:solidFill>
                  <a:srgbClr val="FFD34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dMNak;kal</a:t>
            </a:r>
          </a:p>
        </p:txBody>
      </p:sp>
      <p:sp>
        <p:nvSpPr>
          <p:cNvPr id="1067" name="Line 4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4" name="Text Box 50"/>
          <p:cNvSpPr txBox="1">
            <a:spLocks noChangeArrowheads="1"/>
          </p:cNvSpPr>
          <p:nvPr userDrawn="1"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7.5.02.</a:t>
            </a:r>
          </a:p>
        </p:txBody>
      </p:sp>
    </p:spTree>
    <p:extLst>
      <p:ext uri="{BB962C8B-B14F-4D97-AF65-F5344CB8AC3E}">
        <p14:creationId xmlns:p14="http://schemas.microsoft.com/office/powerpoint/2010/main" val="13980507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xmlns:p14="http://schemas.microsoft.com/office/powerpoint/2010/main" spd="med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b="0"/>
              <a:pPr eaLnBrk="1" hangingPunct="1"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89993396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7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7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7.jpe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7.jpe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7.jpe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7.jpe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7.jpe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7.jpe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7.jpe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7.jpe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7.jpeg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7.jpe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7.jpe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7.jpeg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7.jpe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7.jpeg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tags" Target="../tags/tag25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7.jpeg"/><Relationship Id="rId1" Type="http://schemas.openxmlformats.org/officeDocument/2006/relationships/tags" Target="../tags/tag26.xml"/><Relationship Id="rId2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7.jpeg"/><Relationship Id="rId1" Type="http://schemas.openxmlformats.org/officeDocument/2006/relationships/tags" Target="../tags/tag27.xml"/><Relationship Id="rId2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7.jpeg"/><Relationship Id="rId1" Type="http://schemas.openxmlformats.org/officeDocument/2006/relationships/tags" Target="../tags/tag28.xml"/><Relationship Id="rId2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7.jpeg"/><Relationship Id="rId1" Type="http://schemas.openxmlformats.org/officeDocument/2006/relationships/tags" Target="../tags/tag29.xml"/><Relationship Id="rId2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7.jpeg"/><Relationship Id="rId1" Type="http://schemas.openxmlformats.org/officeDocument/2006/relationships/tags" Target="../tags/tag30.xml"/><Relationship Id="rId2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0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7.jpeg"/><Relationship Id="rId1" Type="http://schemas.openxmlformats.org/officeDocument/2006/relationships/tags" Target="../tags/tag31.xml"/><Relationship Id="rId2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5" Type="http://schemas.openxmlformats.org/officeDocument/2006/relationships/image" Target="../media/image56.jpeg"/><Relationship Id="rId1" Type="http://schemas.openxmlformats.org/officeDocument/2006/relationships/tags" Target="../tags/tag32.xml"/><Relationship Id="rId2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eg"/><Relationship Id="rId12" Type="http://schemas.openxmlformats.org/officeDocument/2006/relationships/image" Target="../media/image13.jpeg"/><Relationship Id="rId1" Type="http://schemas.openxmlformats.org/officeDocument/2006/relationships/tags" Target="../tags/tag2.xml"/><Relationship Id="rId2" Type="http://schemas.openxmlformats.org/officeDocument/2006/relationships/tags" Target="../tags/tag3.xml"/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7" Type="http://schemas.openxmlformats.org/officeDocument/2006/relationships/image" Target="../media/image9.jpeg"/><Relationship Id="rId8" Type="http://schemas.openxmlformats.org/officeDocument/2006/relationships/image" Target="../media/image7.jpeg"/><Relationship Id="rId9" Type="http://schemas.openxmlformats.org/officeDocument/2006/relationships/image" Target="../media/image10.jpeg"/><Relationship Id="rId10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6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6" Type="http://schemas.openxmlformats.org/officeDocument/2006/relationships/image" Target="../media/image7.jpeg"/><Relationship Id="rId7" Type="http://schemas.openxmlformats.org/officeDocument/2006/relationships/image" Target="../media/image65.jpeg"/><Relationship Id="rId8" Type="http://schemas.openxmlformats.org/officeDocument/2006/relationships/image" Target="../media/image66.png"/><Relationship Id="rId1" Type="http://schemas.openxmlformats.org/officeDocument/2006/relationships/tags" Target="../tags/tag33.xml"/><Relationship Id="rId2" Type="http://schemas.openxmlformats.org/officeDocument/2006/relationships/tags" Target="../tags/tag3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bmp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bmp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bmp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bmp"/><Relationship Id="rId3" Type="http://schemas.openxmlformats.org/officeDocument/2006/relationships/image" Target="../media/image69.bmp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bmp"/><Relationship Id="rId3" Type="http://schemas.openxmlformats.org/officeDocument/2006/relationships/image" Target="../media/image69.bmp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bmp"/><Relationship Id="rId3" Type="http://schemas.openxmlformats.org/officeDocument/2006/relationships/image" Target="../media/image69.bmp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bmp"/><Relationship Id="rId3" Type="http://schemas.openxmlformats.org/officeDocument/2006/relationships/image" Target="../media/image69.bm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bmp"/><Relationship Id="rId3" Type="http://schemas.openxmlformats.org/officeDocument/2006/relationships/image" Target="../media/image69.bm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bmp"/><Relationship Id="rId4" Type="http://schemas.openxmlformats.org/officeDocument/2006/relationships/image" Target="../media/image69.bm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wmf"/><Relationship Id="rId5" Type="http://schemas.openxmlformats.org/officeDocument/2006/relationships/image" Target="../media/image77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418" name="Picture 2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388" y="544513"/>
            <a:ext cx="7985125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44520" name="Group 104"/>
          <p:cNvGrpSpPr>
            <a:grpSpLocks/>
          </p:cNvGrpSpPr>
          <p:nvPr/>
        </p:nvGrpSpPr>
        <p:grpSpPr bwMode="auto">
          <a:xfrm>
            <a:off x="-425450" y="2082800"/>
            <a:ext cx="4124325" cy="3057525"/>
            <a:chOff x="-1748" y="1308"/>
            <a:chExt cx="5556" cy="2140"/>
          </a:xfrm>
        </p:grpSpPr>
        <p:sp>
          <p:nvSpPr>
            <p:cNvPr id="444419" name="Rectangle 3"/>
            <p:cNvSpPr>
              <a:spLocks noChangeArrowheads="1"/>
            </p:cNvSpPr>
            <p:nvPr/>
          </p:nvSpPr>
          <p:spPr bwMode="auto">
            <a:xfrm>
              <a:off x="-1748" y="2019"/>
              <a:ext cx="5556" cy="1429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endParaRPr lang="en-US" sz="2800" i="1">
                <a:solidFill>
                  <a:srgbClr val="FAFD00"/>
                </a:solidFill>
              </a:endParaRPr>
            </a:p>
            <a:p>
              <a:pPr algn="ctr"/>
              <a:r>
                <a:rPr lang="en-US" sz="2800" i="1">
                  <a:solidFill>
                    <a:srgbClr val="FAFD00"/>
                  </a:solidFill>
                  <a:latin typeface="Limon S1" charset="0"/>
                </a:rPr>
                <a:t>         </a:t>
              </a:r>
              <a:r>
                <a:rPr lang="en-US" sz="3600" i="1">
                  <a:solidFill>
                    <a:srgbClr val="FAFD00"/>
                  </a:solidFill>
                  <a:latin typeface="Limon S1" charset="0"/>
                </a:rPr>
                <a:t>kardl;kMritx&lt;s;bMput                       </a:t>
              </a:r>
            </a:p>
            <a:p>
              <a:pPr algn="ctr"/>
              <a:r>
                <a:rPr lang="en-US" sz="3600" i="1">
                  <a:solidFill>
                    <a:srgbClr val="FAFD00"/>
                  </a:solidFill>
                  <a:latin typeface="Limon S1" charset="0"/>
                </a:rPr>
                <a:t>nUvbMNgfµIrbs;RBHGm©as; ¡</a:t>
              </a:r>
              <a:r>
                <a:rPr lang="en-US" sz="2800" i="1">
                  <a:solidFill>
                    <a:srgbClr val="FAFD00"/>
                  </a:solidFill>
                  <a:latin typeface="Limon S1" charset="0"/>
                </a:rPr>
                <a:t> </a:t>
              </a:r>
              <a:endParaRPr lang="en-US" sz="2800" i="1">
                <a:solidFill>
                  <a:srgbClr val="FAFD00"/>
                </a:solidFill>
              </a:endParaRPr>
            </a:p>
            <a:p>
              <a:pPr algn="ctr"/>
              <a:endParaRPr lang="en-US" sz="2800" i="1">
                <a:solidFill>
                  <a:srgbClr val="FAFD00"/>
                </a:solidFill>
              </a:endParaRPr>
            </a:p>
          </p:txBody>
        </p:sp>
        <p:sp>
          <p:nvSpPr>
            <p:cNvPr id="444420" name="AutoShape 4"/>
            <p:cNvSpPr>
              <a:spLocks noChangeArrowheads="1"/>
            </p:cNvSpPr>
            <p:nvPr/>
          </p:nvSpPr>
          <p:spPr bwMode="auto">
            <a:xfrm>
              <a:off x="728" y="1308"/>
              <a:ext cx="736" cy="612"/>
            </a:xfrm>
            <a:prstGeom prst="star16">
              <a:avLst>
                <a:gd name="adj" fmla="val 37500"/>
              </a:avLst>
            </a:prstGeom>
            <a:gradFill rotWithShape="0">
              <a:gsLst>
                <a:gs pos="0">
                  <a:srgbClr val="FFD34A"/>
                </a:gs>
                <a:gs pos="100000">
                  <a:srgbClr val="FFD34A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4421" name="Group 5"/>
          <p:cNvGrpSpPr>
            <a:grpSpLocks/>
          </p:cNvGrpSpPr>
          <p:nvPr/>
        </p:nvGrpSpPr>
        <p:grpSpPr bwMode="auto">
          <a:xfrm>
            <a:off x="6524625" y="781050"/>
            <a:ext cx="2065338" cy="1997075"/>
            <a:chOff x="4042" y="491"/>
            <a:chExt cx="1301" cy="1258"/>
          </a:xfrm>
        </p:grpSpPr>
        <p:sp>
          <p:nvSpPr>
            <p:cNvPr id="444422" name="Rectangle 6"/>
            <p:cNvSpPr>
              <a:spLocks noChangeArrowheads="1"/>
            </p:cNvSpPr>
            <p:nvPr/>
          </p:nvSpPr>
          <p:spPr bwMode="auto">
            <a:xfrm>
              <a:off x="4080" y="491"/>
              <a:ext cx="1173" cy="1258"/>
            </a:xfrm>
            <a:prstGeom prst="rect">
              <a:avLst/>
            </a:prstGeom>
            <a:solidFill>
              <a:schemeClr val="accent1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25400" dir="108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423" name="Rectangle 7"/>
            <p:cNvSpPr>
              <a:spLocks noChangeArrowheads="1"/>
            </p:cNvSpPr>
            <p:nvPr/>
          </p:nvSpPr>
          <p:spPr bwMode="auto">
            <a:xfrm>
              <a:off x="4042" y="512"/>
              <a:ext cx="1301" cy="12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3200" i="1">
                  <a:solidFill>
                    <a:srgbClr val="FAFD00"/>
                  </a:solidFill>
                  <a:latin typeface="Limon R1" charset="0"/>
                </a:rPr>
                <a:t>{</a:t>
              </a:r>
              <a:r>
                <a:rPr lang="en-US" sz="3200" i="1">
                  <a:solidFill>
                    <a:srgbClr val="FAFD00"/>
                  </a:solidFill>
                  <a:latin typeface="Limon S1" charset="0"/>
                </a:rPr>
                <a:t>&gt;&gt;&gt;evlakMNt;)an mkdl;&gt;&gt;&gt;</a:t>
              </a:r>
              <a:r>
                <a:rPr lang="en-US" sz="3200" i="1">
                  <a:solidFill>
                    <a:srgbClr val="FAFD00"/>
                  </a:solidFill>
                  <a:latin typeface="Limon R1" charset="0"/>
                </a:rPr>
                <a:t>}</a:t>
              </a:r>
              <a:endParaRPr lang="en-US" sz="3200" i="1">
                <a:solidFill>
                  <a:srgbClr val="FAFD00"/>
                </a:solidFill>
                <a:latin typeface="Times" charset="0"/>
              </a:endParaRPr>
            </a:p>
            <a:p>
              <a:pPr algn="ctr"/>
              <a:r>
                <a:rPr lang="en-US" sz="3200" i="1">
                  <a:solidFill>
                    <a:srgbClr val="FAFD00"/>
                  </a:solidFill>
                  <a:latin typeface="Times" charset="0"/>
                </a:rPr>
                <a:t>   </a:t>
              </a:r>
              <a:r>
                <a:rPr lang="en-US" sz="3200" i="1">
                  <a:solidFill>
                    <a:srgbClr val="FAFD00"/>
                  </a:solidFill>
                  <a:latin typeface="Limon S1" charset="0"/>
                </a:rPr>
                <a:t>kaLaTI 4³ 4</a:t>
              </a:r>
              <a:r>
                <a:rPr lang="en-US" sz="2800" i="1">
                  <a:solidFill>
                    <a:srgbClr val="FAFD00"/>
                  </a:solidFill>
                  <a:latin typeface="Times" charset="0"/>
                </a:rPr>
                <a:t> </a:t>
              </a:r>
              <a:endParaRPr lang="en-US" sz="2400" i="1">
                <a:solidFill>
                  <a:srgbClr val="FAFD00"/>
                </a:solidFill>
                <a:latin typeface="Times" charset="0"/>
              </a:endParaRPr>
            </a:p>
            <a:p>
              <a:pPr algn="ctr"/>
              <a:endParaRPr lang="en-US" sz="2400" i="1">
                <a:solidFill>
                  <a:srgbClr val="FAFD00"/>
                </a:solidFill>
                <a:latin typeface="Times" charset="0"/>
              </a:endParaRPr>
            </a:p>
          </p:txBody>
        </p:sp>
      </p:grpSp>
      <p:grpSp>
        <p:nvGrpSpPr>
          <p:cNvPr id="444438" name="Group 22"/>
          <p:cNvGrpSpPr>
            <a:grpSpLocks/>
          </p:cNvGrpSpPr>
          <p:nvPr/>
        </p:nvGrpSpPr>
        <p:grpSpPr bwMode="auto">
          <a:xfrm>
            <a:off x="2419350" y="1531938"/>
            <a:ext cx="4362450" cy="3598862"/>
            <a:chOff x="1528" y="965"/>
            <a:chExt cx="2748" cy="2267"/>
          </a:xfrm>
        </p:grpSpPr>
        <p:sp>
          <p:nvSpPr>
            <p:cNvPr id="444439" name="Rectangle 23"/>
            <p:cNvSpPr>
              <a:spLocks noChangeArrowheads="1"/>
            </p:cNvSpPr>
            <p:nvPr/>
          </p:nvSpPr>
          <p:spPr bwMode="auto">
            <a:xfrm>
              <a:off x="1528" y="118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40" name="Rectangle 24"/>
            <p:cNvSpPr>
              <a:spLocks noChangeArrowheads="1"/>
            </p:cNvSpPr>
            <p:nvPr/>
          </p:nvSpPr>
          <p:spPr bwMode="auto">
            <a:xfrm>
              <a:off x="1608" y="999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44441" name="Rectangle 25"/>
            <p:cNvSpPr>
              <a:spLocks noChangeArrowheads="1"/>
            </p:cNvSpPr>
            <p:nvPr/>
          </p:nvSpPr>
          <p:spPr bwMode="auto">
            <a:xfrm>
              <a:off x="1528" y="118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42" name="AutoShape 26"/>
            <p:cNvSpPr>
              <a:spLocks noChangeArrowheads="1"/>
            </p:cNvSpPr>
            <p:nvPr/>
          </p:nvSpPr>
          <p:spPr bwMode="auto">
            <a:xfrm>
              <a:off x="1528" y="965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43" name="Rectangle 27"/>
            <p:cNvSpPr>
              <a:spLocks noChangeArrowheads="1"/>
            </p:cNvSpPr>
            <p:nvPr/>
          </p:nvSpPr>
          <p:spPr bwMode="auto">
            <a:xfrm>
              <a:off x="1528" y="1181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44" name="Rectangle 28"/>
            <p:cNvSpPr>
              <a:spLocks noChangeArrowheads="1"/>
            </p:cNvSpPr>
            <p:nvPr/>
          </p:nvSpPr>
          <p:spPr bwMode="auto">
            <a:xfrm>
              <a:off x="1743" y="967"/>
              <a:ext cx="3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>
                  <a:solidFill>
                    <a:srgbClr val="790015"/>
                  </a:solidFill>
                  <a:latin typeface="Limon S1" charset="0"/>
                </a:rPr>
                <a:t>karbegáIt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endParaRPr>
            </a:p>
          </p:txBody>
        </p:sp>
        <p:sp>
          <p:nvSpPr>
            <p:cNvPr id="444445" name="Line 29"/>
            <p:cNvSpPr>
              <a:spLocks noChangeShapeType="1"/>
            </p:cNvSpPr>
            <p:nvPr/>
          </p:nvSpPr>
          <p:spPr bwMode="auto">
            <a:xfrm>
              <a:off x="1528" y="1127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46" name="Line 30"/>
            <p:cNvSpPr>
              <a:spLocks noChangeShapeType="1"/>
            </p:cNvSpPr>
            <p:nvPr/>
          </p:nvSpPr>
          <p:spPr bwMode="auto">
            <a:xfrm>
              <a:off x="2317" y="118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47" name="Rectangle 31"/>
            <p:cNvSpPr>
              <a:spLocks noChangeArrowheads="1"/>
            </p:cNvSpPr>
            <p:nvPr/>
          </p:nvSpPr>
          <p:spPr bwMode="auto">
            <a:xfrm>
              <a:off x="1675" y="1342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48" name="Rectangle 32"/>
            <p:cNvSpPr>
              <a:spLocks noChangeArrowheads="1"/>
            </p:cNvSpPr>
            <p:nvPr/>
          </p:nvSpPr>
          <p:spPr bwMode="auto">
            <a:xfrm>
              <a:off x="1751" y="1174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44449" name="Rectangle 33"/>
            <p:cNvSpPr>
              <a:spLocks noChangeArrowheads="1"/>
            </p:cNvSpPr>
            <p:nvPr/>
          </p:nvSpPr>
          <p:spPr bwMode="auto">
            <a:xfrm>
              <a:off x="1675" y="134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50" name="AutoShape 34"/>
            <p:cNvSpPr>
              <a:spLocks noChangeArrowheads="1"/>
            </p:cNvSpPr>
            <p:nvPr/>
          </p:nvSpPr>
          <p:spPr bwMode="auto">
            <a:xfrm>
              <a:off x="1675" y="112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51" name="Rectangle 35"/>
            <p:cNvSpPr>
              <a:spLocks noChangeArrowheads="1"/>
            </p:cNvSpPr>
            <p:nvPr/>
          </p:nvSpPr>
          <p:spPr bwMode="auto">
            <a:xfrm>
              <a:off x="1675" y="134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52" name="Rectangle 36"/>
            <p:cNvSpPr>
              <a:spLocks noChangeArrowheads="1"/>
            </p:cNvSpPr>
            <p:nvPr/>
          </p:nvSpPr>
          <p:spPr bwMode="auto">
            <a:xfrm>
              <a:off x="1899" y="1134"/>
              <a:ext cx="26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>
                  <a:solidFill>
                    <a:srgbClr val="790015"/>
                  </a:solidFill>
                  <a:latin typeface="Limon S1" charset="0"/>
                </a:rPr>
                <a:t>G½R)ahaM</a:t>
              </a:r>
            </a:p>
          </p:txBody>
        </p:sp>
        <p:sp>
          <p:nvSpPr>
            <p:cNvPr id="444453" name="Line 37"/>
            <p:cNvSpPr>
              <a:spLocks noChangeShapeType="1"/>
            </p:cNvSpPr>
            <p:nvPr/>
          </p:nvSpPr>
          <p:spPr bwMode="auto">
            <a:xfrm>
              <a:off x="1675" y="130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54" name="Line 38"/>
            <p:cNvSpPr>
              <a:spLocks noChangeShapeType="1"/>
            </p:cNvSpPr>
            <p:nvPr/>
          </p:nvSpPr>
          <p:spPr bwMode="auto">
            <a:xfrm>
              <a:off x="2464" y="1342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55" name="Rectangle 39"/>
            <p:cNvSpPr>
              <a:spLocks noChangeArrowheads="1"/>
            </p:cNvSpPr>
            <p:nvPr/>
          </p:nvSpPr>
          <p:spPr bwMode="auto">
            <a:xfrm>
              <a:off x="1822" y="1517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56" name="Rectangle 40"/>
            <p:cNvSpPr>
              <a:spLocks noChangeArrowheads="1"/>
            </p:cNvSpPr>
            <p:nvPr/>
          </p:nvSpPr>
          <p:spPr bwMode="auto">
            <a:xfrm>
              <a:off x="1894" y="1335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44457" name="Rectangle 41"/>
            <p:cNvSpPr>
              <a:spLocks noChangeArrowheads="1"/>
            </p:cNvSpPr>
            <p:nvPr/>
          </p:nvSpPr>
          <p:spPr bwMode="auto">
            <a:xfrm>
              <a:off x="1822" y="151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58" name="AutoShape 42"/>
            <p:cNvSpPr>
              <a:spLocks noChangeArrowheads="1"/>
            </p:cNvSpPr>
            <p:nvPr/>
          </p:nvSpPr>
          <p:spPr bwMode="auto">
            <a:xfrm>
              <a:off x="1822" y="130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59" name="Rectangle 43"/>
            <p:cNvSpPr>
              <a:spLocks noChangeArrowheads="1"/>
            </p:cNvSpPr>
            <p:nvPr/>
          </p:nvSpPr>
          <p:spPr bwMode="auto">
            <a:xfrm>
              <a:off x="1822" y="1517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60" name="Rectangle 44"/>
            <p:cNvSpPr>
              <a:spLocks noChangeArrowheads="1"/>
            </p:cNvSpPr>
            <p:nvPr/>
          </p:nvSpPr>
          <p:spPr bwMode="auto">
            <a:xfrm>
              <a:off x="2048" y="1303"/>
              <a:ext cx="23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>
                  <a:solidFill>
                    <a:srgbClr val="790015"/>
                  </a:solidFill>
                  <a:latin typeface="Limon S1" charset="0"/>
                </a:rPr>
                <a:t>y:UEsb</a:t>
              </a:r>
            </a:p>
          </p:txBody>
        </p:sp>
        <p:sp>
          <p:nvSpPr>
            <p:cNvPr id="444461" name="Line 45"/>
            <p:cNvSpPr>
              <a:spLocks noChangeShapeType="1"/>
            </p:cNvSpPr>
            <p:nvPr/>
          </p:nvSpPr>
          <p:spPr bwMode="auto">
            <a:xfrm>
              <a:off x="1822" y="146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62" name="Line 46"/>
            <p:cNvSpPr>
              <a:spLocks noChangeShapeType="1"/>
            </p:cNvSpPr>
            <p:nvPr/>
          </p:nvSpPr>
          <p:spPr bwMode="auto">
            <a:xfrm>
              <a:off x="2598" y="1517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63" name="Rectangle 47"/>
            <p:cNvSpPr>
              <a:spLocks noChangeArrowheads="1"/>
            </p:cNvSpPr>
            <p:nvPr/>
          </p:nvSpPr>
          <p:spPr bwMode="auto">
            <a:xfrm>
              <a:off x="1996" y="167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64" name="AutoShape 48"/>
            <p:cNvSpPr>
              <a:spLocks noChangeArrowheads="1"/>
            </p:cNvSpPr>
            <p:nvPr/>
          </p:nvSpPr>
          <p:spPr bwMode="auto">
            <a:xfrm>
              <a:off x="1996" y="146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65" name="Rectangle 49"/>
            <p:cNvSpPr>
              <a:spLocks noChangeArrowheads="1"/>
            </p:cNvSpPr>
            <p:nvPr/>
          </p:nvSpPr>
          <p:spPr bwMode="auto">
            <a:xfrm>
              <a:off x="2012" y="1678"/>
              <a:ext cx="961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66" name="Rectangle 50"/>
            <p:cNvSpPr>
              <a:spLocks noChangeArrowheads="1"/>
            </p:cNvSpPr>
            <p:nvPr/>
          </p:nvSpPr>
          <p:spPr bwMode="auto">
            <a:xfrm>
              <a:off x="2268" y="1464"/>
              <a:ext cx="15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>
                  <a:solidFill>
                    <a:srgbClr val="790015"/>
                  </a:solidFill>
                  <a:latin typeface="Limon S1" charset="0"/>
                </a:rPr>
                <a:t>m:Ues</a:t>
              </a:r>
            </a:p>
          </p:txBody>
        </p:sp>
        <p:sp>
          <p:nvSpPr>
            <p:cNvPr id="444467" name="Line 51"/>
            <p:cNvSpPr>
              <a:spLocks noChangeShapeType="1"/>
            </p:cNvSpPr>
            <p:nvPr/>
          </p:nvSpPr>
          <p:spPr bwMode="auto">
            <a:xfrm>
              <a:off x="2786" y="167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68" name="Rectangle 52"/>
            <p:cNvSpPr>
              <a:spLocks noChangeArrowheads="1"/>
            </p:cNvSpPr>
            <p:nvPr/>
          </p:nvSpPr>
          <p:spPr bwMode="auto">
            <a:xfrm>
              <a:off x="2143" y="184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69" name="AutoShape 53"/>
            <p:cNvSpPr>
              <a:spLocks noChangeArrowheads="1"/>
            </p:cNvSpPr>
            <p:nvPr/>
          </p:nvSpPr>
          <p:spPr bwMode="auto">
            <a:xfrm>
              <a:off x="2143" y="163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70" name="Rectangle 54"/>
            <p:cNvSpPr>
              <a:spLocks noChangeArrowheads="1"/>
            </p:cNvSpPr>
            <p:nvPr/>
          </p:nvSpPr>
          <p:spPr bwMode="auto">
            <a:xfrm>
              <a:off x="2143" y="1840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71" name="Rectangle 55"/>
            <p:cNvSpPr>
              <a:spLocks noChangeArrowheads="1"/>
            </p:cNvSpPr>
            <p:nvPr/>
          </p:nvSpPr>
          <p:spPr bwMode="auto">
            <a:xfrm>
              <a:off x="2378" y="1639"/>
              <a:ext cx="2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>
                  <a:solidFill>
                    <a:srgbClr val="790015"/>
                  </a:solidFill>
                  <a:latin typeface="Limon S1" charset="0"/>
                </a:rPr>
                <a:t>y:UesV </a:t>
              </a:r>
            </a:p>
          </p:txBody>
        </p:sp>
        <p:sp>
          <p:nvSpPr>
            <p:cNvPr id="444472" name="Line 56"/>
            <p:cNvSpPr>
              <a:spLocks noChangeShapeType="1"/>
            </p:cNvSpPr>
            <p:nvPr/>
          </p:nvSpPr>
          <p:spPr bwMode="auto">
            <a:xfrm>
              <a:off x="2143" y="1800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73" name="Rectangle 57"/>
            <p:cNvSpPr>
              <a:spLocks noChangeArrowheads="1"/>
            </p:cNvSpPr>
            <p:nvPr/>
          </p:nvSpPr>
          <p:spPr bwMode="auto">
            <a:xfrm>
              <a:off x="2277" y="202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74" name="AutoShape 58"/>
            <p:cNvSpPr>
              <a:spLocks noChangeArrowheads="1"/>
            </p:cNvSpPr>
            <p:nvPr/>
          </p:nvSpPr>
          <p:spPr bwMode="auto">
            <a:xfrm>
              <a:off x="2277" y="1800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75" name="Rectangle 59"/>
            <p:cNvSpPr>
              <a:spLocks noChangeArrowheads="1"/>
            </p:cNvSpPr>
            <p:nvPr/>
          </p:nvSpPr>
          <p:spPr bwMode="auto">
            <a:xfrm>
              <a:off x="2277" y="2023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76" name="Rectangle 60"/>
            <p:cNvSpPr>
              <a:spLocks noChangeArrowheads="1"/>
            </p:cNvSpPr>
            <p:nvPr/>
          </p:nvSpPr>
          <p:spPr bwMode="auto">
            <a:xfrm>
              <a:off x="2398" y="1801"/>
              <a:ext cx="43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>
                  <a:solidFill>
                    <a:srgbClr val="790015"/>
                  </a:solidFill>
                  <a:latin typeface="Limon S1" charset="0"/>
                </a:rPr>
                <a:t>GnaFibetyü</a:t>
              </a:r>
            </a:p>
          </p:txBody>
        </p:sp>
        <p:sp>
          <p:nvSpPr>
            <p:cNvPr id="444477" name="Line 61"/>
            <p:cNvSpPr>
              <a:spLocks noChangeShapeType="1"/>
            </p:cNvSpPr>
            <p:nvPr/>
          </p:nvSpPr>
          <p:spPr bwMode="auto">
            <a:xfrm>
              <a:off x="2277" y="198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78" name="Rectangle 62"/>
            <p:cNvSpPr>
              <a:spLocks noChangeArrowheads="1"/>
            </p:cNvSpPr>
            <p:nvPr/>
          </p:nvSpPr>
          <p:spPr bwMode="auto">
            <a:xfrm>
              <a:off x="2416" y="2210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79" name="AutoShape 63"/>
            <p:cNvSpPr>
              <a:spLocks noChangeArrowheads="1"/>
            </p:cNvSpPr>
            <p:nvPr/>
          </p:nvSpPr>
          <p:spPr bwMode="auto">
            <a:xfrm>
              <a:off x="2416" y="1983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80" name="Rectangle 64"/>
            <p:cNvSpPr>
              <a:spLocks noChangeArrowheads="1"/>
            </p:cNvSpPr>
            <p:nvPr/>
          </p:nvSpPr>
          <p:spPr bwMode="auto">
            <a:xfrm>
              <a:off x="2416" y="2214"/>
              <a:ext cx="93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81" name="Rectangle 65"/>
            <p:cNvSpPr>
              <a:spLocks noChangeArrowheads="1"/>
            </p:cNvSpPr>
            <p:nvPr/>
          </p:nvSpPr>
          <p:spPr bwMode="auto">
            <a:xfrm>
              <a:off x="2698" y="1984"/>
              <a:ext cx="14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>
                  <a:solidFill>
                    <a:srgbClr val="790015"/>
                  </a:solidFill>
                  <a:latin typeface="Limon S1" charset="0"/>
                </a:rPr>
                <a:t>esþc</a:t>
              </a:r>
            </a:p>
          </p:txBody>
        </p:sp>
        <p:sp>
          <p:nvSpPr>
            <p:cNvPr id="444482" name="Line 66"/>
            <p:cNvSpPr>
              <a:spLocks noChangeShapeType="1"/>
            </p:cNvSpPr>
            <p:nvPr/>
          </p:nvSpPr>
          <p:spPr bwMode="auto">
            <a:xfrm>
              <a:off x="2416" y="2161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83" name="Rectangle 67"/>
            <p:cNvSpPr>
              <a:spLocks noChangeArrowheads="1"/>
            </p:cNvSpPr>
            <p:nvPr/>
          </p:nvSpPr>
          <p:spPr bwMode="auto">
            <a:xfrm>
              <a:off x="2566" y="238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84" name="AutoShape 68"/>
            <p:cNvSpPr>
              <a:spLocks noChangeArrowheads="1"/>
            </p:cNvSpPr>
            <p:nvPr/>
          </p:nvSpPr>
          <p:spPr bwMode="auto">
            <a:xfrm>
              <a:off x="2566" y="2161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85" name="Rectangle 69"/>
            <p:cNvSpPr>
              <a:spLocks noChangeArrowheads="1"/>
            </p:cNvSpPr>
            <p:nvPr/>
          </p:nvSpPr>
          <p:spPr bwMode="auto">
            <a:xfrm>
              <a:off x="2566" y="238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86" name="Rectangle 70"/>
            <p:cNvSpPr>
              <a:spLocks noChangeArrowheads="1"/>
            </p:cNvSpPr>
            <p:nvPr/>
          </p:nvSpPr>
          <p:spPr bwMode="auto">
            <a:xfrm>
              <a:off x="2631" y="2159"/>
              <a:ext cx="54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>
                  <a:solidFill>
                    <a:srgbClr val="790015"/>
                  </a:solidFill>
                  <a:latin typeface="Limon S1" charset="0"/>
                </a:rPr>
                <a:t>RKacab;CaeQøIy </a:t>
              </a:r>
            </a:p>
          </p:txBody>
        </p:sp>
        <p:sp>
          <p:nvSpPr>
            <p:cNvPr id="444487" name="Line 71"/>
            <p:cNvSpPr>
              <a:spLocks noChangeShapeType="1"/>
            </p:cNvSpPr>
            <p:nvPr/>
          </p:nvSpPr>
          <p:spPr bwMode="auto">
            <a:xfrm>
              <a:off x="2566" y="234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88" name="Line 72"/>
            <p:cNvSpPr>
              <a:spLocks noChangeShapeType="1"/>
            </p:cNvSpPr>
            <p:nvPr/>
          </p:nvSpPr>
          <p:spPr bwMode="auto">
            <a:xfrm>
              <a:off x="3356" y="238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89" name="Rectangle 73"/>
            <p:cNvSpPr>
              <a:spLocks noChangeArrowheads="1"/>
            </p:cNvSpPr>
            <p:nvPr/>
          </p:nvSpPr>
          <p:spPr bwMode="auto">
            <a:xfrm>
              <a:off x="2738" y="2559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90" name="AutoShape 74"/>
            <p:cNvSpPr>
              <a:spLocks noChangeArrowheads="1"/>
            </p:cNvSpPr>
            <p:nvPr/>
          </p:nvSpPr>
          <p:spPr bwMode="auto">
            <a:xfrm>
              <a:off x="2738" y="2344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91" name="Rectangle 75"/>
            <p:cNvSpPr>
              <a:spLocks noChangeArrowheads="1"/>
            </p:cNvSpPr>
            <p:nvPr/>
          </p:nvSpPr>
          <p:spPr bwMode="auto">
            <a:xfrm>
              <a:off x="2738" y="2559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92" name="Rectangle 76"/>
            <p:cNvSpPr>
              <a:spLocks noChangeArrowheads="1"/>
            </p:cNvSpPr>
            <p:nvPr/>
          </p:nvSpPr>
          <p:spPr bwMode="auto">
            <a:xfrm>
              <a:off x="2867" y="2345"/>
              <a:ext cx="41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>
                  <a:solidFill>
                    <a:srgbClr val="790015"/>
                  </a:solidFill>
                  <a:latin typeface="Limon S1" charset="0"/>
                </a:rPr>
                <a:t>RKas¶b;s¶at; </a:t>
              </a:r>
            </a:p>
          </p:txBody>
        </p:sp>
        <p:sp>
          <p:nvSpPr>
            <p:cNvPr id="444493" name="Line 77"/>
            <p:cNvSpPr>
              <a:spLocks noChangeShapeType="1"/>
            </p:cNvSpPr>
            <p:nvPr/>
          </p:nvSpPr>
          <p:spPr bwMode="auto">
            <a:xfrm>
              <a:off x="2738" y="251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94" name="Line 78"/>
            <p:cNvSpPr>
              <a:spLocks noChangeShapeType="1"/>
            </p:cNvSpPr>
            <p:nvPr/>
          </p:nvSpPr>
          <p:spPr bwMode="auto">
            <a:xfrm>
              <a:off x="3527" y="255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95" name="Rectangle 79"/>
            <p:cNvSpPr>
              <a:spLocks noChangeArrowheads="1"/>
            </p:cNvSpPr>
            <p:nvPr/>
          </p:nvSpPr>
          <p:spPr bwMode="auto">
            <a:xfrm>
              <a:off x="2911" y="2769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96" name="AutoShape 80"/>
            <p:cNvSpPr>
              <a:spLocks noChangeArrowheads="1"/>
            </p:cNvSpPr>
            <p:nvPr/>
          </p:nvSpPr>
          <p:spPr bwMode="auto">
            <a:xfrm>
              <a:off x="2911" y="251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97" name="Rectangle 81"/>
            <p:cNvSpPr>
              <a:spLocks noChangeArrowheads="1"/>
            </p:cNvSpPr>
            <p:nvPr/>
          </p:nvSpPr>
          <p:spPr bwMode="auto">
            <a:xfrm>
              <a:off x="2911" y="2789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44498" name="Group 82"/>
            <p:cNvGrpSpPr>
              <a:grpSpLocks/>
            </p:cNvGrpSpPr>
            <p:nvPr/>
          </p:nvGrpSpPr>
          <p:grpSpPr bwMode="auto">
            <a:xfrm>
              <a:off x="2932" y="2533"/>
              <a:ext cx="749" cy="355"/>
              <a:chOff x="3004" y="3101"/>
              <a:chExt cx="749" cy="355"/>
            </a:xfrm>
          </p:grpSpPr>
          <p:sp>
            <p:nvSpPr>
              <p:cNvPr id="444499" name="Rectangle 83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444500" name="Rectangle 84"/>
              <p:cNvSpPr>
                <a:spLocks noChangeArrowheads="1"/>
              </p:cNvSpPr>
              <p:nvPr/>
            </p:nvSpPr>
            <p:spPr bwMode="auto">
              <a:xfrm>
                <a:off x="3004" y="3101"/>
                <a:ext cx="749" cy="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700">
                    <a:solidFill>
                      <a:schemeClr val="accent1"/>
                    </a:solidFill>
                    <a:latin typeface="Limon R1" charset="0"/>
                  </a:rPr>
                  <a:t>RBHeys</a:t>
                </a:r>
                <a:r>
                  <a:rPr lang="ja-JP" altLang="en-US" sz="3700">
                    <a:solidFill>
                      <a:schemeClr val="accent1"/>
                    </a:solidFill>
                    <a:latin typeface="Arial"/>
                  </a:rPr>
                  <a:t>‘</a:t>
                </a:r>
                <a:r>
                  <a:rPr lang="en-US" sz="3700">
                    <a:solidFill>
                      <a:schemeClr val="accent1"/>
                    </a:solidFill>
                    <a:latin typeface="Limon R1" charset="0"/>
                  </a:rPr>
                  <a:t>Uv</a:t>
                </a:r>
                <a:endParaRPr lang="en-US" sz="48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R1" charset="0"/>
                </a:endParaRPr>
              </a:p>
            </p:txBody>
          </p:sp>
        </p:grpSp>
        <p:sp>
          <p:nvSpPr>
            <p:cNvPr id="444501" name="Line 85"/>
            <p:cNvSpPr>
              <a:spLocks noChangeShapeType="1"/>
            </p:cNvSpPr>
            <p:nvPr/>
          </p:nvSpPr>
          <p:spPr bwMode="auto">
            <a:xfrm>
              <a:off x="2911" y="272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502" name="Line 86"/>
            <p:cNvSpPr>
              <a:spLocks noChangeShapeType="1"/>
            </p:cNvSpPr>
            <p:nvPr/>
          </p:nvSpPr>
          <p:spPr bwMode="auto">
            <a:xfrm>
              <a:off x="1996" y="163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4503" name="Group 87"/>
          <p:cNvGrpSpPr>
            <a:grpSpLocks/>
          </p:cNvGrpSpPr>
          <p:nvPr/>
        </p:nvGrpSpPr>
        <p:grpSpPr bwMode="auto">
          <a:xfrm>
            <a:off x="4127500" y="3581400"/>
            <a:ext cx="3111500" cy="1930400"/>
            <a:chOff x="2600" y="2256"/>
            <a:chExt cx="1960" cy="1216"/>
          </a:xfrm>
        </p:grpSpPr>
        <p:sp>
          <p:nvSpPr>
            <p:cNvPr id="444504" name="AutoShape 88"/>
            <p:cNvSpPr>
              <a:spLocks noChangeArrowheads="1"/>
            </p:cNvSpPr>
            <p:nvPr/>
          </p:nvSpPr>
          <p:spPr bwMode="auto">
            <a:xfrm>
              <a:off x="2800" y="2432"/>
              <a:ext cx="1552" cy="848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05" name="AutoShape 89"/>
            <p:cNvSpPr>
              <a:spLocks noChangeArrowheads="1"/>
            </p:cNvSpPr>
            <p:nvPr/>
          </p:nvSpPr>
          <p:spPr bwMode="auto">
            <a:xfrm>
              <a:off x="2680" y="2328"/>
              <a:ext cx="1776" cy="103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06" name="AutoShape 90"/>
            <p:cNvSpPr>
              <a:spLocks noChangeArrowheads="1"/>
            </p:cNvSpPr>
            <p:nvPr/>
          </p:nvSpPr>
          <p:spPr bwMode="auto">
            <a:xfrm>
              <a:off x="2600" y="2256"/>
              <a:ext cx="1960" cy="1216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4507" name="Group 91"/>
          <p:cNvGrpSpPr>
            <a:grpSpLocks/>
          </p:cNvGrpSpPr>
          <p:nvPr/>
        </p:nvGrpSpPr>
        <p:grpSpPr bwMode="auto">
          <a:xfrm>
            <a:off x="3206750" y="1090613"/>
            <a:ext cx="3246438" cy="4870450"/>
            <a:chOff x="1839" y="576"/>
            <a:chExt cx="2045" cy="3068"/>
          </a:xfrm>
        </p:grpSpPr>
        <p:sp>
          <p:nvSpPr>
            <p:cNvPr id="444508" name="Rectangle 92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09" name="AutoShape 93"/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10" name="Rectangle 94"/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11" name="Rectangle 95"/>
            <p:cNvSpPr>
              <a:spLocks noChangeArrowheads="1"/>
            </p:cNvSpPr>
            <p:nvPr/>
          </p:nvSpPr>
          <p:spPr bwMode="auto">
            <a:xfrm>
              <a:off x="2006" y="585"/>
              <a:ext cx="90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12" name="Line 96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13" name="Line 97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14" name="Line 98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15" name="Line 99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16" name="Line 100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17" name="Line 101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18" name="Line 102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19" name="Rectangle 103"/>
            <p:cNvSpPr>
              <a:spLocks noChangeArrowheads="1"/>
            </p:cNvSpPr>
            <p:nvPr/>
          </p:nvSpPr>
          <p:spPr bwMode="auto">
            <a:xfrm>
              <a:off x="1839" y="576"/>
              <a:ext cx="1159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4000" b="0">
                  <a:solidFill>
                    <a:schemeClr val="accent1"/>
                  </a:solidFill>
                  <a:latin typeface="Limon R1" charset="0"/>
                </a:rPr>
                <a:t>  RBHeys</a:t>
              </a:r>
              <a:r>
                <a:rPr lang="ja-JP" altLang="en-US" sz="4000" b="0">
                  <a:solidFill>
                    <a:schemeClr val="accent1"/>
                  </a:solidFill>
                  <a:latin typeface="Arial"/>
                </a:rPr>
                <a:t>‘</a:t>
              </a:r>
              <a:r>
                <a:rPr lang="en-US" sz="4000" b="0">
                  <a:solidFill>
                    <a:schemeClr val="accent1"/>
                  </a:solidFill>
                  <a:latin typeface="Limon R1" charset="0"/>
                </a:rPr>
                <a:t>Uv</a:t>
              </a:r>
              <a:endParaRPr lang="en-US" sz="4000">
                <a:solidFill>
                  <a:schemeClr val="accent1"/>
                </a:solidFill>
                <a:latin typeface="Limon R1" charset="0"/>
              </a:endParaRPr>
            </a:p>
          </p:txBody>
        </p:sp>
      </p:grpSp>
      <p:sp>
        <p:nvSpPr>
          <p:cNvPr id="444534" name="AutoShape 118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35" name="Rectangle 119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36" name="Line 120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37" name="Line 121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38" name="Line 122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39" name="Line 123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0" name="Line 124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2" name="Rectangle 12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3" name="Line 127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4" name="Line 128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5" name="Rectangle 129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6" name="Rectangle 130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7" name="Text Box 1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</a:endParaRPr>
          </a:p>
        </p:txBody>
      </p:sp>
      <p:sp>
        <p:nvSpPr>
          <p:cNvPr id="444553" name="Rectangle 137"/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sp>
        <p:nvSpPr>
          <p:cNvPr id="444556" name="Text Box 140"/>
          <p:cNvSpPr txBox="1">
            <a:spLocks noChangeArrowheads="1"/>
          </p:cNvSpPr>
          <p:nvPr/>
        </p:nvSpPr>
        <p:spPr bwMode="auto">
          <a:xfrm>
            <a:off x="8602663" y="6376988"/>
            <a:ext cx="306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5</a:t>
            </a:r>
          </a:p>
        </p:txBody>
      </p:sp>
      <p:sp>
        <p:nvSpPr>
          <p:cNvPr id="444541" name="Rectangle 125"/>
          <p:cNvSpPr>
            <a:spLocks noChangeArrowheads="1"/>
          </p:cNvSpPr>
          <p:nvPr/>
        </p:nvSpPr>
        <p:spPr bwMode="auto">
          <a:xfrm>
            <a:off x="8027988" y="3390900"/>
            <a:ext cx="6985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444557" name="Text Box 141"/>
          <p:cNvSpPr txBox="1">
            <a:spLocks noChangeArrowheads="1"/>
          </p:cNvSpPr>
          <p:nvPr/>
        </p:nvSpPr>
        <p:spPr bwMode="auto">
          <a:xfrm>
            <a:off x="6483350" y="6156325"/>
            <a:ext cx="2208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4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4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4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4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4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4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4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444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444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4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4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4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4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11" name="Rectangle 79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pic>
        <p:nvPicPr>
          <p:cNvPr id="172042" name="Picture 10"/>
          <p:cNvPicPr>
            <a:picLocks noChangeArrowheads="1"/>
          </p:cNvPicPr>
          <p:nvPr/>
        </p:nvPicPr>
        <p:blipFill>
          <a:blip r:embed="rId2" cstate="screen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50" y="941388"/>
            <a:ext cx="7912100" cy="49736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531813" y="5635625"/>
            <a:ext cx="8408987" cy="7588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RBHvihar eyrUsaLim rbs; esþcehr:UDFM</a:t>
            </a:r>
            <a:endParaRPr lang="en-US" sz="3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2077" name="Text Box 45"/>
          <p:cNvSpPr txBox="1">
            <a:spLocks noChangeArrowheads="1"/>
          </p:cNvSpPr>
          <p:nvPr/>
        </p:nvSpPr>
        <p:spPr bwMode="auto">
          <a:xfrm>
            <a:off x="1793875" y="0"/>
            <a:ext cx="3321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y:Uhan 2³ 13-2³ 25 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72093" name="AutoShape 6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4" name="Rectangle 6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5" name="Line 6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6" name="Line 6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7" name="Line 6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8" name="Line 6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9" name="Line 6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1" name="Rectangle 6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2" name="Line 7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3" name="Line 7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4" name="Rectangle 7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5" name="Rectangle 7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7" name="Text Box 7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2113" name="Rectangle 8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172100" name="Rectangle 68"/>
          <p:cNvSpPr>
            <a:spLocks noChangeArrowheads="1"/>
          </p:cNvSpPr>
          <p:nvPr/>
        </p:nvSpPr>
        <p:spPr bwMode="auto">
          <a:xfrm>
            <a:off x="8040688" y="336550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172115" name="Rectangle 83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172116" name="Text Box 84"/>
          <p:cNvSpPr txBox="1">
            <a:spLocks noChangeArrowheads="1"/>
          </p:cNvSpPr>
          <p:nvPr/>
        </p:nvSpPr>
        <p:spPr bwMode="auto">
          <a:xfrm>
            <a:off x="6483350" y="6156325"/>
            <a:ext cx="2208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67" name="Rectangle 55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  <a:endParaRPr lang="en-US" sz="8800" b="0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448531" name="Text Box 19"/>
          <p:cNvSpPr txBox="1">
            <a:spLocks noChangeArrowheads="1"/>
          </p:cNvSpPr>
          <p:nvPr/>
        </p:nvSpPr>
        <p:spPr bwMode="auto">
          <a:xfrm>
            <a:off x="1792288" y="0"/>
            <a:ext cx="3321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y:Uhan 2³ 13-2³ 25</a:t>
            </a:r>
          </a:p>
        </p:txBody>
      </p:sp>
      <p:pic>
        <p:nvPicPr>
          <p:cNvPr id="448534" name="Picture 22" descr="&#10;MODEL CITY                                                     0001E033Macintosh HD                   ABA78158: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0" y="733425"/>
            <a:ext cx="5295900" cy="3522663"/>
          </a:xfrm>
          <a:prstGeom prst="rect">
            <a:avLst/>
          </a:prstGeom>
          <a:noFill/>
          <a:ln w="76200">
            <a:solidFill>
              <a:srgbClr val="6A0000"/>
            </a:solidFill>
            <a:miter lim="800000"/>
            <a:headEnd/>
            <a:tailEnd/>
          </a:ln>
          <a:effectLst>
            <a:outerShdw blurRad="63500" dist="117088" dir="243607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8533" name="Picture 21" descr="MODEL                                                          0001E033Macintosh HD                   ABA78158:"/>
          <p:cNvPicPr>
            <a:picLocks noChangeAspect="1" noChangeArrowheads="1"/>
          </p:cNvPicPr>
          <p:nvPr/>
        </p:nvPicPr>
        <p:blipFill>
          <a:blip r:embed="rId3">
            <a:lum bright="-6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1050" y="2797175"/>
            <a:ext cx="5092700" cy="3351213"/>
          </a:xfrm>
          <a:prstGeom prst="rect">
            <a:avLst/>
          </a:prstGeom>
          <a:noFill/>
          <a:ln w="76200">
            <a:solidFill>
              <a:srgbClr val="6A0000"/>
            </a:solidFill>
            <a:miter lim="800000"/>
            <a:headEnd/>
            <a:tailEnd/>
          </a:ln>
          <a:effectLst>
            <a:outerShdw blurRad="63500" dist="117088" dir="243607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8535" name="Text Box 23"/>
          <p:cNvSpPr txBox="1">
            <a:spLocks noChangeArrowheads="1"/>
          </p:cNvSpPr>
          <p:nvPr/>
        </p:nvSpPr>
        <p:spPr bwMode="auto">
          <a:xfrm>
            <a:off x="498475" y="5541963"/>
            <a:ext cx="2346325" cy="8223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kEnøgkitiys³                               pÞHsMNak; TwkdIbrisuT§/ eyrUsaLim</a:t>
            </a:r>
            <a:endParaRPr lang="en-US" sz="1600" b="0">
              <a:solidFill>
                <a:srgbClr val="FFFF00"/>
              </a:solidFill>
            </a:endParaRPr>
          </a:p>
        </p:txBody>
      </p:sp>
      <p:sp>
        <p:nvSpPr>
          <p:cNvPr id="448549" name="AutoShape 37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0" name="Rectangle 38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1" name="Line 39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2" name="Line 40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3" name="Line 41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4" name="Line 42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5" name="Line 43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7" name="Rectangle 45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8" name="Line 46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9" name="Line 47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60" name="Rectangle 48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61" name="Rectangle 49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63" name="Text Box 51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8569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448571" name="Text Box 59"/>
          <p:cNvSpPr txBox="1">
            <a:spLocks noChangeArrowheads="1"/>
          </p:cNvSpPr>
          <p:nvPr/>
        </p:nvSpPr>
        <p:spPr bwMode="auto">
          <a:xfrm>
            <a:off x="6257925" y="503238"/>
            <a:ext cx="2463800" cy="210185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eyrUsaLim enACMnan;     RBHeys</a:t>
            </a:r>
            <a:r>
              <a:rPr lang="ja-JP" altLang="en-US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‘</a:t>
            </a:r>
            <a:r>
              <a:rPr lang="en-US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Uv</a:t>
            </a:r>
            <a:endParaRPr lang="en-US" sz="3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8556" name="Rectangle 44"/>
          <p:cNvSpPr>
            <a:spLocks noChangeArrowheads="1"/>
          </p:cNvSpPr>
          <p:nvPr/>
        </p:nvSpPr>
        <p:spPr bwMode="auto">
          <a:xfrm>
            <a:off x="8021638" y="33845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448572" name="Rectangle 60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448573" name="Text Box 61"/>
          <p:cNvSpPr txBox="1">
            <a:spLocks noChangeArrowheads="1"/>
          </p:cNvSpPr>
          <p:nvPr/>
        </p:nvSpPr>
        <p:spPr bwMode="auto">
          <a:xfrm>
            <a:off x="6483350" y="6156325"/>
            <a:ext cx="2208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8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55" name="Rectangle 1099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  <a:endParaRPr lang="en-US" sz="8800" b="0">
              <a:solidFill>
                <a:schemeClr val="tx2"/>
              </a:solidFill>
              <a:latin typeface="Times" charset="0"/>
            </a:endParaRPr>
          </a:p>
        </p:txBody>
      </p:sp>
      <p:pic>
        <p:nvPicPr>
          <p:cNvPr id="430119" name="Picture 1063" descr="HOTEL MODEL-TEMPLE                                             0001D3BE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13" y="463550"/>
            <a:ext cx="5505450" cy="3546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8" name="Picture 1062" descr="HEROD'S TEMPLE                                                 0001D3BEMacintosh HD                   ABA78158: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6338" y="2978150"/>
            <a:ext cx="4762500" cy="31734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20" name="Text Box 106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30121" name="Text Box 1065"/>
          <p:cNvSpPr txBox="1">
            <a:spLocks noChangeArrowheads="1"/>
          </p:cNvSpPr>
          <p:nvPr/>
        </p:nvSpPr>
        <p:spPr bwMode="auto">
          <a:xfrm>
            <a:off x="1770063" y="0"/>
            <a:ext cx="5957887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 m:akus 11³ 27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430137" name="AutoShape 108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8" name="Rectangle 108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9" name="Line 108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0" name="Line 108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1" name="Line 108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2" name="Line 108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3" name="Line 108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5" name="Rectangle 108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6" name="Line 109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7" name="Line 109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8" name="Rectangle 109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9" name="Rectangle 109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51" name="Text Box 109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0157" name="Rectangle 110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430159" name="Text Box 1103"/>
          <p:cNvSpPr txBox="1">
            <a:spLocks noChangeArrowheads="1"/>
          </p:cNvSpPr>
          <p:nvPr/>
        </p:nvSpPr>
        <p:spPr bwMode="auto">
          <a:xfrm>
            <a:off x="6257925" y="503238"/>
            <a:ext cx="2463800" cy="210185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eyrUsaLim enACMnan;     RBHeys</a:t>
            </a:r>
            <a:r>
              <a:rPr lang="ja-JP" altLang="en-US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‘</a:t>
            </a:r>
            <a:r>
              <a:rPr lang="en-US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Uv</a:t>
            </a:r>
          </a:p>
        </p:txBody>
      </p:sp>
      <p:sp>
        <p:nvSpPr>
          <p:cNvPr id="430160" name="Text Box 1104"/>
          <p:cNvSpPr txBox="1">
            <a:spLocks noChangeArrowheads="1"/>
          </p:cNvSpPr>
          <p:nvPr/>
        </p:nvSpPr>
        <p:spPr bwMode="auto">
          <a:xfrm>
            <a:off x="774700" y="5461000"/>
            <a:ext cx="2501900" cy="8223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kEnøgkitiys³                               pÞHsMNak; TwkdIbrisuT§/ eyrUsaLim</a:t>
            </a:r>
          </a:p>
        </p:txBody>
      </p:sp>
      <p:sp>
        <p:nvSpPr>
          <p:cNvPr id="430144" name="Rectangle 1088"/>
          <p:cNvSpPr>
            <a:spLocks noChangeArrowheads="1"/>
          </p:cNvSpPr>
          <p:nvPr/>
        </p:nvSpPr>
        <p:spPr bwMode="auto">
          <a:xfrm>
            <a:off x="8034338" y="33718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430161" name="Rectangle 1105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430162" name="Text Box 1106"/>
          <p:cNvSpPr txBox="1">
            <a:spLocks noChangeArrowheads="1"/>
          </p:cNvSpPr>
          <p:nvPr/>
        </p:nvSpPr>
        <p:spPr bwMode="auto">
          <a:xfrm>
            <a:off x="6483350" y="6156325"/>
            <a:ext cx="2208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306" name="Picture 3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82387" name="Group 11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2388" name="Oval 11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2389" name="Oval 11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2390" name="Oval 11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2391" name="Oval 11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82275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78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79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05" name="Oval 33"/>
          <p:cNvSpPr>
            <a:spLocks noChangeArrowheads="1"/>
          </p:cNvSpPr>
          <p:nvPr/>
        </p:nvSpPr>
        <p:spPr bwMode="auto">
          <a:xfrm>
            <a:off x="3670300" y="2959100"/>
            <a:ext cx="1600200" cy="642938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11" name="Rectangle 39"/>
          <p:cNvSpPr>
            <a:spLocks noChangeArrowheads="1"/>
          </p:cNvSpPr>
          <p:nvPr/>
        </p:nvSpPr>
        <p:spPr bwMode="auto">
          <a:xfrm>
            <a:off x="430213" y="5915025"/>
            <a:ext cx="8408987" cy="820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pøÚvrukçCati én kareFVIdMeNIrrbs;RBHeys</a:t>
            </a:r>
            <a:r>
              <a:rPr lang="ja-JP" alt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‘</a:t>
            </a:r>
            <a:r>
              <a:rPr 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Uv&gt;&gt;&gt;</a:t>
            </a:r>
          </a:p>
        </p:txBody>
      </p:sp>
      <p:pic>
        <p:nvPicPr>
          <p:cNvPr id="182328" name="Picture 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1675" y="930275"/>
            <a:ext cx="2784475" cy="2087563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2346" name="Text Box 74"/>
          <p:cNvSpPr txBox="1">
            <a:spLocks noChangeArrowheads="1"/>
          </p:cNvSpPr>
          <p:nvPr/>
        </p:nvSpPr>
        <p:spPr bwMode="auto">
          <a:xfrm>
            <a:off x="1784350" y="0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y:Uhan 4³ 1-6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82363" name="AutoShape 9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64" name="Rectangle 9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65" name="Line 9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66" name="Line 9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67" name="Line 9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68" name="Line 9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69" name="Line 9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71" name="Rectangle 9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72" name="Line 10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73" name="Line 10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74" name="Rectangle 10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75" name="Rectangle 10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77" name="Text Box 10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2380" name="Oval 108"/>
          <p:cNvSpPr>
            <a:spLocks noChangeArrowheads="1"/>
          </p:cNvSpPr>
          <p:nvPr/>
        </p:nvSpPr>
        <p:spPr bwMode="auto">
          <a:xfrm>
            <a:off x="858838" y="2716213"/>
            <a:ext cx="204787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81" name="Oval 109"/>
          <p:cNvSpPr>
            <a:spLocks noChangeArrowheads="1"/>
          </p:cNvSpPr>
          <p:nvPr/>
        </p:nvSpPr>
        <p:spPr bwMode="auto">
          <a:xfrm>
            <a:off x="3690938" y="4618038"/>
            <a:ext cx="1204912" cy="592137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82" name="Oval 110"/>
          <p:cNvSpPr>
            <a:spLocks noChangeArrowheads="1"/>
          </p:cNvSpPr>
          <p:nvPr/>
        </p:nvSpPr>
        <p:spPr bwMode="auto">
          <a:xfrm>
            <a:off x="4249738" y="1689100"/>
            <a:ext cx="1204912" cy="592138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84" name="Text Box 112"/>
          <p:cNvSpPr txBox="1">
            <a:spLocks noChangeArrowheads="1"/>
          </p:cNvSpPr>
          <p:nvPr/>
        </p:nvSpPr>
        <p:spPr bwMode="auto">
          <a:xfrm>
            <a:off x="8593138" y="6381750"/>
            <a:ext cx="32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2</a:t>
            </a:r>
          </a:p>
        </p:txBody>
      </p:sp>
      <p:sp>
        <p:nvSpPr>
          <p:cNvPr id="182385" name="Rectangle 113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  <a:endParaRPr lang="en-US" sz="8800" b="0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182393" name="Rectangle 121"/>
          <p:cNvSpPr>
            <a:spLocks noChangeArrowheads="1"/>
          </p:cNvSpPr>
          <p:nvPr/>
        </p:nvSpPr>
        <p:spPr bwMode="auto">
          <a:xfrm>
            <a:off x="277813" y="4022725"/>
            <a:ext cx="2405062" cy="1184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>
                <a:solidFill>
                  <a:srgbClr val="FFFF00"/>
                </a:solidFill>
                <a:latin typeface="Limon S1" charset="0"/>
              </a:rPr>
              <a:t>1&gt;       B½n§kic©dMbUgrbs;      </a:t>
            </a:r>
          </a:p>
          <a:p>
            <a:r>
              <a:rPr lang="en-US" sz="2400">
                <a:solidFill>
                  <a:srgbClr val="FFFF00"/>
                </a:solidFill>
                <a:latin typeface="Limon S1" charset="0"/>
              </a:rPr>
              <a:t>                  RBHGm©as;enA </a:t>
            </a:r>
          </a:p>
          <a:p>
            <a:r>
              <a:rPr lang="en-US" sz="2400">
                <a:solidFill>
                  <a:schemeClr val="tx1"/>
                </a:solidFill>
                <a:latin typeface="Limon S1" charset="0"/>
              </a:rPr>
              <a:t>                      </a:t>
            </a:r>
            <a:r>
              <a:rPr lang="en-US" sz="2400">
                <a:solidFill>
                  <a:srgbClr val="FFFF00"/>
                </a:solidFill>
                <a:latin typeface="Limon S1" charset="0"/>
              </a:rPr>
              <a:t>eyrUsaLim</a:t>
            </a:r>
          </a:p>
        </p:txBody>
      </p:sp>
      <p:sp>
        <p:nvSpPr>
          <p:cNvPr id="182395" name="Oval 123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96" name="Line 124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97" name="Rectangle 1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grpSp>
        <p:nvGrpSpPr>
          <p:cNvPr id="182408" name="Group 136"/>
          <p:cNvGrpSpPr>
            <a:grpSpLocks/>
          </p:cNvGrpSpPr>
          <p:nvPr/>
        </p:nvGrpSpPr>
        <p:grpSpPr bwMode="auto">
          <a:xfrm>
            <a:off x="5006975" y="3721100"/>
            <a:ext cx="2870200" cy="1957388"/>
            <a:chOff x="3163" y="2363"/>
            <a:chExt cx="1808" cy="1233"/>
          </a:xfrm>
        </p:grpSpPr>
        <p:sp>
          <p:nvSpPr>
            <p:cNvPr id="182409" name="Rectangle 137"/>
            <p:cNvSpPr>
              <a:spLocks noChangeArrowheads="1"/>
            </p:cNvSpPr>
            <p:nvPr/>
          </p:nvSpPr>
          <p:spPr bwMode="auto">
            <a:xfrm>
              <a:off x="3194" y="2409"/>
              <a:ext cx="1777" cy="11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2410" name="Group 138"/>
            <p:cNvGrpSpPr>
              <a:grpSpLocks/>
            </p:cNvGrpSpPr>
            <p:nvPr/>
          </p:nvGrpSpPr>
          <p:grpSpPr bwMode="auto">
            <a:xfrm>
              <a:off x="3163" y="2363"/>
              <a:ext cx="1728" cy="1147"/>
              <a:chOff x="3260" y="2363"/>
              <a:chExt cx="1728" cy="1147"/>
            </a:xfrm>
          </p:grpSpPr>
          <p:pic>
            <p:nvPicPr>
              <p:cNvPr id="182411" name="Picture 139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9221"/>
              <a:stretch>
                <a:fillRect/>
              </a:stretch>
            </p:blipFill>
            <p:spPr bwMode="auto">
              <a:xfrm>
                <a:off x="3260" y="2363"/>
                <a:ext cx="1728" cy="1147"/>
              </a:xfrm>
              <a:prstGeom prst="rect">
                <a:avLst/>
              </a:prstGeom>
              <a:noFill/>
              <a:ln w="5715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25724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82412" name="Text Box 140"/>
              <p:cNvSpPr txBox="1">
                <a:spLocks noChangeArrowheads="1"/>
              </p:cNvSpPr>
              <p:nvPr/>
            </p:nvSpPr>
            <p:spPr bwMode="auto">
              <a:xfrm>
                <a:off x="3263" y="3081"/>
                <a:ext cx="150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81320" dir="2319588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2400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182370" name="Rectangle 98"/>
          <p:cNvSpPr>
            <a:spLocks noChangeArrowheads="1"/>
          </p:cNvSpPr>
          <p:nvPr/>
        </p:nvSpPr>
        <p:spPr bwMode="auto">
          <a:xfrm>
            <a:off x="8040688" y="33591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182413" name="Rectangle 141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182414" name="Text Box 142"/>
          <p:cNvSpPr txBox="1">
            <a:spLocks noChangeArrowheads="1"/>
          </p:cNvSpPr>
          <p:nvPr/>
        </p:nvSpPr>
        <p:spPr bwMode="auto">
          <a:xfrm>
            <a:off x="6483350" y="6156325"/>
            <a:ext cx="2208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2415" name="Oval 143"/>
          <p:cNvSpPr>
            <a:spLocks noChangeArrowheads="1"/>
          </p:cNvSpPr>
          <p:nvPr/>
        </p:nvSpPr>
        <p:spPr bwMode="auto">
          <a:xfrm>
            <a:off x="1058863" y="2198688"/>
            <a:ext cx="549275" cy="550862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418" name="Line 146"/>
          <p:cNvSpPr>
            <a:spLocks noChangeShapeType="1"/>
          </p:cNvSpPr>
          <p:nvPr/>
        </p:nvSpPr>
        <p:spPr bwMode="auto">
          <a:xfrm flipV="1">
            <a:off x="2565400" y="43640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421" name="Line 149"/>
          <p:cNvSpPr>
            <a:spLocks noChangeShapeType="1"/>
          </p:cNvSpPr>
          <p:nvPr/>
        </p:nvSpPr>
        <p:spPr bwMode="auto">
          <a:xfrm>
            <a:off x="2351088" y="2646363"/>
            <a:ext cx="1908175" cy="5286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422" name="Text Box 150"/>
          <p:cNvSpPr txBox="1">
            <a:spLocks noChangeArrowheads="1"/>
          </p:cNvSpPr>
          <p:nvPr/>
        </p:nvSpPr>
        <p:spPr bwMode="auto">
          <a:xfrm>
            <a:off x="1066800" y="2286000"/>
            <a:ext cx="1600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2&gt;       karqøgkat;        </a:t>
            </a:r>
            <a:r>
              <a:rPr lang="en-US" sz="2400">
                <a:solidFill>
                  <a:srgbClr val="F09F32"/>
                </a:solidFill>
                <a:latin typeface="Limon S1" charset="0"/>
              </a:rPr>
              <a:t>sasn_sam:arI</a:t>
            </a:r>
            <a:endParaRPr lang="en-US"/>
          </a:p>
        </p:txBody>
      </p:sp>
      <p:sp>
        <p:nvSpPr>
          <p:cNvPr id="182423" name="Text Box 151"/>
          <p:cNvSpPr txBox="1">
            <a:spLocks noChangeArrowheads="1"/>
          </p:cNvSpPr>
          <p:nvPr/>
        </p:nvSpPr>
        <p:spPr bwMode="auto">
          <a:xfrm>
            <a:off x="5094288" y="4500563"/>
            <a:ext cx="156686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2"/>
                </a:solidFill>
                <a:latin typeface="Limon S1" charset="0"/>
              </a:rPr>
              <a:t>s</a:t>
            </a:r>
            <a:r>
              <a:rPr lang="ja-JP" altLang="en-US" sz="3200">
                <a:solidFill>
                  <a:schemeClr val="bg2"/>
                </a:solidFill>
                <a:latin typeface="Arial"/>
              </a:rPr>
              <a:t>‘</a:t>
            </a:r>
            <a:r>
              <a:rPr lang="en-US" sz="3200">
                <a:solidFill>
                  <a:schemeClr val="bg2"/>
                </a:solidFill>
                <a:latin typeface="Limon S1" charset="0"/>
              </a:rPr>
              <a:t>ÍLÚ³                           erag]e)asf</a:t>
            </a:r>
          </a:p>
        </p:txBody>
      </p:sp>
      <p:sp>
        <p:nvSpPr>
          <p:cNvPr id="182424" name="Rectangle 152"/>
          <p:cNvSpPr>
            <a:spLocks noChangeArrowheads="1"/>
          </p:cNvSpPr>
          <p:nvPr/>
        </p:nvSpPr>
        <p:spPr bwMode="auto">
          <a:xfrm>
            <a:off x="5891213" y="2582863"/>
            <a:ext cx="2176462" cy="361950"/>
          </a:xfrm>
          <a:prstGeom prst="rect">
            <a:avLst/>
          </a:prstGeom>
          <a:solidFill>
            <a:srgbClr val="33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FFFF"/>
              </a:solidFill>
            </a:endParaRPr>
          </a:p>
        </p:txBody>
      </p:sp>
      <p:sp>
        <p:nvSpPr>
          <p:cNvPr id="182425" name="Text Box 153"/>
          <p:cNvSpPr txBox="1">
            <a:spLocks noChangeArrowheads="1"/>
          </p:cNvSpPr>
          <p:nvPr/>
        </p:nvSpPr>
        <p:spPr bwMode="auto">
          <a:xfrm>
            <a:off x="5892800" y="3162300"/>
            <a:ext cx="219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82430" name="Rectangle 158"/>
          <p:cNvSpPr>
            <a:spLocks noChangeArrowheads="1"/>
          </p:cNvSpPr>
          <p:nvPr/>
        </p:nvSpPr>
        <p:spPr bwMode="auto">
          <a:xfrm>
            <a:off x="6269038" y="971550"/>
            <a:ext cx="2206625" cy="347663"/>
          </a:xfrm>
          <a:prstGeom prst="rect">
            <a:avLst/>
          </a:prstGeom>
          <a:solidFill>
            <a:srgbClr val="33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FFFF"/>
              </a:solidFill>
            </a:endParaRPr>
          </a:p>
        </p:txBody>
      </p:sp>
      <p:sp>
        <p:nvSpPr>
          <p:cNvPr id="182426" name="Text Box 154"/>
          <p:cNvSpPr txBox="1">
            <a:spLocks noChangeArrowheads="1"/>
          </p:cNvSpPr>
          <p:nvPr/>
        </p:nvSpPr>
        <p:spPr bwMode="auto">
          <a:xfrm>
            <a:off x="6183313" y="912813"/>
            <a:ext cx="2408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D85700"/>
                </a:solidFill>
                <a:latin typeface="Limon S1" charset="0"/>
              </a:rPr>
              <a:t>  GaNacRk xaneCIg</a:t>
            </a:r>
            <a:r>
              <a:rPr lang="en-US" sz="2400">
                <a:latin typeface="Limon S1" charset="0"/>
              </a:rPr>
              <a:t>   </a:t>
            </a:r>
            <a:r>
              <a:rPr lang="en-US" sz="2400">
                <a:solidFill>
                  <a:srgbClr val="FFFF00"/>
                </a:solidFill>
                <a:latin typeface="Limon S1" charset="0"/>
              </a:rPr>
              <a:t>G</a:t>
            </a:r>
            <a:r>
              <a:rPr lang="ja-JP" altLang="en-US" sz="2400">
                <a:solidFill>
                  <a:srgbClr val="FFFF00"/>
                </a:solidFill>
                <a:latin typeface="Arial"/>
              </a:rPr>
              <a:t>‘</a:t>
            </a:r>
            <a:r>
              <a:rPr lang="en-US" sz="2400">
                <a:solidFill>
                  <a:srgbClr val="FFFF00"/>
                </a:solidFill>
                <a:latin typeface="Limon S1" charset="0"/>
              </a:rPr>
              <a:t>ÍRsaEGl</a:t>
            </a:r>
          </a:p>
        </p:txBody>
      </p:sp>
      <p:sp>
        <p:nvSpPr>
          <p:cNvPr id="182427" name="Text Box 155"/>
          <p:cNvSpPr txBox="1">
            <a:spLocks noChangeArrowheads="1"/>
          </p:cNvSpPr>
          <p:nvPr/>
        </p:nvSpPr>
        <p:spPr bwMode="auto">
          <a:xfrm>
            <a:off x="5835650" y="2497138"/>
            <a:ext cx="2363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D85700"/>
                </a:solidFill>
                <a:latin typeface="Limon S1" charset="0"/>
              </a:rPr>
              <a:t>GaNacRk xagt,Úg  </a:t>
            </a:r>
            <a:r>
              <a:rPr lang="en-US" sz="2400">
                <a:latin typeface="Limon S1" charset="0"/>
              </a:rPr>
              <a:t> </a:t>
            </a:r>
            <a:r>
              <a:rPr lang="en-US" sz="2400">
                <a:solidFill>
                  <a:srgbClr val="FFFF00"/>
                </a:solidFill>
                <a:latin typeface="Limon S1" charset="0"/>
              </a:rPr>
              <a:t>yUda</a:t>
            </a:r>
          </a:p>
        </p:txBody>
      </p:sp>
      <p:sp>
        <p:nvSpPr>
          <p:cNvPr id="182431" name="Rectangle 159"/>
          <p:cNvSpPr>
            <a:spLocks noChangeArrowheads="1"/>
          </p:cNvSpPr>
          <p:nvPr/>
        </p:nvSpPr>
        <p:spPr bwMode="auto">
          <a:xfrm>
            <a:off x="5978525" y="2319338"/>
            <a:ext cx="566738" cy="150812"/>
          </a:xfrm>
          <a:prstGeom prst="rect">
            <a:avLst/>
          </a:prstGeom>
          <a:solidFill>
            <a:srgbClr val="4C4C4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432" name="Rectangle 160"/>
          <p:cNvSpPr>
            <a:spLocks noChangeArrowheads="1"/>
          </p:cNvSpPr>
          <p:nvPr/>
        </p:nvSpPr>
        <p:spPr bwMode="auto">
          <a:xfrm>
            <a:off x="5978525" y="2319338"/>
            <a:ext cx="566738" cy="150812"/>
          </a:xfrm>
          <a:prstGeom prst="rect">
            <a:avLst/>
          </a:prstGeom>
          <a:solidFill>
            <a:srgbClr val="4C4C4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433" name="Rectangle 161"/>
          <p:cNvSpPr>
            <a:spLocks noChangeArrowheads="1"/>
          </p:cNvSpPr>
          <p:nvPr/>
        </p:nvSpPr>
        <p:spPr bwMode="auto">
          <a:xfrm>
            <a:off x="5919788" y="1565275"/>
            <a:ext cx="639762" cy="179388"/>
          </a:xfrm>
          <a:prstGeom prst="rect">
            <a:avLst/>
          </a:prstGeom>
          <a:solidFill>
            <a:srgbClr val="4C4C4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429" name="Text Box 157"/>
          <p:cNvSpPr txBox="1">
            <a:spLocks noChangeArrowheads="1"/>
          </p:cNvSpPr>
          <p:nvPr/>
        </p:nvSpPr>
        <p:spPr bwMode="auto">
          <a:xfrm>
            <a:off x="5851525" y="2144713"/>
            <a:ext cx="782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Limon S1" charset="0"/>
              </a:rPr>
              <a:t>2 GMbUr</a:t>
            </a:r>
          </a:p>
        </p:txBody>
      </p:sp>
      <p:sp>
        <p:nvSpPr>
          <p:cNvPr id="182428" name="Text Box 156"/>
          <p:cNvSpPr txBox="1">
            <a:spLocks noChangeArrowheads="1"/>
          </p:cNvSpPr>
          <p:nvPr/>
        </p:nvSpPr>
        <p:spPr bwMode="auto">
          <a:xfrm>
            <a:off x="5851525" y="1406525"/>
            <a:ext cx="782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Limon S1" charset="0"/>
              </a:rPr>
              <a:t>10 GMbUr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05" grpId="0" animBg="1"/>
      <p:bldP spid="182380" grpId="0" animBg="1"/>
      <p:bldP spid="182381" grpId="0" animBg="1"/>
      <p:bldP spid="18238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22" name="Rectangle 126"/>
          <p:cNvSpPr>
            <a:spLocks noChangeArrowheads="1"/>
          </p:cNvSpPr>
          <p:nvPr/>
        </p:nvSpPr>
        <p:spPr bwMode="auto">
          <a:xfrm>
            <a:off x="2736850" y="7477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3421" name="Picture 1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6850" y="747713"/>
            <a:ext cx="3746500" cy="547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3408" name="Group 112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3409" name="Oval 113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3410" name="Oval 114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3411" name="Oval 115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3412" name="Oval 116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83299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02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03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13" name="Rectangle 17"/>
          <p:cNvSpPr>
            <a:spLocks noChangeArrowheads="1"/>
          </p:cNvSpPr>
          <p:nvPr/>
        </p:nvSpPr>
        <p:spPr bwMode="auto">
          <a:xfrm>
            <a:off x="966788" y="2500313"/>
            <a:ext cx="2062162" cy="819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Limon S1" charset="0"/>
              </a:rPr>
              <a:t>2&gt;       karqøgkat; sasn_sam:arI</a:t>
            </a:r>
            <a:endParaRPr lang="en-US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183317" name="Line 21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18" name="Line 22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14" name="Rectangle 18"/>
          <p:cNvSpPr>
            <a:spLocks noChangeArrowheads="1"/>
          </p:cNvSpPr>
          <p:nvPr/>
        </p:nvSpPr>
        <p:spPr bwMode="auto">
          <a:xfrm>
            <a:off x="14288" y="822325"/>
            <a:ext cx="2608262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3&gt;       B½n§kic© GñkRsukkalIeL enA    </a:t>
            </a:r>
            <a:r>
              <a:rPr lang="en-US" sz="2400">
                <a:solidFill>
                  <a:srgbClr val="FFFF00"/>
                </a:solidFill>
                <a:latin typeface="Limon S1" charset="0"/>
              </a:rPr>
              <a:t>kaeBINwm</a:t>
            </a:r>
            <a:endParaRPr lang="en-US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183319" name="Line 23"/>
          <p:cNvSpPr>
            <a:spLocks noChangeShapeType="1"/>
          </p:cNvSpPr>
          <p:nvPr/>
        </p:nvSpPr>
        <p:spPr bwMode="auto">
          <a:xfrm>
            <a:off x="2566988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24" name="Oval 28"/>
          <p:cNvSpPr>
            <a:spLocks noChangeArrowheads="1"/>
          </p:cNvSpPr>
          <p:nvPr/>
        </p:nvSpPr>
        <p:spPr bwMode="auto">
          <a:xfrm>
            <a:off x="0" y="666750"/>
            <a:ext cx="549275" cy="550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000" b="0">
              <a:solidFill>
                <a:srgbClr val="FF0000"/>
              </a:solidFill>
            </a:endParaRPr>
          </a:p>
        </p:txBody>
      </p:sp>
      <p:sp>
        <p:nvSpPr>
          <p:cNvPr id="183329" name="Oval 33"/>
          <p:cNvSpPr>
            <a:spLocks noChangeArrowheads="1"/>
          </p:cNvSpPr>
          <p:nvPr/>
        </p:nvSpPr>
        <p:spPr bwMode="auto">
          <a:xfrm>
            <a:off x="4191000" y="1371600"/>
            <a:ext cx="1828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35" name="Rectangle 39"/>
          <p:cNvSpPr>
            <a:spLocks noChangeArrowheads="1"/>
          </p:cNvSpPr>
          <p:nvPr/>
        </p:nvSpPr>
        <p:spPr bwMode="auto">
          <a:xfrm>
            <a:off x="430213" y="5915025"/>
            <a:ext cx="8408987" cy="820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pøÚvrukçCati én kareFVIdMeNIrrbs;RBHeys</a:t>
            </a:r>
            <a:r>
              <a:rPr lang="ja-JP" alt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‘</a:t>
            </a:r>
            <a:r>
              <a:rPr 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Uv&gt;&gt;&gt;</a:t>
            </a:r>
          </a:p>
        </p:txBody>
      </p:sp>
      <p:sp>
        <p:nvSpPr>
          <p:cNvPr id="183369" name="Text Box 73"/>
          <p:cNvSpPr txBox="1">
            <a:spLocks noChangeArrowheads="1"/>
          </p:cNvSpPr>
          <p:nvPr/>
        </p:nvSpPr>
        <p:spPr bwMode="auto">
          <a:xfrm>
            <a:off x="1773238" y="0"/>
            <a:ext cx="3571875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m:afay 4³ 13-16&gt;/ 9³ 1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83381" name="Rectangle 85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183387" name="AutoShape 9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88" name="Rectangle 9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89" name="Line 9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90" name="Line 9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91" name="Line 9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92" name="Line 9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93" name="Line 9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95" name="Rectangle 9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96" name="Line 10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97" name="Line 10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98" name="Rectangle 10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99" name="Rectangle 10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01" name="Text Box 10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3404" name="Oval 108"/>
          <p:cNvSpPr>
            <a:spLocks noChangeArrowheads="1"/>
          </p:cNvSpPr>
          <p:nvPr/>
        </p:nvSpPr>
        <p:spPr bwMode="auto">
          <a:xfrm>
            <a:off x="527050" y="1192213"/>
            <a:ext cx="204787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4" name="Rectangle 118"/>
          <p:cNvSpPr>
            <a:spLocks noChangeArrowheads="1"/>
          </p:cNvSpPr>
          <p:nvPr/>
        </p:nvSpPr>
        <p:spPr bwMode="auto">
          <a:xfrm>
            <a:off x="277813" y="4022725"/>
            <a:ext cx="2405062" cy="1184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>
                <a:solidFill>
                  <a:srgbClr val="FFFF00"/>
                </a:solidFill>
                <a:latin typeface="Limon S1" charset="0"/>
              </a:rPr>
              <a:t>1&gt;       B½n§kic©dMbUgrbs;      </a:t>
            </a:r>
          </a:p>
          <a:p>
            <a:r>
              <a:rPr lang="en-US" sz="2400">
                <a:solidFill>
                  <a:srgbClr val="FFFF00"/>
                </a:solidFill>
                <a:latin typeface="Limon S1" charset="0"/>
              </a:rPr>
              <a:t>                  RBHGm©as;enA </a:t>
            </a:r>
          </a:p>
          <a:p>
            <a:pPr algn="ctr"/>
            <a:r>
              <a:rPr lang="en-US" sz="2400">
                <a:solidFill>
                  <a:schemeClr val="tx1"/>
                </a:solidFill>
                <a:latin typeface="Limon S1" charset="0"/>
              </a:rPr>
              <a:t>                      </a:t>
            </a:r>
            <a:r>
              <a:rPr lang="en-US" sz="2400">
                <a:solidFill>
                  <a:srgbClr val="FFFF00"/>
                </a:solidFill>
                <a:latin typeface="Limon S1" charset="0"/>
              </a:rPr>
              <a:t>eyrUsaLim</a:t>
            </a:r>
          </a:p>
        </p:txBody>
      </p:sp>
      <p:sp>
        <p:nvSpPr>
          <p:cNvPr id="183416" name="Oval 120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7" name="Line 121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8" name="Rectangle 1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183394" name="Rectangle 98"/>
          <p:cNvSpPr>
            <a:spLocks noChangeArrowheads="1"/>
          </p:cNvSpPr>
          <p:nvPr/>
        </p:nvSpPr>
        <p:spPr bwMode="auto">
          <a:xfrm>
            <a:off x="8047038" y="3365500"/>
            <a:ext cx="6985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  <a:endParaRPr 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83420" name="Rectangle 124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183423" name="Text Box 127"/>
          <p:cNvSpPr txBox="1">
            <a:spLocks noChangeArrowheads="1"/>
          </p:cNvSpPr>
          <p:nvPr/>
        </p:nvSpPr>
        <p:spPr bwMode="auto">
          <a:xfrm>
            <a:off x="6483350" y="6156325"/>
            <a:ext cx="2208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29" grpId="0" animBg="1"/>
      <p:bldP spid="18340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45795" name="Picture 3" descr="D:\0Adds\1 Galilee adds\040700 Last day\Sr\Southern shore of Galilee from above, tb n0407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75" y="504825"/>
            <a:ext cx="7986713" cy="575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5797" name="Rectangle 5"/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798" name="Text Box 6"/>
          <p:cNvSpPr txBox="1">
            <a:spLocks noChangeArrowheads="1"/>
          </p:cNvSpPr>
          <p:nvPr/>
        </p:nvSpPr>
        <p:spPr bwMode="auto">
          <a:xfrm>
            <a:off x="1190625" y="4832350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RBHeys</a:t>
            </a:r>
            <a:r>
              <a:rPr lang="ja-JP" altLang="en-US" sz="4000">
                <a:solidFill>
                  <a:srgbClr val="FFFFFF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FF"/>
                </a:solidFill>
                <a:latin typeface="Limon S1" charset="0"/>
              </a:rPr>
              <a:t>Uv )aneFVIdMeNIr kñúgTwkdIrbs;RTg</a:t>
            </a:r>
            <a:r>
              <a:rPr lang="en-US" sz="4000" b="0">
                <a:solidFill>
                  <a:srgbClr val="FFFFFF"/>
                </a:solidFill>
                <a:latin typeface="Limon S1" charset="0"/>
              </a:rPr>
              <a:t>;³</a:t>
            </a:r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1184275" y="5408613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RcaMgsmuRT TisBayBüén smuRTkalIeL </a:t>
            </a:r>
            <a:endParaRPr lang="en-US" sz="2400">
              <a:solidFill>
                <a:schemeClr val="tx1"/>
              </a:solidFill>
            </a:endParaRPr>
          </a:p>
        </p:txBody>
      </p:sp>
      <p:grpSp>
        <p:nvGrpSpPr>
          <p:cNvPr id="545802" name="Group 10"/>
          <p:cNvGrpSpPr>
            <a:grpSpLocks/>
          </p:cNvGrpSpPr>
          <p:nvPr/>
        </p:nvGrpSpPr>
        <p:grpSpPr bwMode="auto">
          <a:xfrm>
            <a:off x="1433513" y="1851025"/>
            <a:ext cx="4206875" cy="744538"/>
            <a:chOff x="912" y="1138"/>
            <a:chExt cx="2650" cy="469"/>
          </a:xfrm>
        </p:grpSpPr>
        <p:sp>
          <p:nvSpPr>
            <p:cNvPr id="545800" name="Oval 8"/>
            <p:cNvSpPr>
              <a:spLocks noChangeArrowheads="1"/>
            </p:cNvSpPr>
            <p:nvPr/>
          </p:nvSpPr>
          <p:spPr bwMode="auto">
            <a:xfrm>
              <a:off x="1531" y="1401"/>
              <a:ext cx="1368" cy="20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01" name="Text Box 9"/>
            <p:cNvSpPr txBox="1">
              <a:spLocks noChangeArrowheads="1"/>
            </p:cNvSpPr>
            <p:nvPr/>
          </p:nvSpPr>
          <p:spPr bwMode="auto">
            <a:xfrm>
              <a:off x="912" y="1138"/>
              <a:ext cx="265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tx1"/>
                  </a:solidFill>
                  <a:latin typeface="Limon S1" charset="0"/>
                </a:rPr>
                <a:t>kaeBINim³ TIbBa¢kar KN³rdæmRnþI</a:t>
              </a:r>
              <a:r>
                <a:rPr lang="en-US" sz="2800">
                  <a:solidFill>
                    <a:schemeClr val="tx1"/>
                  </a:solidFill>
                  <a:latin typeface="Limon S1" charset="0"/>
                </a:rPr>
                <a:t> 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45803" name="Rectangle 1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545804" name="Rectangle 12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45805" name="AutoShape 1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6" name="Rectangle 1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7" name="Line 1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8" name="Line 1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9" name="Line 1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10" name="Line 1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11" name="Line 1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13" name="Rectangle 21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14" name="Line 22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15" name="Line 23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16" name="Rectangle 24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17" name="Rectangle 25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12" name="Rectangle 20"/>
          <p:cNvSpPr>
            <a:spLocks noChangeArrowheads="1"/>
          </p:cNvSpPr>
          <p:nvPr/>
        </p:nvSpPr>
        <p:spPr bwMode="auto">
          <a:xfrm>
            <a:off x="8040688" y="33718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45819" name="Rectangle 27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46819" name="Picture 3" descr="E:\Todd Sites\0 Adds\1 Galilee\Aerial Galilee\Sea of Galilee North\sr\Capernaum area aerial, 115-20tb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50" y="496888"/>
            <a:ext cx="7948613" cy="578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6822" name="Rectangle 6"/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23" name="Text Box 7"/>
          <p:cNvSpPr txBox="1">
            <a:spLocks noChangeArrowheads="1"/>
          </p:cNvSpPr>
          <p:nvPr/>
        </p:nvSpPr>
        <p:spPr bwMode="auto">
          <a:xfrm>
            <a:off x="1046163" y="5014913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RBHeys</a:t>
            </a:r>
            <a:r>
              <a:rPr lang="ja-JP" altLang="en-US" sz="4000">
                <a:solidFill>
                  <a:srgbClr val="FFFFFF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FF"/>
                </a:solidFill>
                <a:latin typeface="Limon S1" charset="0"/>
              </a:rPr>
              <a:t>Uv )aneFVIdMeNIr kñúgTwkdIrbs;RTg</a:t>
            </a:r>
            <a:r>
              <a:rPr lang="en-US" sz="4000" b="0">
                <a:solidFill>
                  <a:srgbClr val="FFFFFF"/>
                </a:solidFill>
                <a:latin typeface="Limon S1" charset="0"/>
              </a:rPr>
              <a:t>;³</a:t>
            </a:r>
            <a:endParaRPr lang="en-US" sz="4000">
              <a:solidFill>
                <a:srgbClr val="FFFFFF"/>
              </a:solidFill>
              <a:latin typeface="Limon S1" charset="0"/>
            </a:endParaRPr>
          </a:p>
        </p:txBody>
      </p:sp>
      <p:sp>
        <p:nvSpPr>
          <p:cNvPr id="546824" name="Text Box 8"/>
          <p:cNvSpPr txBox="1">
            <a:spLocks noChangeArrowheads="1"/>
          </p:cNvSpPr>
          <p:nvPr/>
        </p:nvSpPr>
        <p:spPr bwMode="auto">
          <a:xfrm>
            <a:off x="1198563" y="5495925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karcUleTACit kaeBINim eday ynþehaH</a:t>
            </a:r>
          </a:p>
        </p:txBody>
      </p:sp>
      <p:sp>
        <p:nvSpPr>
          <p:cNvPr id="546825" name="Rectangle 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546826" name="Rectangle 10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46827" name="AutoShape 1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28" name="Rectangle 1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29" name="Line 1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30" name="Line 1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31" name="Line 1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32" name="Line 1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33" name="Line 1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35" name="Rectangle 1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36" name="Line 2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37" name="Line 2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38" name="Rectangle 2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39" name="Rectangle 2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34" name="Rectangle 18"/>
          <p:cNvSpPr>
            <a:spLocks noChangeArrowheads="1"/>
          </p:cNvSpPr>
          <p:nvPr/>
        </p:nvSpPr>
        <p:spPr bwMode="auto">
          <a:xfrm>
            <a:off x="8027988" y="33591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46841" name="Rectangle 25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47843" name="Picture 3" descr="E:\Todd Sites\0 Adds\1 Galilee\Aerial Galilee\Sea of Galilee North\sr\Capernaum area aerial, 115-19tb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913" y="506413"/>
            <a:ext cx="7983537" cy="578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7845" name="Rectangle 5"/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4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RBHeys</a:t>
            </a:r>
            <a:r>
              <a:rPr lang="ja-JP" altLang="en-US" sz="4000">
                <a:solidFill>
                  <a:srgbClr val="FFFFFF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FF"/>
                </a:solidFill>
                <a:latin typeface="Limon S1" charset="0"/>
              </a:rPr>
              <a:t>Uv)aneFVIdMeNIr kñúgTwkdIrbs;RTg</a:t>
            </a:r>
            <a:r>
              <a:rPr lang="en-US" sz="4000" b="0">
                <a:solidFill>
                  <a:srgbClr val="FFFFFF"/>
                </a:solidFill>
                <a:latin typeface="Limon S1" charset="0"/>
              </a:rPr>
              <a:t>;³</a:t>
            </a:r>
          </a:p>
        </p:txBody>
      </p:sp>
      <p:sp>
        <p:nvSpPr>
          <p:cNvPr id="547848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547849" name="Rectangle 9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47850" name="AutoShape 1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1" name="Rectangle 11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2" name="Line 1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3" name="Line 1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4" name="Line 1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5" name="Line 1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6" name="Line 1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8" name="Rectangle 18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9" name="Line 19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60" name="Line 20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61" name="Rectangle 21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62" name="Rectangle 22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64" name="Text Box 24"/>
          <p:cNvSpPr txBox="1">
            <a:spLocks noChangeArrowheads="1"/>
          </p:cNvSpPr>
          <p:nvPr/>
        </p:nvSpPr>
        <p:spPr bwMode="auto">
          <a:xfrm>
            <a:off x="1198563" y="5495925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karcUleTACit kaeBINim eday CiHynþehaH</a:t>
            </a:r>
          </a:p>
        </p:txBody>
      </p:sp>
      <p:sp>
        <p:nvSpPr>
          <p:cNvPr id="547857" name="Rectangle 17"/>
          <p:cNvSpPr>
            <a:spLocks noChangeArrowheads="1"/>
          </p:cNvSpPr>
          <p:nvPr/>
        </p:nvSpPr>
        <p:spPr bwMode="auto">
          <a:xfrm>
            <a:off x="8047038" y="336550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47865" name="Rectangle 25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48867" name="Picture 3" descr="E:\Todd Sites\0 Adds\1 Galilee\Aerial Galilee\Sea of Galilee North\sr\Capernaum aerial, 115-18tb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506413"/>
            <a:ext cx="8002588" cy="581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8869" name="Rectangle 5"/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7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RBHeys</a:t>
            </a:r>
            <a:r>
              <a:rPr lang="ja-JP" altLang="en-US" sz="4000">
                <a:solidFill>
                  <a:srgbClr val="FFFFFF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FF"/>
                </a:solidFill>
                <a:latin typeface="Limon S1" charset="0"/>
              </a:rPr>
              <a:t>Uv )aneFVIdMeNIr kñúgTwkdIrbs;RTg</a:t>
            </a:r>
            <a:r>
              <a:rPr lang="en-US" sz="4000" b="0">
                <a:solidFill>
                  <a:srgbClr val="FFFFFF"/>
                </a:solidFill>
                <a:latin typeface="Limon S1" charset="0"/>
              </a:rPr>
              <a:t>;³</a:t>
            </a:r>
          </a:p>
        </p:txBody>
      </p:sp>
      <p:sp>
        <p:nvSpPr>
          <p:cNvPr id="548872" name="Oval 8"/>
          <p:cNvSpPr>
            <a:spLocks noChangeArrowheads="1"/>
          </p:cNvSpPr>
          <p:nvPr/>
        </p:nvSpPr>
        <p:spPr bwMode="auto">
          <a:xfrm>
            <a:off x="1747838" y="2370138"/>
            <a:ext cx="3181350" cy="752475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48873" name="Rectangle 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548874" name="Rectangle 10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48875" name="AutoShape 1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76" name="Rectangle 1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77" name="Line 1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78" name="Line 1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79" name="Line 1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80" name="Line 1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81" name="Line 1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83" name="Rectangle 1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84" name="Line 2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85" name="Line 2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86" name="Rectangle 2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87" name="Rectangle 2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89" name="Text Box 25"/>
          <p:cNvSpPr txBox="1">
            <a:spLocks noChangeArrowheads="1"/>
          </p:cNvSpPr>
          <p:nvPr/>
        </p:nvSpPr>
        <p:spPr bwMode="auto">
          <a:xfrm>
            <a:off x="1198563" y="5495925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karcUleTACit kaeBINim eday CiHynþehaH</a:t>
            </a:r>
          </a:p>
        </p:txBody>
      </p:sp>
      <p:sp>
        <p:nvSpPr>
          <p:cNvPr id="548882" name="Rectangle 18"/>
          <p:cNvSpPr>
            <a:spLocks noChangeArrowheads="1"/>
          </p:cNvSpPr>
          <p:nvPr/>
        </p:nvSpPr>
        <p:spPr bwMode="auto">
          <a:xfrm>
            <a:off x="8040688" y="33591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48890" name="Rectangle 26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872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49891" name="Picture 3" descr="C:\0Images\Todd Sites\1 Galilee and the North\Sea of Galilee\Capernaum view from Sea of Galilee boat, 53-31tb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75" y="519113"/>
            <a:ext cx="7983538" cy="574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9893" name="Rectangle 5"/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RBHeys</a:t>
            </a:r>
            <a:r>
              <a:rPr lang="ja-JP" altLang="en-US" sz="4000">
                <a:solidFill>
                  <a:srgbClr val="FFFFFF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FF"/>
                </a:solidFill>
                <a:latin typeface="Limon S1" charset="0"/>
              </a:rPr>
              <a:t>Uv )aneFVIdMeNIr kñúgTwkdIrbs;RTg</a:t>
            </a:r>
            <a:r>
              <a:rPr lang="en-US" sz="4000" b="0">
                <a:solidFill>
                  <a:srgbClr val="FFFFFF"/>
                </a:solidFill>
                <a:latin typeface="Limon S1" charset="0"/>
              </a:rPr>
              <a:t>;³</a:t>
            </a:r>
          </a:p>
        </p:txBody>
      </p:sp>
      <p:sp>
        <p:nvSpPr>
          <p:cNvPr id="549895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karcUleTACit kaeBINim eday TUk</a:t>
            </a:r>
          </a:p>
        </p:txBody>
      </p:sp>
      <p:sp>
        <p:nvSpPr>
          <p:cNvPr id="549896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549897" name="Rectangle 9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49898" name="AutoShape 1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9" name="Rectangle 11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0" name="Line 1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1" name="Line 1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2" name="Line 1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3" name="Line 1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4" name="Line 1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6" name="Rectangle 18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7" name="Line 19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8" name="Line 20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9" name="Rectangle 21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10" name="Rectangle 22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5" name="Rectangle 17"/>
          <p:cNvSpPr>
            <a:spLocks noChangeArrowheads="1"/>
          </p:cNvSpPr>
          <p:nvPr/>
        </p:nvSpPr>
        <p:spPr bwMode="auto">
          <a:xfrm>
            <a:off x="8034338" y="33718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49913" name="Rectangle 25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24" name="Rectangle 16"/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25" name="Rectangle 17"/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26" name="AutoShape 18"/>
          <p:cNvSpPr>
            <a:spLocks noChangeArrowheads="1"/>
          </p:cNvSpPr>
          <p:nvPr/>
        </p:nvSpPr>
        <p:spPr bwMode="auto">
          <a:xfrm>
            <a:off x="1011238" y="23002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27" name="Rectangle 19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299029" name="Rectangle 21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9069" name="Group 61"/>
          <p:cNvGrpSpPr>
            <a:grpSpLocks/>
          </p:cNvGrpSpPr>
          <p:nvPr/>
        </p:nvGrpSpPr>
        <p:grpSpPr bwMode="auto">
          <a:xfrm>
            <a:off x="2919413" y="914400"/>
            <a:ext cx="3246437" cy="4870450"/>
            <a:chOff x="1839" y="576"/>
            <a:chExt cx="2045" cy="3068"/>
          </a:xfrm>
        </p:grpSpPr>
        <p:sp>
          <p:nvSpPr>
            <p:cNvPr id="299070" name="Rectangle 62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1" name="AutoShape 63"/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2" name="Rectangle 64"/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3" name="Rectangle 65"/>
            <p:cNvSpPr>
              <a:spLocks noChangeArrowheads="1"/>
            </p:cNvSpPr>
            <p:nvPr/>
          </p:nvSpPr>
          <p:spPr bwMode="auto">
            <a:xfrm>
              <a:off x="2006" y="585"/>
              <a:ext cx="90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4" name="Line 66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5" name="Line 67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6" name="Line 68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7" name="Line 69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8" name="Line 70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9" name="Line 71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80" name="Line 72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81" name="Rectangle 73"/>
            <p:cNvSpPr>
              <a:spLocks noChangeArrowheads="1"/>
            </p:cNvSpPr>
            <p:nvPr/>
          </p:nvSpPr>
          <p:spPr bwMode="auto">
            <a:xfrm>
              <a:off x="1839" y="576"/>
              <a:ext cx="1279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4000" b="0">
                  <a:solidFill>
                    <a:schemeClr val="accent1"/>
                  </a:solidFill>
                  <a:latin typeface="Limon R1" charset="0"/>
                </a:rPr>
                <a:t>  RBHeys</a:t>
              </a:r>
              <a:r>
                <a:rPr lang="ja-JP" altLang="en-US" sz="4000" b="0">
                  <a:solidFill>
                    <a:schemeClr val="accent1"/>
                  </a:solidFill>
                  <a:latin typeface="Arial"/>
                </a:rPr>
                <a:t>‘</a:t>
              </a:r>
              <a:r>
                <a:rPr lang="en-US" sz="4000" b="0">
                  <a:solidFill>
                    <a:schemeClr val="accent1"/>
                  </a:solidFill>
                  <a:latin typeface="Limon R1" charset="0"/>
                </a:rPr>
                <a:t>Uv </a:t>
              </a:r>
            </a:p>
          </p:txBody>
        </p:sp>
      </p:grpSp>
      <p:sp>
        <p:nvSpPr>
          <p:cNvPr id="299021" name="Rectangle 13"/>
          <p:cNvSpPr>
            <a:spLocks noChangeArrowheads="1"/>
          </p:cNvSpPr>
          <p:nvPr/>
        </p:nvSpPr>
        <p:spPr bwMode="auto">
          <a:xfrm>
            <a:off x="3948113" y="1649413"/>
            <a:ext cx="862012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>
                <a:solidFill>
                  <a:schemeClr val="accent1"/>
                </a:solidFill>
                <a:latin typeface="Limon S1" charset="0"/>
              </a:rPr>
              <a:t>RBHCnµ</a:t>
            </a:r>
          </a:p>
        </p:txBody>
      </p:sp>
      <p:sp>
        <p:nvSpPr>
          <p:cNvPr id="299022" name="Rectangle 14"/>
          <p:cNvSpPr>
            <a:spLocks noChangeArrowheads="1"/>
          </p:cNvSpPr>
          <p:nvPr/>
        </p:nvSpPr>
        <p:spPr bwMode="auto">
          <a:xfrm>
            <a:off x="3808413" y="2168525"/>
            <a:ext cx="1004887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>
                <a:solidFill>
                  <a:schemeClr val="accent1"/>
                </a:solidFill>
                <a:latin typeface="Limon S1" charset="0"/>
              </a:rPr>
              <a:t>eQIqáag</a:t>
            </a:r>
          </a:p>
        </p:txBody>
      </p:sp>
      <p:sp>
        <p:nvSpPr>
          <p:cNvPr id="299023" name="Rectangle 15"/>
          <p:cNvSpPr>
            <a:spLocks noChangeArrowheads="1"/>
          </p:cNvSpPr>
          <p:nvPr/>
        </p:nvSpPr>
        <p:spPr bwMode="auto">
          <a:xfrm>
            <a:off x="3954463" y="2654300"/>
            <a:ext cx="828675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>
                <a:solidFill>
                  <a:schemeClr val="accent1"/>
                </a:solidFill>
                <a:latin typeface="Limon S1" charset="0"/>
              </a:rPr>
              <a:t>BYkCMnuM</a:t>
            </a:r>
          </a:p>
        </p:txBody>
      </p:sp>
      <p:sp>
        <p:nvSpPr>
          <p:cNvPr id="299053" name="Text Box 45"/>
          <p:cNvSpPr txBox="1">
            <a:spLocks noChangeArrowheads="1"/>
          </p:cNvSpPr>
          <p:nvPr/>
        </p:nvSpPr>
        <p:spPr bwMode="auto">
          <a:xfrm>
            <a:off x="438150" y="4546600"/>
            <a:ext cx="7658100" cy="76200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00FFFF"/>
                </a:solidFill>
                <a:latin typeface="Limon S1" charset="0"/>
              </a:rPr>
              <a:t>esckþIsnüaeda\tlkçx½NÐ én esckþItaMgsBaØa rbs;G½R)ahaM¡</a:t>
            </a:r>
            <a:r>
              <a:rPr lang="en-US" sz="3200">
                <a:solidFill>
                  <a:srgbClr val="00FFFF"/>
                </a:solidFill>
                <a:latin typeface="Limon S1" charset="0"/>
              </a:rPr>
              <a:t> </a:t>
            </a:r>
            <a:endParaRPr lang="en-US" sz="2400">
              <a:solidFill>
                <a:srgbClr val="00FF00"/>
              </a:solidFill>
            </a:endParaRPr>
          </a:p>
        </p:txBody>
      </p:sp>
      <p:sp>
        <p:nvSpPr>
          <p:cNvPr id="299054" name="Text Box 46"/>
          <p:cNvSpPr txBox="1">
            <a:spLocks noChangeArrowheads="1"/>
          </p:cNvSpPr>
          <p:nvPr/>
        </p:nvSpPr>
        <p:spPr bwMode="auto">
          <a:xfrm>
            <a:off x="654050" y="5403850"/>
            <a:ext cx="7658100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tx1"/>
                </a:solidFill>
                <a:latin typeface="Limon S1" charset="0"/>
              </a:rPr>
              <a:t>mþgeTot&gt;&gt;&gt; RKan;EtCaTsSn³x&lt;s; b:ueNaH &gt;&gt;&gt; minlMGiteT.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99082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99085" name="Text Box 77"/>
          <p:cNvSpPr txBox="1">
            <a:spLocks noChangeArrowheads="1"/>
          </p:cNvSpPr>
          <p:nvPr/>
        </p:nvSpPr>
        <p:spPr bwMode="auto">
          <a:xfrm>
            <a:off x="1878013" y="0"/>
            <a:ext cx="3303587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m:afay/ m:akus/  lUka/  y:Uhan</a:t>
            </a:r>
          </a:p>
        </p:txBody>
      </p:sp>
      <p:sp>
        <p:nvSpPr>
          <p:cNvPr id="299100" name="AutoShape 9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1" name="Rectangle 93"/>
          <p:cNvSpPr>
            <a:spLocks noChangeArrowheads="1"/>
          </p:cNvSpPr>
          <p:nvPr/>
        </p:nvSpPr>
        <p:spPr bwMode="auto">
          <a:xfrm>
            <a:off x="79930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2" name="Line 9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3" name="Line 9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4" name="Line 9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5" name="Line 9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6" name="Line 9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8" name="Rectangle 10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9" name="Line 10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10" name="Line 10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11" name="Rectangle 103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12" name="Rectangle 10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14" name="Text Box 10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9117" name="Text Box 109"/>
          <p:cNvSpPr txBox="1">
            <a:spLocks noChangeArrowheads="1"/>
          </p:cNvSpPr>
          <p:nvPr/>
        </p:nvSpPr>
        <p:spPr bwMode="auto">
          <a:xfrm>
            <a:off x="8602663" y="6376988"/>
            <a:ext cx="306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5</a:t>
            </a:r>
          </a:p>
        </p:txBody>
      </p:sp>
      <p:sp>
        <p:nvSpPr>
          <p:cNvPr id="299118" name="Rectangle 11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299107" name="Rectangle 99"/>
          <p:cNvSpPr>
            <a:spLocks noChangeArrowheads="1"/>
          </p:cNvSpPr>
          <p:nvPr/>
        </p:nvSpPr>
        <p:spPr bwMode="auto">
          <a:xfrm>
            <a:off x="8034338" y="342900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299122" name="Text Box 114"/>
          <p:cNvSpPr txBox="1">
            <a:spLocks noChangeArrowheads="1"/>
          </p:cNvSpPr>
          <p:nvPr/>
        </p:nvSpPr>
        <p:spPr bwMode="auto">
          <a:xfrm>
            <a:off x="6483350" y="6156325"/>
            <a:ext cx="2208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21" grpId="0" autoUpdateAnimBg="0"/>
      <p:bldP spid="299022" grpId="0" autoUpdateAnimBg="0"/>
      <p:bldP spid="299023" grpId="0" autoUpdateAnimBg="0"/>
      <p:bldP spid="299053" grpId="0" autoUpdateAnimBg="0"/>
      <p:bldP spid="299054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0915" name="Picture 3" descr="C:\0Images\Todd Sites\0Adds\011600 Sea of Galilee\Sr\Capernaum from boat2, tb n0115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00" y="522288"/>
            <a:ext cx="7899400" cy="576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0917" name="Rectangle 5"/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RBHeys</a:t>
            </a:r>
            <a:r>
              <a:rPr lang="ja-JP" altLang="en-US" sz="4000">
                <a:solidFill>
                  <a:srgbClr val="FFFFFF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FF"/>
                </a:solidFill>
                <a:latin typeface="Limon S1" charset="0"/>
              </a:rPr>
              <a:t>Uv )aneFVIdMeNIr kñúgTwkdIrbs;RTg</a:t>
            </a:r>
            <a:r>
              <a:rPr lang="en-US" sz="4000" b="0">
                <a:solidFill>
                  <a:srgbClr val="FFFFFF"/>
                </a:solidFill>
                <a:latin typeface="Limon S1" charset="0"/>
              </a:rPr>
              <a:t>;³</a:t>
            </a:r>
          </a:p>
        </p:txBody>
      </p:sp>
      <p:sp>
        <p:nvSpPr>
          <p:cNvPr id="550921" name="Rectangle 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50923" name="AutoShape 1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24" name="Rectangle 1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25" name="Line 1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26" name="Line 1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27" name="Line 1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28" name="Line 1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29" name="Line 1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1" name="Rectangle 1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2" name="Line 2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3" name="Line 2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4" name="Rectangle 2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5" name="Rectangle 2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7" name="Text Box 25"/>
          <p:cNvSpPr txBox="1">
            <a:spLocks noChangeArrowheads="1"/>
          </p:cNvSpPr>
          <p:nvPr/>
        </p:nvSpPr>
        <p:spPr bwMode="auto">
          <a:xfrm>
            <a:off x="1198563" y="5495925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karcUleTACit kaeBINim eday CiHynþehaH</a:t>
            </a:r>
          </a:p>
        </p:txBody>
      </p:sp>
      <p:sp>
        <p:nvSpPr>
          <p:cNvPr id="550930" name="Rectangle 18"/>
          <p:cNvSpPr>
            <a:spLocks noChangeArrowheads="1"/>
          </p:cNvSpPr>
          <p:nvPr/>
        </p:nvSpPr>
        <p:spPr bwMode="auto">
          <a:xfrm>
            <a:off x="8040688" y="33718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50938" name="Rectangle 26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1939" name="Picture 3" descr="C:\0Images\Todd Sites\0Adds\011600 Sea of Galilee\Sr\Capernaum from boat, tb n0115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913" y="495300"/>
            <a:ext cx="7991475" cy="576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1941" name="Rectangle 5"/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4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RBHeys</a:t>
            </a:r>
            <a:r>
              <a:rPr lang="ja-JP" altLang="en-US" sz="4000">
                <a:solidFill>
                  <a:srgbClr val="FFFFFF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FF"/>
                </a:solidFill>
                <a:latin typeface="Limon S1" charset="0"/>
              </a:rPr>
              <a:t>Uv )anyagelITwkdIrbs;RTg</a:t>
            </a:r>
            <a:r>
              <a:rPr lang="en-US" sz="4000" b="0">
                <a:solidFill>
                  <a:srgbClr val="FFFFFF"/>
                </a:solidFill>
                <a:latin typeface="Limon S1" charset="0"/>
              </a:rPr>
              <a:t>;³</a:t>
            </a:r>
          </a:p>
        </p:txBody>
      </p:sp>
      <p:sp>
        <p:nvSpPr>
          <p:cNvPr id="551946" name="Rectangle 1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551947" name="Rectangle 11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51948" name="AutoShape 1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49" name="Rectangle 1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50" name="Line 1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51" name="Line 1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52" name="Line 1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53" name="Line 1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54" name="Line 1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56" name="Rectangle 2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57" name="Line 2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58" name="Line 2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59" name="Rectangle 23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60" name="Rectangle 2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62" name="Text Box 26"/>
          <p:cNvSpPr txBox="1">
            <a:spLocks noChangeArrowheads="1"/>
          </p:cNvSpPr>
          <p:nvPr/>
        </p:nvSpPr>
        <p:spPr bwMode="auto">
          <a:xfrm>
            <a:off x="1198563" y="5495925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         karcUleTACit kaeBINim eday CiHynþehaH</a:t>
            </a:r>
          </a:p>
        </p:txBody>
      </p:sp>
      <p:sp>
        <p:nvSpPr>
          <p:cNvPr id="551955" name="Rectangle 19"/>
          <p:cNvSpPr>
            <a:spLocks noChangeArrowheads="1"/>
          </p:cNvSpPr>
          <p:nvPr/>
        </p:nvSpPr>
        <p:spPr bwMode="auto">
          <a:xfrm>
            <a:off x="8040688" y="336550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51963" name="Rectangle 27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1155" name="Picture 3" descr="C:\0Images\Todd Sites\0Adds\1 Galilee adds\070100 Detroit trip\sr\Capernaum synagogue from boat, tb n0630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" y="501650"/>
            <a:ext cx="8005763" cy="577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1157" name="Rectangle 5"/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RBHeys</a:t>
            </a:r>
            <a:r>
              <a:rPr lang="ja-JP" altLang="en-US" sz="4000">
                <a:solidFill>
                  <a:srgbClr val="FFFFFF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FF"/>
                </a:solidFill>
                <a:latin typeface="Limon S1" charset="0"/>
              </a:rPr>
              <a:t>Uv )anyagelITwkdIrbs;RTg</a:t>
            </a:r>
            <a:r>
              <a:rPr lang="en-US" sz="4000" b="0">
                <a:solidFill>
                  <a:srgbClr val="FFFFFF"/>
                </a:solidFill>
                <a:latin typeface="Limon S1" charset="0"/>
              </a:rPr>
              <a:t>;³</a:t>
            </a:r>
          </a:p>
        </p:txBody>
      </p:sp>
      <p:sp>
        <p:nvSpPr>
          <p:cNvPr id="56115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               karcUleTACit kaeBINim³ salaRbCuM</a:t>
            </a:r>
          </a:p>
        </p:txBody>
      </p:sp>
      <p:sp>
        <p:nvSpPr>
          <p:cNvPr id="561160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561161" name="Rectangle 9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61162" name="AutoShape 1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3" name="Rectangle 11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4" name="Line 1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5" name="Line 1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6" name="Line 1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7" name="Line 1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8" name="Line 1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70" name="Rectangle 18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71" name="Line 19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72" name="Line 20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73" name="Rectangle 21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74" name="Rectangle 22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9" name="Rectangle 17"/>
          <p:cNvSpPr>
            <a:spLocks noChangeArrowheads="1"/>
          </p:cNvSpPr>
          <p:nvPr/>
        </p:nvSpPr>
        <p:spPr bwMode="auto">
          <a:xfrm>
            <a:off x="8040688" y="33591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61176" name="Rectangle 24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3987" name="Picture 3" descr="C:\0Images\Todd Sites\1 Galilee and the North\Sea of Galilee\Capernaum entrance, 53-36tb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38" y="525463"/>
            <a:ext cx="7967662" cy="574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3989" name="Rectangle 5"/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1" name="Text Box 7"/>
          <p:cNvSpPr txBox="1">
            <a:spLocks noChangeArrowheads="1"/>
          </p:cNvSpPr>
          <p:nvPr/>
        </p:nvSpPr>
        <p:spPr bwMode="auto">
          <a:xfrm>
            <a:off x="1046163" y="5014913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RBHeys</a:t>
            </a:r>
            <a:r>
              <a:rPr lang="ja-JP" altLang="en-US" sz="4000">
                <a:solidFill>
                  <a:srgbClr val="FFFFFF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FF"/>
                </a:solidFill>
                <a:latin typeface="Limon S1" charset="0"/>
              </a:rPr>
              <a:t>Uv )anyagelITwkdIrbs;RTg</a:t>
            </a:r>
            <a:r>
              <a:rPr lang="en-US" sz="4000" b="0">
                <a:solidFill>
                  <a:srgbClr val="FFFFFF"/>
                </a:solidFill>
                <a:latin typeface="Limon S1" charset="0"/>
              </a:rPr>
              <a:t>;³</a:t>
            </a:r>
          </a:p>
        </p:txBody>
      </p:sp>
      <p:sp>
        <p:nvSpPr>
          <p:cNvPr id="553992" name="Text Box 8"/>
          <p:cNvSpPr txBox="1">
            <a:spLocks noChangeArrowheads="1"/>
          </p:cNvSpPr>
          <p:nvPr/>
        </p:nvSpPr>
        <p:spPr bwMode="auto">
          <a:xfrm>
            <a:off x="1198563" y="5495925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            TVarcUleTA  { TIRkugrbs;rBHeys</a:t>
            </a:r>
            <a:r>
              <a:rPr lang="ja-JP" altLang="en-US" sz="4000">
                <a:solidFill>
                  <a:srgbClr val="FFFFFF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FF"/>
                </a:solidFill>
                <a:latin typeface="Limon S1" charset="0"/>
              </a:rPr>
              <a:t>Uv}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53993" name="Rectangle 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553994" name="Rectangle 10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53995" name="AutoShape 1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6" name="Rectangle 1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7" name="Line 1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8" name="Line 1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9" name="Line 1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000" name="Line 1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001" name="Line 1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003" name="Rectangle 1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004" name="Line 2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005" name="Line 2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006" name="Rectangle 2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007" name="Rectangle 2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4002" name="Rectangle 18"/>
          <p:cNvSpPr>
            <a:spLocks noChangeArrowheads="1"/>
          </p:cNvSpPr>
          <p:nvPr/>
        </p:nvSpPr>
        <p:spPr bwMode="auto">
          <a:xfrm>
            <a:off x="8015288" y="33591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54009" name="Rectangle 25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5011" name="Picture 3" descr="C:\0Images\Todd Sites\0Adds\011600 Sea of Galilee\Sr\Capernaum synagogue, tb n0115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325" y="504825"/>
            <a:ext cx="8005763" cy="580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5013" name="Rectangle 5"/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1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RBHeys</a:t>
            </a:r>
            <a:r>
              <a:rPr lang="ja-JP" altLang="en-US" sz="4000">
                <a:solidFill>
                  <a:srgbClr val="FFFFFF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FF"/>
                </a:solidFill>
                <a:latin typeface="Limon S1" charset="0"/>
              </a:rPr>
              <a:t>Uv )anyagelITwkdIrbs;RTg</a:t>
            </a:r>
            <a:r>
              <a:rPr lang="en-US" sz="4000" b="0">
                <a:solidFill>
                  <a:srgbClr val="FFFFFF"/>
                </a:solidFill>
                <a:latin typeface="Limon S1" charset="0"/>
              </a:rPr>
              <a:t>;³</a:t>
            </a:r>
          </a:p>
        </p:txBody>
      </p:sp>
      <p:sp>
        <p:nvSpPr>
          <p:cNvPr id="555015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         salaRbCuMkaeBINimeRkaymk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55016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555017" name="Rectangle 9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55018" name="AutoShape 1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19" name="Rectangle 11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20" name="Line 1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21" name="Line 1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22" name="Line 1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23" name="Line 1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24" name="Line 1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26" name="Rectangle 18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27" name="Line 19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28" name="Line 20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29" name="Rectangle 21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30" name="Rectangle 22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25" name="Rectangle 17"/>
          <p:cNvSpPr>
            <a:spLocks noChangeArrowheads="1"/>
          </p:cNvSpPr>
          <p:nvPr/>
        </p:nvSpPr>
        <p:spPr bwMode="auto">
          <a:xfrm>
            <a:off x="8015288" y="33591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55032" name="Rectangle 24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6035" name="Picture 3" descr="E:\Todd Sites\0 Adds\df\1 Galilee\Sea of Galilee\sr\Capernaum synagogue panorama, df 100301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488" y="512763"/>
            <a:ext cx="7945437" cy="576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6037" name="Rectangle 5"/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3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RBHeys</a:t>
            </a:r>
            <a:r>
              <a:rPr lang="ja-JP" altLang="en-US" sz="4000">
                <a:solidFill>
                  <a:srgbClr val="FFFFFF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FF"/>
                </a:solidFill>
                <a:latin typeface="Limon S1" charset="0"/>
              </a:rPr>
              <a:t>Uv )anyagelITwkdIrbs;RTg</a:t>
            </a:r>
            <a:r>
              <a:rPr lang="en-US" sz="4000" b="0">
                <a:solidFill>
                  <a:srgbClr val="FFFFFF"/>
                </a:solidFill>
                <a:latin typeface="Limon S1" charset="0"/>
              </a:rPr>
              <a:t>;³</a:t>
            </a:r>
          </a:p>
        </p:txBody>
      </p:sp>
      <p:sp>
        <p:nvSpPr>
          <p:cNvPr id="55603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           salaRbCuMkaeBINimeRkaymk</a:t>
            </a:r>
          </a:p>
        </p:txBody>
      </p:sp>
      <p:sp>
        <p:nvSpPr>
          <p:cNvPr id="556040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556041" name="Rectangle 9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56042" name="AutoShape 1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43" name="Rectangle 11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44" name="Line 1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45" name="Line 1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46" name="Line 1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47" name="Line 1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48" name="Line 1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50" name="Rectangle 18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51" name="Line 19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52" name="Line 20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53" name="Rectangle 21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54" name="Rectangle 22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49" name="Rectangle 17"/>
          <p:cNvSpPr>
            <a:spLocks noChangeArrowheads="1"/>
          </p:cNvSpPr>
          <p:nvPr/>
        </p:nvSpPr>
        <p:spPr bwMode="auto">
          <a:xfrm>
            <a:off x="8040688" y="339090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56056" name="Rectangle 24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79" name="Text Box 4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72781" name="Text Box 45"/>
          <p:cNvSpPr txBox="1">
            <a:spLocks noChangeArrowheads="1"/>
          </p:cNvSpPr>
          <p:nvPr/>
        </p:nvSpPr>
        <p:spPr bwMode="auto">
          <a:xfrm>
            <a:off x="1776413" y="0"/>
            <a:ext cx="5957887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m:akus 1³ 21&gt;/ y:Uhan 6³ 59 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72810" name="Text Box 74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72814" name="Rectangle 7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pic>
        <p:nvPicPr>
          <p:cNvPr id="372818" name="Picture 82" descr="Capernaum synagogue interior2, tb q1026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388" y="569913"/>
            <a:ext cx="7996237" cy="57261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2816" name="Text Box 80"/>
          <p:cNvSpPr txBox="1">
            <a:spLocks noChangeArrowheads="1"/>
          </p:cNvSpPr>
          <p:nvPr/>
        </p:nvSpPr>
        <p:spPr bwMode="auto">
          <a:xfrm>
            <a:off x="1046163" y="5014913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RBHeys</a:t>
            </a:r>
            <a:r>
              <a:rPr lang="ja-JP" altLang="en-US" sz="4000">
                <a:solidFill>
                  <a:srgbClr val="FFFFFF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FF"/>
                </a:solidFill>
                <a:latin typeface="Limon S1" charset="0"/>
              </a:rPr>
              <a:t>Uv )anyagelITwkdIrbs;RTg</a:t>
            </a:r>
            <a:r>
              <a:rPr lang="en-US" sz="4000" b="0">
                <a:solidFill>
                  <a:srgbClr val="FFFFFF"/>
                </a:solidFill>
                <a:latin typeface="Limon S1" charset="0"/>
              </a:rPr>
              <a:t>;³</a:t>
            </a:r>
          </a:p>
        </p:txBody>
      </p:sp>
      <p:sp>
        <p:nvSpPr>
          <p:cNvPr id="372817" name="Text Box 81"/>
          <p:cNvSpPr txBox="1">
            <a:spLocks noChangeArrowheads="1"/>
          </p:cNvSpPr>
          <p:nvPr/>
        </p:nvSpPr>
        <p:spPr bwMode="auto">
          <a:xfrm>
            <a:off x="1198563" y="5495925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salaRbCuMkaeBINimeRkaymk</a:t>
            </a:r>
          </a:p>
        </p:txBody>
      </p:sp>
      <p:sp>
        <p:nvSpPr>
          <p:cNvPr id="372796" name="AutoShape 6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797" name="Rectangle 61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798" name="Line 6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799" name="Line 6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800" name="Line 6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801" name="Line 6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802" name="Line 6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804" name="Rectangle 68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805" name="Line 69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806" name="Line 70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807" name="Rectangle 71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808" name="Rectangle 72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803" name="Rectangle 67"/>
          <p:cNvSpPr>
            <a:spLocks noChangeArrowheads="1"/>
          </p:cNvSpPr>
          <p:nvPr/>
        </p:nvSpPr>
        <p:spPr bwMode="auto">
          <a:xfrm>
            <a:off x="8047038" y="33845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372820" name="Rectangle 84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7059" name="Picture 3" descr="C:\0Images\Todd Sites\0Adds\011600 Sea of Galilee\Sr\Capernaum synagogue with earlier basalt level2, tb n0115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" y="514350"/>
            <a:ext cx="7894638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7061" name="Rectangle 5"/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6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RBHeys</a:t>
            </a:r>
            <a:r>
              <a:rPr lang="ja-JP" altLang="en-US" sz="4000">
                <a:solidFill>
                  <a:srgbClr val="FFFFFF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FF"/>
                </a:solidFill>
                <a:latin typeface="Limon S1" charset="0"/>
              </a:rPr>
              <a:t>Uv )anyagelITwkdIrbs;RTg</a:t>
            </a:r>
            <a:r>
              <a:rPr lang="en-US" sz="4000" b="0">
                <a:solidFill>
                  <a:srgbClr val="FFFFFF"/>
                </a:solidFill>
                <a:latin typeface="Limon S1" charset="0"/>
              </a:rPr>
              <a:t>;³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57063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pøÚv)ahSal;¬fµBBuH¦enAkaeBINim</a:t>
            </a:r>
          </a:p>
        </p:txBody>
      </p:sp>
      <p:sp>
        <p:nvSpPr>
          <p:cNvPr id="557064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557065" name="Rectangle 9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57066" name="AutoShape 1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67" name="Rectangle 11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68" name="Line 1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69" name="Line 1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70" name="Line 1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71" name="Line 1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72" name="Line 1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74" name="Rectangle 18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75" name="Line 19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76" name="Line 20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77" name="Rectangle 21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78" name="Rectangle 22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73" name="Rectangle 17"/>
          <p:cNvSpPr>
            <a:spLocks noChangeArrowheads="1"/>
          </p:cNvSpPr>
          <p:nvPr/>
        </p:nvSpPr>
        <p:spPr bwMode="auto">
          <a:xfrm>
            <a:off x="8015288" y="336550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57080" name="Rectangle 24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8083" name="Picture 3" descr="E:\Todd Sites\0 Adds\df\1 Galilee\Sea of Galilee\sr\Capernaum synagogue with 1st c level, df 100301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438" y="522288"/>
            <a:ext cx="7978775" cy="578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8085" name="Rectangle 5"/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8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RBHeys</a:t>
            </a:r>
            <a:r>
              <a:rPr lang="ja-JP" altLang="en-US" sz="4000">
                <a:solidFill>
                  <a:srgbClr val="FFFFFF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FF"/>
                </a:solidFill>
                <a:latin typeface="Limon S1" charset="0"/>
              </a:rPr>
              <a:t>Uv )anyagelITwkdIrbs;RTg</a:t>
            </a:r>
            <a:r>
              <a:rPr lang="en-US" sz="4000" b="0">
                <a:solidFill>
                  <a:srgbClr val="FFFFFF"/>
                </a:solidFill>
                <a:latin typeface="Limon S1" charset="0"/>
              </a:rPr>
              <a:t>;³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58087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pøÚv)ahSal;¬fµBBuH¦enAkaeBINim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58088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558089" name="Rectangle 9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58090" name="AutoShape 1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1" name="Rectangle 11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2" name="Line 1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3" name="Line 1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4" name="Line 1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5" name="Line 1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6" name="Line 1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8" name="Rectangle 18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9" name="Line 19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100" name="Line 20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101" name="Rectangle 21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102" name="Rectangle 22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7" name="Rectangle 17"/>
          <p:cNvSpPr>
            <a:spLocks noChangeArrowheads="1"/>
          </p:cNvSpPr>
          <p:nvPr/>
        </p:nvSpPr>
        <p:spPr bwMode="auto">
          <a:xfrm>
            <a:off x="8047038" y="33718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58104" name="Rectangle 24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9107" name="Picture 3" descr="C:\0Images\Todd Sites\0Adds\011600 Sea of Galilee\Sr\Capernaum basalt insulae, tb n0115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75" y="514350"/>
            <a:ext cx="7929563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9109" name="Rectangle 5"/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1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RBHeys</a:t>
            </a:r>
            <a:r>
              <a:rPr lang="ja-JP" altLang="en-US" sz="4000">
                <a:solidFill>
                  <a:srgbClr val="FFFFFF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FF"/>
                </a:solidFill>
                <a:latin typeface="Limon S1" charset="0"/>
              </a:rPr>
              <a:t>Uv )anyagelITwkdIrbs;RTg</a:t>
            </a:r>
            <a:r>
              <a:rPr lang="en-US" sz="4000" b="0">
                <a:solidFill>
                  <a:srgbClr val="FFFFFF"/>
                </a:solidFill>
                <a:latin typeface="Limon S1" charset="0"/>
              </a:rPr>
              <a:t>;³</a:t>
            </a:r>
          </a:p>
        </p:txBody>
      </p:sp>
      <p:sp>
        <p:nvSpPr>
          <p:cNvPr id="559111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pÞHkarBarrbs;eBRtus enAkñúgkaeBINim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59112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559113" name="Rectangle 9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59114" name="AutoShape 1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15" name="Rectangle 11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16" name="Line 1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17" name="Line 1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18" name="Line 1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19" name="Line 1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20" name="Line 1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22" name="Rectangle 18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23" name="Line 19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24" name="Line 20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25" name="Rectangle 21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26" name="Rectangle 22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21" name="Rectangle 17"/>
          <p:cNvSpPr>
            <a:spLocks noChangeArrowheads="1"/>
          </p:cNvSpPr>
          <p:nvPr/>
        </p:nvSpPr>
        <p:spPr bwMode="auto">
          <a:xfrm>
            <a:off x="8034338" y="336550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59128" name="Rectangle 24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1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3186113" y="895350"/>
            <a:ext cx="1458912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0">
                <a:solidFill>
                  <a:schemeClr val="accent1"/>
                </a:solidFill>
                <a:latin typeface="Limon R1" charset="0"/>
              </a:rPr>
              <a:t>RBHeys</a:t>
            </a:r>
            <a:r>
              <a:rPr lang="ja-JP" altLang="en-US" sz="4000" b="0">
                <a:solidFill>
                  <a:schemeClr val="accent1"/>
                </a:solidFill>
                <a:latin typeface="Arial"/>
              </a:rPr>
              <a:t>‘</a:t>
            </a:r>
            <a:r>
              <a:rPr lang="en-US" sz="4000" b="0">
                <a:solidFill>
                  <a:schemeClr val="accent1"/>
                </a:solidFill>
                <a:latin typeface="Limon R1" charset="0"/>
              </a:rPr>
              <a:t>Uv</a:t>
            </a:r>
          </a:p>
        </p:txBody>
      </p:sp>
      <p:sp>
        <p:nvSpPr>
          <p:cNvPr id="171014" name="Line 6"/>
          <p:cNvSpPr>
            <a:spLocks noChangeShapeType="1"/>
          </p:cNvSpPr>
          <p:nvPr/>
        </p:nvSpPr>
        <p:spPr bwMode="auto">
          <a:xfrm>
            <a:off x="3321050" y="31750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5" name="Line 7"/>
          <p:cNvSpPr>
            <a:spLocks noChangeShapeType="1"/>
          </p:cNvSpPr>
          <p:nvPr/>
        </p:nvSpPr>
        <p:spPr bwMode="auto">
          <a:xfrm>
            <a:off x="3321050" y="50038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6" name="Line 8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7" name="Line 9"/>
          <p:cNvSpPr>
            <a:spLocks noChangeShapeType="1"/>
          </p:cNvSpPr>
          <p:nvPr/>
        </p:nvSpPr>
        <p:spPr bwMode="auto">
          <a:xfrm>
            <a:off x="3321050" y="36322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3321050" y="4546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3321050" y="4089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7172325" y="5541963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2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3" name="Line 15"/>
          <p:cNvSpPr>
            <a:spLocks noChangeShapeType="1"/>
          </p:cNvSpPr>
          <p:nvPr/>
        </p:nvSpPr>
        <p:spPr bwMode="auto">
          <a:xfrm>
            <a:off x="3338513" y="27178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2806700" y="2592388"/>
            <a:ext cx="6184900" cy="3636962"/>
          </a:xfrm>
          <a:prstGeom prst="rect">
            <a:avLst/>
          </a:prstGeom>
          <a:solidFill>
            <a:srgbClr val="006B6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  <a:endParaRPr lang="en-US" sz="8800" b="0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171029" name="Rectangle 21"/>
          <p:cNvSpPr>
            <a:spLocks noChangeArrowheads="1"/>
          </p:cNvSpPr>
          <p:nvPr/>
        </p:nvSpPr>
        <p:spPr bwMode="auto">
          <a:xfrm>
            <a:off x="2878138" y="2492375"/>
            <a:ext cx="4229100" cy="3746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296F35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rgbClr val="FAFD00"/>
                </a:solidFill>
                <a:latin typeface="Limon S1" charset="0"/>
              </a:rPr>
              <a:t>•     </a:t>
            </a:r>
            <a:r>
              <a:rPr lang="en-US" sz="4000">
                <a:solidFill>
                  <a:srgbClr val="FAFD00"/>
                </a:solidFill>
                <a:latin typeface="Limon S1" charset="0"/>
              </a:rPr>
              <a:t>kumarPaB³ {GñkRsukkalIeL} mñak;</a:t>
            </a:r>
            <a:endParaRPr lang="en-US" sz="2800">
              <a:solidFill>
                <a:srgbClr val="FAFD00"/>
              </a:solidFill>
            </a:endParaRPr>
          </a:p>
          <a:p>
            <a:r>
              <a:rPr lang="en-US" sz="2800">
                <a:solidFill>
                  <a:srgbClr val="FAFD00"/>
                </a:solidFill>
                <a:latin typeface="Limon S1" charset="0"/>
              </a:rPr>
              <a:t>•     </a:t>
            </a:r>
            <a:r>
              <a:rPr lang="en-US" sz="4000">
                <a:solidFill>
                  <a:srgbClr val="FAFD00"/>
                </a:solidFill>
                <a:latin typeface="Limon S1" charset="0"/>
              </a:rPr>
              <a:t>elIkTI1 B½n§kic©enA  </a:t>
            </a:r>
            <a:r>
              <a:rPr lang="en-US" sz="4000" b="0">
                <a:solidFill>
                  <a:schemeClr val="tx1"/>
                </a:solidFill>
                <a:latin typeface="Limon R1" charset="0"/>
              </a:rPr>
              <a:t>eyrUsaLim</a:t>
            </a:r>
            <a:r>
              <a:rPr lang="en-US" sz="4000">
                <a:solidFill>
                  <a:srgbClr val="FAFD00"/>
                </a:solidFill>
                <a:latin typeface="Limon S1" charset="0"/>
              </a:rPr>
              <a:t> </a:t>
            </a:r>
            <a:r>
              <a:rPr lang="en-US" sz="2800">
                <a:solidFill>
                  <a:srgbClr val="FAFD00"/>
                </a:solidFill>
              </a:rPr>
              <a:t> </a:t>
            </a:r>
          </a:p>
          <a:p>
            <a:r>
              <a:rPr lang="en-US" sz="2800">
                <a:solidFill>
                  <a:srgbClr val="FAFD00"/>
                </a:solidFill>
                <a:latin typeface="Limon S1" charset="0"/>
              </a:rPr>
              <a:t>•     </a:t>
            </a:r>
            <a:r>
              <a:rPr lang="en-US" sz="4000">
                <a:solidFill>
                  <a:srgbClr val="FAFD00"/>
                </a:solidFill>
                <a:latin typeface="Limon S1" charset="0"/>
              </a:rPr>
              <a:t>pøas;eTA </a:t>
            </a:r>
            <a:r>
              <a:rPr lang="en-US" sz="4000" b="0">
                <a:solidFill>
                  <a:schemeClr val="tx1"/>
                </a:solidFill>
                <a:latin typeface="Limon R1" charset="0"/>
              </a:rPr>
              <a:t>kalIeL </a:t>
            </a:r>
            <a:endParaRPr lang="en-US" sz="2800">
              <a:solidFill>
                <a:srgbClr val="00FF00"/>
              </a:solidFill>
            </a:endParaRPr>
          </a:p>
          <a:p>
            <a:r>
              <a:rPr lang="en-US" sz="2800">
                <a:solidFill>
                  <a:srgbClr val="FAFD00"/>
                </a:solidFill>
                <a:latin typeface="Limon S1" charset="0"/>
              </a:rPr>
              <a:t>•     </a:t>
            </a:r>
            <a:r>
              <a:rPr lang="en-US" sz="4000" b="0">
                <a:solidFill>
                  <a:schemeClr val="tx1"/>
                </a:solidFill>
                <a:latin typeface="Limon R1" charset="0"/>
              </a:rPr>
              <a:t>kaeBINim</a:t>
            </a:r>
            <a:r>
              <a:rPr lang="en-US" sz="2800">
                <a:solidFill>
                  <a:srgbClr val="FAFD00"/>
                </a:solidFill>
              </a:rPr>
              <a:t> Hqtrs</a:t>
            </a:r>
          </a:p>
          <a:p>
            <a:r>
              <a:rPr lang="en-US" sz="2800">
                <a:solidFill>
                  <a:srgbClr val="FAFD00"/>
                </a:solidFill>
                <a:latin typeface="Limon S1" charset="0"/>
              </a:rPr>
              <a:t>•     </a:t>
            </a:r>
            <a:r>
              <a:rPr lang="en-US" sz="4000">
                <a:solidFill>
                  <a:srgbClr val="FAFD00"/>
                </a:solidFill>
                <a:latin typeface="Limon S1" charset="0"/>
              </a:rPr>
              <a:t>B½n§kic©enA </a:t>
            </a:r>
            <a:r>
              <a:rPr lang="en-US" sz="4000" b="0">
                <a:solidFill>
                  <a:schemeClr val="tx1"/>
                </a:solidFill>
                <a:latin typeface="Limon R1" charset="0"/>
              </a:rPr>
              <a:t>eBer: </a:t>
            </a:r>
            <a:endParaRPr lang="en-US" sz="2800">
              <a:solidFill>
                <a:srgbClr val="FAFD00"/>
              </a:solidFill>
            </a:endParaRPr>
          </a:p>
          <a:p>
            <a:r>
              <a:rPr lang="en-US" sz="2800">
                <a:solidFill>
                  <a:srgbClr val="FAFD00"/>
                </a:solidFill>
                <a:latin typeface="Limon S1" charset="0"/>
              </a:rPr>
              <a:t>•    </a:t>
            </a:r>
            <a:r>
              <a:rPr lang="en-US" sz="4000">
                <a:solidFill>
                  <a:srgbClr val="FAFD00"/>
                </a:solidFill>
                <a:latin typeface="Limon S1" charset="0"/>
              </a:rPr>
              <a:t>cugeRkayB½n§kic©enA</a:t>
            </a:r>
            <a:r>
              <a:rPr lang="en-US" sz="2800">
                <a:solidFill>
                  <a:srgbClr val="FAFD00"/>
                </a:solidFill>
              </a:rPr>
              <a:t> </a:t>
            </a:r>
            <a:r>
              <a:rPr lang="en-US" sz="4000" b="0">
                <a:solidFill>
                  <a:schemeClr val="tx1"/>
                </a:solidFill>
                <a:latin typeface="Limon R1" charset="0"/>
              </a:rPr>
              <a:t>eyrUsaLim</a:t>
            </a:r>
            <a:r>
              <a:rPr lang="en-US" sz="4000">
                <a:solidFill>
                  <a:srgbClr val="FAFD00"/>
                </a:solidFill>
                <a:latin typeface="Limon S1" charset="0"/>
              </a:rPr>
              <a:t> </a:t>
            </a:r>
            <a:endParaRPr lang="en-US" sz="2800">
              <a:solidFill>
                <a:srgbClr val="FAFD00"/>
              </a:solidFill>
            </a:endParaRPr>
          </a:p>
        </p:txBody>
      </p:sp>
      <p:sp>
        <p:nvSpPr>
          <p:cNvPr id="171064" name="Text Box 56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1067" name="Rectangle 59"/>
          <p:cNvSpPr>
            <a:spLocks noChangeArrowheads="1"/>
          </p:cNvSpPr>
          <p:nvPr/>
        </p:nvSpPr>
        <p:spPr bwMode="auto">
          <a:xfrm>
            <a:off x="3976688" y="1687513"/>
            <a:ext cx="858837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0">
                <a:solidFill>
                  <a:schemeClr val="accent2"/>
                </a:solidFill>
                <a:latin typeface="Limon S1" charset="0"/>
              </a:rPr>
              <a:t>RBHCnµ</a:t>
            </a:r>
          </a:p>
        </p:txBody>
      </p:sp>
      <p:sp>
        <p:nvSpPr>
          <p:cNvPr id="171081" name="AutoShape 7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2" name="Rectangle 7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3" name="Line 7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4" name="Line 7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5" name="Line 7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6" name="Line 7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7" name="Line 7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9" name="Rectangle 81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90" name="Line 82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91" name="Line 83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92" name="Rectangle 84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93" name="Rectangle 85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95" name="Text Box 87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1099" name="Text Box 91"/>
          <p:cNvSpPr txBox="1">
            <a:spLocks noChangeArrowheads="1"/>
          </p:cNvSpPr>
          <p:nvPr/>
        </p:nvSpPr>
        <p:spPr bwMode="auto">
          <a:xfrm>
            <a:off x="8597900" y="6372225"/>
            <a:ext cx="314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6</a:t>
            </a:r>
          </a:p>
        </p:txBody>
      </p:sp>
      <p:sp>
        <p:nvSpPr>
          <p:cNvPr id="171100" name="Rectangle 9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171088" name="Rectangle 80"/>
          <p:cNvSpPr>
            <a:spLocks noChangeArrowheads="1"/>
          </p:cNvSpPr>
          <p:nvPr/>
        </p:nvSpPr>
        <p:spPr bwMode="auto">
          <a:xfrm>
            <a:off x="8034338" y="337820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171103" name="Rectangle 95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171104" name="Text Box 96"/>
          <p:cNvSpPr txBox="1">
            <a:spLocks noChangeArrowheads="1"/>
          </p:cNvSpPr>
          <p:nvPr/>
        </p:nvSpPr>
        <p:spPr bwMode="auto">
          <a:xfrm>
            <a:off x="1878013" y="0"/>
            <a:ext cx="3303587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m:afay/ m:akus/  lUka/  y:Uhan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7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7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7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29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0131" name="Picture 3" descr="C:\0Images\Todd Sites\0Adds\011600 Sea of Galilee\Sr\Capernaum Byzantine remains over Peter's house, tb n0115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838" y="495300"/>
            <a:ext cx="7927975" cy="577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 t="236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0133" name="Rectangle 5"/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3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chemeClr val="accent1"/>
                </a:solidFill>
                <a:latin typeface="Limon S1" charset="0"/>
              </a:rPr>
              <a:t>RBHeys</a:t>
            </a:r>
            <a:r>
              <a:rPr lang="ja-JP" altLang="en-US" sz="4000">
                <a:solidFill>
                  <a:schemeClr val="accent1"/>
                </a:solidFill>
                <a:latin typeface="Arial"/>
              </a:rPr>
              <a:t>‘</a:t>
            </a:r>
            <a:r>
              <a:rPr lang="en-US" sz="4000">
                <a:solidFill>
                  <a:schemeClr val="accent1"/>
                </a:solidFill>
                <a:latin typeface="Limon S1" charset="0"/>
              </a:rPr>
              <a:t>Uv )anyagelITwkdIrbs;RTg</a:t>
            </a:r>
            <a:r>
              <a:rPr lang="en-US" sz="4000" b="0">
                <a:solidFill>
                  <a:schemeClr val="accent1"/>
                </a:solidFill>
                <a:latin typeface="Limon S1" charset="0"/>
              </a:rPr>
              <a:t>;³</a:t>
            </a:r>
          </a:p>
        </p:txBody>
      </p:sp>
      <p:sp>
        <p:nvSpPr>
          <p:cNvPr id="560135" name="Text Box 7"/>
          <p:cNvSpPr txBox="1">
            <a:spLocks noChangeArrowheads="1"/>
          </p:cNvSpPr>
          <p:nvPr/>
        </p:nvSpPr>
        <p:spPr bwMode="auto">
          <a:xfrm>
            <a:off x="1084263" y="5495925"/>
            <a:ext cx="6827837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accent1"/>
                </a:solidFill>
                <a:latin typeface="Limon S1" charset="0"/>
              </a:rPr>
              <a:t>sMNl;énpÞHrbs;eBRtusenAkaeBINim</a:t>
            </a:r>
          </a:p>
        </p:txBody>
      </p:sp>
      <p:sp>
        <p:nvSpPr>
          <p:cNvPr id="560136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560137" name="Rectangle 9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60138" name="AutoShape 1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39" name="Rectangle 11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40" name="Line 1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41" name="Line 1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42" name="Line 1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43" name="Line 1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44" name="Line 1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46" name="Rectangle 18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47" name="Line 19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48" name="Line 20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49" name="Rectangle 21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50" name="Rectangle 22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45" name="Rectangle 17"/>
          <p:cNvSpPr>
            <a:spLocks noChangeArrowheads="1"/>
          </p:cNvSpPr>
          <p:nvPr/>
        </p:nvSpPr>
        <p:spPr bwMode="auto">
          <a:xfrm>
            <a:off x="8040688" y="33845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60152" name="Rectangle 24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88803" name="Picture 3" descr="D:\0 Adds\1 Galilee\temp sr\Sunset from Kursi, tb n1118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38" y="522288"/>
            <a:ext cx="7959725" cy="57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8804" name="Rectangle 4"/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05" name="Text Box 5"/>
          <p:cNvSpPr txBox="1">
            <a:spLocks noChangeArrowheads="1"/>
          </p:cNvSpPr>
          <p:nvPr/>
        </p:nvSpPr>
        <p:spPr bwMode="auto">
          <a:xfrm>
            <a:off x="1046163" y="5014913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RBHeys</a:t>
            </a:r>
            <a:r>
              <a:rPr lang="ja-JP" altLang="en-US" sz="4000">
                <a:solidFill>
                  <a:srgbClr val="FFFFFF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FF"/>
                </a:solidFill>
                <a:latin typeface="Limon S1" charset="0"/>
              </a:rPr>
              <a:t>Uv )anyagelITwkdIrbs;RTg</a:t>
            </a:r>
            <a:r>
              <a:rPr lang="en-US" sz="4000" b="0">
                <a:solidFill>
                  <a:srgbClr val="FFFFFF"/>
                </a:solidFill>
                <a:latin typeface="Limon S1" charset="0"/>
              </a:rPr>
              <a:t>;³</a:t>
            </a:r>
          </a:p>
        </p:txBody>
      </p:sp>
      <p:sp>
        <p:nvSpPr>
          <p:cNvPr id="588806" name="Text Box 6"/>
          <p:cNvSpPr txBox="1">
            <a:spLocks noChangeArrowheads="1"/>
          </p:cNvSpPr>
          <p:nvPr/>
        </p:nvSpPr>
        <p:spPr bwMode="auto">
          <a:xfrm>
            <a:off x="1198563" y="5495925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eBlRBHGaTitüGsþgÁt enAelIsmuRTkalIeL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88807" name="Rectangle 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588808" name="Rectangle 8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88809" name="AutoShape 9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0" name="Rectangle 10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1" name="Line 11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2" name="Line 12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3" name="Line 13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4" name="Line 14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5" name="Line 15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7" name="Rectangle 17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8" name="Line 1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9" name="Line 1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20" name="Rectangle 2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21" name="Rectangle 2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6" name="Rectangle 16"/>
          <p:cNvSpPr>
            <a:spLocks noChangeArrowheads="1"/>
          </p:cNvSpPr>
          <p:nvPr/>
        </p:nvSpPr>
        <p:spPr bwMode="auto">
          <a:xfrm>
            <a:off x="8027988" y="33718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88823" name="Rectangle 23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94948" name="Rectangle 4"/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51" name="Rectangle 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pic>
        <p:nvPicPr>
          <p:cNvPr id="594967" name="Picture 23" descr="C:\0Images\Todd Sites\0Adds\1 Galilee adds\070100 Detroit trip\sr\Mount of Beatitudes, tb n0630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619125"/>
            <a:ext cx="7683500" cy="556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4949" name="Text Box 5"/>
          <p:cNvSpPr txBox="1">
            <a:spLocks noChangeArrowheads="1"/>
          </p:cNvSpPr>
          <p:nvPr/>
        </p:nvSpPr>
        <p:spPr bwMode="auto">
          <a:xfrm>
            <a:off x="1046163" y="5014913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RBHeys</a:t>
            </a:r>
            <a:r>
              <a:rPr lang="ja-JP" altLang="en-US" sz="4000">
                <a:solidFill>
                  <a:srgbClr val="FFFFFF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FF"/>
                </a:solidFill>
                <a:latin typeface="Limon S1" charset="0"/>
              </a:rPr>
              <a:t>Uv )anyagelITwkdIrbs;RTg</a:t>
            </a:r>
            <a:r>
              <a:rPr lang="en-US" sz="4000" b="0">
                <a:solidFill>
                  <a:srgbClr val="FFFFFF"/>
                </a:solidFill>
                <a:latin typeface="Limon S1" charset="0"/>
              </a:rPr>
              <a:t>;³</a:t>
            </a:r>
          </a:p>
        </p:txBody>
      </p:sp>
      <p:sp>
        <p:nvSpPr>
          <p:cNvPr id="594950" name="Text Box 6"/>
          <p:cNvSpPr txBox="1">
            <a:spLocks noChangeArrowheads="1"/>
          </p:cNvSpPr>
          <p:nvPr/>
        </p:nvSpPr>
        <p:spPr bwMode="auto">
          <a:xfrm>
            <a:off x="1198563" y="5495925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PñMén PaBekSmkSanþ </a:t>
            </a:r>
            <a:r>
              <a:rPr lang="en-US" sz="2400">
                <a:solidFill>
                  <a:schemeClr val="tx1"/>
                </a:solidFill>
              </a:rPr>
              <a:t>the Beatitudes</a:t>
            </a:r>
          </a:p>
        </p:txBody>
      </p:sp>
      <p:sp>
        <p:nvSpPr>
          <p:cNvPr id="594952" name="Rectangle 8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94953" name="AutoShape 9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54" name="Rectangle 10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55" name="Line 11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56" name="Line 12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57" name="Line 13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58" name="Line 14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59" name="Line 15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61" name="Rectangle 17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62" name="Line 1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63" name="Line 1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64" name="Rectangle 2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65" name="Rectangle 2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60" name="Rectangle 16"/>
          <p:cNvSpPr>
            <a:spLocks noChangeArrowheads="1"/>
          </p:cNvSpPr>
          <p:nvPr/>
        </p:nvSpPr>
        <p:spPr bwMode="auto">
          <a:xfrm>
            <a:off x="8040688" y="336550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94968" name="Rectangle 24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3203" name="Picture 3" descr="C:\0Images\Todd Sites\1 Galilee and the North\Galilee\View of Sea of Galilee and Arbel from Upper Galilee, 104-19tb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200" y="500063"/>
            <a:ext cx="7993063" cy="582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3205" name="Rectangle 5"/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0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RBHeys</a:t>
            </a:r>
            <a:r>
              <a:rPr lang="ja-JP" altLang="en-US" sz="4000">
                <a:solidFill>
                  <a:srgbClr val="FFFFFF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FF"/>
                </a:solidFill>
                <a:latin typeface="Limon S1" charset="0"/>
              </a:rPr>
              <a:t>Uv )anyagelITwkdIrbs;RTg</a:t>
            </a:r>
            <a:r>
              <a:rPr lang="en-US" sz="4000" b="0">
                <a:solidFill>
                  <a:srgbClr val="FFFFFF"/>
                </a:solidFill>
                <a:latin typeface="Limon S1" charset="0"/>
              </a:rPr>
              <a:t>;³</a:t>
            </a:r>
          </a:p>
        </p:txBody>
      </p:sp>
      <p:sp>
        <p:nvSpPr>
          <p:cNvPr id="563207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enAelITIx&lt;s; én RsukkalIeL</a:t>
            </a:r>
          </a:p>
        </p:txBody>
      </p:sp>
      <p:sp>
        <p:nvSpPr>
          <p:cNvPr id="563208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563209" name="Rectangle 9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63210" name="AutoShape 1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11" name="Rectangle 11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12" name="Line 1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13" name="Line 1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14" name="Line 1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15" name="Line 1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16" name="Line 1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18" name="Rectangle 18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19" name="Line 19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20" name="Line 20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21" name="Rectangle 21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22" name="Rectangle 22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17" name="Rectangle 17"/>
          <p:cNvSpPr>
            <a:spLocks noChangeArrowheads="1"/>
          </p:cNvSpPr>
          <p:nvPr/>
        </p:nvSpPr>
        <p:spPr bwMode="auto">
          <a:xfrm>
            <a:off x="8034338" y="336550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63224" name="Rectangle 24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2179" name="Picture 3" descr="E:\Todd Sites\0 Adds\df\1 Galilee\Plain of Asher\sr\Mountains of Upper Galilee, 040102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850" y="501650"/>
            <a:ext cx="7986713" cy="577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2181" name="Rectangle 5"/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RBHeys</a:t>
            </a:r>
            <a:r>
              <a:rPr lang="ja-JP" altLang="en-US" sz="4000">
                <a:solidFill>
                  <a:srgbClr val="FFFFFF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FF"/>
                </a:solidFill>
                <a:latin typeface="Limon S1" charset="0"/>
              </a:rPr>
              <a:t>Uv )anyagelITwkdIrbs;RTg</a:t>
            </a:r>
            <a:r>
              <a:rPr lang="en-US" sz="4000" b="0">
                <a:solidFill>
                  <a:srgbClr val="FFFFFF"/>
                </a:solidFill>
                <a:latin typeface="Limon S1" charset="0"/>
              </a:rPr>
              <a:t>;³</a:t>
            </a:r>
          </a:p>
        </p:txBody>
      </p:sp>
      <p:sp>
        <p:nvSpPr>
          <p:cNvPr id="562183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TICnbTEdlx&lt;s; rbs;RsukkalIeL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62184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562185" name="Rectangle 9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62186" name="AutoShape 1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7" name="Rectangle 11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8" name="Line 1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9" name="Line 1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0" name="Line 1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1" name="Line 1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2" name="Line 1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4" name="Rectangle 18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5" name="Line 19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6" name="Line 20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7" name="Rectangle 21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8" name="Rectangle 22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3" name="Rectangle 17"/>
          <p:cNvSpPr>
            <a:spLocks noChangeArrowheads="1"/>
          </p:cNvSpPr>
          <p:nvPr/>
        </p:nvSpPr>
        <p:spPr bwMode="auto">
          <a:xfrm>
            <a:off x="8053388" y="337820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62200" name="Rectangle 24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5251" name="Picture 3" descr="C:\0Images\Todd Sites\0Adds\011500 Golan\Sr\Banias cave2, tb n0115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38" y="498475"/>
            <a:ext cx="7972425" cy="572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5253" name="Rectangle 5"/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5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00"/>
                </a:solidFill>
                <a:latin typeface="Limon S1" charset="0"/>
              </a:rPr>
              <a:t>RBHeys</a:t>
            </a:r>
            <a:r>
              <a:rPr lang="ja-JP" altLang="en-US" sz="4000">
                <a:solidFill>
                  <a:srgbClr val="FFFF00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00"/>
                </a:solidFill>
                <a:latin typeface="Limon S1" charset="0"/>
              </a:rPr>
              <a:t>Uv )anyagelITwkdIrbs;RTg</a:t>
            </a:r>
            <a:r>
              <a:rPr lang="en-US" sz="4000" b="0">
                <a:solidFill>
                  <a:srgbClr val="FFFF00"/>
                </a:solidFill>
                <a:latin typeface="Limon S1" charset="0"/>
              </a:rPr>
              <a:t>;³</a:t>
            </a:r>
          </a:p>
        </p:txBody>
      </p:sp>
      <p:sp>
        <p:nvSpPr>
          <p:cNvPr id="565255" name="Text Box 7"/>
          <p:cNvSpPr txBox="1">
            <a:spLocks noChangeArrowheads="1"/>
          </p:cNvSpPr>
          <p:nvPr/>
        </p:nvSpPr>
        <p:spPr bwMode="auto">
          <a:xfrm>
            <a:off x="896938" y="5495925"/>
            <a:ext cx="7415212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00"/>
                </a:solidFill>
                <a:latin typeface="Limon S1" charset="0"/>
              </a:rPr>
              <a:t>essar:a PIlIB - - cMeBaH eBRtus³ {&gt;&gt;&gt; enAelIfµenH¡ }</a:t>
            </a:r>
            <a:r>
              <a:rPr lang="en-US" sz="24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65256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565257" name="Text Box 9"/>
          <p:cNvSpPr txBox="1">
            <a:spLocks noChangeArrowheads="1"/>
          </p:cNvSpPr>
          <p:nvPr/>
        </p:nvSpPr>
        <p:spPr bwMode="auto">
          <a:xfrm>
            <a:off x="1770063" y="0"/>
            <a:ext cx="5957887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m:afay 16³ 13-28 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565258" name="Rectangle 10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65259" name="AutoShape 1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0" name="Rectangle 1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1" name="Line 1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2" name="Line 1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3" name="Line 1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4" name="Line 1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5" name="Line 1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7" name="Rectangle 1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8" name="Line 2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9" name="Line 2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70" name="Rectangle 2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71" name="Rectangle 2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66" name="Rectangle 18"/>
          <p:cNvSpPr>
            <a:spLocks noChangeArrowheads="1"/>
          </p:cNvSpPr>
          <p:nvPr/>
        </p:nvSpPr>
        <p:spPr bwMode="auto">
          <a:xfrm>
            <a:off x="8040688" y="33718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65274" name="Rectangle 26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7299" name="Picture 3" descr="D:\0Adds\1 Galilee adds\052600 Hike adds\sr\Nahal Senir, tb n0516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438" y="519113"/>
            <a:ext cx="7966075" cy="571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7300" name="Text Box 4"/>
          <p:cNvSpPr txBox="1">
            <a:spLocks noChangeArrowheads="1"/>
          </p:cNvSpPr>
          <p:nvPr/>
        </p:nvSpPr>
        <p:spPr bwMode="auto">
          <a:xfrm>
            <a:off x="685800" y="62103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n-US" sz="2400" b="0">
                <a:solidFill>
                  <a:schemeClr val="bg1"/>
                </a:solidFill>
                <a:latin typeface="Arial" charset="0"/>
              </a:rPr>
              <a:t>Nahal Senir</a:t>
            </a:r>
          </a:p>
        </p:txBody>
      </p:sp>
      <p:sp>
        <p:nvSpPr>
          <p:cNvPr id="567301" name="Rectangle 5"/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0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RBHeys</a:t>
            </a:r>
            <a:r>
              <a:rPr lang="ja-JP" altLang="en-US" sz="4000">
                <a:solidFill>
                  <a:srgbClr val="FFFFFF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FF"/>
                </a:solidFill>
                <a:latin typeface="Limon S1" charset="0"/>
              </a:rPr>
              <a:t>Uv )anyagelITwkdIrbs;RTg</a:t>
            </a:r>
            <a:r>
              <a:rPr lang="en-US" sz="4000" b="0">
                <a:solidFill>
                  <a:srgbClr val="FFFFFF"/>
                </a:solidFill>
                <a:latin typeface="Limon S1" charset="0"/>
              </a:rPr>
              <a:t>;³</a:t>
            </a:r>
          </a:p>
        </p:txBody>
      </p:sp>
      <p:sp>
        <p:nvSpPr>
          <p:cNvPr id="567303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TwkenATenøy½rdan;PaKxagelI</a:t>
            </a:r>
          </a:p>
        </p:txBody>
      </p:sp>
      <p:sp>
        <p:nvSpPr>
          <p:cNvPr id="567304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567305" name="Rectangle 9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67306" name="AutoShape 1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07" name="Rectangle 11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08" name="Line 1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09" name="Line 1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10" name="Line 1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11" name="Line 1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12" name="Line 1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14" name="Rectangle 18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15" name="Line 19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16" name="Line 20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17" name="Rectangle 21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18" name="Rectangle 22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13" name="Rectangle 17"/>
          <p:cNvSpPr>
            <a:spLocks noChangeArrowheads="1"/>
          </p:cNvSpPr>
          <p:nvPr/>
        </p:nvSpPr>
        <p:spPr bwMode="auto">
          <a:xfrm>
            <a:off x="8034338" y="33845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67320" name="Rectangle 24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8323" name="Picture 3" descr="E:\Todd Sites\0 Adds\1 Galilee\Aerial Galilee\Huleh Basin\sr\Jordan River aerial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975" y="522288"/>
            <a:ext cx="7937500" cy="577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8325" name="Rectangle 5"/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2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RBHeys</a:t>
            </a:r>
            <a:r>
              <a:rPr lang="ja-JP" altLang="en-US" sz="4000">
                <a:solidFill>
                  <a:srgbClr val="FFFFFF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FF"/>
                </a:solidFill>
                <a:latin typeface="Limon S1" charset="0"/>
              </a:rPr>
              <a:t>Uv )anyagelITwkdIrbs;RTg</a:t>
            </a:r>
            <a:r>
              <a:rPr lang="en-US" sz="4000" b="0">
                <a:solidFill>
                  <a:srgbClr val="FFFFFF"/>
                </a:solidFill>
                <a:latin typeface="Limon S1" charset="0"/>
              </a:rPr>
              <a:t>;³</a:t>
            </a:r>
          </a:p>
        </p:txBody>
      </p:sp>
      <p:sp>
        <p:nvSpPr>
          <p:cNvPr id="568327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Tenøy½rdan;hUrcuHeTATisxagt,Úg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68328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568329" name="Rectangle 9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68330" name="AutoShape 1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31" name="Rectangle 11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32" name="Line 1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33" name="Line 1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34" name="Line 1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35" name="Line 1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36" name="Line 1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38" name="Rectangle 18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39" name="Line 19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40" name="Line 20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41" name="Rectangle 21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42" name="Rectangle 22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37" name="Rectangle 17"/>
          <p:cNvSpPr>
            <a:spLocks noChangeArrowheads="1"/>
          </p:cNvSpPr>
          <p:nvPr/>
        </p:nvSpPr>
        <p:spPr bwMode="auto">
          <a:xfrm>
            <a:off x="8040688" y="33718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68344" name="Rectangle 24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6275" name="Picture 3" descr="C:\0Images\Todd Sites\0Adds\011500 Golan\Sr\Banias waterfall, tb n0115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" y="509588"/>
            <a:ext cx="7937500" cy="574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6277" name="Rectangle 5"/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7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RBHeys</a:t>
            </a:r>
            <a:r>
              <a:rPr lang="ja-JP" altLang="en-US" sz="4000">
                <a:solidFill>
                  <a:srgbClr val="FFFFFF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FF"/>
                </a:solidFill>
                <a:latin typeface="Limon S1" charset="0"/>
              </a:rPr>
              <a:t>Uv )anyagelITwkdIrbs;RTg</a:t>
            </a:r>
            <a:r>
              <a:rPr lang="en-US" sz="4000" b="0">
                <a:solidFill>
                  <a:srgbClr val="FFFFFF"/>
                </a:solidFill>
                <a:latin typeface="Limon S1" charset="0"/>
              </a:rPr>
              <a:t>;³</a:t>
            </a:r>
          </a:p>
        </p:txBody>
      </p:sp>
      <p:sp>
        <p:nvSpPr>
          <p:cNvPr id="56627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Twksrk,ús rbs;RsukkalIeL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66280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566281" name="Rectangle 9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66282" name="AutoShape 1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83" name="Rectangle 11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84" name="Line 1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85" name="Line 1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86" name="Line 1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87" name="Line 1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88" name="Line 1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90" name="Rectangle 18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91" name="Line 19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92" name="Line 20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93" name="Rectangle 21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94" name="Rectangle 22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89" name="Rectangle 17"/>
          <p:cNvSpPr>
            <a:spLocks noChangeArrowheads="1"/>
          </p:cNvSpPr>
          <p:nvPr/>
        </p:nvSpPr>
        <p:spPr bwMode="auto">
          <a:xfrm>
            <a:off x="8027988" y="33718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66296" name="Rectangle 24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37" name="Picture 2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92611" name="Group 99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92612" name="Oval 100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2613" name="Oval 101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2614" name="Oval 102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2615" name="Oval 103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92538" name="Line 26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8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9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0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1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2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3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4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9" name="Rectangle 17"/>
          <p:cNvSpPr>
            <a:spLocks noChangeArrowheads="1"/>
          </p:cNvSpPr>
          <p:nvPr/>
        </p:nvSpPr>
        <p:spPr bwMode="auto">
          <a:xfrm>
            <a:off x="839788" y="2462213"/>
            <a:ext cx="2062162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Limon S1" charset="0"/>
              </a:rPr>
              <a:t>2&gt;       karqøgkat; sasn_sam:arI</a:t>
            </a:r>
            <a:endParaRPr lang="en-US" sz="2000">
              <a:solidFill>
                <a:srgbClr val="FAFD00"/>
              </a:solidFill>
              <a:latin typeface="Krone" charset="0"/>
            </a:endParaRPr>
          </a:p>
        </p:txBody>
      </p:sp>
      <p:sp>
        <p:nvSpPr>
          <p:cNvPr id="192530" name="Rectangle 18"/>
          <p:cNvSpPr>
            <a:spLocks noChangeArrowheads="1"/>
          </p:cNvSpPr>
          <p:nvPr/>
        </p:nvSpPr>
        <p:spPr bwMode="auto">
          <a:xfrm>
            <a:off x="47625" y="822325"/>
            <a:ext cx="2608263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3&gt;       B½n§kic© GñkRsukkalIeL enA    </a:t>
            </a:r>
            <a:r>
              <a:rPr lang="en-US" sz="2400">
                <a:solidFill>
                  <a:srgbClr val="FFFF00"/>
                </a:solidFill>
                <a:latin typeface="Limon S1" charset="0"/>
              </a:rPr>
              <a:t>kaeBINwm</a:t>
            </a:r>
            <a:endParaRPr lang="en-US" sz="2000">
              <a:solidFill>
                <a:schemeClr val="tx1"/>
              </a:solidFill>
              <a:latin typeface="Krone" charset="0"/>
            </a:endParaRPr>
          </a:p>
        </p:txBody>
      </p:sp>
      <p:sp>
        <p:nvSpPr>
          <p:cNvPr id="192532" name="Line 20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43" name="Oval 31"/>
          <p:cNvSpPr>
            <a:spLocks noChangeArrowheads="1"/>
          </p:cNvSpPr>
          <p:nvPr/>
        </p:nvSpPr>
        <p:spPr bwMode="auto">
          <a:xfrm>
            <a:off x="0" y="755650"/>
            <a:ext cx="549275" cy="5508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44" name="Rectangle 32"/>
          <p:cNvSpPr>
            <a:spLocks noChangeArrowheads="1"/>
          </p:cNvSpPr>
          <p:nvPr/>
        </p:nvSpPr>
        <p:spPr bwMode="auto">
          <a:xfrm>
            <a:off x="430213" y="5915025"/>
            <a:ext cx="8408987" cy="820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pøÚvrukçCati én kareFVIdMeNIrrbs;RBHeys</a:t>
            </a:r>
            <a:r>
              <a:rPr lang="ja-JP" alt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‘</a:t>
            </a:r>
            <a:r>
              <a:rPr 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Uv&gt;&gt;&gt;</a:t>
            </a:r>
          </a:p>
        </p:txBody>
      </p:sp>
      <p:sp>
        <p:nvSpPr>
          <p:cNvPr id="192577" name="Text Box 65"/>
          <p:cNvSpPr txBox="1">
            <a:spLocks noChangeArrowheads="1"/>
          </p:cNvSpPr>
          <p:nvPr/>
        </p:nvSpPr>
        <p:spPr bwMode="auto">
          <a:xfrm>
            <a:off x="1792288" y="0"/>
            <a:ext cx="3455987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m:afay4³ 25/ m:akus 7³ 31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92593" name="AutoShape 8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4" name="Rectangle 8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5" name="Line 8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6" name="Line 8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7" name="Line 8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8" name="Line 8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9" name="Line 8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1" name="Rectangle 8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2" name="Line 9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3" name="Line 9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4" name="Rectangle 9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5" name="Rectangle 9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7" name="Text Box 9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2622" name="Rectangle 110"/>
          <p:cNvSpPr>
            <a:spLocks noChangeArrowheads="1"/>
          </p:cNvSpPr>
          <p:nvPr/>
        </p:nvSpPr>
        <p:spPr bwMode="auto">
          <a:xfrm>
            <a:off x="671513" y="4035425"/>
            <a:ext cx="2405062" cy="1184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>
                <a:solidFill>
                  <a:srgbClr val="FFFF00"/>
                </a:solidFill>
                <a:latin typeface="Limon S1" charset="0"/>
              </a:rPr>
              <a:t>1&gt;       B½n§kic©dMbUgrbs;      </a:t>
            </a:r>
          </a:p>
          <a:p>
            <a:r>
              <a:rPr lang="en-US" sz="2400">
                <a:solidFill>
                  <a:srgbClr val="FFFF00"/>
                </a:solidFill>
                <a:latin typeface="Limon S1" charset="0"/>
              </a:rPr>
              <a:t>                  RBHGm©as;enA </a:t>
            </a:r>
          </a:p>
          <a:p>
            <a:r>
              <a:rPr lang="en-US" sz="2400">
                <a:solidFill>
                  <a:schemeClr val="tx1"/>
                </a:solidFill>
                <a:latin typeface="Limon S1" charset="0"/>
              </a:rPr>
              <a:t>                      </a:t>
            </a:r>
            <a:r>
              <a:rPr lang="en-US" sz="2400">
                <a:solidFill>
                  <a:srgbClr val="FFFF00"/>
                </a:solidFill>
                <a:latin typeface="Limon S1" charset="0"/>
              </a:rPr>
              <a:t>eyrUsaLim</a:t>
            </a:r>
          </a:p>
        </p:txBody>
      </p:sp>
      <p:sp>
        <p:nvSpPr>
          <p:cNvPr id="192625" name="Line 113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26" name="Rectangle 1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192627" name="Oval 115"/>
          <p:cNvSpPr>
            <a:spLocks noChangeArrowheads="1"/>
          </p:cNvSpPr>
          <p:nvPr/>
        </p:nvSpPr>
        <p:spPr bwMode="auto">
          <a:xfrm>
            <a:off x="4208463" y="939800"/>
            <a:ext cx="1109662" cy="6286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28" name="Oval 116"/>
          <p:cNvSpPr>
            <a:spLocks noChangeArrowheads="1"/>
          </p:cNvSpPr>
          <p:nvPr/>
        </p:nvSpPr>
        <p:spPr bwMode="auto">
          <a:xfrm>
            <a:off x="4818063" y="2424113"/>
            <a:ext cx="1109662" cy="381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29" name="Text Box 117"/>
          <p:cNvSpPr txBox="1">
            <a:spLocks noChangeArrowheads="1"/>
          </p:cNvSpPr>
          <p:nvPr/>
        </p:nvSpPr>
        <p:spPr bwMode="auto">
          <a:xfrm>
            <a:off x="8593138" y="6381750"/>
            <a:ext cx="32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2</a:t>
            </a:r>
          </a:p>
        </p:txBody>
      </p:sp>
      <p:sp>
        <p:nvSpPr>
          <p:cNvPr id="192600" name="Rectangle 88"/>
          <p:cNvSpPr>
            <a:spLocks noChangeArrowheads="1"/>
          </p:cNvSpPr>
          <p:nvPr/>
        </p:nvSpPr>
        <p:spPr bwMode="auto">
          <a:xfrm>
            <a:off x="8021638" y="33591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192630" name="Rectangle 118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0" grpId="0" animBg="1"/>
      <p:bldP spid="192521" grpId="0" animBg="1"/>
      <p:bldP spid="192522" grpId="0" animBg="1"/>
      <p:bldP spid="192523" grpId="0" animBg="1"/>
      <p:bldP spid="192524" grpId="0" animBg="1"/>
      <p:bldP spid="192627" grpId="0" animBg="1"/>
      <p:bldP spid="1926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24" name="Rectangle 12"/>
          <p:cNvSpPr>
            <a:spLocks noChangeArrowheads="1"/>
          </p:cNvSpPr>
          <p:nvPr/>
        </p:nvSpPr>
        <p:spPr bwMode="auto">
          <a:xfrm>
            <a:off x="7172325" y="5541963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31" name="Rectangle 19"/>
          <p:cNvSpPr>
            <a:spLocks noChangeArrowheads="1"/>
          </p:cNvSpPr>
          <p:nvPr/>
        </p:nvSpPr>
        <p:spPr bwMode="auto">
          <a:xfrm>
            <a:off x="7534275" y="6084888"/>
            <a:ext cx="13890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22952" name="Picture 40" descr=" Picture 6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313" y="3719513"/>
            <a:ext cx="3236912" cy="23050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2957" name="Text Box 4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22959" name="Text Box 47"/>
          <p:cNvSpPr txBox="1">
            <a:spLocks noChangeArrowheads="1"/>
          </p:cNvSpPr>
          <p:nvPr/>
        </p:nvSpPr>
        <p:spPr bwMode="auto">
          <a:xfrm>
            <a:off x="1782763" y="0"/>
            <a:ext cx="5957887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m:afay 4³11-16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422989" name="Text Box 77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pic>
        <p:nvPicPr>
          <p:cNvPr id="422992" name="Picture 80" descr="WILDERNESS NEAR MASADA.JPG~                                    00000010BIG MAC                        ABA78158: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5" y="844550"/>
            <a:ext cx="4138613" cy="25669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2998" name="Rectangle 8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pic>
        <p:nvPicPr>
          <p:cNvPr id="423001" name="Picture 8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456"/>
          <a:stretch>
            <a:fillRect/>
          </a:stretch>
        </p:blipFill>
        <p:spPr bwMode="auto">
          <a:xfrm>
            <a:off x="4964113" y="3657600"/>
            <a:ext cx="3497262" cy="21637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22975" name="AutoShape 6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76" name="Rectangle 6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77" name="Line 6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78" name="Line 6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79" name="Line 6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80" name="Line 6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81" name="Line 6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83" name="Rectangle 71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84" name="Line 72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85" name="Line 73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86" name="Rectangle 74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87" name="Rectangle 75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97" name="Text Box 85"/>
          <p:cNvSpPr txBox="1">
            <a:spLocks noChangeArrowheads="1"/>
          </p:cNvSpPr>
          <p:nvPr/>
        </p:nvSpPr>
        <p:spPr bwMode="auto">
          <a:xfrm>
            <a:off x="492125" y="5770563"/>
            <a:ext cx="8288338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00"/>
                </a:solidFill>
                <a:latin typeface="Limon S1" charset="0"/>
              </a:rPr>
              <a:t>rYbPaBTaMgenH  RBHGgÁseRgÁaH )aneXIj eday RBHentRTg;pÞal;.</a:t>
            </a:r>
            <a:endParaRPr lang="en-US" sz="2800">
              <a:solidFill>
                <a:srgbClr val="FFFF00"/>
              </a:solidFill>
            </a:endParaRPr>
          </a:p>
        </p:txBody>
      </p:sp>
      <p:pic>
        <p:nvPicPr>
          <p:cNvPr id="423011" name="Picture 9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510"/>
          <a:stretch>
            <a:fillRect/>
          </a:stretch>
        </p:blipFill>
        <p:spPr bwMode="auto">
          <a:xfrm>
            <a:off x="4538663" y="560388"/>
            <a:ext cx="3967162" cy="2571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23010" name="Group 98"/>
          <p:cNvGrpSpPr>
            <a:grpSpLocks/>
          </p:cNvGrpSpPr>
          <p:nvPr/>
        </p:nvGrpSpPr>
        <p:grpSpPr bwMode="auto">
          <a:xfrm>
            <a:off x="3182938" y="2362200"/>
            <a:ext cx="3687762" cy="2098675"/>
            <a:chOff x="2081" y="1388"/>
            <a:chExt cx="2323" cy="1322"/>
          </a:xfrm>
        </p:grpSpPr>
        <p:pic>
          <p:nvPicPr>
            <p:cNvPr id="423006" name="Picture 94" descr="D:\0 Adds\2 Jerus\051401 Pools of Bethesda\sr\Pools of Bethesda excavations from east, tb n051401 sr.jpg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1" y="1388"/>
              <a:ext cx="2323" cy="131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8"/>
                    <a:srcRect t="20398"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23007" name="Text Box 95"/>
            <p:cNvSpPr txBox="1">
              <a:spLocks noChangeArrowheads="1"/>
            </p:cNvSpPr>
            <p:nvPr/>
          </p:nvSpPr>
          <p:spPr bwMode="auto">
            <a:xfrm>
              <a:off x="2498" y="2429"/>
              <a:ext cx="1687" cy="2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000">
                <a:solidFill>
                  <a:srgbClr val="FFFF00"/>
                </a:solidFill>
              </a:endParaRPr>
            </a:p>
          </p:txBody>
        </p:sp>
      </p:grpSp>
      <p:sp>
        <p:nvSpPr>
          <p:cNvPr id="422982" name="Rectangle 70"/>
          <p:cNvSpPr>
            <a:spLocks noChangeArrowheads="1"/>
          </p:cNvSpPr>
          <p:nvPr/>
        </p:nvSpPr>
        <p:spPr bwMode="auto">
          <a:xfrm>
            <a:off x="8040688" y="33591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423012" name="Rectangle 100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423013" name="Text Box 101"/>
          <p:cNvSpPr txBox="1">
            <a:spLocks noChangeArrowheads="1"/>
          </p:cNvSpPr>
          <p:nvPr/>
        </p:nvSpPr>
        <p:spPr bwMode="auto">
          <a:xfrm>
            <a:off x="6483350" y="6156325"/>
            <a:ext cx="2208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3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22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2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9347" name="Picture 3" descr="E:\Todd Sites\0 Jordan sr\Gadara\Gadara columns along Decumanus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900" y="519113"/>
            <a:ext cx="7975600" cy="577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9349" name="Rectangle 5"/>
          <p:cNvSpPr>
            <a:spLocks noChangeArrowheads="1"/>
          </p:cNvSpPr>
          <p:nvPr/>
        </p:nvSpPr>
        <p:spPr bwMode="auto">
          <a:xfrm>
            <a:off x="631825" y="519113"/>
            <a:ext cx="7869238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5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RBHeys</a:t>
            </a:r>
            <a:r>
              <a:rPr lang="ja-JP" altLang="en-US" sz="4000">
                <a:solidFill>
                  <a:srgbClr val="FFFFFF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FF"/>
                </a:solidFill>
                <a:latin typeface="Limon S1" charset="0"/>
              </a:rPr>
              <a:t>Uv )anyagelITwkdIrbs;RTg</a:t>
            </a:r>
            <a:r>
              <a:rPr lang="en-US" sz="4000" b="0">
                <a:solidFill>
                  <a:srgbClr val="FFFFFF"/>
                </a:solidFill>
                <a:latin typeface="Limon S1" charset="0"/>
              </a:rPr>
              <a:t>;³</a:t>
            </a:r>
          </a:p>
        </p:txBody>
      </p:sp>
      <p:sp>
        <p:nvSpPr>
          <p:cNvPr id="569351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00"/>
                </a:solidFill>
                <a:latin typeface="Limon S1" charset="0"/>
              </a:rPr>
              <a:t>Rkik- crnaTIRkug rbs; hÁadara: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569352" name="Rectangle 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569353" name="Text Box 9"/>
          <p:cNvSpPr txBox="1">
            <a:spLocks noChangeArrowheads="1"/>
          </p:cNvSpPr>
          <p:nvPr/>
        </p:nvSpPr>
        <p:spPr bwMode="auto">
          <a:xfrm>
            <a:off x="1770063" y="0"/>
            <a:ext cx="5957887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m:akus 5³ 1/ lUka 8³ 26/37/ m:afay 8³ 28 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569354" name="Rectangle 10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69355" name="AutoShape 1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56" name="Rectangle 1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57" name="Line 1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58" name="Line 1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59" name="Line 1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60" name="Line 1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61" name="Line 1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63" name="Rectangle 1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64" name="Line 2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65" name="Line 2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66" name="Rectangle 2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67" name="Rectangle 2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62" name="Rectangle 18"/>
          <p:cNvSpPr>
            <a:spLocks noChangeArrowheads="1"/>
          </p:cNvSpPr>
          <p:nvPr/>
        </p:nvSpPr>
        <p:spPr bwMode="auto">
          <a:xfrm>
            <a:off x="8047038" y="33718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69369" name="Rectangle 25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61" name="Picture 2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93641" name="Group 10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93642" name="Oval 10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3643" name="Oval 10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3644" name="Oval 10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3645" name="Oval 10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93562" name="Line 26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2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3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4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5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6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7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8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3" name="Rectangle 17"/>
          <p:cNvSpPr>
            <a:spLocks noChangeArrowheads="1"/>
          </p:cNvSpPr>
          <p:nvPr/>
        </p:nvSpPr>
        <p:spPr bwMode="auto">
          <a:xfrm>
            <a:off x="776288" y="2462213"/>
            <a:ext cx="2062162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Limon S1" charset="0"/>
              </a:rPr>
              <a:t>2&gt;       karqøgkat; sasn_sam:arI</a:t>
            </a:r>
            <a:endParaRPr lang="en-US" sz="2000">
              <a:solidFill>
                <a:srgbClr val="FAFD00"/>
              </a:solidFill>
              <a:latin typeface="Krone" charset="0"/>
            </a:endParaRPr>
          </a:p>
        </p:txBody>
      </p:sp>
      <p:sp>
        <p:nvSpPr>
          <p:cNvPr id="193554" name="Rectangle 18"/>
          <p:cNvSpPr>
            <a:spLocks noChangeArrowheads="1"/>
          </p:cNvSpPr>
          <p:nvPr/>
        </p:nvSpPr>
        <p:spPr bwMode="auto">
          <a:xfrm>
            <a:off x="47625" y="822325"/>
            <a:ext cx="2608263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3&gt;       B½n§kic© GñkRsukkalIeL enA    </a:t>
            </a:r>
            <a:r>
              <a:rPr lang="en-US" sz="2400">
                <a:solidFill>
                  <a:srgbClr val="FFFF00"/>
                </a:solidFill>
                <a:latin typeface="Limon S1" charset="0"/>
              </a:rPr>
              <a:t>kaeBINwm</a:t>
            </a:r>
            <a:endParaRPr lang="en-US" sz="2000">
              <a:solidFill>
                <a:schemeClr val="tx1"/>
              </a:solidFill>
              <a:latin typeface="Krone" charset="0"/>
            </a:endParaRPr>
          </a:p>
        </p:txBody>
      </p:sp>
      <p:sp>
        <p:nvSpPr>
          <p:cNvPr id="193555" name="Line 19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6" name="Line 20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68" name="Rectangle 32"/>
          <p:cNvSpPr>
            <a:spLocks noChangeArrowheads="1"/>
          </p:cNvSpPr>
          <p:nvPr/>
        </p:nvSpPr>
        <p:spPr bwMode="auto">
          <a:xfrm>
            <a:off x="430213" y="5915025"/>
            <a:ext cx="8408987" cy="820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pøÚvrukçCati én kareFVIdMeNIrrbs;RBHeys</a:t>
            </a:r>
            <a:r>
              <a:rPr lang="ja-JP" alt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‘</a:t>
            </a:r>
            <a:r>
              <a:rPr 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Uv&gt;&gt;&gt;</a:t>
            </a:r>
          </a:p>
        </p:txBody>
      </p:sp>
      <p:sp>
        <p:nvSpPr>
          <p:cNvPr id="193601" name="Text Box 65"/>
          <p:cNvSpPr txBox="1">
            <a:spLocks noChangeArrowheads="1"/>
          </p:cNvSpPr>
          <p:nvPr/>
        </p:nvSpPr>
        <p:spPr bwMode="auto">
          <a:xfrm>
            <a:off x="1800225" y="0"/>
            <a:ext cx="4957763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y:Uhan 2³ 23/ 4³ 45/ 5³ 1/ 10³ 22/ 12³ 12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93549" name="Line 13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0" name="Line 14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1" name="Line 15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0" name="AutoShape 84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1" name="Rectangle 85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2" name="Line 86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3" name="Line 87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4" name="Line 88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5" name="Line 89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6" name="Line 90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8" name="Rectangle 92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9" name="Line 93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30" name="Line 94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31" name="Rectangle 95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32" name="Rectangle 96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34" name="Text Box 98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3646" name="Oval 110"/>
          <p:cNvSpPr>
            <a:spLocks noChangeArrowheads="1"/>
          </p:cNvSpPr>
          <p:nvPr/>
        </p:nvSpPr>
        <p:spPr bwMode="auto">
          <a:xfrm>
            <a:off x="0" y="717550"/>
            <a:ext cx="549275" cy="5508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47" name="Rectangle 111"/>
          <p:cNvSpPr>
            <a:spLocks noChangeArrowheads="1"/>
          </p:cNvSpPr>
          <p:nvPr/>
        </p:nvSpPr>
        <p:spPr bwMode="auto">
          <a:xfrm>
            <a:off x="531813" y="4022725"/>
            <a:ext cx="2405062" cy="1184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>
                <a:solidFill>
                  <a:srgbClr val="FFFF00"/>
                </a:solidFill>
                <a:latin typeface="Limon S1" charset="0"/>
              </a:rPr>
              <a:t>1&gt;       B½n§kic©dMbUgrbs;      </a:t>
            </a:r>
          </a:p>
          <a:p>
            <a:r>
              <a:rPr lang="en-US" sz="2400">
                <a:solidFill>
                  <a:srgbClr val="FFFF00"/>
                </a:solidFill>
                <a:latin typeface="Limon S1" charset="0"/>
              </a:rPr>
              <a:t>                  RBHGm©as;enA </a:t>
            </a:r>
          </a:p>
          <a:p>
            <a:r>
              <a:rPr lang="en-US" sz="2400">
                <a:solidFill>
                  <a:schemeClr val="tx1"/>
                </a:solidFill>
                <a:latin typeface="Limon S1" charset="0"/>
              </a:rPr>
              <a:t>                      </a:t>
            </a:r>
            <a:r>
              <a:rPr lang="en-US" sz="2400">
                <a:solidFill>
                  <a:srgbClr val="FFFF00"/>
                </a:solidFill>
                <a:latin typeface="Limon S1" charset="0"/>
              </a:rPr>
              <a:t>eyrUsaLim</a:t>
            </a:r>
            <a:endParaRPr lang="en-US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193648" name="Rectangle 11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193649" name="Text Box 113"/>
          <p:cNvSpPr txBox="1">
            <a:spLocks noChangeArrowheads="1"/>
          </p:cNvSpPr>
          <p:nvPr/>
        </p:nvSpPr>
        <p:spPr bwMode="auto">
          <a:xfrm>
            <a:off x="8570913" y="6419850"/>
            <a:ext cx="32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2</a:t>
            </a:r>
          </a:p>
        </p:txBody>
      </p:sp>
      <p:grpSp>
        <p:nvGrpSpPr>
          <p:cNvPr id="193654" name="Group 118"/>
          <p:cNvGrpSpPr>
            <a:grpSpLocks/>
          </p:cNvGrpSpPr>
          <p:nvPr/>
        </p:nvGrpSpPr>
        <p:grpSpPr bwMode="auto">
          <a:xfrm>
            <a:off x="5794375" y="387350"/>
            <a:ext cx="2774950" cy="1892300"/>
            <a:chOff x="3650" y="244"/>
            <a:chExt cx="1748" cy="1192"/>
          </a:xfrm>
        </p:grpSpPr>
        <p:pic>
          <p:nvPicPr>
            <p:cNvPr id="193650" name="Picture 11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9006"/>
            <a:stretch>
              <a:fillRect/>
            </a:stretch>
          </p:blipFill>
          <p:spPr bwMode="auto">
            <a:xfrm>
              <a:off x="3650" y="244"/>
              <a:ext cx="1748" cy="119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3652" name="Text Box 116"/>
            <p:cNvSpPr txBox="1">
              <a:spLocks noChangeArrowheads="1"/>
            </p:cNvSpPr>
            <p:nvPr/>
          </p:nvSpPr>
          <p:spPr bwMode="auto">
            <a:xfrm>
              <a:off x="3879" y="1188"/>
              <a:ext cx="1301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193655" name="Group 119"/>
          <p:cNvGrpSpPr>
            <a:grpSpLocks/>
          </p:cNvGrpSpPr>
          <p:nvPr/>
        </p:nvGrpSpPr>
        <p:grpSpPr bwMode="auto">
          <a:xfrm>
            <a:off x="3740150" y="4514850"/>
            <a:ext cx="2120900" cy="1624013"/>
            <a:chOff x="2347" y="2880"/>
            <a:chExt cx="1336" cy="1023"/>
          </a:xfrm>
        </p:grpSpPr>
        <p:pic>
          <p:nvPicPr>
            <p:cNvPr id="193603" name="Picture 67"/>
            <p:cNvPicPr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" y="2880"/>
              <a:ext cx="1336" cy="91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3653" name="Text Box 117"/>
            <p:cNvSpPr txBox="1">
              <a:spLocks noChangeArrowheads="1"/>
            </p:cNvSpPr>
            <p:nvPr/>
          </p:nvSpPr>
          <p:spPr bwMode="auto">
            <a:xfrm>
              <a:off x="2358" y="3538"/>
              <a:ext cx="1301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3200">
                <a:solidFill>
                  <a:srgbClr val="FFFF00"/>
                </a:solidFill>
                <a:latin typeface="Limon S1" charset="0"/>
              </a:endParaRPr>
            </a:p>
          </p:txBody>
        </p:sp>
      </p:grpSp>
      <p:sp>
        <p:nvSpPr>
          <p:cNvPr id="193627" name="Rectangle 91"/>
          <p:cNvSpPr>
            <a:spLocks noChangeArrowheads="1"/>
          </p:cNvSpPr>
          <p:nvPr/>
        </p:nvSpPr>
        <p:spPr bwMode="auto">
          <a:xfrm>
            <a:off x="8027988" y="336550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193656" name="Rectangle 120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193657" name="Text Box 121"/>
          <p:cNvSpPr txBox="1">
            <a:spLocks noChangeArrowheads="1"/>
          </p:cNvSpPr>
          <p:nvPr/>
        </p:nvSpPr>
        <p:spPr bwMode="auto">
          <a:xfrm>
            <a:off x="6183313" y="1798638"/>
            <a:ext cx="1930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  <a:latin typeface="Limon S1" charset="0"/>
              </a:rPr>
              <a:t>kaeBINim</a:t>
            </a:r>
            <a:endParaRPr lang="en-US" sz="1400"/>
          </a:p>
        </p:txBody>
      </p:sp>
      <p:sp>
        <p:nvSpPr>
          <p:cNvPr id="193658" name="Text Box 122"/>
          <p:cNvSpPr txBox="1">
            <a:spLocks noChangeArrowheads="1"/>
          </p:cNvSpPr>
          <p:nvPr/>
        </p:nvSpPr>
        <p:spPr bwMode="auto">
          <a:xfrm>
            <a:off x="3803650" y="5413375"/>
            <a:ext cx="1930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  <a:latin typeface="Limon S1" charset="0"/>
              </a:rPr>
              <a:t>eyrUsaLim</a:t>
            </a:r>
            <a:endParaRPr lang="en-US" sz="140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3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9" grpId="0" animBg="1"/>
      <p:bldP spid="193550" grpId="0" animBg="1"/>
      <p:bldP spid="19355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74" name="Picture 102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5076" name="Rectangle 1028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78" name="Rectangle 1030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12" name="Text Box 1064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15163" name="Group 1115"/>
          <p:cNvGrpSpPr>
            <a:grpSpLocks/>
          </p:cNvGrpSpPr>
          <p:nvPr/>
        </p:nvGrpSpPr>
        <p:grpSpPr bwMode="auto">
          <a:xfrm>
            <a:off x="2344738" y="517525"/>
            <a:ext cx="5265737" cy="5102225"/>
            <a:chOff x="1477" y="326"/>
            <a:chExt cx="3317" cy="3214"/>
          </a:xfrm>
        </p:grpSpPr>
        <p:sp>
          <p:nvSpPr>
            <p:cNvPr id="515094" name="Line 1046"/>
            <p:cNvSpPr>
              <a:spLocks noChangeShapeType="1"/>
            </p:cNvSpPr>
            <p:nvPr/>
          </p:nvSpPr>
          <p:spPr bwMode="auto">
            <a:xfrm flipH="1">
              <a:off x="2999" y="1145"/>
              <a:ext cx="305" cy="146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15117" name="Picture 1069"/>
            <p:cNvPicPr>
              <a:picLocks noChangeArrowheads="1"/>
            </p:cNvPicPr>
            <p:nvPr/>
          </p:nvPicPr>
          <p:blipFill>
            <a:blip r:embed="rId3" cstate="screen">
              <a:lum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3" y="326"/>
              <a:ext cx="1351" cy="973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15122" name="Picture 1074"/>
            <p:cNvPicPr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7" y="2626"/>
              <a:ext cx="1336" cy="91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515125" name="Oval 1077"/>
          <p:cNvSpPr>
            <a:spLocks noChangeArrowheads="1"/>
          </p:cNvSpPr>
          <p:nvPr/>
        </p:nvSpPr>
        <p:spPr bwMode="auto">
          <a:xfrm>
            <a:off x="5165725" y="1639888"/>
            <a:ext cx="196850" cy="19843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26" name="Oval 1078"/>
          <p:cNvSpPr>
            <a:spLocks noChangeArrowheads="1"/>
          </p:cNvSpPr>
          <p:nvPr/>
        </p:nvSpPr>
        <p:spPr bwMode="auto">
          <a:xfrm>
            <a:off x="4603750" y="4121150"/>
            <a:ext cx="196850" cy="19843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5162" name="Group 1114"/>
          <p:cNvGrpSpPr>
            <a:grpSpLocks/>
          </p:cNvGrpSpPr>
          <p:nvPr/>
        </p:nvGrpSpPr>
        <p:grpSpPr bwMode="auto">
          <a:xfrm>
            <a:off x="5122863" y="2305050"/>
            <a:ext cx="3287712" cy="2044700"/>
            <a:chOff x="3227" y="1452"/>
            <a:chExt cx="2071" cy="1288"/>
          </a:xfrm>
        </p:grpSpPr>
        <p:pic>
          <p:nvPicPr>
            <p:cNvPr id="515121" name="Picture 1073" descr=" Picture 6                                                      00000002Macintosh HD                   ABA78158: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9" y="1452"/>
              <a:ext cx="1259" cy="89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5095" name="Line 1047"/>
            <p:cNvSpPr>
              <a:spLocks noChangeShapeType="1"/>
            </p:cNvSpPr>
            <p:nvPr/>
          </p:nvSpPr>
          <p:spPr bwMode="auto">
            <a:xfrm flipH="1">
              <a:off x="3227" y="1453"/>
              <a:ext cx="84" cy="128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5131" name="Text Box 1083"/>
          <p:cNvSpPr txBox="1">
            <a:spLocks noChangeArrowheads="1"/>
          </p:cNvSpPr>
          <p:nvPr/>
        </p:nvSpPr>
        <p:spPr bwMode="auto">
          <a:xfrm>
            <a:off x="8589963" y="6376988"/>
            <a:ext cx="32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2</a:t>
            </a:r>
          </a:p>
        </p:txBody>
      </p:sp>
      <p:grpSp>
        <p:nvGrpSpPr>
          <p:cNvPr id="515161" name="Group 1113"/>
          <p:cNvGrpSpPr>
            <a:grpSpLocks/>
          </p:cNvGrpSpPr>
          <p:nvPr/>
        </p:nvGrpSpPr>
        <p:grpSpPr bwMode="auto">
          <a:xfrm>
            <a:off x="2732088" y="1136650"/>
            <a:ext cx="2292350" cy="1290638"/>
            <a:chOff x="1721" y="716"/>
            <a:chExt cx="1444" cy="813"/>
          </a:xfrm>
        </p:grpSpPr>
        <p:sp>
          <p:nvSpPr>
            <p:cNvPr id="515118" name="Rectangle 1070"/>
            <p:cNvSpPr>
              <a:spLocks noChangeArrowheads="1"/>
            </p:cNvSpPr>
            <p:nvPr/>
          </p:nvSpPr>
          <p:spPr bwMode="auto">
            <a:xfrm>
              <a:off x="1743" y="735"/>
              <a:ext cx="1422" cy="7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dist="127000" dir="3187806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80000"/>
                </a:lnSpc>
                <a:spcBef>
                  <a:spcPct val="50000"/>
                </a:spcBef>
              </a:pPr>
              <a:r>
                <a:rPr lang="en-US" sz="3200">
                  <a:solidFill>
                    <a:schemeClr val="bg2"/>
                  </a:solidFill>
                  <a:latin typeface="Limon S1" charset="0"/>
                </a:rPr>
                <a:t>BI kaeBINim eTAdl; eyrUsaLim³               mancMgay 80éml</a:t>
              </a:r>
            </a:p>
          </p:txBody>
        </p:sp>
        <p:sp>
          <p:nvSpPr>
            <p:cNvPr id="515132" name="Rectangle 1084"/>
            <p:cNvSpPr>
              <a:spLocks noChangeArrowheads="1"/>
            </p:cNvSpPr>
            <p:nvPr/>
          </p:nvSpPr>
          <p:spPr bwMode="auto">
            <a:xfrm>
              <a:off x="1721" y="716"/>
              <a:ext cx="1422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27000" dir="3187806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95000"/>
                </a:lnSpc>
                <a:spcBef>
                  <a:spcPct val="50000"/>
                </a:spcBef>
              </a:pPr>
              <a:endParaRPr lang="en-US" sz="2000">
                <a:solidFill>
                  <a:srgbClr val="FFDA3D"/>
                </a:solidFill>
                <a:latin typeface="Krone" charset="0"/>
              </a:endParaRPr>
            </a:p>
          </p:txBody>
        </p:sp>
      </p:grpSp>
      <p:grpSp>
        <p:nvGrpSpPr>
          <p:cNvPr id="515160" name="Group 1112"/>
          <p:cNvGrpSpPr>
            <a:grpSpLocks/>
          </p:cNvGrpSpPr>
          <p:nvPr/>
        </p:nvGrpSpPr>
        <p:grpSpPr bwMode="auto">
          <a:xfrm>
            <a:off x="5294313" y="3398838"/>
            <a:ext cx="2678112" cy="1581150"/>
            <a:chOff x="3335" y="2141"/>
            <a:chExt cx="1687" cy="996"/>
          </a:xfrm>
        </p:grpSpPr>
        <p:sp>
          <p:nvSpPr>
            <p:cNvPr id="515119" name="Rectangle 1071"/>
            <p:cNvSpPr>
              <a:spLocks noChangeArrowheads="1"/>
            </p:cNvSpPr>
            <p:nvPr/>
          </p:nvSpPr>
          <p:spPr bwMode="auto">
            <a:xfrm>
              <a:off x="3335" y="2160"/>
              <a:ext cx="1687" cy="97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dist="107763" dir="2700000" algn="ctr" rotWithShape="0">
                <a:srgbClr val="0A0A0A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chemeClr val="bg2"/>
                  </a:solidFill>
                  <a:latin typeface="Limon S1" charset="0"/>
                </a:rPr>
                <a:t>BI Tenøy½rdan;/ smuRTkalIeL eTAdl;smuRTsøab;³      mancMgay 75 éml_</a:t>
              </a:r>
            </a:p>
          </p:txBody>
        </p:sp>
        <p:sp>
          <p:nvSpPr>
            <p:cNvPr id="515133" name="Rectangle 1085"/>
            <p:cNvSpPr>
              <a:spLocks noChangeArrowheads="1"/>
            </p:cNvSpPr>
            <p:nvPr/>
          </p:nvSpPr>
          <p:spPr bwMode="auto">
            <a:xfrm>
              <a:off x="3396" y="2141"/>
              <a:ext cx="1515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0A0A0A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95000"/>
                </a:lnSpc>
                <a:spcBef>
                  <a:spcPct val="50000"/>
                </a:spcBef>
              </a:pPr>
              <a:endParaRPr lang="en-US" sz="2000">
                <a:solidFill>
                  <a:srgbClr val="FFEA18"/>
                </a:solidFill>
                <a:latin typeface="Krone" charset="0"/>
              </a:endParaRPr>
            </a:p>
          </p:txBody>
        </p:sp>
      </p:grpSp>
      <p:sp>
        <p:nvSpPr>
          <p:cNvPr id="515136" name="Rectangle 108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515137" name="Text Box 1089"/>
          <p:cNvSpPr txBox="1">
            <a:spLocks noChangeArrowheads="1"/>
          </p:cNvSpPr>
          <p:nvPr/>
        </p:nvSpPr>
        <p:spPr bwMode="auto">
          <a:xfrm>
            <a:off x="1793875" y="0"/>
            <a:ext cx="4957763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y:Uhan 2³ 23/ 4³ 45/ 5³ 1/ 10³ 22/ 12³ 12</a:t>
            </a:r>
          </a:p>
        </p:txBody>
      </p:sp>
      <p:sp>
        <p:nvSpPr>
          <p:cNvPr id="515139" name="Text Box 109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515140" name="Rectangle 1092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15141" name="AutoShape 109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2" name="Rectangle 109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3" name="Line 109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4" name="Line 109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5" name="Line 109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6" name="Line 109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7" name="Line 109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9" name="Rectangle 1101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0" name="Line 1102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1" name="Line 1103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2" name="Rectangle 1104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3" name="Rectangle 1105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8" name="Rectangle 1100"/>
          <p:cNvSpPr>
            <a:spLocks noChangeArrowheads="1"/>
          </p:cNvSpPr>
          <p:nvPr/>
        </p:nvSpPr>
        <p:spPr bwMode="auto">
          <a:xfrm>
            <a:off x="8040688" y="33718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15155" name="Rectangle 1107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515157" name="Text Box 1109"/>
          <p:cNvSpPr txBox="1">
            <a:spLocks noChangeArrowheads="1"/>
          </p:cNvSpPr>
          <p:nvPr/>
        </p:nvSpPr>
        <p:spPr bwMode="auto">
          <a:xfrm>
            <a:off x="5335588" y="3417888"/>
            <a:ext cx="2757487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DA3D"/>
                </a:solidFill>
                <a:latin typeface="Limon S1" charset="0"/>
              </a:rPr>
              <a:t>BI Tenøy½rdan;/ smuRTkalIeL eTAdl;smuRTsøab;³      mancMgay 75 éml_</a:t>
            </a:r>
          </a:p>
        </p:txBody>
      </p:sp>
      <p:sp>
        <p:nvSpPr>
          <p:cNvPr id="515159" name="Text Box 1111"/>
          <p:cNvSpPr txBox="1">
            <a:spLocks noChangeArrowheads="1"/>
          </p:cNvSpPr>
          <p:nvPr/>
        </p:nvSpPr>
        <p:spPr bwMode="auto">
          <a:xfrm>
            <a:off x="2786063" y="1028700"/>
            <a:ext cx="2278062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5000"/>
              </a:lnSpc>
              <a:spcBef>
                <a:spcPct val="50000"/>
              </a:spcBef>
            </a:pPr>
            <a:r>
              <a:rPr lang="en-US" sz="3200">
                <a:solidFill>
                  <a:srgbClr val="FFDA3D"/>
                </a:solidFill>
                <a:latin typeface="Limon S1" charset="0"/>
              </a:rPr>
              <a:t>BI kaeBINim eTAdl; eyrUsaLim³               mancMgay 80éml_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1" name="Picture 3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84427" name="Group 107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4428" name="Oval 108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4429" name="Oval 109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4430" name="Oval 110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4431" name="Oval 111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84323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6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7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8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9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0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1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2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3" name="Line 13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4" name="Line 14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5" name="Line 15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7" name="Rectangle 17"/>
          <p:cNvSpPr>
            <a:spLocks noChangeArrowheads="1"/>
          </p:cNvSpPr>
          <p:nvPr/>
        </p:nvSpPr>
        <p:spPr bwMode="auto">
          <a:xfrm>
            <a:off x="903288" y="2436813"/>
            <a:ext cx="2062162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Limon S1" charset="0"/>
              </a:rPr>
              <a:t>2&gt;       karqøgkat; sasn_sam:arI</a:t>
            </a:r>
            <a:endParaRPr lang="en-US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184338" name="Rectangle 18"/>
          <p:cNvSpPr>
            <a:spLocks noChangeArrowheads="1"/>
          </p:cNvSpPr>
          <p:nvPr/>
        </p:nvSpPr>
        <p:spPr bwMode="auto">
          <a:xfrm>
            <a:off x="212725" y="835025"/>
            <a:ext cx="2608263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Limon S1" charset="0"/>
              </a:rPr>
              <a:t>3&gt;       B½n§kic© GñkRsukkalIeLenA    kaeBINwm</a:t>
            </a:r>
          </a:p>
        </p:txBody>
      </p:sp>
      <p:sp>
        <p:nvSpPr>
          <p:cNvPr id="184342" name="Line 22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4407" name="Group 87"/>
          <p:cNvGrpSpPr>
            <a:grpSpLocks/>
          </p:cNvGrpSpPr>
          <p:nvPr/>
        </p:nvGrpSpPr>
        <p:grpSpPr bwMode="auto">
          <a:xfrm>
            <a:off x="5588000" y="2255838"/>
            <a:ext cx="3405188" cy="1079500"/>
            <a:chOff x="3520" y="1421"/>
            <a:chExt cx="2145" cy="680"/>
          </a:xfrm>
        </p:grpSpPr>
        <p:sp>
          <p:nvSpPr>
            <p:cNvPr id="184339" name="Rectangle 19"/>
            <p:cNvSpPr>
              <a:spLocks noChangeArrowheads="1"/>
            </p:cNvSpPr>
            <p:nvPr/>
          </p:nvSpPr>
          <p:spPr bwMode="auto">
            <a:xfrm>
              <a:off x="4088" y="1531"/>
              <a:ext cx="1577" cy="16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endParaRPr lang="en-US" sz="2000">
                <a:solidFill>
                  <a:schemeClr val="tx1"/>
                </a:solidFill>
                <a:latin typeface="Krone" charset="0"/>
              </a:endParaRPr>
            </a:p>
          </p:txBody>
        </p:sp>
        <p:sp>
          <p:nvSpPr>
            <p:cNvPr id="184344" name="Line 24"/>
            <p:cNvSpPr>
              <a:spLocks noChangeShapeType="1"/>
            </p:cNvSpPr>
            <p:nvPr/>
          </p:nvSpPr>
          <p:spPr bwMode="auto">
            <a:xfrm flipH="1">
              <a:off x="3520" y="1701"/>
              <a:ext cx="533" cy="400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349" name="Oval 29"/>
            <p:cNvSpPr>
              <a:spLocks noChangeArrowheads="1"/>
            </p:cNvSpPr>
            <p:nvPr/>
          </p:nvSpPr>
          <p:spPr bwMode="auto">
            <a:xfrm>
              <a:off x="4020" y="1421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4353" name="Line 33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57" name="Rectangle 37"/>
          <p:cNvSpPr>
            <a:spLocks noChangeArrowheads="1"/>
          </p:cNvSpPr>
          <p:nvPr/>
        </p:nvSpPr>
        <p:spPr bwMode="auto">
          <a:xfrm>
            <a:off x="430213" y="5915025"/>
            <a:ext cx="8408987" cy="820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pøÚvrukçCati én kareFVIdMeNIrrbs;RBHeys</a:t>
            </a:r>
            <a:r>
              <a:rPr lang="ja-JP" alt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‘</a:t>
            </a:r>
            <a:r>
              <a:rPr 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Uv&gt;&gt;&gt;</a:t>
            </a:r>
          </a:p>
        </p:txBody>
      </p:sp>
      <p:sp>
        <p:nvSpPr>
          <p:cNvPr id="184392" name="Text Box 72"/>
          <p:cNvSpPr txBox="1">
            <a:spLocks noChangeArrowheads="1"/>
          </p:cNvSpPr>
          <p:nvPr/>
        </p:nvSpPr>
        <p:spPr bwMode="auto">
          <a:xfrm>
            <a:off x="1792288" y="0"/>
            <a:ext cx="5957887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lUka 19³ 1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84408" name="AutoShape 88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9" name="Rectangle 89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0" name="Line 90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1" name="Line 91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2" name="Line 92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3" name="Line 93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4" name="Line 94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6" name="Rectangle 9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7" name="Line 97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8" name="Line 98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9" name="Rectangle 99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0" name="Rectangle 100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2" name="Text Box 102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4424" name="Oval 104"/>
          <p:cNvSpPr>
            <a:spLocks noChangeArrowheads="1"/>
          </p:cNvSpPr>
          <p:nvPr/>
        </p:nvSpPr>
        <p:spPr bwMode="auto">
          <a:xfrm>
            <a:off x="7661275" y="2238375"/>
            <a:ext cx="1084263" cy="4921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3" name="Rectangle 113"/>
          <p:cNvSpPr>
            <a:spLocks noChangeArrowheads="1"/>
          </p:cNvSpPr>
          <p:nvPr/>
        </p:nvSpPr>
        <p:spPr bwMode="auto">
          <a:xfrm>
            <a:off x="506413" y="4010025"/>
            <a:ext cx="2405062" cy="11842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>
                <a:solidFill>
                  <a:srgbClr val="FFFF00"/>
                </a:solidFill>
                <a:latin typeface="Limon S1" charset="0"/>
              </a:rPr>
              <a:t>1&gt;       B½n§kic©dMbUgrbs;      </a:t>
            </a:r>
          </a:p>
          <a:p>
            <a:r>
              <a:rPr lang="en-US" sz="2400">
                <a:solidFill>
                  <a:srgbClr val="FFFF00"/>
                </a:solidFill>
                <a:latin typeface="Limon S1" charset="0"/>
              </a:rPr>
              <a:t>                  RBHGm©as;enA </a:t>
            </a:r>
          </a:p>
          <a:p>
            <a:r>
              <a:rPr lang="en-US" sz="2400">
                <a:solidFill>
                  <a:schemeClr val="tx1"/>
                </a:solidFill>
                <a:latin typeface="Limon S1" charset="0"/>
              </a:rPr>
              <a:t>                      </a:t>
            </a:r>
            <a:r>
              <a:rPr lang="en-US" sz="2400">
                <a:solidFill>
                  <a:srgbClr val="FFFF00"/>
                </a:solidFill>
                <a:latin typeface="Limon S1" charset="0"/>
              </a:rPr>
              <a:t>eyrUsaLim</a:t>
            </a:r>
            <a:endParaRPr lang="en-US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184435" name="Oval 115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6" name="Line 116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7" name="Rectangle 1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184415" name="Rectangle 95"/>
          <p:cNvSpPr>
            <a:spLocks noChangeArrowheads="1"/>
          </p:cNvSpPr>
          <p:nvPr/>
        </p:nvSpPr>
        <p:spPr bwMode="auto">
          <a:xfrm>
            <a:off x="8034338" y="33718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184438" name="Rectangle 118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184439" name="Rectangle 119"/>
          <p:cNvSpPr>
            <a:spLocks noChangeArrowheads="1"/>
          </p:cNvSpPr>
          <p:nvPr/>
        </p:nvSpPr>
        <p:spPr bwMode="auto">
          <a:xfrm>
            <a:off x="6469063" y="2270125"/>
            <a:ext cx="2062162" cy="4540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4&gt;</a:t>
            </a:r>
            <a:r>
              <a:rPr lang="en-US" sz="2400">
                <a:solidFill>
                  <a:srgbClr val="FFFF00"/>
                </a:solidFill>
                <a:latin typeface="Limon S1" charset="0"/>
              </a:rPr>
              <a:t>       </a:t>
            </a:r>
            <a:r>
              <a:rPr lang="en-US" sz="2400">
                <a:solidFill>
                  <a:schemeClr val="tx1"/>
                </a:solidFill>
                <a:latin typeface="Limon S1" charset="0"/>
              </a:rPr>
              <a:t>B½n§kic©enA</a:t>
            </a:r>
            <a:r>
              <a:rPr lang="en-US" sz="2400">
                <a:solidFill>
                  <a:srgbClr val="FFFF00"/>
                </a:solidFill>
                <a:latin typeface="Limon S1" charset="0"/>
              </a:rPr>
              <a:t>     RsukeBer: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4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8" name="Text Box 4"/>
          <p:cNvSpPr txBox="1">
            <a:spLocks noChangeArrowheads="1"/>
          </p:cNvSpPr>
          <p:nvPr/>
        </p:nvSpPr>
        <p:spPr bwMode="auto">
          <a:xfrm>
            <a:off x="533400" y="65595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87429" name="Text Box 5"/>
          <p:cNvSpPr txBox="1">
            <a:spLocks noChangeArrowheads="1"/>
          </p:cNvSpPr>
          <p:nvPr/>
        </p:nvSpPr>
        <p:spPr bwMode="auto">
          <a:xfrm>
            <a:off x="1804988" y="0"/>
            <a:ext cx="5957887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lUka 19³ 2-10</a:t>
            </a:r>
          </a:p>
        </p:txBody>
      </p:sp>
      <p:sp>
        <p:nvSpPr>
          <p:cNvPr id="487451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pic>
        <p:nvPicPr>
          <p:cNvPr id="487453" name="Picture 29" descr="JERICHO PALMS.jpgx                                             00001490John Fryman's iPod             B864A310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625" y="504825"/>
            <a:ext cx="7991475" cy="5759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7456" name="Picture 32" descr="C:\0Images\Todd Sites\0Adds\3 Judah adds\062100 Jericho adds\sr\Sycamore tree in Jericho, tb n0621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963" y="522288"/>
            <a:ext cx="7934325" cy="57562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87431" name="AutoShape 7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32" name="Rectangle 8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33" name="Line 9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34" name="Line 10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35" name="Line 11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36" name="Line 12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37" name="Line 13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39" name="Rectangle 15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40" name="Line 16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41" name="Line 17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42" name="Rectangle 18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43" name="Rectangle 19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54" name="Text Box 30"/>
          <p:cNvSpPr txBox="1">
            <a:spLocks noChangeArrowheads="1"/>
          </p:cNvSpPr>
          <p:nvPr/>
        </p:nvSpPr>
        <p:spPr bwMode="auto">
          <a:xfrm>
            <a:off x="1046163" y="5014913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RBHeys</a:t>
            </a:r>
            <a:r>
              <a:rPr lang="ja-JP" altLang="en-US" sz="4000">
                <a:solidFill>
                  <a:srgbClr val="FFFFFF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FF"/>
                </a:solidFill>
                <a:latin typeface="Limon S1" charset="0"/>
              </a:rPr>
              <a:t>Uv )anyagelITwkdIrbs;RTg</a:t>
            </a:r>
            <a:r>
              <a:rPr lang="en-US" sz="4000" b="0">
                <a:solidFill>
                  <a:srgbClr val="FFFFFF"/>
                </a:solidFill>
                <a:latin typeface="Limon S1" charset="0"/>
              </a:rPr>
              <a:t>;³</a:t>
            </a:r>
          </a:p>
        </p:txBody>
      </p:sp>
      <p:sp>
        <p:nvSpPr>
          <p:cNvPr id="487455" name="Text Box 31"/>
          <p:cNvSpPr txBox="1">
            <a:spLocks noChangeArrowheads="1"/>
          </p:cNvSpPr>
          <p:nvPr/>
        </p:nvSpPr>
        <p:spPr bwMode="auto">
          <a:xfrm>
            <a:off x="1198563" y="5495925"/>
            <a:ext cx="6391275" cy="762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FFFFFF"/>
                </a:solidFill>
                <a:latin typeface="Limon S1" charset="0"/>
              </a:rPr>
              <a:t>saex enA elIedIm]Tum&lt;r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487457" name="Text Box 33"/>
          <p:cNvSpPr txBox="1">
            <a:spLocks noChangeArrowheads="1"/>
          </p:cNvSpPr>
          <p:nvPr/>
        </p:nvSpPr>
        <p:spPr bwMode="auto">
          <a:xfrm>
            <a:off x="8604250" y="6376988"/>
            <a:ext cx="298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1</a:t>
            </a:r>
          </a:p>
        </p:txBody>
      </p:sp>
      <p:sp>
        <p:nvSpPr>
          <p:cNvPr id="487438" name="Rectangle 14"/>
          <p:cNvSpPr>
            <a:spLocks noChangeArrowheads="1"/>
          </p:cNvSpPr>
          <p:nvPr/>
        </p:nvSpPr>
        <p:spPr bwMode="auto">
          <a:xfrm>
            <a:off x="8034338" y="33718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487458" name="Rectangle 34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487459" name="Text Box 35"/>
          <p:cNvSpPr txBox="1">
            <a:spLocks noChangeArrowheads="1"/>
          </p:cNvSpPr>
          <p:nvPr/>
        </p:nvSpPr>
        <p:spPr bwMode="auto">
          <a:xfrm>
            <a:off x="6483350" y="6156325"/>
            <a:ext cx="2208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7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456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75" name="Picture 3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85450" name="Group 106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5451" name="Oval 107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5452" name="Oval 108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5453" name="Oval 109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5454" name="Oval 110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85347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0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1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2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3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4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5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6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7" name="Line 13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8" name="Line 14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9" name="Line 15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61" name="Rectangle 17"/>
          <p:cNvSpPr>
            <a:spLocks noChangeArrowheads="1"/>
          </p:cNvSpPr>
          <p:nvPr/>
        </p:nvSpPr>
        <p:spPr bwMode="auto">
          <a:xfrm>
            <a:off x="763588" y="2436813"/>
            <a:ext cx="2062162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Limon S1" charset="0"/>
              </a:rPr>
              <a:t>2&gt;       karqøgkat; sasn_sam:arI</a:t>
            </a:r>
            <a:endParaRPr lang="en-US" sz="2000">
              <a:solidFill>
                <a:srgbClr val="FAFD00"/>
              </a:solidFill>
              <a:latin typeface="Krone" charset="0"/>
            </a:endParaRPr>
          </a:p>
        </p:txBody>
      </p:sp>
      <p:sp>
        <p:nvSpPr>
          <p:cNvPr id="185362" name="Rectangle 18"/>
          <p:cNvSpPr>
            <a:spLocks noChangeArrowheads="1"/>
          </p:cNvSpPr>
          <p:nvPr/>
        </p:nvSpPr>
        <p:spPr bwMode="auto">
          <a:xfrm>
            <a:off x="187325" y="873125"/>
            <a:ext cx="2608263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Limon S1" charset="0"/>
              </a:rPr>
              <a:t>3&gt;       B½n§kic© GñkRsukkalIeL enA    kaeBINwm</a:t>
            </a:r>
          </a:p>
        </p:txBody>
      </p:sp>
      <p:sp>
        <p:nvSpPr>
          <p:cNvPr id="185366" name="Line 22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68" name="Line 24"/>
          <p:cNvSpPr>
            <a:spLocks noChangeShapeType="1"/>
          </p:cNvSpPr>
          <p:nvPr/>
        </p:nvSpPr>
        <p:spPr bwMode="auto">
          <a:xfrm flipH="1">
            <a:off x="5588000" y="2674938"/>
            <a:ext cx="947738" cy="660400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76" name="Line 32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80" name="Rectangle 36"/>
          <p:cNvSpPr>
            <a:spLocks noChangeArrowheads="1"/>
          </p:cNvSpPr>
          <p:nvPr/>
        </p:nvSpPr>
        <p:spPr bwMode="auto">
          <a:xfrm>
            <a:off x="430213" y="5915025"/>
            <a:ext cx="8408987" cy="820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pøÚvrukçCati én kareFVIdMeNIrrbs;RBHeys</a:t>
            </a:r>
            <a:r>
              <a:rPr lang="ja-JP" alt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‘</a:t>
            </a:r>
            <a:r>
              <a:rPr 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Uv&gt;&gt;&gt;</a:t>
            </a:r>
          </a:p>
        </p:txBody>
      </p:sp>
      <p:sp>
        <p:nvSpPr>
          <p:cNvPr id="185414" name="Text Box 70"/>
          <p:cNvSpPr txBox="1">
            <a:spLocks noChangeArrowheads="1"/>
          </p:cNvSpPr>
          <p:nvPr/>
        </p:nvSpPr>
        <p:spPr bwMode="auto">
          <a:xfrm>
            <a:off x="1774825" y="0"/>
            <a:ext cx="5957888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m:afay 21³ 10-14/ y:Uhan 12³ 13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85430" name="AutoShape 86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1" name="Rectangle 87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2" name="Line 88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3" name="Line 89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4" name="Line 90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5" name="Line 91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6" name="Line 92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8" name="Rectangle 94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9" name="Line 95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40" name="Line 96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41" name="Rectangle 97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42" name="Rectangle 98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44" name="Text Box 10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185446" name="Group 102"/>
          <p:cNvGrpSpPr>
            <a:grpSpLocks/>
          </p:cNvGrpSpPr>
          <p:nvPr/>
        </p:nvGrpSpPr>
        <p:grpSpPr bwMode="auto">
          <a:xfrm>
            <a:off x="4762500" y="4402138"/>
            <a:ext cx="3724275" cy="787400"/>
            <a:chOff x="3000" y="2773"/>
            <a:chExt cx="2346" cy="496"/>
          </a:xfrm>
        </p:grpSpPr>
        <p:sp>
          <p:nvSpPr>
            <p:cNvPr id="185364" name="Rectangle 20"/>
            <p:cNvSpPr>
              <a:spLocks noChangeArrowheads="1"/>
            </p:cNvSpPr>
            <p:nvPr/>
          </p:nvSpPr>
          <p:spPr bwMode="auto">
            <a:xfrm>
              <a:off x="4015" y="3034"/>
              <a:ext cx="1331" cy="16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  <a:latin typeface="Krone" charset="0"/>
                </a:rPr>
                <a:t> </a:t>
              </a:r>
            </a:p>
          </p:txBody>
        </p:sp>
        <p:sp>
          <p:nvSpPr>
            <p:cNvPr id="185369" name="Line 25"/>
            <p:cNvSpPr>
              <a:spLocks noChangeShapeType="1"/>
            </p:cNvSpPr>
            <p:nvPr/>
          </p:nvSpPr>
          <p:spPr bwMode="auto">
            <a:xfrm flipH="1" flipV="1">
              <a:off x="3000" y="2773"/>
              <a:ext cx="992" cy="280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374" name="Oval 30"/>
            <p:cNvSpPr>
              <a:spLocks noChangeArrowheads="1"/>
            </p:cNvSpPr>
            <p:nvPr/>
          </p:nvSpPr>
          <p:spPr bwMode="auto">
            <a:xfrm>
              <a:off x="3991" y="2922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5447" name="Oval 103"/>
          <p:cNvSpPr>
            <a:spLocks noChangeArrowheads="1"/>
          </p:cNvSpPr>
          <p:nvPr/>
        </p:nvSpPr>
        <p:spPr bwMode="auto">
          <a:xfrm>
            <a:off x="6302375" y="4999038"/>
            <a:ext cx="224472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56" name="Rectangle 112"/>
          <p:cNvSpPr>
            <a:spLocks noChangeArrowheads="1"/>
          </p:cNvSpPr>
          <p:nvPr/>
        </p:nvSpPr>
        <p:spPr bwMode="auto">
          <a:xfrm>
            <a:off x="557213" y="3984625"/>
            <a:ext cx="2405062" cy="1184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>
                <a:solidFill>
                  <a:srgbClr val="FFFF00"/>
                </a:solidFill>
                <a:latin typeface="Limon S1" charset="0"/>
              </a:rPr>
              <a:t>1&gt;       B½n§kic©dMbUgrbs;      </a:t>
            </a:r>
          </a:p>
          <a:p>
            <a:r>
              <a:rPr lang="en-US" sz="2400">
                <a:solidFill>
                  <a:srgbClr val="FFFF00"/>
                </a:solidFill>
                <a:latin typeface="Limon S1" charset="0"/>
              </a:rPr>
              <a:t>                  RBHGm©as;enA </a:t>
            </a:r>
          </a:p>
          <a:p>
            <a:r>
              <a:rPr lang="en-US" sz="2400">
                <a:solidFill>
                  <a:schemeClr val="tx1"/>
                </a:solidFill>
                <a:latin typeface="Limon S1" charset="0"/>
              </a:rPr>
              <a:t>                      </a:t>
            </a:r>
            <a:r>
              <a:rPr lang="en-US" sz="2400">
                <a:solidFill>
                  <a:srgbClr val="FFFF00"/>
                </a:solidFill>
                <a:latin typeface="Limon S1" charset="0"/>
              </a:rPr>
              <a:t>eyrUsaLim</a:t>
            </a:r>
            <a:endParaRPr lang="en-US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185458" name="Oval 114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59" name="Line 115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60" name="Rectangle 116"/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185437" name="Rectangle 93"/>
          <p:cNvSpPr>
            <a:spLocks noChangeArrowheads="1"/>
          </p:cNvSpPr>
          <p:nvPr/>
        </p:nvSpPr>
        <p:spPr bwMode="auto">
          <a:xfrm>
            <a:off x="8040688" y="33718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185461" name="Rectangle 117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185462" name="Rectangle 118"/>
          <p:cNvSpPr>
            <a:spLocks noChangeArrowheads="1"/>
          </p:cNvSpPr>
          <p:nvPr/>
        </p:nvSpPr>
        <p:spPr bwMode="auto">
          <a:xfrm>
            <a:off x="6496050" y="2357438"/>
            <a:ext cx="2062163" cy="4540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Limon S1" charset="0"/>
              </a:rPr>
              <a:t>4&gt;       B½n§kic©enA   RsukeBer:</a:t>
            </a:r>
          </a:p>
        </p:txBody>
      </p:sp>
      <p:sp>
        <p:nvSpPr>
          <p:cNvPr id="185463" name="Rectangle 119"/>
          <p:cNvSpPr>
            <a:spLocks noChangeArrowheads="1"/>
          </p:cNvSpPr>
          <p:nvPr/>
        </p:nvSpPr>
        <p:spPr bwMode="auto">
          <a:xfrm>
            <a:off x="6424613" y="4621213"/>
            <a:ext cx="2208212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5&gt;</a:t>
            </a:r>
            <a:r>
              <a:rPr lang="en-US" sz="2400">
                <a:solidFill>
                  <a:srgbClr val="FFFF00"/>
                </a:solidFill>
                <a:latin typeface="Limon S1" charset="0"/>
              </a:rPr>
              <a:t>       </a:t>
            </a:r>
            <a:r>
              <a:rPr lang="en-US" sz="2400">
                <a:solidFill>
                  <a:schemeClr val="tx1"/>
                </a:solidFill>
                <a:latin typeface="Limon S1" charset="0"/>
              </a:rPr>
              <a:t>B½n§kic©cugeRkaybg¥s;enA</a:t>
            </a:r>
            <a:r>
              <a:rPr lang="en-US" sz="2400">
                <a:solidFill>
                  <a:srgbClr val="FFFF00"/>
                </a:solidFill>
                <a:latin typeface="Limon S1" charset="0"/>
              </a:rPr>
              <a:t>     eyrUsaLim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5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44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221" name="Picture 1101" descr="temple mt from olives.X                                        00000010BIG MAC                        ABA78158:"/>
          <p:cNvPicPr>
            <a:picLocks noChangeAspect="1" noChangeArrowheads="1"/>
          </p:cNvPicPr>
          <p:nvPr/>
        </p:nvPicPr>
        <p:blipFill>
          <a:blip r:embed="rId3" cstate="screen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50" y="525463"/>
            <a:ext cx="8004175" cy="5802312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0149" name="Rectangle 1029"/>
          <p:cNvSpPr>
            <a:spLocks noChangeArrowheads="1"/>
          </p:cNvSpPr>
          <p:nvPr/>
        </p:nvSpPr>
        <p:spPr bwMode="auto">
          <a:xfrm>
            <a:off x="496888" y="5721350"/>
            <a:ext cx="8264525" cy="113665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PñM m:UrIya: énG½R)ahaM³</a:t>
            </a:r>
            <a:endParaRPr lang="en-US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95000"/>
              </a:lnSpc>
            </a:pP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TItaMgénRBHviharsasn_yUda</a:t>
            </a: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390190" name="Text Box 1070"/>
          <p:cNvSpPr txBox="1">
            <a:spLocks noChangeArrowheads="1"/>
          </p:cNvSpPr>
          <p:nvPr/>
        </p:nvSpPr>
        <p:spPr bwMode="auto">
          <a:xfrm>
            <a:off x="1770063" y="0"/>
            <a:ext cx="5957887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m:afay 21³ 12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90205" name="AutoShape 1085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206" name="Rectangle 1086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207" name="Line 1087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208" name="Line 1088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209" name="Line 1089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210" name="Line 1090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211" name="Line 1091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213" name="Rectangle 1093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214" name="Line 1094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215" name="Line 1095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216" name="Rectangle 1096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217" name="Rectangle 1097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219" name="Text Box 1099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pic>
        <p:nvPicPr>
          <p:cNvPr id="390170" name="Picture 1050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1"/>
          <a:stretch>
            <a:fillRect/>
          </a:stretch>
        </p:blipFill>
        <p:spPr bwMode="auto">
          <a:xfrm>
            <a:off x="5930900" y="1325563"/>
            <a:ext cx="2627313" cy="142716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90223" name="Rectangle 1103"/>
          <p:cNvSpPr>
            <a:spLocks noChangeArrowheads="1"/>
          </p:cNvSpPr>
          <p:nvPr/>
        </p:nvSpPr>
        <p:spPr bwMode="auto">
          <a:xfrm>
            <a:off x="6084888" y="1441450"/>
            <a:ext cx="2328862" cy="1195388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226" name="Rectangle 110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390228" name="Text Box 1108"/>
          <p:cNvSpPr txBox="1">
            <a:spLocks noChangeArrowheads="1"/>
          </p:cNvSpPr>
          <p:nvPr/>
        </p:nvSpPr>
        <p:spPr bwMode="auto">
          <a:xfrm>
            <a:off x="8570913" y="6419850"/>
            <a:ext cx="32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2</a:t>
            </a:r>
          </a:p>
        </p:txBody>
      </p:sp>
      <p:pic>
        <p:nvPicPr>
          <p:cNvPr id="390229" name="Picture 1109" descr="Golden Gate, Dome of Tablets fr Mt of Olives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4038" y="3143250"/>
            <a:ext cx="3278187" cy="2459038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90212" name="Rectangle 1092"/>
          <p:cNvSpPr>
            <a:spLocks noChangeArrowheads="1"/>
          </p:cNvSpPr>
          <p:nvPr/>
        </p:nvSpPr>
        <p:spPr bwMode="auto">
          <a:xfrm>
            <a:off x="8034338" y="33718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390230" name="Rectangle 1110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390231" name="Text Box 1111"/>
          <p:cNvSpPr txBox="1">
            <a:spLocks noChangeArrowheads="1"/>
          </p:cNvSpPr>
          <p:nvPr/>
        </p:nvSpPr>
        <p:spPr bwMode="auto">
          <a:xfrm>
            <a:off x="6686550" y="6207125"/>
            <a:ext cx="2208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0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90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90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0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0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0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0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22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6" name="Picture 1032" descr="MOD J'LEM W/ NEW TEMPLE                                        00000002Zip 100                        AB89E6CB:"/>
          <p:cNvPicPr>
            <a:picLocks noChangeAspect="1" noChangeArrowheads="1"/>
          </p:cNvPicPr>
          <p:nvPr/>
        </p:nvPicPr>
        <p:blipFill>
          <a:blip r:embed="rId2" cstate="screen">
            <a:lum bright="18000" contras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00" y="620713"/>
            <a:ext cx="7900988" cy="56594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9973" name="Rectangle 1029"/>
          <p:cNvSpPr>
            <a:spLocks noChangeArrowheads="1"/>
          </p:cNvSpPr>
          <p:nvPr/>
        </p:nvSpPr>
        <p:spPr bwMode="auto">
          <a:xfrm>
            <a:off x="1246188" y="5422900"/>
            <a:ext cx="6634162" cy="1066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RbsinebI RBHvihar enA RKaRBHeys</a:t>
            </a:r>
            <a:r>
              <a:rPr lang="ja-JP" alt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‘</a:t>
            </a:r>
            <a:r>
              <a:rPr 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Uv                               enAEt bBaÄrnwgfál;&gt;&gt;&gt;</a:t>
            </a:r>
            <a:endParaRPr lang="en-US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0026" name="AutoShape 108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0027" name="Rectangle 108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0028" name="Line 108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0029" name="Line 108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0030" name="Line 108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0031" name="Line 108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0032" name="Line 108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0035" name="Rectangle 1091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0036" name="Line 1092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0037" name="Line 1093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0038" name="Rectangle 1094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0039" name="Rectangle 1095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0041" name="Text Box 1097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40046" name="Rectangle 110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340047" name="Text Box 1103"/>
          <p:cNvSpPr txBox="1">
            <a:spLocks noChangeArrowheads="1"/>
          </p:cNvSpPr>
          <p:nvPr/>
        </p:nvSpPr>
        <p:spPr bwMode="auto">
          <a:xfrm>
            <a:off x="1770063" y="0"/>
            <a:ext cx="5957887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m:afay 21³ 12</a:t>
            </a:r>
          </a:p>
        </p:txBody>
      </p:sp>
      <p:sp>
        <p:nvSpPr>
          <p:cNvPr id="340033" name="Rectangle 1089"/>
          <p:cNvSpPr>
            <a:spLocks noChangeArrowheads="1"/>
          </p:cNvSpPr>
          <p:nvPr/>
        </p:nvSpPr>
        <p:spPr bwMode="auto">
          <a:xfrm>
            <a:off x="8027988" y="33718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340050" name="Rectangle 1106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340051" name="Text Box 1107"/>
          <p:cNvSpPr txBox="1">
            <a:spLocks noChangeArrowheads="1"/>
          </p:cNvSpPr>
          <p:nvPr/>
        </p:nvSpPr>
        <p:spPr bwMode="auto">
          <a:xfrm>
            <a:off x="6483350" y="6156325"/>
            <a:ext cx="2208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31496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4" name="AutoShape 4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2933700" y="900113"/>
            <a:ext cx="1890713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 </a:t>
            </a:r>
            <a:r>
              <a:rPr lang="en-US" sz="4800" b="0">
                <a:solidFill>
                  <a:schemeClr val="accent1"/>
                </a:solidFill>
                <a:latin typeface="Limon R1" charset="0"/>
              </a:rPr>
              <a:t>RBHeys</a:t>
            </a:r>
            <a:r>
              <a:rPr lang="ja-JP" altLang="en-US" sz="4800" b="0">
                <a:solidFill>
                  <a:schemeClr val="accent1"/>
                </a:solidFill>
                <a:latin typeface="Arial"/>
              </a:rPr>
              <a:t>‘</a:t>
            </a:r>
            <a:r>
              <a:rPr lang="en-US" sz="4800" b="0">
                <a:solidFill>
                  <a:schemeClr val="accent1"/>
                </a:solidFill>
                <a:latin typeface="Limon R1" charset="0"/>
              </a:rPr>
              <a:t>Uv</a:t>
            </a:r>
            <a:endParaRPr lang="en-US" sz="3600">
              <a:solidFill>
                <a:schemeClr val="accent1"/>
              </a:solidFill>
              <a:latin typeface="Times" charset="0"/>
            </a:endParaRPr>
          </a:p>
        </p:txBody>
      </p:sp>
      <p:sp>
        <p:nvSpPr>
          <p:cNvPr id="174087" name="Line 7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8" name="Line 8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9" name="Line 9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0" name="Line 10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1" name="Line 11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2" name="Line 12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3" name="Line 13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4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5" name="Rectangle 15"/>
          <p:cNvSpPr>
            <a:spLocks noChangeArrowheads="1"/>
          </p:cNvSpPr>
          <p:nvPr/>
        </p:nvSpPr>
        <p:spPr bwMode="auto">
          <a:xfrm>
            <a:off x="3948113" y="1730375"/>
            <a:ext cx="1019175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i="1">
                <a:solidFill>
                  <a:schemeClr val="accent1"/>
                </a:solidFill>
                <a:latin typeface="Limon S1" charset="0"/>
              </a:rPr>
              <a:t>RBHCnµ </a:t>
            </a: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3732213" y="2197100"/>
            <a:ext cx="1173162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i="1">
                <a:solidFill>
                  <a:schemeClr val="bg2"/>
                </a:solidFill>
                <a:latin typeface="Limon S1" charset="0"/>
              </a:rPr>
              <a:t>eQIqáag </a:t>
            </a:r>
          </a:p>
        </p:txBody>
      </p:sp>
      <p:sp>
        <p:nvSpPr>
          <p:cNvPr id="174100" name="AutoShape 20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1" name="Rectangle 21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  <a:endParaRPr lang="en-US" sz="8800" b="0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174104" name="Rectangle 24"/>
          <p:cNvSpPr>
            <a:spLocks noChangeArrowheads="1"/>
          </p:cNvSpPr>
          <p:nvPr/>
        </p:nvSpPr>
        <p:spPr bwMode="auto">
          <a:xfrm>
            <a:off x="3657600" y="2819400"/>
            <a:ext cx="4521200" cy="2832100"/>
          </a:xfrm>
          <a:prstGeom prst="rect">
            <a:avLst/>
          </a:prstGeom>
          <a:solidFill>
            <a:srgbClr val="006B6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6" name="Text Box 26"/>
          <p:cNvSpPr txBox="1">
            <a:spLocks noChangeArrowheads="1"/>
          </p:cNvSpPr>
          <p:nvPr/>
        </p:nvSpPr>
        <p:spPr bwMode="auto">
          <a:xfrm>
            <a:off x="3684588" y="2781300"/>
            <a:ext cx="4729162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>
                <a:solidFill>
                  <a:srgbClr val="FAFD00"/>
                </a:solidFill>
                <a:latin typeface="Limon R1" charset="0"/>
              </a:rPr>
              <a:t>• </a:t>
            </a:r>
            <a:r>
              <a:rPr lang="en-US" sz="4000" b="0">
                <a:solidFill>
                  <a:srgbClr val="FAFD00"/>
                </a:solidFill>
                <a:latin typeface="Limon R1" charset="0"/>
              </a:rPr>
              <a:t>sBaØa fµI</a:t>
            </a:r>
          </a:p>
        </p:txBody>
      </p:sp>
      <p:sp>
        <p:nvSpPr>
          <p:cNvPr id="174153" name="Text Box 73"/>
          <p:cNvSpPr txBox="1">
            <a:spLocks noChangeArrowheads="1"/>
          </p:cNvSpPr>
          <p:nvPr/>
        </p:nvSpPr>
        <p:spPr bwMode="auto">
          <a:xfrm>
            <a:off x="1762125" y="0"/>
            <a:ext cx="5957888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m:afay 26³ 28/ m:akus 14³ 24/ lUka 22³ 20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74170" name="AutoShape 9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1" name="Rectangle 91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2" name="Line 9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3" name="Line 9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4" name="Line 9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5" name="Line 9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6" name="Line 9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9" name="Rectangle 9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0" name="Line 10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1" name="Line 10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2" name="Rectangle 10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3" name="Rectangle 10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5" name="Text Box 10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4189" name="Rectangle 10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174177" name="Rectangle 97"/>
          <p:cNvSpPr>
            <a:spLocks noChangeArrowheads="1"/>
          </p:cNvSpPr>
          <p:nvPr/>
        </p:nvSpPr>
        <p:spPr bwMode="auto">
          <a:xfrm>
            <a:off x="8040688" y="33845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174191" name="Rectangle 111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174192" name="Rectangle 112"/>
          <p:cNvSpPr>
            <a:spLocks noChangeArrowheads="1"/>
          </p:cNvSpPr>
          <p:nvPr/>
        </p:nvSpPr>
        <p:spPr bwMode="auto">
          <a:xfrm>
            <a:off x="8121650" y="3678238"/>
            <a:ext cx="58578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eQIqáag </a:t>
            </a:r>
          </a:p>
        </p:txBody>
      </p:sp>
      <p:sp>
        <p:nvSpPr>
          <p:cNvPr id="174193" name="Text Box 113"/>
          <p:cNvSpPr txBox="1">
            <a:spLocks noChangeArrowheads="1"/>
          </p:cNvSpPr>
          <p:nvPr/>
        </p:nvSpPr>
        <p:spPr bwMode="auto">
          <a:xfrm>
            <a:off x="6623050" y="6169025"/>
            <a:ext cx="2208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7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6" grpId="0" autoUpdateAnimBg="0"/>
      <p:bldP spid="174104" grpId="0" animBg="1"/>
      <p:bldP spid="174106" grpId="0" build="p" autoUpdateAnimBg="0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878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882" name="Rectangle 18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pic>
        <p:nvPicPr>
          <p:cNvPr id="420894" name="Picture 30" descr="GETHSEMENE PATH.PCT                                            00000002untitled                       B4DC4E0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9563" y="720725"/>
            <a:ext cx="5484812" cy="33639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895" name="Picture 31" descr="GETHSEMENE.PCT                                                 00000002untitled                       B4DC4EF3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775" y="2581275"/>
            <a:ext cx="3705225" cy="28797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897" name="Rectangle 33"/>
          <p:cNvSpPr>
            <a:spLocks noChangeArrowheads="1"/>
          </p:cNvSpPr>
          <p:nvPr/>
        </p:nvSpPr>
        <p:spPr bwMode="auto">
          <a:xfrm>
            <a:off x="357188" y="5530850"/>
            <a:ext cx="8226425" cy="971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>
                <a:solidFill>
                  <a:srgbClr val="FFFF00"/>
                </a:solidFill>
                <a:latin typeface="Limon S1" charset="0"/>
              </a:rPr>
              <a:t>{ »RBHvrbitaeGIy ebIsinCaRTg;sBVRBHhb£T½y  enaHsUmykEBgenHecjBITUlbgÁMeTA b:uEnþ kuMtamcitþTUlbgÁMeLIy sUmtamEtRBHhb£T½yRTg;vij } .</a:t>
            </a: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420898" name="Text Box 34"/>
          <p:cNvSpPr txBox="1">
            <a:spLocks noChangeArrowheads="1"/>
          </p:cNvSpPr>
          <p:nvPr/>
        </p:nvSpPr>
        <p:spPr bwMode="auto">
          <a:xfrm>
            <a:off x="4565650" y="4267200"/>
            <a:ext cx="3833813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latin typeface="Limon S1" charset="0"/>
              </a:rPr>
              <a:t>enAelI PñMedImGUlIv³ c,arEKtesm:anI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420933" name="Text Box 69"/>
          <p:cNvSpPr txBox="1">
            <a:spLocks noChangeArrowheads="1"/>
          </p:cNvSpPr>
          <p:nvPr/>
        </p:nvSpPr>
        <p:spPr bwMode="auto">
          <a:xfrm>
            <a:off x="1774825" y="0"/>
            <a:ext cx="5957888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lUka 22³ 42</a:t>
            </a:r>
          </a:p>
        </p:txBody>
      </p:sp>
      <p:sp>
        <p:nvSpPr>
          <p:cNvPr id="420950" name="AutoShape 86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51" name="Rectangle 87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52" name="Line 88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53" name="Line 89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54" name="Line 90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55" name="Line 91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56" name="Line 92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59" name="Rectangle 95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60" name="Line 96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61" name="Line 97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62" name="Rectangle 98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63" name="Rectangle 99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65" name="Text Box 101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0968" name="Text Box 104"/>
          <p:cNvSpPr txBox="1">
            <a:spLocks noChangeArrowheads="1"/>
          </p:cNvSpPr>
          <p:nvPr/>
        </p:nvSpPr>
        <p:spPr bwMode="auto">
          <a:xfrm>
            <a:off x="8607425" y="6380163"/>
            <a:ext cx="298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1</a:t>
            </a:r>
          </a:p>
        </p:txBody>
      </p:sp>
      <p:sp>
        <p:nvSpPr>
          <p:cNvPr id="420969" name="Rectangle 10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420957" name="Rectangle 93"/>
          <p:cNvSpPr>
            <a:spLocks noChangeArrowheads="1"/>
          </p:cNvSpPr>
          <p:nvPr/>
        </p:nvSpPr>
        <p:spPr bwMode="auto">
          <a:xfrm>
            <a:off x="8034338" y="33591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420971" name="Rectangle 107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420972" name="Rectangle 108"/>
          <p:cNvSpPr>
            <a:spLocks noChangeArrowheads="1"/>
          </p:cNvSpPr>
          <p:nvPr/>
        </p:nvSpPr>
        <p:spPr bwMode="auto">
          <a:xfrm>
            <a:off x="8121650" y="3678238"/>
            <a:ext cx="58578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eQIqáag </a:t>
            </a:r>
          </a:p>
        </p:txBody>
      </p:sp>
      <p:sp>
        <p:nvSpPr>
          <p:cNvPr id="420973" name="Text Box 109"/>
          <p:cNvSpPr txBox="1">
            <a:spLocks noChangeArrowheads="1"/>
          </p:cNvSpPr>
          <p:nvPr/>
        </p:nvSpPr>
        <p:spPr bwMode="auto">
          <a:xfrm>
            <a:off x="6623050" y="6130925"/>
            <a:ext cx="2208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0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20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97" grpId="0" autoUpdateAnimBg="0"/>
      <p:bldP spid="420898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66" name="Picture 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450" y="6715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23267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68" name="Rectangle 4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90" name="Text Box 2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23292" name="Text Box 28"/>
          <p:cNvSpPr txBox="1">
            <a:spLocks noChangeArrowheads="1"/>
          </p:cNvSpPr>
          <p:nvPr/>
        </p:nvSpPr>
        <p:spPr bwMode="auto">
          <a:xfrm>
            <a:off x="8577263" y="6424613"/>
            <a:ext cx="314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6</a:t>
            </a:r>
          </a:p>
        </p:txBody>
      </p:sp>
      <p:sp>
        <p:nvSpPr>
          <p:cNvPr id="523293" name="Rectangle 29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  <a:endParaRPr lang="en-US" sz="8800" b="0">
              <a:solidFill>
                <a:schemeClr val="tx2"/>
              </a:solidFill>
              <a:latin typeface="Times" charset="0"/>
            </a:endParaRPr>
          </a:p>
        </p:txBody>
      </p:sp>
      <p:grpSp>
        <p:nvGrpSpPr>
          <p:cNvPr id="523303" name="Group 39"/>
          <p:cNvGrpSpPr>
            <a:grpSpLocks/>
          </p:cNvGrpSpPr>
          <p:nvPr/>
        </p:nvGrpSpPr>
        <p:grpSpPr bwMode="auto">
          <a:xfrm>
            <a:off x="2486025" y="2003425"/>
            <a:ext cx="2427288" cy="641350"/>
            <a:chOff x="1572" y="1262"/>
            <a:chExt cx="1529" cy="404"/>
          </a:xfrm>
        </p:grpSpPr>
        <p:sp>
          <p:nvSpPr>
            <p:cNvPr id="523297" name="Oval 33"/>
            <p:cNvSpPr>
              <a:spLocks noChangeArrowheads="1"/>
            </p:cNvSpPr>
            <p:nvPr/>
          </p:nvSpPr>
          <p:spPr bwMode="auto">
            <a:xfrm>
              <a:off x="2863" y="1347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523300" name="Text Box 36"/>
            <p:cNvSpPr txBox="1">
              <a:spLocks noChangeArrowheads="1"/>
            </p:cNvSpPr>
            <p:nvPr/>
          </p:nvSpPr>
          <p:spPr bwMode="auto">
            <a:xfrm>
              <a:off x="1572" y="1262"/>
              <a:ext cx="1529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0">
                  <a:solidFill>
                    <a:srgbClr val="FFFFFF"/>
                  </a:solidFill>
                  <a:latin typeface="Limon R1" charset="0"/>
                </a:rPr>
                <a:t>NasaEr:t</a:t>
              </a:r>
            </a:p>
          </p:txBody>
        </p:sp>
      </p:grpSp>
      <p:grpSp>
        <p:nvGrpSpPr>
          <p:cNvPr id="523306" name="Group 42"/>
          <p:cNvGrpSpPr>
            <a:grpSpLocks/>
          </p:cNvGrpSpPr>
          <p:nvPr/>
        </p:nvGrpSpPr>
        <p:grpSpPr bwMode="auto">
          <a:xfrm>
            <a:off x="4367213" y="4132263"/>
            <a:ext cx="2427287" cy="641350"/>
            <a:chOff x="2751" y="2603"/>
            <a:chExt cx="1529" cy="404"/>
          </a:xfrm>
        </p:grpSpPr>
        <p:sp>
          <p:nvSpPr>
            <p:cNvPr id="523295" name="Oval 31"/>
            <p:cNvSpPr>
              <a:spLocks noChangeArrowheads="1"/>
            </p:cNvSpPr>
            <p:nvPr/>
          </p:nvSpPr>
          <p:spPr bwMode="auto">
            <a:xfrm>
              <a:off x="2846" y="2661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523301" name="Text Box 37"/>
            <p:cNvSpPr txBox="1">
              <a:spLocks noChangeArrowheads="1"/>
            </p:cNvSpPr>
            <p:nvPr/>
          </p:nvSpPr>
          <p:spPr bwMode="auto">
            <a:xfrm>
              <a:off x="2751" y="2603"/>
              <a:ext cx="1529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0">
                  <a:solidFill>
                    <a:srgbClr val="FFFFFF"/>
                  </a:solidFill>
                  <a:latin typeface="Limon R1" charset="0"/>
                </a:rPr>
                <a:t>eyrUsaLim</a:t>
              </a:r>
            </a:p>
          </p:txBody>
        </p:sp>
      </p:grpSp>
      <p:grpSp>
        <p:nvGrpSpPr>
          <p:cNvPr id="523305" name="Group 41"/>
          <p:cNvGrpSpPr>
            <a:grpSpLocks/>
          </p:cNvGrpSpPr>
          <p:nvPr/>
        </p:nvGrpSpPr>
        <p:grpSpPr bwMode="auto">
          <a:xfrm>
            <a:off x="2127250" y="4383088"/>
            <a:ext cx="2427288" cy="641350"/>
            <a:chOff x="1346" y="2761"/>
            <a:chExt cx="1529" cy="404"/>
          </a:xfrm>
        </p:grpSpPr>
        <p:sp>
          <p:nvSpPr>
            <p:cNvPr id="523296" name="Oval 32"/>
            <p:cNvSpPr>
              <a:spLocks noChangeArrowheads="1"/>
            </p:cNvSpPr>
            <p:nvPr/>
          </p:nvSpPr>
          <p:spPr bwMode="auto">
            <a:xfrm>
              <a:off x="2657" y="283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523302" name="Text Box 38"/>
            <p:cNvSpPr txBox="1">
              <a:spLocks noChangeArrowheads="1"/>
            </p:cNvSpPr>
            <p:nvPr/>
          </p:nvSpPr>
          <p:spPr bwMode="auto">
            <a:xfrm>
              <a:off x="1346" y="2761"/>
              <a:ext cx="1529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0">
                  <a:solidFill>
                    <a:srgbClr val="FFFFFF"/>
                  </a:solidFill>
                  <a:latin typeface="Limon R1" charset="0"/>
                </a:rPr>
                <a:t>ebeføhim</a:t>
              </a:r>
            </a:p>
          </p:txBody>
        </p:sp>
      </p:grpSp>
      <p:sp>
        <p:nvSpPr>
          <p:cNvPr id="523319" name="Freeform 55"/>
          <p:cNvSpPr>
            <a:spLocks/>
          </p:cNvSpPr>
          <p:nvPr/>
        </p:nvSpPr>
        <p:spPr bwMode="auto">
          <a:xfrm>
            <a:off x="4343400" y="1287463"/>
            <a:ext cx="1074738" cy="1519237"/>
          </a:xfrm>
          <a:custGeom>
            <a:avLst/>
            <a:gdLst>
              <a:gd name="T0" fmla="*/ 13 w 677"/>
              <a:gd name="T1" fmla="*/ 680 h 957"/>
              <a:gd name="T2" fmla="*/ 48 w 677"/>
              <a:gd name="T3" fmla="*/ 701 h 957"/>
              <a:gd name="T4" fmla="*/ 67 w 677"/>
              <a:gd name="T5" fmla="*/ 728 h 957"/>
              <a:gd name="T6" fmla="*/ 107 w 677"/>
              <a:gd name="T7" fmla="*/ 850 h 957"/>
              <a:gd name="T8" fmla="*/ 131 w 677"/>
              <a:gd name="T9" fmla="*/ 906 h 957"/>
              <a:gd name="T10" fmla="*/ 208 w 677"/>
              <a:gd name="T11" fmla="*/ 957 h 957"/>
              <a:gd name="T12" fmla="*/ 283 w 677"/>
              <a:gd name="T13" fmla="*/ 952 h 957"/>
              <a:gd name="T14" fmla="*/ 309 w 677"/>
              <a:gd name="T15" fmla="*/ 944 h 957"/>
              <a:gd name="T16" fmla="*/ 325 w 677"/>
              <a:gd name="T17" fmla="*/ 938 h 957"/>
              <a:gd name="T18" fmla="*/ 349 w 677"/>
              <a:gd name="T19" fmla="*/ 912 h 957"/>
              <a:gd name="T20" fmla="*/ 355 w 677"/>
              <a:gd name="T21" fmla="*/ 896 h 957"/>
              <a:gd name="T22" fmla="*/ 344 w 677"/>
              <a:gd name="T23" fmla="*/ 866 h 957"/>
              <a:gd name="T24" fmla="*/ 355 w 677"/>
              <a:gd name="T25" fmla="*/ 757 h 957"/>
              <a:gd name="T26" fmla="*/ 376 w 677"/>
              <a:gd name="T27" fmla="*/ 736 h 957"/>
              <a:gd name="T28" fmla="*/ 392 w 677"/>
              <a:gd name="T29" fmla="*/ 730 h 957"/>
              <a:gd name="T30" fmla="*/ 432 w 677"/>
              <a:gd name="T31" fmla="*/ 749 h 957"/>
              <a:gd name="T32" fmla="*/ 493 w 677"/>
              <a:gd name="T33" fmla="*/ 786 h 957"/>
              <a:gd name="T34" fmla="*/ 536 w 677"/>
              <a:gd name="T35" fmla="*/ 770 h 957"/>
              <a:gd name="T36" fmla="*/ 555 w 677"/>
              <a:gd name="T37" fmla="*/ 674 h 957"/>
              <a:gd name="T38" fmla="*/ 587 w 677"/>
              <a:gd name="T39" fmla="*/ 608 h 957"/>
              <a:gd name="T40" fmla="*/ 600 w 677"/>
              <a:gd name="T41" fmla="*/ 600 h 957"/>
              <a:gd name="T42" fmla="*/ 629 w 677"/>
              <a:gd name="T43" fmla="*/ 570 h 957"/>
              <a:gd name="T44" fmla="*/ 651 w 677"/>
              <a:gd name="T45" fmla="*/ 520 h 957"/>
              <a:gd name="T46" fmla="*/ 677 w 677"/>
              <a:gd name="T47" fmla="*/ 424 h 957"/>
              <a:gd name="T48" fmla="*/ 653 w 677"/>
              <a:gd name="T49" fmla="*/ 365 h 957"/>
              <a:gd name="T50" fmla="*/ 645 w 677"/>
              <a:gd name="T51" fmla="*/ 368 h 957"/>
              <a:gd name="T52" fmla="*/ 651 w 677"/>
              <a:gd name="T53" fmla="*/ 362 h 957"/>
              <a:gd name="T54" fmla="*/ 640 w 677"/>
              <a:gd name="T55" fmla="*/ 330 h 957"/>
              <a:gd name="T56" fmla="*/ 653 w 677"/>
              <a:gd name="T57" fmla="*/ 226 h 957"/>
              <a:gd name="T58" fmla="*/ 661 w 677"/>
              <a:gd name="T59" fmla="*/ 186 h 957"/>
              <a:gd name="T60" fmla="*/ 624 w 677"/>
              <a:gd name="T61" fmla="*/ 122 h 957"/>
              <a:gd name="T62" fmla="*/ 581 w 677"/>
              <a:gd name="T63" fmla="*/ 109 h 957"/>
              <a:gd name="T64" fmla="*/ 560 w 677"/>
              <a:gd name="T65" fmla="*/ 104 h 957"/>
              <a:gd name="T66" fmla="*/ 525 w 677"/>
              <a:gd name="T67" fmla="*/ 69 h 957"/>
              <a:gd name="T68" fmla="*/ 493 w 677"/>
              <a:gd name="T69" fmla="*/ 29 h 957"/>
              <a:gd name="T70" fmla="*/ 469 w 677"/>
              <a:gd name="T71" fmla="*/ 8 h 957"/>
              <a:gd name="T72" fmla="*/ 443 w 677"/>
              <a:gd name="T73" fmla="*/ 0 h 957"/>
              <a:gd name="T74" fmla="*/ 419 w 677"/>
              <a:gd name="T75" fmla="*/ 8 h 957"/>
              <a:gd name="T76" fmla="*/ 400 w 677"/>
              <a:gd name="T77" fmla="*/ 69 h 957"/>
              <a:gd name="T78" fmla="*/ 333 w 677"/>
              <a:gd name="T79" fmla="*/ 138 h 957"/>
              <a:gd name="T80" fmla="*/ 261 w 677"/>
              <a:gd name="T81" fmla="*/ 205 h 957"/>
              <a:gd name="T82" fmla="*/ 179 w 677"/>
              <a:gd name="T83" fmla="*/ 240 h 957"/>
              <a:gd name="T84" fmla="*/ 141 w 677"/>
              <a:gd name="T85" fmla="*/ 285 h 957"/>
              <a:gd name="T86" fmla="*/ 125 w 677"/>
              <a:gd name="T87" fmla="*/ 349 h 957"/>
              <a:gd name="T88" fmla="*/ 115 w 677"/>
              <a:gd name="T89" fmla="*/ 405 h 957"/>
              <a:gd name="T90" fmla="*/ 91 w 677"/>
              <a:gd name="T91" fmla="*/ 413 h 957"/>
              <a:gd name="T92" fmla="*/ 69 w 677"/>
              <a:gd name="T93" fmla="*/ 445 h 957"/>
              <a:gd name="T94" fmla="*/ 61 w 677"/>
              <a:gd name="T95" fmla="*/ 493 h 957"/>
              <a:gd name="T96" fmla="*/ 69 w 677"/>
              <a:gd name="T97" fmla="*/ 552 h 957"/>
              <a:gd name="T98" fmla="*/ 53 w 677"/>
              <a:gd name="T99" fmla="*/ 600 h 957"/>
              <a:gd name="T100" fmla="*/ 19 w 677"/>
              <a:gd name="T101" fmla="*/ 632 h 957"/>
              <a:gd name="T102" fmla="*/ 0 w 677"/>
              <a:gd name="T103" fmla="*/ 672 h 957"/>
              <a:gd name="T104" fmla="*/ 37 w 677"/>
              <a:gd name="T105" fmla="*/ 696 h 957"/>
              <a:gd name="T106" fmla="*/ 51 w 677"/>
              <a:gd name="T107" fmla="*/ 701 h 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77" h="957">
                <a:moveTo>
                  <a:pt x="13" y="680"/>
                </a:moveTo>
                <a:cubicBezTo>
                  <a:pt x="28" y="683"/>
                  <a:pt x="34" y="692"/>
                  <a:pt x="48" y="701"/>
                </a:cubicBezTo>
                <a:cubicBezTo>
                  <a:pt x="53" y="710"/>
                  <a:pt x="59" y="720"/>
                  <a:pt x="67" y="728"/>
                </a:cubicBezTo>
                <a:cubicBezTo>
                  <a:pt x="75" y="769"/>
                  <a:pt x="96" y="808"/>
                  <a:pt x="107" y="850"/>
                </a:cubicBezTo>
                <a:cubicBezTo>
                  <a:pt x="111" y="869"/>
                  <a:pt x="115" y="892"/>
                  <a:pt x="131" y="906"/>
                </a:cubicBezTo>
                <a:cubicBezTo>
                  <a:pt x="138" y="937"/>
                  <a:pt x="181" y="947"/>
                  <a:pt x="208" y="957"/>
                </a:cubicBezTo>
                <a:cubicBezTo>
                  <a:pt x="232" y="954"/>
                  <a:pt x="258" y="954"/>
                  <a:pt x="283" y="952"/>
                </a:cubicBezTo>
                <a:cubicBezTo>
                  <a:pt x="290" y="951"/>
                  <a:pt x="301" y="946"/>
                  <a:pt x="309" y="944"/>
                </a:cubicBezTo>
                <a:cubicBezTo>
                  <a:pt x="314" y="942"/>
                  <a:pt x="325" y="938"/>
                  <a:pt x="325" y="938"/>
                </a:cubicBezTo>
                <a:cubicBezTo>
                  <a:pt x="335" y="929"/>
                  <a:pt x="343" y="925"/>
                  <a:pt x="349" y="912"/>
                </a:cubicBezTo>
                <a:cubicBezTo>
                  <a:pt x="351" y="906"/>
                  <a:pt x="355" y="896"/>
                  <a:pt x="355" y="896"/>
                </a:cubicBezTo>
                <a:cubicBezTo>
                  <a:pt x="352" y="883"/>
                  <a:pt x="352" y="875"/>
                  <a:pt x="344" y="866"/>
                </a:cubicBezTo>
                <a:cubicBezTo>
                  <a:pt x="332" y="836"/>
                  <a:pt x="336" y="786"/>
                  <a:pt x="355" y="757"/>
                </a:cubicBezTo>
                <a:cubicBezTo>
                  <a:pt x="361" y="746"/>
                  <a:pt x="364" y="739"/>
                  <a:pt x="376" y="736"/>
                </a:cubicBezTo>
                <a:cubicBezTo>
                  <a:pt x="381" y="734"/>
                  <a:pt x="392" y="730"/>
                  <a:pt x="392" y="730"/>
                </a:cubicBezTo>
                <a:cubicBezTo>
                  <a:pt x="421" y="734"/>
                  <a:pt x="411" y="736"/>
                  <a:pt x="432" y="749"/>
                </a:cubicBezTo>
                <a:cubicBezTo>
                  <a:pt x="443" y="766"/>
                  <a:pt x="472" y="780"/>
                  <a:pt x="493" y="786"/>
                </a:cubicBezTo>
                <a:cubicBezTo>
                  <a:pt x="510" y="784"/>
                  <a:pt x="524" y="784"/>
                  <a:pt x="536" y="770"/>
                </a:cubicBezTo>
                <a:cubicBezTo>
                  <a:pt x="545" y="738"/>
                  <a:pt x="534" y="701"/>
                  <a:pt x="555" y="674"/>
                </a:cubicBezTo>
                <a:cubicBezTo>
                  <a:pt x="559" y="654"/>
                  <a:pt x="565" y="613"/>
                  <a:pt x="587" y="608"/>
                </a:cubicBezTo>
                <a:cubicBezTo>
                  <a:pt x="599" y="592"/>
                  <a:pt x="582" y="610"/>
                  <a:pt x="600" y="600"/>
                </a:cubicBezTo>
                <a:cubicBezTo>
                  <a:pt x="607" y="595"/>
                  <a:pt x="623" y="577"/>
                  <a:pt x="629" y="570"/>
                </a:cubicBezTo>
                <a:cubicBezTo>
                  <a:pt x="635" y="553"/>
                  <a:pt x="642" y="534"/>
                  <a:pt x="651" y="520"/>
                </a:cubicBezTo>
                <a:cubicBezTo>
                  <a:pt x="656" y="487"/>
                  <a:pt x="668" y="456"/>
                  <a:pt x="677" y="424"/>
                </a:cubicBezTo>
                <a:cubicBezTo>
                  <a:pt x="675" y="397"/>
                  <a:pt x="676" y="379"/>
                  <a:pt x="653" y="365"/>
                </a:cubicBezTo>
                <a:cubicBezTo>
                  <a:pt x="650" y="366"/>
                  <a:pt x="646" y="370"/>
                  <a:pt x="645" y="368"/>
                </a:cubicBezTo>
                <a:cubicBezTo>
                  <a:pt x="643" y="365"/>
                  <a:pt x="651" y="364"/>
                  <a:pt x="651" y="362"/>
                </a:cubicBezTo>
                <a:cubicBezTo>
                  <a:pt x="651" y="357"/>
                  <a:pt x="642" y="335"/>
                  <a:pt x="640" y="330"/>
                </a:cubicBezTo>
                <a:cubicBezTo>
                  <a:pt x="643" y="295"/>
                  <a:pt x="647" y="260"/>
                  <a:pt x="653" y="226"/>
                </a:cubicBezTo>
                <a:cubicBezTo>
                  <a:pt x="655" y="212"/>
                  <a:pt x="661" y="186"/>
                  <a:pt x="661" y="186"/>
                </a:cubicBezTo>
                <a:cubicBezTo>
                  <a:pt x="657" y="152"/>
                  <a:pt x="654" y="137"/>
                  <a:pt x="624" y="122"/>
                </a:cubicBezTo>
                <a:cubicBezTo>
                  <a:pt x="611" y="115"/>
                  <a:pt x="594" y="112"/>
                  <a:pt x="581" y="109"/>
                </a:cubicBezTo>
                <a:cubicBezTo>
                  <a:pt x="574" y="107"/>
                  <a:pt x="560" y="104"/>
                  <a:pt x="560" y="104"/>
                </a:cubicBezTo>
                <a:cubicBezTo>
                  <a:pt x="549" y="91"/>
                  <a:pt x="534" y="81"/>
                  <a:pt x="525" y="69"/>
                </a:cubicBezTo>
                <a:cubicBezTo>
                  <a:pt x="514" y="55"/>
                  <a:pt x="506" y="40"/>
                  <a:pt x="493" y="29"/>
                </a:cubicBezTo>
                <a:cubicBezTo>
                  <a:pt x="489" y="16"/>
                  <a:pt x="481" y="10"/>
                  <a:pt x="469" y="8"/>
                </a:cubicBezTo>
                <a:cubicBezTo>
                  <a:pt x="449" y="0"/>
                  <a:pt x="458" y="3"/>
                  <a:pt x="443" y="0"/>
                </a:cubicBezTo>
                <a:cubicBezTo>
                  <a:pt x="434" y="2"/>
                  <a:pt x="419" y="8"/>
                  <a:pt x="419" y="8"/>
                </a:cubicBezTo>
                <a:cubicBezTo>
                  <a:pt x="413" y="27"/>
                  <a:pt x="411" y="51"/>
                  <a:pt x="400" y="69"/>
                </a:cubicBezTo>
                <a:cubicBezTo>
                  <a:pt x="382" y="96"/>
                  <a:pt x="355" y="115"/>
                  <a:pt x="333" y="138"/>
                </a:cubicBezTo>
                <a:cubicBezTo>
                  <a:pt x="310" y="160"/>
                  <a:pt x="287" y="186"/>
                  <a:pt x="261" y="205"/>
                </a:cubicBezTo>
                <a:cubicBezTo>
                  <a:pt x="242" y="217"/>
                  <a:pt x="201" y="231"/>
                  <a:pt x="179" y="240"/>
                </a:cubicBezTo>
                <a:cubicBezTo>
                  <a:pt x="162" y="253"/>
                  <a:pt x="151" y="265"/>
                  <a:pt x="141" y="285"/>
                </a:cubicBezTo>
                <a:cubicBezTo>
                  <a:pt x="135" y="306"/>
                  <a:pt x="130" y="327"/>
                  <a:pt x="125" y="349"/>
                </a:cubicBezTo>
                <a:cubicBezTo>
                  <a:pt x="124" y="354"/>
                  <a:pt x="119" y="403"/>
                  <a:pt x="115" y="405"/>
                </a:cubicBezTo>
                <a:cubicBezTo>
                  <a:pt x="107" y="407"/>
                  <a:pt x="98" y="410"/>
                  <a:pt x="91" y="413"/>
                </a:cubicBezTo>
                <a:cubicBezTo>
                  <a:pt x="80" y="422"/>
                  <a:pt x="74" y="432"/>
                  <a:pt x="69" y="445"/>
                </a:cubicBezTo>
                <a:cubicBezTo>
                  <a:pt x="65" y="461"/>
                  <a:pt x="62" y="475"/>
                  <a:pt x="61" y="493"/>
                </a:cubicBezTo>
                <a:cubicBezTo>
                  <a:pt x="63" y="512"/>
                  <a:pt x="64" y="532"/>
                  <a:pt x="69" y="552"/>
                </a:cubicBezTo>
                <a:cubicBezTo>
                  <a:pt x="67" y="580"/>
                  <a:pt x="72" y="585"/>
                  <a:pt x="53" y="600"/>
                </a:cubicBezTo>
                <a:cubicBezTo>
                  <a:pt x="44" y="613"/>
                  <a:pt x="29" y="619"/>
                  <a:pt x="19" y="632"/>
                </a:cubicBezTo>
                <a:cubicBezTo>
                  <a:pt x="13" y="646"/>
                  <a:pt x="7" y="659"/>
                  <a:pt x="0" y="672"/>
                </a:cubicBezTo>
                <a:cubicBezTo>
                  <a:pt x="4" y="691"/>
                  <a:pt x="17" y="691"/>
                  <a:pt x="37" y="696"/>
                </a:cubicBezTo>
                <a:cubicBezTo>
                  <a:pt x="41" y="697"/>
                  <a:pt x="55" y="701"/>
                  <a:pt x="51" y="70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321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pic>
        <p:nvPicPr>
          <p:cNvPr id="523330" name="Picture 66" descr="D:\3 Judah and the South\Judah\Bethlehem\Bethlehem sr\Bethlehem from above, 43-10tb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850" y="4824413"/>
            <a:ext cx="2755900" cy="18288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23331" name="Picture 67" descr="D:\0Adds\050800 Scout Trip\sr\Nazareth from northeast2, tb n050800 sr.jpg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900" y="250825"/>
            <a:ext cx="2259013" cy="1695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23332" name="Picture 68" descr="Capernaum aerial, 115-17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9813" y="223838"/>
            <a:ext cx="2725737" cy="18002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23333" name="Picture 69" descr="cana 2            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6013" y="2924175"/>
            <a:ext cx="1673225" cy="12176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3334" name="Picture 70" descr="Jerusalem from Mt of Olives panorama, df 0901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4600" y="4645025"/>
            <a:ext cx="3916363" cy="1295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23320" name="Group 56"/>
          <p:cNvGrpSpPr>
            <a:grpSpLocks/>
          </p:cNvGrpSpPr>
          <p:nvPr/>
        </p:nvGrpSpPr>
        <p:grpSpPr bwMode="auto">
          <a:xfrm>
            <a:off x="5070475" y="1628775"/>
            <a:ext cx="2427288" cy="641350"/>
            <a:chOff x="4254" y="1128"/>
            <a:chExt cx="1529" cy="404"/>
          </a:xfrm>
        </p:grpSpPr>
        <p:sp>
          <p:nvSpPr>
            <p:cNvPr id="523298" name="Oval 34"/>
            <p:cNvSpPr>
              <a:spLocks noChangeArrowheads="1"/>
            </p:cNvSpPr>
            <p:nvPr/>
          </p:nvSpPr>
          <p:spPr bwMode="auto">
            <a:xfrm>
              <a:off x="4346" y="121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523299" name="Text Box 35"/>
            <p:cNvSpPr txBox="1">
              <a:spLocks noChangeArrowheads="1"/>
            </p:cNvSpPr>
            <p:nvPr/>
          </p:nvSpPr>
          <p:spPr bwMode="auto">
            <a:xfrm>
              <a:off x="4254" y="1128"/>
              <a:ext cx="1529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0">
                  <a:solidFill>
                    <a:srgbClr val="FFFFFF"/>
                  </a:solidFill>
                  <a:latin typeface="Limon R1" charset="0"/>
                </a:rPr>
                <a:t>kaeBINim</a:t>
              </a:r>
            </a:p>
          </p:txBody>
        </p:sp>
      </p:grpSp>
      <p:sp>
        <p:nvSpPr>
          <p:cNvPr id="523307" name="Text Box 43"/>
          <p:cNvSpPr txBox="1">
            <a:spLocks noChangeArrowheads="1"/>
          </p:cNvSpPr>
          <p:nvPr/>
        </p:nvSpPr>
        <p:spPr bwMode="auto">
          <a:xfrm>
            <a:off x="231775" y="2052638"/>
            <a:ext cx="2090738" cy="25304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4000">
                <a:solidFill>
                  <a:srgbClr val="FFFF00"/>
                </a:solidFill>
                <a:latin typeface="Limon S1" charset="0"/>
              </a:rPr>
              <a:t>cMNucEdlRbsBV KñaTaMg6 énRBHCnµ rbs;RBHeys</a:t>
            </a:r>
            <a:r>
              <a:rPr lang="ja-JP" altLang="en-US" sz="4000">
                <a:solidFill>
                  <a:srgbClr val="FFFF00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00"/>
                </a:solidFill>
                <a:latin typeface="Limon S1" charset="0"/>
              </a:rPr>
              <a:t>Uv nig  kareFVIdMeNIr</a:t>
            </a:r>
            <a:endParaRPr lang="en-US" sz="280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523329" name="Group 65"/>
          <p:cNvGrpSpPr>
            <a:grpSpLocks/>
          </p:cNvGrpSpPr>
          <p:nvPr/>
        </p:nvGrpSpPr>
        <p:grpSpPr bwMode="auto">
          <a:xfrm>
            <a:off x="4681538" y="2019300"/>
            <a:ext cx="2565400" cy="1651000"/>
            <a:chOff x="2949" y="1272"/>
            <a:chExt cx="1616" cy="1040"/>
          </a:xfrm>
        </p:grpSpPr>
        <p:sp>
          <p:nvSpPr>
            <p:cNvPr id="523323" name="AutoShape 59"/>
            <p:cNvSpPr>
              <a:spLocks noChangeArrowheads="1"/>
            </p:cNvSpPr>
            <p:nvPr/>
          </p:nvSpPr>
          <p:spPr bwMode="auto">
            <a:xfrm>
              <a:off x="3048" y="1272"/>
              <a:ext cx="192" cy="136"/>
            </a:xfrm>
            <a:prstGeom prst="pentagon">
              <a:avLst/>
            </a:prstGeom>
            <a:solidFill>
              <a:schemeClr val="tx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27" name="Text Box 63"/>
            <p:cNvSpPr txBox="1">
              <a:spLocks noChangeArrowheads="1"/>
            </p:cNvSpPr>
            <p:nvPr/>
          </p:nvSpPr>
          <p:spPr bwMode="auto">
            <a:xfrm>
              <a:off x="2949" y="1908"/>
              <a:ext cx="1616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0">
                  <a:solidFill>
                    <a:srgbClr val="00FFFF"/>
                  </a:solidFill>
                  <a:latin typeface="Limon R1" charset="0"/>
                </a:rPr>
                <a:t>kaNa</a:t>
              </a:r>
            </a:p>
          </p:txBody>
        </p:sp>
        <p:sp>
          <p:nvSpPr>
            <p:cNvPr id="523328" name="AutoShape 64"/>
            <p:cNvSpPr>
              <a:spLocks noChangeArrowheads="1"/>
            </p:cNvSpPr>
            <p:nvPr/>
          </p:nvSpPr>
          <p:spPr bwMode="auto">
            <a:xfrm rot="-7715819">
              <a:off x="3010" y="1581"/>
              <a:ext cx="826" cy="261"/>
            </a:xfrm>
            <a:prstGeom prst="notchedRightArrow">
              <a:avLst>
                <a:gd name="adj1" fmla="val 50000"/>
                <a:gd name="adj2" fmla="val 79119"/>
              </a:avLst>
            </a:prstGeom>
            <a:solidFill>
              <a:srgbClr val="00FF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3317" name="Group 53"/>
          <p:cNvGrpSpPr>
            <a:grpSpLocks/>
          </p:cNvGrpSpPr>
          <p:nvPr/>
        </p:nvGrpSpPr>
        <p:grpSpPr bwMode="auto">
          <a:xfrm>
            <a:off x="4443413" y="1827213"/>
            <a:ext cx="4124325" cy="1004887"/>
            <a:chOff x="2757" y="1148"/>
            <a:chExt cx="2598" cy="633"/>
          </a:xfrm>
        </p:grpSpPr>
        <p:sp>
          <p:nvSpPr>
            <p:cNvPr id="523316" name="Oval 52"/>
            <p:cNvSpPr>
              <a:spLocks noChangeArrowheads="1"/>
            </p:cNvSpPr>
            <p:nvPr/>
          </p:nvSpPr>
          <p:spPr bwMode="auto">
            <a:xfrm>
              <a:off x="2757" y="1148"/>
              <a:ext cx="584" cy="183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23315" name="Group 51"/>
            <p:cNvGrpSpPr>
              <a:grpSpLocks/>
            </p:cNvGrpSpPr>
            <p:nvPr/>
          </p:nvGrpSpPr>
          <p:grpSpPr bwMode="auto">
            <a:xfrm>
              <a:off x="3191" y="1323"/>
              <a:ext cx="2164" cy="458"/>
              <a:chOff x="3191" y="1323"/>
              <a:chExt cx="2164" cy="458"/>
            </a:xfrm>
          </p:grpSpPr>
          <p:sp>
            <p:nvSpPr>
              <p:cNvPr id="523313" name="Text Box 49"/>
              <p:cNvSpPr txBox="1">
                <a:spLocks noChangeArrowheads="1"/>
              </p:cNvSpPr>
              <p:nvPr/>
            </p:nvSpPr>
            <p:spPr bwMode="auto">
              <a:xfrm>
                <a:off x="3739" y="1377"/>
                <a:ext cx="1616" cy="4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0">
                    <a:solidFill>
                      <a:srgbClr val="FFFF00"/>
                    </a:solidFill>
                    <a:latin typeface="Limon R1" charset="0"/>
                  </a:rPr>
                  <a:t>kalIeL</a:t>
                </a:r>
              </a:p>
            </p:txBody>
          </p:sp>
          <p:sp>
            <p:nvSpPr>
              <p:cNvPr id="523314" name="AutoShape 50"/>
              <p:cNvSpPr>
                <a:spLocks noChangeArrowheads="1"/>
              </p:cNvSpPr>
              <p:nvPr/>
            </p:nvSpPr>
            <p:spPr bwMode="auto">
              <a:xfrm rot="-9339341">
                <a:off x="3191" y="1323"/>
                <a:ext cx="744" cy="261"/>
              </a:xfrm>
              <a:prstGeom prst="notchedRightArrow">
                <a:avLst>
                  <a:gd name="adj1" fmla="val 50000"/>
                  <a:gd name="adj2" fmla="val 71264"/>
                </a:avLst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23276" name="AutoShape 1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77" name="Rectangle 1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78" name="Line 1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79" name="Line 1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0" name="Line 1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1" name="Line 1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2" name="Line 1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4" name="Rectangle 2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5" name="Line 2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6" name="Line 2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7" name="Rectangle 23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8" name="Rectangle 2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3" name="Rectangle 19"/>
          <p:cNvSpPr>
            <a:spLocks noChangeArrowheads="1"/>
          </p:cNvSpPr>
          <p:nvPr/>
        </p:nvSpPr>
        <p:spPr bwMode="auto">
          <a:xfrm>
            <a:off x="8034338" y="336550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23335" name="Rectangle 71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523336" name="Text Box 72"/>
          <p:cNvSpPr txBox="1">
            <a:spLocks noChangeArrowheads="1"/>
          </p:cNvSpPr>
          <p:nvPr/>
        </p:nvSpPr>
        <p:spPr bwMode="auto">
          <a:xfrm>
            <a:off x="6483350" y="6156325"/>
            <a:ext cx="2208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2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2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2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2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2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2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2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2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2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2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2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2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319" grpId="0" animBg="1"/>
      <p:bldP spid="523330" grpId="0" animBg="1" autoUpdateAnimBg="0"/>
      <p:bldP spid="523331" grpId="0" animBg="1" autoUpdateAnimBg="0"/>
      <p:bldP spid="523332" grpId="0" animBg="1" autoUpdateAnimBg="0"/>
      <p:bldP spid="523307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1026"/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1" name="Rectangle 1027"/>
          <p:cNvSpPr>
            <a:spLocks noChangeArrowheads="1"/>
          </p:cNvSpPr>
          <p:nvPr/>
        </p:nvSpPr>
        <p:spPr bwMode="auto">
          <a:xfrm>
            <a:off x="31496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2" name="AutoShape 1028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3" name="Rectangle 1029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4" name="Rectangle 1030"/>
          <p:cNvSpPr>
            <a:spLocks noChangeArrowheads="1"/>
          </p:cNvSpPr>
          <p:nvPr/>
        </p:nvSpPr>
        <p:spPr bwMode="auto">
          <a:xfrm>
            <a:off x="3021013" y="914400"/>
            <a:ext cx="1801812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</a:t>
            </a:r>
            <a:r>
              <a:rPr lang="en-US" sz="4800" b="0">
                <a:solidFill>
                  <a:schemeClr val="accent1"/>
                </a:solidFill>
                <a:latin typeface="Limon R1" charset="0"/>
              </a:rPr>
              <a:t>RBHeys</a:t>
            </a:r>
            <a:r>
              <a:rPr lang="ja-JP" altLang="en-US" sz="4800" b="0">
                <a:solidFill>
                  <a:schemeClr val="accent1"/>
                </a:solidFill>
                <a:latin typeface="Arial"/>
              </a:rPr>
              <a:t>‘</a:t>
            </a:r>
            <a:r>
              <a:rPr lang="en-US" sz="4800" b="0">
                <a:solidFill>
                  <a:schemeClr val="accent1"/>
                </a:solidFill>
                <a:latin typeface="Limon R1" charset="0"/>
              </a:rPr>
              <a:t>Uv</a:t>
            </a:r>
          </a:p>
        </p:txBody>
      </p:sp>
      <p:sp>
        <p:nvSpPr>
          <p:cNvPr id="421895" name="Line 1031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6" name="Line 1032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7" name="Line 1033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8" name="Line 1034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9" name="Line 1035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0" name="Line 1036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1" name="Line 1037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2" name="Rectangle 1038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3" name="Rectangle 1039"/>
          <p:cNvSpPr>
            <a:spLocks noChangeArrowheads="1"/>
          </p:cNvSpPr>
          <p:nvPr/>
        </p:nvSpPr>
        <p:spPr bwMode="auto">
          <a:xfrm>
            <a:off x="3948113" y="1730375"/>
            <a:ext cx="1019175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i="1">
                <a:solidFill>
                  <a:schemeClr val="accent1"/>
                </a:solidFill>
                <a:latin typeface="Limon S1" charset="0"/>
              </a:rPr>
              <a:t>RBHCnµ </a:t>
            </a:r>
          </a:p>
        </p:txBody>
      </p:sp>
      <p:sp>
        <p:nvSpPr>
          <p:cNvPr id="421904" name="Rectangle 1040"/>
          <p:cNvSpPr>
            <a:spLocks noChangeArrowheads="1"/>
          </p:cNvSpPr>
          <p:nvPr/>
        </p:nvSpPr>
        <p:spPr bwMode="auto">
          <a:xfrm>
            <a:off x="3732213" y="2197100"/>
            <a:ext cx="1173162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i="1">
                <a:solidFill>
                  <a:schemeClr val="bg2"/>
                </a:solidFill>
                <a:latin typeface="Limon S1" charset="0"/>
              </a:rPr>
              <a:t>eQIqáag </a:t>
            </a:r>
          </a:p>
        </p:txBody>
      </p:sp>
      <p:sp>
        <p:nvSpPr>
          <p:cNvPr id="421905" name="AutoShape 1041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6" name="Rectangle 1042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421909" name="Rectangle 1045"/>
          <p:cNvSpPr>
            <a:spLocks noChangeArrowheads="1"/>
          </p:cNvSpPr>
          <p:nvPr/>
        </p:nvSpPr>
        <p:spPr bwMode="auto">
          <a:xfrm>
            <a:off x="3657600" y="2819400"/>
            <a:ext cx="4521200" cy="2917825"/>
          </a:xfrm>
          <a:prstGeom prst="rect">
            <a:avLst/>
          </a:prstGeom>
          <a:solidFill>
            <a:srgbClr val="006B6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13" name="Text Box 1049"/>
          <p:cNvSpPr txBox="1">
            <a:spLocks noChangeArrowheads="1"/>
          </p:cNvSpPr>
          <p:nvPr/>
        </p:nvSpPr>
        <p:spPr bwMode="auto">
          <a:xfrm>
            <a:off x="3697288" y="2678113"/>
            <a:ext cx="4729162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AFD00"/>
                </a:solidFill>
                <a:latin typeface="Limon S1" charset="0"/>
              </a:rPr>
              <a:t>•  </a:t>
            </a:r>
            <a:r>
              <a:rPr lang="en-US" sz="4000">
                <a:solidFill>
                  <a:srgbClr val="FAFD00"/>
                </a:solidFill>
                <a:latin typeface="Limon S1" charset="0"/>
              </a:rPr>
              <a:t>sBaØa fµI</a:t>
            </a:r>
          </a:p>
        </p:txBody>
      </p:sp>
      <p:sp>
        <p:nvSpPr>
          <p:cNvPr id="421914" name="Text Box 1050"/>
          <p:cNvSpPr txBox="1">
            <a:spLocks noChangeArrowheads="1"/>
          </p:cNvSpPr>
          <p:nvPr/>
        </p:nvSpPr>
        <p:spPr bwMode="auto">
          <a:xfrm>
            <a:off x="3687763" y="3871913"/>
            <a:ext cx="4037012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AFD00"/>
                </a:solidFill>
                <a:latin typeface="Limon S1" charset="0"/>
              </a:rPr>
              <a:t>•   </a:t>
            </a:r>
            <a:r>
              <a:rPr lang="en-US" sz="4000">
                <a:solidFill>
                  <a:srgbClr val="FAFD00"/>
                </a:solidFill>
                <a:latin typeface="Limon S1" charset="0"/>
              </a:rPr>
              <a:t>karsuKt rbs;RBHeys</a:t>
            </a:r>
            <a:r>
              <a:rPr lang="ja-JP" altLang="en-US" sz="4000">
                <a:solidFill>
                  <a:srgbClr val="FAFD00"/>
                </a:solidFill>
                <a:latin typeface="Arial"/>
              </a:rPr>
              <a:t>‘</a:t>
            </a:r>
            <a:r>
              <a:rPr lang="en-US" sz="4000">
                <a:solidFill>
                  <a:srgbClr val="FAFD00"/>
                </a:solidFill>
                <a:latin typeface="Limon S1" charset="0"/>
              </a:rPr>
              <a:t>Uv </a:t>
            </a:r>
            <a:endParaRPr lang="en-US" sz="2400">
              <a:solidFill>
                <a:srgbClr val="FAFD00"/>
              </a:solidFill>
            </a:endParaRPr>
          </a:p>
        </p:txBody>
      </p:sp>
      <p:sp>
        <p:nvSpPr>
          <p:cNvPr id="421916" name="Text Box 1052"/>
          <p:cNvSpPr txBox="1">
            <a:spLocks noChangeArrowheads="1"/>
          </p:cNvSpPr>
          <p:nvPr/>
        </p:nvSpPr>
        <p:spPr bwMode="auto">
          <a:xfrm>
            <a:off x="3695700" y="4424363"/>
            <a:ext cx="44831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AFD00"/>
                </a:solidFill>
                <a:latin typeface="Limon S1" charset="0"/>
              </a:rPr>
              <a:t>•   </a:t>
            </a:r>
            <a:r>
              <a:rPr lang="en-US" sz="4000">
                <a:solidFill>
                  <a:srgbClr val="FAFD00"/>
                </a:solidFill>
                <a:latin typeface="Limon S1" charset="0"/>
              </a:rPr>
              <a:t>kic©bBa©úHRBHsBrbs;RTg;</a:t>
            </a:r>
            <a:endParaRPr lang="en-US" sz="2400">
              <a:solidFill>
                <a:srgbClr val="FAFD00"/>
              </a:solidFill>
            </a:endParaRPr>
          </a:p>
        </p:txBody>
      </p:sp>
      <p:sp>
        <p:nvSpPr>
          <p:cNvPr id="421917" name="Text Box 1053"/>
          <p:cNvSpPr txBox="1">
            <a:spLocks noChangeArrowheads="1"/>
          </p:cNvSpPr>
          <p:nvPr/>
        </p:nvSpPr>
        <p:spPr bwMode="auto">
          <a:xfrm>
            <a:off x="3681413" y="4965700"/>
            <a:ext cx="4846637" cy="8239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AFD00"/>
                </a:solidFill>
                <a:latin typeface="Limon S1" charset="0"/>
              </a:rPr>
              <a:t>• </a:t>
            </a:r>
            <a:r>
              <a:rPr lang="en-US" sz="4800">
                <a:solidFill>
                  <a:srgbClr val="FAFD00"/>
                </a:solidFill>
                <a:latin typeface="Limon S1" charset="0"/>
              </a:rPr>
              <a:t> </a:t>
            </a:r>
            <a:r>
              <a:rPr lang="en-US" sz="4000">
                <a:solidFill>
                  <a:srgbClr val="FAFD00"/>
                </a:solidFill>
                <a:latin typeface="Limon S1" charset="0"/>
              </a:rPr>
              <a:t>karmanRBHCnµrs;eLIgvijrbs;RBHeys</a:t>
            </a:r>
            <a:r>
              <a:rPr lang="ja-JP" altLang="en-US" sz="4000">
                <a:solidFill>
                  <a:srgbClr val="FAFD00"/>
                </a:solidFill>
                <a:latin typeface="Arial"/>
              </a:rPr>
              <a:t>‘</a:t>
            </a:r>
            <a:r>
              <a:rPr lang="en-US" sz="4000">
                <a:solidFill>
                  <a:srgbClr val="FAFD00"/>
                </a:solidFill>
                <a:latin typeface="Limon S1" charset="0"/>
              </a:rPr>
              <a:t>Uv</a:t>
            </a:r>
          </a:p>
        </p:txBody>
      </p:sp>
      <p:sp>
        <p:nvSpPr>
          <p:cNvPr id="421952" name="Text Box 1088"/>
          <p:cNvSpPr txBox="1">
            <a:spLocks noChangeArrowheads="1"/>
          </p:cNvSpPr>
          <p:nvPr/>
        </p:nvSpPr>
        <p:spPr bwMode="auto">
          <a:xfrm>
            <a:off x="1778000" y="0"/>
            <a:ext cx="5957888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m:afay 26-28/ m:akus 14-16/ lUka 23-24/ y:Uhan 19-20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421969" name="Text Box 1105"/>
          <p:cNvSpPr txBox="1">
            <a:spLocks noChangeArrowheads="1"/>
          </p:cNvSpPr>
          <p:nvPr/>
        </p:nvSpPr>
        <p:spPr bwMode="auto">
          <a:xfrm>
            <a:off x="3705225" y="3333750"/>
            <a:ext cx="525145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AFD00"/>
                </a:solidFill>
                <a:latin typeface="Limon S1" charset="0"/>
              </a:rPr>
              <a:t>•  </a:t>
            </a:r>
            <a:r>
              <a:rPr lang="en-US" sz="4000">
                <a:solidFill>
                  <a:srgbClr val="FAFD00"/>
                </a:solidFill>
                <a:latin typeface="Limon S1" charset="0"/>
              </a:rPr>
              <a:t>{ kareRscehIy }</a:t>
            </a:r>
            <a:r>
              <a:rPr lang="en-US" sz="3200">
                <a:solidFill>
                  <a:srgbClr val="FAFD00"/>
                </a:solidFill>
              </a:rPr>
              <a:t> </a:t>
            </a:r>
          </a:p>
        </p:txBody>
      </p:sp>
      <p:sp>
        <p:nvSpPr>
          <p:cNvPr id="421970" name="AutoShape 1106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1" name="Rectangle 1107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2" name="Line 1108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3" name="Line 1109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4" name="Line 1110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5" name="Line 1111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6" name="Line 1112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9" name="Rectangle 1115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81" name="Line 1117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82" name="Line 1118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83" name="Rectangle 1119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84" name="Rectangle 1120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86" name="Text Box 1122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1989" name="Text Box 1125"/>
          <p:cNvSpPr txBox="1">
            <a:spLocks noChangeArrowheads="1"/>
          </p:cNvSpPr>
          <p:nvPr/>
        </p:nvSpPr>
        <p:spPr bwMode="auto">
          <a:xfrm>
            <a:off x="8599488" y="6370638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4</a:t>
            </a:r>
          </a:p>
        </p:txBody>
      </p:sp>
      <p:sp>
        <p:nvSpPr>
          <p:cNvPr id="421990" name="Rectangle 112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421977" name="Rectangle 1113"/>
          <p:cNvSpPr>
            <a:spLocks noChangeArrowheads="1"/>
          </p:cNvSpPr>
          <p:nvPr/>
        </p:nvSpPr>
        <p:spPr bwMode="auto">
          <a:xfrm>
            <a:off x="8040688" y="33591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421992" name="Rectangle 1128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421993" name="Rectangle 1129"/>
          <p:cNvSpPr>
            <a:spLocks noChangeArrowheads="1"/>
          </p:cNvSpPr>
          <p:nvPr/>
        </p:nvSpPr>
        <p:spPr bwMode="auto">
          <a:xfrm>
            <a:off x="8121650" y="3678238"/>
            <a:ext cx="58578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eQIqáag </a:t>
            </a:r>
          </a:p>
        </p:txBody>
      </p:sp>
      <p:sp>
        <p:nvSpPr>
          <p:cNvPr id="421994" name="Text Box 1130"/>
          <p:cNvSpPr txBox="1">
            <a:spLocks noChangeArrowheads="1"/>
          </p:cNvSpPr>
          <p:nvPr/>
        </p:nvSpPr>
        <p:spPr bwMode="auto">
          <a:xfrm>
            <a:off x="6648450" y="6169025"/>
            <a:ext cx="2208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21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2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2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2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914" grpId="0" autoUpdateAnimBg="0"/>
      <p:bldP spid="421916" grpId="0" autoUpdateAnimBg="0"/>
      <p:bldP spid="421917" grpId="0" autoUpdateAnimBg="0"/>
      <p:bldP spid="421969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07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2990850" y="914400"/>
            <a:ext cx="1801813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</a:t>
            </a:r>
            <a:r>
              <a:rPr lang="en-US" sz="4800" b="0">
                <a:solidFill>
                  <a:schemeClr val="accent1"/>
                </a:solidFill>
                <a:latin typeface="Limon R1" charset="0"/>
              </a:rPr>
              <a:t>RBHeys</a:t>
            </a:r>
            <a:r>
              <a:rPr lang="ja-JP" altLang="en-US" sz="4800" b="0">
                <a:solidFill>
                  <a:schemeClr val="accent1"/>
                </a:solidFill>
                <a:latin typeface="Arial"/>
              </a:rPr>
              <a:t>‘</a:t>
            </a:r>
            <a:r>
              <a:rPr lang="en-US" sz="4800" b="0">
                <a:solidFill>
                  <a:schemeClr val="accent1"/>
                </a:solidFill>
                <a:latin typeface="Limon R1" charset="0"/>
              </a:rPr>
              <a:t>Uv</a:t>
            </a:r>
          </a:p>
        </p:txBody>
      </p:sp>
      <p:sp>
        <p:nvSpPr>
          <p:cNvPr id="175110" name="Line 6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1" name="Line 7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2" name="Line 8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3" name="Line 9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4" name="Line 10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5" name="Line 11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6" name="Line 12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3948113" y="1712913"/>
            <a:ext cx="1019175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i="1">
                <a:solidFill>
                  <a:schemeClr val="accent1"/>
                </a:solidFill>
                <a:latin typeface="Limon S1" charset="0"/>
              </a:rPr>
              <a:t>RBHCnµ </a:t>
            </a:r>
          </a:p>
        </p:txBody>
      </p:sp>
      <p:sp>
        <p:nvSpPr>
          <p:cNvPr id="175118" name="Rectangle 14"/>
          <p:cNvSpPr>
            <a:spLocks noChangeArrowheads="1"/>
          </p:cNvSpPr>
          <p:nvPr/>
        </p:nvSpPr>
        <p:spPr bwMode="auto">
          <a:xfrm>
            <a:off x="3732213" y="2197100"/>
            <a:ext cx="1173162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i="1">
                <a:solidFill>
                  <a:schemeClr val="accent1"/>
                </a:solidFill>
                <a:latin typeface="Limon S1" charset="0"/>
              </a:rPr>
              <a:t>eQIqáag </a:t>
            </a:r>
          </a:p>
        </p:txBody>
      </p:sp>
      <p:sp>
        <p:nvSpPr>
          <p:cNvPr id="175119" name="Rectangle 15"/>
          <p:cNvSpPr>
            <a:spLocks noChangeArrowheads="1"/>
          </p:cNvSpPr>
          <p:nvPr/>
        </p:nvSpPr>
        <p:spPr bwMode="auto">
          <a:xfrm>
            <a:off x="3719513" y="2624138"/>
            <a:ext cx="1049337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i="1">
                <a:solidFill>
                  <a:schemeClr val="bg2"/>
                </a:solidFill>
                <a:latin typeface="Limon S1" charset="0"/>
              </a:rPr>
              <a:t>BYkCMnuM </a:t>
            </a: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4" name="AutoShape 20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175127" name="Rectangle 23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2582863" y="3336925"/>
            <a:ext cx="5467350" cy="2705100"/>
          </a:xfrm>
          <a:prstGeom prst="rect">
            <a:avLst/>
          </a:prstGeom>
          <a:solidFill>
            <a:srgbClr val="006B6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3" name="Rectangle 19"/>
          <p:cNvSpPr>
            <a:spLocks noChangeArrowheads="1"/>
          </p:cNvSpPr>
          <p:nvPr/>
        </p:nvSpPr>
        <p:spPr bwMode="auto">
          <a:xfrm>
            <a:off x="2663825" y="3227388"/>
            <a:ext cx="5689600" cy="1916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>
                <a:solidFill>
                  <a:srgbClr val="FAFD00"/>
                </a:solidFill>
                <a:latin typeface="Limon S1" charset="0"/>
              </a:rPr>
              <a:t>•  </a:t>
            </a:r>
            <a:r>
              <a:rPr lang="en-US" sz="3200">
                <a:solidFill>
                  <a:srgbClr val="FAFD00"/>
                </a:solidFill>
              </a:rPr>
              <a:t>  </a:t>
            </a:r>
            <a:r>
              <a:rPr lang="en-US" sz="2800">
                <a:solidFill>
                  <a:srgbClr val="FAFD00"/>
                </a:solidFill>
              </a:rPr>
              <a:t>The </a:t>
            </a:r>
            <a:r>
              <a:rPr lang="ja-JP" altLang="en-US" sz="2800" i="1">
                <a:solidFill>
                  <a:srgbClr val="FAFD00"/>
                </a:solidFill>
                <a:latin typeface="Arial"/>
              </a:rPr>
              <a:t>“</a:t>
            </a:r>
            <a:r>
              <a:rPr lang="en-US" sz="2800" i="1">
                <a:solidFill>
                  <a:srgbClr val="FAFD00"/>
                </a:solidFill>
              </a:rPr>
              <a:t>Ecclesia</a:t>
            </a:r>
            <a:r>
              <a:rPr lang="ja-JP" altLang="en-US" sz="2800" i="1">
                <a:solidFill>
                  <a:srgbClr val="FAFD00"/>
                </a:solidFill>
                <a:latin typeface="Arial"/>
              </a:rPr>
              <a:t>”</a:t>
            </a:r>
            <a:r>
              <a:rPr lang="en-US" sz="2800" i="1">
                <a:solidFill>
                  <a:srgbClr val="FAFD00"/>
                </a:solidFill>
              </a:rPr>
              <a:t> </a:t>
            </a:r>
            <a:r>
              <a:rPr lang="en-US" sz="4400">
                <a:solidFill>
                  <a:srgbClr val="FAFD00"/>
                </a:solidFill>
                <a:latin typeface="Limon S1" charset="0"/>
              </a:rPr>
              <a:t>CaPasaRkik</a:t>
            </a:r>
            <a:r>
              <a:rPr lang="en-US" sz="2800" i="1">
                <a:solidFill>
                  <a:srgbClr val="FAFD00"/>
                </a:solidFill>
              </a:rPr>
              <a:t> </a:t>
            </a:r>
            <a:r>
              <a:rPr lang="en-US" sz="2800">
                <a:solidFill>
                  <a:srgbClr val="FAFD00"/>
                </a:solidFill>
              </a:rPr>
              <a:t>--</a:t>
            </a:r>
          </a:p>
          <a:p>
            <a:r>
              <a:rPr lang="en-US" sz="3200">
                <a:solidFill>
                  <a:srgbClr val="FAFD00"/>
                </a:solidFill>
              </a:rPr>
              <a:t>   </a:t>
            </a:r>
            <a:r>
              <a:rPr lang="en-US" sz="4400">
                <a:solidFill>
                  <a:srgbClr val="FAFD00"/>
                </a:solidFill>
                <a:latin typeface="Limon S1" charset="0"/>
              </a:rPr>
              <a:t>{ ehAecjBI elakiy}</a:t>
            </a:r>
            <a:endParaRPr lang="en-US" sz="2800">
              <a:solidFill>
                <a:srgbClr val="FAFD00"/>
              </a:solidFill>
            </a:endParaRPr>
          </a:p>
          <a:p>
            <a:endParaRPr lang="en-US" sz="3200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175129" name="Rectangle 25"/>
          <p:cNvSpPr>
            <a:spLocks noChangeArrowheads="1"/>
          </p:cNvSpPr>
          <p:nvPr/>
        </p:nvSpPr>
        <p:spPr bwMode="auto">
          <a:xfrm>
            <a:off x="2633663" y="4645025"/>
            <a:ext cx="5689600" cy="15525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>
                <a:solidFill>
                  <a:srgbClr val="FAFD00"/>
                </a:solidFill>
                <a:latin typeface="Limon S1" charset="0"/>
              </a:rPr>
              <a:t>•   </a:t>
            </a:r>
            <a:r>
              <a:rPr lang="en-US" sz="4800">
                <a:solidFill>
                  <a:srgbClr val="FAFD00"/>
                </a:solidFill>
                <a:latin typeface="Limon S1" charset="0"/>
              </a:rPr>
              <a:t>cab;epþImBI RkugeyrUsaLim RBmTaMg ecjeTAkñúgelakiyTaMgmUYl .</a:t>
            </a:r>
            <a:r>
              <a:rPr lang="en-US" sz="4000">
                <a:solidFill>
                  <a:srgbClr val="FAFD00"/>
                </a:solidFill>
              </a:rPr>
              <a:t>    </a:t>
            </a:r>
          </a:p>
        </p:txBody>
      </p:sp>
      <p:sp>
        <p:nvSpPr>
          <p:cNvPr id="175169" name="Text Box 65"/>
          <p:cNvSpPr txBox="1">
            <a:spLocks noChangeArrowheads="1"/>
          </p:cNvSpPr>
          <p:nvPr/>
        </p:nvSpPr>
        <p:spPr bwMode="auto">
          <a:xfrm>
            <a:off x="1774825" y="0"/>
            <a:ext cx="5957888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m:afay 16³ 18/ 28³ 19</a:t>
            </a:r>
            <a:r>
              <a:rPr lang="en-US" sz="14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75186" name="AutoShape 8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87" name="Rectangle 8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88" name="Line 8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89" name="Line 8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0" name="Line 8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1" name="Line 8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2" name="Line 8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5" name="Rectangle 91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7" name="Line 93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8" name="Line 94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9" name="Rectangle 95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200" name="Rectangle 96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202" name="Text Box 98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5205" name="Text Box 101"/>
          <p:cNvSpPr txBox="1">
            <a:spLocks noChangeArrowheads="1"/>
          </p:cNvSpPr>
          <p:nvPr/>
        </p:nvSpPr>
        <p:spPr bwMode="auto">
          <a:xfrm>
            <a:off x="8599488" y="6373813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4</a:t>
            </a:r>
          </a:p>
        </p:txBody>
      </p:sp>
      <p:sp>
        <p:nvSpPr>
          <p:cNvPr id="175206" name="Rectangle 10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175193" name="Rectangle 89"/>
          <p:cNvSpPr>
            <a:spLocks noChangeArrowheads="1"/>
          </p:cNvSpPr>
          <p:nvPr/>
        </p:nvSpPr>
        <p:spPr bwMode="auto">
          <a:xfrm>
            <a:off x="8040688" y="33591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175208" name="Rectangle 104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175209" name="Rectangle 105"/>
          <p:cNvSpPr>
            <a:spLocks noChangeArrowheads="1"/>
          </p:cNvSpPr>
          <p:nvPr/>
        </p:nvSpPr>
        <p:spPr bwMode="auto">
          <a:xfrm>
            <a:off x="8121650" y="3678238"/>
            <a:ext cx="58578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eQIqáag </a:t>
            </a:r>
          </a:p>
        </p:txBody>
      </p:sp>
      <p:sp>
        <p:nvSpPr>
          <p:cNvPr id="175210" name="Rectangle 106"/>
          <p:cNvSpPr>
            <a:spLocks noChangeArrowheads="1"/>
          </p:cNvSpPr>
          <p:nvPr/>
        </p:nvSpPr>
        <p:spPr bwMode="auto">
          <a:xfrm>
            <a:off x="8140700" y="3836988"/>
            <a:ext cx="511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BYkCMnuM </a:t>
            </a:r>
          </a:p>
        </p:txBody>
      </p:sp>
      <p:sp>
        <p:nvSpPr>
          <p:cNvPr id="175211" name="Text Box 107"/>
          <p:cNvSpPr txBox="1">
            <a:spLocks noChangeArrowheads="1"/>
          </p:cNvSpPr>
          <p:nvPr/>
        </p:nvSpPr>
        <p:spPr bwMode="auto">
          <a:xfrm>
            <a:off x="6610350" y="6156325"/>
            <a:ext cx="2208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23" grpId="0" build="p" autoUpdateAnimBg="0"/>
      <p:bldP spid="175129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0" name="Picture 2"/>
          <p:cNvPicPr>
            <a:picLocks noChangeArrowheads="1"/>
          </p:cNvPicPr>
          <p:nvPr/>
        </p:nvPicPr>
        <p:blipFill>
          <a:blip r:embed="rId2">
            <a:lum contras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063" y="552450"/>
            <a:ext cx="7888287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2448" name="Text Box 8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442451" name="Group 83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442428" name="AutoShape 6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29" name="Rectangle 6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0" name="Line 6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1" name="Line 6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2" name="Line 6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3" name="Line 6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4" name="Line 6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9" name="Rectangle 71"/>
            <p:cNvSpPr>
              <a:spLocks noChangeArrowheads="1"/>
            </p:cNvSpPr>
            <p:nvPr/>
          </p:nvSpPr>
          <p:spPr bwMode="auto">
            <a:xfrm>
              <a:off x="5061" y="2160"/>
              <a:ext cx="114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2000">
                <a:solidFill>
                  <a:srgbClr val="000000"/>
                </a:solidFill>
                <a:latin typeface="Limon S1" charset="0"/>
              </a:endParaRPr>
            </a:p>
          </p:txBody>
        </p:sp>
        <p:sp>
          <p:nvSpPr>
            <p:cNvPr id="442440" name="Rectangle 72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442441" name="Rectangle 73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2" name="Rectangle 74"/>
            <p:cNvSpPr>
              <a:spLocks noChangeArrowheads="1"/>
            </p:cNvSpPr>
            <p:nvPr/>
          </p:nvSpPr>
          <p:spPr bwMode="auto">
            <a:xfrm>
              <a:off x="5125" y="2447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442443" name="Line 75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4" name="Line 76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5" name="Rectangle 77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6" name="Rectangle 78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7" name="Rectangle 79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</p:grpSp>
      <p:sp>
        <p:nvSpPr>
          <p:cNvPr id="442453" name="Text Box 85"/>
          <p:cNvSpPr txBox="1">
            <a:spLocks noChangeArrowheads="1"/>
          </p:cNvSpPr>
          <p:nvPr/>
        </p:nvSpPr>
        <p:spPr bwMode="auto">
          <a:xfrm>
            <a:off x="8593138" y="6381750"/>
            <a:ext cx="32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2</a:t>
            </a:r>
          </a:p>
        </p:txBody>
      </p:sp>
      <p:sp>
        <p:nvSpPr>
          <p:cNvPr id="442456" name="Rectangle 8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442463" name="Text Box 95"/>
          <p:cNvSpPr txBox="1">
            <a:spLocks noChangeArrowheads="1"/>
          </p:cNvSpPr>
          <p:nvPr/>
        </p:nvSpPr>
        <p:spPr bwMode="auto">
          <a:xfrm>
            <a:off x="2111375" y="2030413"/>
            <a:ext cx="4927600" cy="13112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0" b="0">
                <a:solidFill>
                  <a:schemeClr val="tx1"/>
                </a:solidFill>
                <a:latin typeface="Limon R1" charset="0"/>
              </a:rPr>
              <a:t>BYkCMnuM ³</a:t>
            </a:r>
          </a:p>
        </p:txBody>
      </p:sp>
      <p:sp>
        <p:nvSpPr>
          <p:cNvPr id="442464" name="Text Box 96"/>
          <p:cNvSpPr txBox="1">
            <a:spLocks noChangeArrowheads="1"/>
          </p:cNvSpPr>
          <p:nvPr/>
        </p:nvSpPr>
        <p:spPr bwMode="auto">
          <a:xfrm>
            <a:off x="568325" y="3325813"/>
            <a:ext cx="8062913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0">
                <a:solidFill>
                  <a:schemeClr val="tx1"/>
                </a:solidFill>
                <a:latin typeface="Limon S1" charset="0"/>
              </a:rPr>
              <a:t>eyIgCa kMBUlénrlkenaH ¡</a:t>
            </a:r>
            <a:endParaRPr lang="en-US" sz="5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42465" name="Text Box 97"/>
          <p:cNvSpPr txBox="1">
            <a:spLocks noChangeArrowheads="1"/>
          </p:cNvSpPr>
          <p:nvPr/>
        </p:nvSpPr>
        <p:spPr bwMode="auto">
          <a:xfrm>
            <a:off x="8040688" y="3351213"/>
            <a:ext cx="869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  <a:endParaRPr lang="en-US"/>
          </a:p>
        </p:txBody>
      </p:sp>
      <p:sp>
        <p:nvSpPr>
          <p:cNvPr id="442466" name="Rectangle 98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442467" name="Rectangle 99"/>
          <p:cNvSpPr>
            <a:spLocks noChangeArrowheads="1"/>
          </p:cNvSpPr>
          <p:nvPr/>
        </p:nvSpPr>
        <p:spPr bwMode="auto">
          <a:xfrm>
            <a:off x="8121650" y="3678238"/>
            <a:ext cx="58578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eQIqáag </a:t>
            </a:r>
          </a:p>
        </p:txBody>
      </p:sp>
      <p:sp>
        <p:nvSpPr>
          <p:cNvPr id="442468" name="Rectangle 100"/>
          <p:cNvSpPr>
            <a:spLocks noChangeArrowheads="1"/>
          </p:cNvSpPr>
          <p:nvPr/>
        </p:nvSpPr>
        <p:spPr bwMode="auto">
          <a:xfrm>
            <a:off x="8140700" y="3836988"/>
            <a:ext cx="511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BYkCMnuM </a:t>
            </a:r>
          </a:p>
        </p:txBody>
      </p:sp>
      <p:sp>
        <p:nvSpPr>
          <p:cNvPr id="442469" name="Text Box 101"/>
          <p:cNvSpPr txBox="1">
            <a:spLocks noChangeArrowheads="1"/>
          </p:cNvSpPr>
          <p:nvPr/>
        </p:nvSpPr>
        <p:spPr bwMode="auto">
          <a:xfrm>
            <a:off x="6661150" y="6169025"/>
            <a:ext cx="2208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424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463" grpId="0" autoUpdateAnimBg="0"/>
      <p:bldP spid="442464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066" name="Picture 2"/>
          <p:cNvPicPr>
            <a:picLocks noChangeArrowheads="1"/>
          </p:cNvPicPr>
          <p:nvPr/>
        </p:nvPicPr>
        <p:blipFill>
          <a:blip r:embed="rId2">
            <a:lum contras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063" y="552450"/>
            <a:ext cx="7888287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0067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600068" name="Group 4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600069" name="AutoShape 5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70" name="Rectangle 6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71" name="Line 7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72" name="Line 8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73" name="Line 9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74" name="Line 10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75" name="Line 11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76" name="Rectangle 12"/>
            <p:cNvSpPr>
              <a:spLocks noChangeArrowheads="1"/>
            </p:cNvSpPr>
            <p:nvPr/>
          </p:nvSpPr>
          <p:spPr bwMode="auto">
            <a:xfrm>
              <a:off x="5061" y="2160"/>
              <a:ext cx="11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2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600077" name="Rectangle 13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600078" name="Rectangle 14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79" name="Rectangle 15"/>
            <p:cNvSpPr>
              <a:spLocks noChangeArrowheads="1"/>
            </p:cNvSpPr>
            <p:nvPr/>
          </p:nvSpPr>
          <p:spPr bwMode="auto">
            <a:xfrm>
              <a:off x="5125" y="2447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600080" name="Line 1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81" name="Line 1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82" name="Rectangle 1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83" name="Rectangle 1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84" name="Rectangle 20"/>
            <p:cNvSpPr>
              <a:spLocks noChangeArrowheads="1"/>
            </p:cNvSpPr>
            <p:nvPr/>
          </p:nvSpPr>
          <p:spPr bwMode="auto">
            <a:xfrm>
              <a:off x="5184" y="2277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</p:grpSp>
      <p:sp>
        <p:nvSpPr>
          <p:cNvPr id="600085" name="Text Box 21"/>
          <p:cNvSpPr txBox="1">
            <a:spLocks noChangeArrowheads="1"/>
          </p:cNvSpPr>
          <p:nvPr/>
        </p:nvSpPr>
        <p:spPr bwMode="auto">
          <a:xfrm>
            <a:off x="8607425" y="6381750"/>
            <a:ext cx="298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1</a:t>
            </a:r>
          </a:p>
        </p:txBody>
      </p:sp>
      <p:sp>
        <p:nvSpPr>
          <p:cNvPr id="600086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600088" name="Text Box 24"/>
          <p:cNvSpPr txBox="1">
            <a:spLocks noChangeArrowheads="1"/>
          </p:cNvSpPr>
          <p:nvPr/>
        </p:nvSpPr>
        <p:spPr bwMode="auto">
          <a:xfrm>
            <a:off x="2111375" y="2030413"/>
            <a:ext cx="4927600" cy="10064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chemeClr val="tx1"/>
                </a:solidFill>
                <a:latin typeface="Arial" charset="0"/>
              </a:rPr>
              <a:t>The Church:</a:t>
            </a:r>
          </a:p>
        </p:txBody>
      </p:sp>
      <p:sp>
        <p:nvSpPr>
          <p:cNvPr id="600089" name="Text Box 25"/>
          <p:cNvSpPr txBox="1">
            <a:spLocks noChangeArrowheads="1"/>
          </p:cNvSpPr>
          <p:nvPr/>
        </p:nvSpPr>
        <p:spPr bwMode="auto">
          <a:xfrm>
            <a:off x="568325" y="3325813"/>
            <a:ext cx="8062913" cy="1920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>
                <a:solidFill>
                  <a:schemeClr val="tx1"/>
                </a:solidFill>
                <a:latin typeface="Arial" charset="0"/>
              </a:rPr>
              <a:t>What are we doing about it?</a:t>
            </a:r>
            <a:endParaRPr lang="en-US" sz="540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600090" name="Group 26"/>
          <p:cNvGrpSpPr>
            <a:grpSpLocks/>
          </p:cNvGrpSpPr>
          <p:nvPr/>
        </p:nvGrpSpPr>
        <p:grpSpPr bwMode="auto">
          <a:xfrm>
            <a:off x="1108075" y="1017588"/>
            <a:ext cx="6950075" cy="4810125"/>
            <a:chOff x="680" y="914"/>
            <a:chExt cx="4378" cy="3030"/>
          </a:xfrm>
        </p:grpSpPr>
        <p:grpSp>
          <p:nvGrpSpPr>
            <p:cNvPr id="600091" name="Group 27"/>
            <p:cNvGrpSpPr>
              <a:grpSpLocks/>
            </p:cNvGrpSpPr>
            <p:nvPr/>
          </p:nvGrpSpPr>
          <p:grpSpPr bwMode="auto">
            <a:xfrm>
              <a:off x="680" y="914"/>
              <a:ext cx="4378" cy="3030"/>
              <a:chOff x="723" y="644"/>
              <a:chExt cx="4378" cy="3030"/>
            </a:xfrm>
          </p:grpSpPr>
          <p:sp>
            <p:nvSpPr>
              <p:cNvPr id="600092" name="AutoShape 28"/>
              <p:cNvSpPr>
                <a:spLocks noChangeArrowheads="1"/>
              </p:cNvSpPr>
              <p:nvPr/>
            </p:nvSpPr>
            <p:spPr bwMode="auto">
              <a:xfrm>
                <a:off x="723" y="644"/>
                <a:ext cx="4378" cy="303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chemeClr val="accent2">
                      <a:gamma/>
                      <a:shade val="0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shade val="0"/>
                      <a:invGamma/>
                    </a:schemeClr>
                  </a:gs>
                </a:gsLst>
                <a:lin ang="5400000" scaled="1"/>
              </a:gradFill>
              <a:ln w="76200">
                <a:solidFill>
                  <a:srgbClr val="6A0000"/>
                </a:solidFill>
                <a:round/>
                <a:headEnd/>
                <a:tailEnd/>
              </a:ln>
              <a:effectLst>
                <a:outerShdw blurRad="63500" dist="38100" dir="162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b="0"/>
              </a:p>
            </p:txBody>
          </p:sp>
          <p:sp>
            <p:nvSpPr>
              <p:cNvPr id="600093" name="Text Box 29"/>
              <p:cNvSpPr txBox="1">
                <a:spLocks noChangeArrowheads="1"/>
              </p:cNvSpPr>
              <p:nvPr/>
            </p:nvSpPr>
            <p:spPr bwMode="auto">
              <a:xfrm>
                <a:off x="976" y="942"/>
                <a:ext cx="3841" cy="237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100" dir="162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ja-JP" altLang="en-US" sz="3600">
                    <a:solidFill>
                      <a:schemeClr val="bg2"/>
                    </a:solidFill>
                    <a:latin typeface="Arial"/>
                  </a:rPr>
                  <a:t>“</a:t>
                </a:r>
                <a:r>
                  <a:rPr lang="en-US" sz="3600">
                    <a:solidFill>
                      <a:schemeClr val="bg2"/>
                    </a:solidFill>
                  </a:rPr>
                  <a:t>…and you will be my witnesses in Jerusalem, and in all Judea and Samaria, and to the ends of the earth.</a:t>
                </a:r>
                <a:r>
                  <a:rPr lang="ja-JP" altLang="en-US" sz="3600">
                    <a:solidFill>
                      <a:schemeClr val="bg2"/>
                    </a:solidFill>
                    <a:latin typeface="Arial"/>
                  </a:rPr>
                  <a:t>”</a:t>
                </a:r>
                <a:r>
                  <a:rPr lang="en-US" sz="3600">
                    <a:solidFill>
                      <a:schemeClr val="bg2"/>
                    </a:solidFill>
                  </a:rPr>
                  <a:t>                      </a:t>
                </a:r>
                <a:r>
                  <a:rPr lang="en-US" sz="2800">
                    <a:solidFill>
                      <a:schemeClr val="bg2"/>
                    </a:solidFill>
                  </a:rPr>
                  <a:t>Acts 1:8 (NIV)</a:t>
                </a:r>
                <a:endParaRPr lang="en-US" sz="360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600094" name="Text Box 30"/>
            <p:cNvSpPr txBox="1">
              <a:spLocks noChangeArrowheads="1"/>
            </p:cNvSpPr>
            <p:nvPr/>
          </p:nvSpPr>
          <p:spPr bwMode="auto">
            <a:xfrm>
              <a:off x="885" y="1162"/>
              <a:ext cx="3842" cy="2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100" dir="162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800">
                  <a:solidFill>
                    <a:srgbClr val="FFFF00"/>
                  </a:solidFill>
                  <a:latin typeface="Limon S1" charset="0"/>
                </a:rPr>
                <a:t>{&gt;&gt;&gt; ehIyGñknwgeFIVCaTIbnÞal;BI´ enARkugeyrUsaLim RBmTaMgRsukyUda nig Rsuksam:arITaMgmUl ehIyrhYtdl;cugEpndIbMput} .                           kic©kar 1³ 8 </a:t>
              </a:r>
              <a:r>
                <a:rPr lang="en-US" sz="2800">
                  <a:solidFill>
                    <a:srgbClr val="FFFF00"/>
                  </a:solidFill>
                </a:rPr>
                <a:t> (NIV)</a:t>
              </a:r>
              <a:endParaRPr lang="en-US" sz="3600">
                <a:solidFill>
                  <a:srgbClr val="FFFF00"/>
                </a:solidFill>
              </a:endParaRPr>
            </a:p>
          </p:txBody>
        </p:sp>
      </p:grpSp>
      <p:sp>
        <p:nvSpPr>
          <p:cNvPr id="600095" name="Text Box 31"/>
          <p:cNvSpPr txBox="1">
            <a:spLocks noChangeArrowheads="1"/>
          </p:cNvSpPr>
          <p:nvPr/>
        </p:nvSpPr>
        <p:spPr bwMode="auto">
          <a:xfrm>
            <a:off x="8027988" y="3367088"/>
            <a:ext cx="7540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  <a:endParaRPr lang="en-US"/>
          </a:p>
        </p:txBody>
      </p:sp>
      <p:sp>
        <p:nvSpPr>
          <p:cNvPr id="600096" name="Rectangle 32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600097" name="Rectangle 33"/>
          <p:cNvSpPr>
            <a:spLocks noChangeArrowheads="1"/>
          </p:cNvSpPr>
          <p:nvPr/>
        </p:nvSpPr>
        <p:spPr bwMode="auto">
          <a:xfrm>
            <a:off x="8121650" y="3678238"/>
            <a:ext cx="5889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eQIqáag </a:t>
            </a:r>
          </a:p>
        </p:txBody>
      </p:sp>
      <p:sp>
        <p:nvSpPr>
          <p:cNvPr id="600098" name="Rectangle 34"/>
          <p:cNvSpPr>
            <a:spLocks noChangeArrowheads="1"/>
          </p:cNvSpPr>
          <p:nvPr/>
        </p:nvSpPr>
        <p:spPr bwMode="auto">
          <a:xfrm>
            <a:off x="8140700" y="3836988"/>
            <a:ext cx="511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BYkCMnuM </a:t>
            </a:r>
          </a:p>
        </p:txBody>
      </p:sp>
      <p:sp>
        <p:nvSpPr>
          <p:cNvPr id="600099" name="Text Box 35"/>
          <p:cNvSpPr txBox="1">
            <a:spLocks noChangeArrowheads="1"/>
          </p:cNvSpPr>
          <p:nvPr/>
        </p:nvSpPr>
        <p:spPr bwMode="auto">
          <a:xfrm>
            <a:off x="6630988" y="6181725"/>
            <a:ext cx="2217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0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23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24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25" name="Rectangle 5"/>
          <p:cNvSpPr>
            <a:spLocks noChangeArrowheads="1"/>
          </p:cNvSpPr>
          <p:nvPr/>
        </p:nvSpPr>
        <p:spPr bwMode="auto">
          <a:xfrm>
            <a:off x="3006725" y="827088"/>
            <a:ext cx="1801813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</a:t>
            </a:r>
            <a:r>
              <a:rPr lang="en-US" sz="4800" b="0">
                <a:solidFill>
                  <a:schemeClr val="accent1"/>
                </a:solidFill>
                <a:latin typeface="Limon R1" charset="0"/>
              </a:rPr>
              <a:t>RBHeys</a:t>
            </a:r>
            <a:r>
              <a:rPr lang="ja-JP" altLang="en-US" sz="4800" b="0">
                <a:solidFill>
                  <a:schemeClr val="accent1"/>
                </a:solidFill>
                <a:latin typeface="Arial"/>
              </a:rPr>
              <a:t>‘</a:t>
            </a:r>
            <a:r>
              <a:rPr lang="en-US" sz="4800" b="0">
                <a:solidFill>
                  <a:schemeClr val="accent1"/>
                </a:solidFill>
                <a:latin typeface="Limon R1" charset="0"/>
              </a:rPr>
              <a:t>Uv</a:t>
            </a:r>
          </a:p>
        </p:txBody>
      </p:sp>
      <p:sp>
        <p:nvSpPr>
          <p:cNvPr id="286726" name="Rectangle 6"/>
          <p:cNvSpPr>
            <a:spLocks noChangeArrowheads="1"/>
          </p:cNvSpPr>
          <p:nvPr/>
        </p:nvSpPr>
        <p:spPr bwMode="auto">
          <a:xfrm>
            <a:off x="3721100" y="3043238"/>
            <a:ext cx="1271588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i="1">
                <a:solidFill>
                  <a:schemeClr val="bg2"/>
                </a:solidFill>
                <a:latin typeface="Limon S1" charset="0"/>
              </a:rPr>
              <a:t>dMNwgl¥ </a:t>
            </a:r>
          </a:p>
        </p:txBody>
      </p:sp>
      <p:sp>
        <p:nvSpPr>
          <p:cNvPr id="286742" name="Rectangle 22"/>
          <p:cNvSpPr>
            <a:spLocks noChangeArrowheads="1"/>
          </p:cNvSpPr>
          <p:nvPr/>
        </p:nvSpPr>
        <p:spPr bwMode="auto">
          <a:xfrm>
            <a:off x="3948113" y="1765300"/>
            <a:ext cx="1019175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i="1">
                <a:solidFill>
                  <a:schemeClr val="accent1"/>
                </a:solidFill>
                <a:latin typeface="Limon S1" charset="0"/>
              </a:rPr>
              <a:t>RBHCnµ </a:t>
            </a:r>
          </a:p>
        </p:txBody>
      </p:sp>
      <p:sp>
        <p:nvSpPr>
          <p:cNvPr id="286743" name="Rectangle 23"/>
          <p:cNvSpPr>
            <a:spLocks noChangeArrowheads="1"/>
          </p:cNvSpPr>
          <p:nvPr/>
        </p:nvSpPr>
        <p:spPr bwMode="auto">
          <a:xfrm>
            <a:off x="3732213" y="2197100"/>
            <a:ext cx="1173162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i="1">
                <a:solidFill>
                  <a:schemeClr val="accent1"/>
                </a:solidFill>
                <a:latin typeface="Limon S1" charset="0"/>
              </a:rPr>
              <a:t>eQIqáag </a:t>
            </a:r>
          </a:p>
        </p:txBody>
      </p:sp>
      <p:sp>
        <p:nvSpPr>
          <p:cNvPr id="286744" name="Rectangle 24"/>
          <p:cNvSpPr>
            <a:spLocks noChangeArrowheads="1"/>
          </p:cNvSpPr>
          <p:nvPr/>
        </p:nvSpPr>
        <p:spPr bwMode="auto">
          <a:xfrm>
            <a:off x="3849688" y="2597150"/>
            <a:ext cx="105727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i="1">
                <a:solidFill>
                  <a:schemeClr val="accent1"/>
                </a:solidFill>
                <a:latin typeface="Limon S1" charset="0"/>
              </a:rPr>
              <a:t>BYkCMnuM </a:t>
            </a:r>
          </a:p>
        </p:txBody>
      </p:sp>
      <p:sp>
        <p:nvSpPr>
          <p:cNvPr id="286746" name="AutoShape 26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7" name="Line 27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8" name="Line 28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9" name="Line 29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0" name="Line 30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1" name="Line 31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2" name="Line 32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3" name="Line 33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4" name="Rectangle 34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286756" name="Rectangle 36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6761" name="Group 41"/>
          <p:cNvGrpSpPr>
            <a:grpSpLocks/>
          </p:cNvGrpSpPr>
          <p:nvPr/>
        </p:nvGrpSpPr>
        <p:grpSpPr bwMode="auto">
          <a:xfrm>
            <a:off x="5535613" y="425450"/>
            <a:ext cx="3251200" cy="2990850"/>
            <a:chOff x="3496" y="268"/>
            <a:chExt cx="2048" cy="1884"/>
          </a:xfrm>
        </p:grpSpPr>
        <p:grpSp>
          <p:nvGrpSpPr>
            <p:cNvPr id="286730" name="Group 10"/>
            <p:cNvGrpSpPr>
              <a:grpSpLocks/>
            </p:cNvGrpSpPr>
            <p:nvPr/>
          </p:nvGrpSpPr>
          <p:grpSpPr bwMode="auto">
            <a:xfrm>
              <a:off x="3780" y="268"/>
              <a:ext cx="1764" cy="667"/>
              <a:chOff x="3764" y="484"/>
              <a:chExt cx="1764" cy="667"/>
            </a:xfrm>
          </p:grpSpPr>
          <p:sp>
            <p:nvSpPr>
              <p:cNvPr id="286731" name="Rectangle 11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732" name="Rectangle 12"/>
              <p:cNvSpPr>
                <a:spLocks noChangeArrowheads="1"/>
              </p:cNvSpPr>
              <p:nvPr/>
            </p:nvSpPr>
            <p:spPr bwMode="auto">
              <a:xfrm>
                <a:off x="3764" y="484"/>
                <a:ext cx="1764" cy="51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4800">
                    <a:solidFill>
                      <a:srgbClr val="FFFF00"/>
                    </a:solidFill>
                    <a:latin typeface="Limon S1" charset="0"/>
                  </a:rPr>
                  <a:t>esckþIBit nig viC¢aRBH</a:t>
                </a:r>
                <a:endParaRPr lang="en-US" sz="24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86760" name="Line 40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823" name="Text Box 103"/>
          <p:cNvSpPr txBox="1">
            <a:spLocks noChangeArrowheads="1"/>
          </p:cNvSpPr>
          <p:nvPr/>
        </p:nvSpPr>
        <p:spPr bwMode="auto">
          <a:xfrm>
            <a:off x="1779588" y="0"/>
            <a:ext cx="5957887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m:afay/ m:akus/ lUka/ y:Uhan </a:t>
            </a:r>
            <a:r>
              <a:rPr lang="en-US" sz="14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86842" name="AutoShape 12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3" name="Rectangle 12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4" name="Line 12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5" name="Line 12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6" name="Line 12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7" name="Line 12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8" name="Line 12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5" name="Rectangle 135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7" name="Line 137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8" name="Line 138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9" name="Rectangle 139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0" name="Rectangle 140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1" name="Rectangle 141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286862" name="Text Box 142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86866" name="Rectangle 14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286853" name="Rectangle 133"/>
          <p:cNvSpPr>
            <a:spLocks noChangeArrowheads="1"/>
          </p:cNvSpPr>
          <p:nvPr/>
        </p:nvSpPr>
        <p:spPr bwMode="auto">
          <a:xfrm>
            <a:off x="8040688" y="337820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286869" name="Rectangle 149"/>
          <p:cNvSpPr>
            <a:spLocks noChangeArrowheads="1"/>
          </p:cNvSpPr>
          <p:nvPr/>
        </p:nvSpPr>
        <p:spPr bwMode="auto">
          <a:xfrm>
            <a:off x="8121650" y="3678238"/>
            <a:ext cx="5889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eQIqáag </a:t>
            </a:r>
          </a:p>
        </p:txBody>
      </p:sp>
      <p:sp>
        <p:nvSpPr>
          <p:cNvPr id="286870" name="Rectangle 150"/>
          <p:cNvSpPr>
            <a:spLocks noChangeArrowheads="1"/>
          </p:cNvSpPr>
          <p:nvPr/>
        </p:nvSpPr>
        <p:spPr bwMode="auto">
          <a:xfrm>
            <a:off x="8140700" y="3836988"/>
            <a:ext cx="511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BYkCMnuM </a:t>
            </a:r>
          </a:p>
        </p:txBody>
      </p:sp>
      <p:sp>
        <p:nvSpPr>
          <p:cNvPr id="286871" name="Rectangle 151"/>
          <p:cNvSpPr>
            <a:spLocks noChangeArrowheads="1"/>
          </p:cNvSpPr>
          <p:nvPr/>
        </p:nvSpPr>
        <p:spPr bwMode="auto">
          <a:xfrm>
            <a:off x="8135938" y="3975100"/>
            <a:ext cx="546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dMNwgl¥ </a:t>
            </a:r>
          </a:p>
        </p:txBody>
      </p:sp>
      <p:sp>
        <p:nvSpPr>
          <p:cNvPr id="286872" name="Text Box 152"/>
          <p:cNvSpPr txBox="1">
            <a:spLocks noChangeArrowheads="1"/>
          </p:cNvSpPr>
          <p:nvPr/>
        </p:nvSpPr>
        <p:spPr bwMode="auto">
          <a:xfrm>
            <a:off x="6707188" y="6169025"/>
            <a:ext cx="2217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6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6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6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43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44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45" name="Rectangle 5"/>
          <p:cNvSpPr>
            <a:spLocks noChangeArrowheads="1"/>
          </p:cNvSpPr>
          <p:nvPr/>
        </p:nvSpPr>
        <p:spPr bwMode="auto">
          <a:xfrm>
            <a:off x="3035300" y="957263"/>
            <a:ext cx="1801813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</a:t>
            </a:r>
            <a:r>
              <a:rPr lang="en-US" sz="4800" b="0">
                <a:solidFill>
                  <a:schemeClr val="accent1"/>
                </a:solidFill>
                <a:latin typeface="Limon R1" charset="0"/>
              </a:rPr>
              <a:t>RBHeys</a:t>
            </a:r>
            <a:r>
              <a:rPr lang="ja-JP" altLang="en-US" sz="4800" b="0">
                <a:solidFill>
                  <a:schemeClr val="accent1"/>
                </a:solidFill>
                <a:latin typeface="Arial"/>
              </a:rPr>
              <a:t>‘</a:t>
            </a:r>
            <a:r>
              <a:rPr lang="en-US" sz="4800" b="0">
                <a:solidFill>
                  <a:schemeClr val="accent1"/>
                </a:solidFill>
                <a:latin typeface="Limon R1" charset="0"/>
              </a:rPr>
              <a:t>Uv</a:t>
            </a:r>
          </a:p>
        </p:txBody>
      </p:sp>
      <p:sp>
        <p:nvSpPr>
          <p:cNvPr id="445446" name="Rectangle 6"/>
          <p:cNvSpPr>
            <a:spLocks noChangeArrowheads="1"/>
          </p:cNvSpPr>
          <p:nvPr/>
        </p:nvSpPr>
        <p:spPr bwMode="auto">
          <a:xfrm>
            <a:off x="3779838" y="3098800"/>
            <a:ext cx="127158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i="1">
                <a:solidFill>
                  <a:schemeClr val="bg2"/>
                </a:solidFill>
                <a:latin typeface="Limon S1" charset="0"/>
              </a:rPr>
              <a:t>dMNwgl¥ </a:t>
            </a:r>
          </a:p>
        </p:txBody>
      </p:sp>
      <p:sp>
        <p:nvSpPr>
          <p:cNvPr id="445447" name="Rectangle 7"/>
          <p:cNvSpPr>
            <a:spLocks noChangeArrowheads="1"/>
          </p:cNvSpPr>
          <p:nvPr/>
        </p:nvSpPr>
        <p:spPr bwMode="auto">
          <a:xfrm>
            <a:off x="3413125" y="3484563"/>
            <a:ext cx="2197100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i="1">
                <a:solidFill>
                  <a:schemeClr val="bg2"/>
                </a:solidFill>
                <a:latin typeface="Limon S1" charset="0"/>
              </a:rPr>
              <a:t>kic©kar BYksavk</a:t>
            </a:r>
          </a:p>
        </p:txBody>
      </p:sp>
      <p:sp>
        <p:nvSpPr>
          <p:cNvPr id="445450" name="Rectangle 10"/>
          <p:cNvSpPr>
            <a:spLocks noChangeArrowheads="1"/>
          </p:cNvSpPr>
          <p:nvPr/>
        </p:nvSpPr>
        <p:spPr bwMode="auto">
          <a:xfrm>
            <a:off x="3948113" y="1765300"/>
            <a:ext cx="1019175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i="1">
                <a:solidFill>
                  <a:schemeClr val="accent1"/>
                </a:solidFill>
                <a:latin typeface="Limon S1" charset="0"/>
              </a:rPr>
              <a:t>RBHCnµ </a:t>
            </a:r>
          </a:p>
        </p:txBody>
      </p:sp>
      <p:sp>
        <p:nvSpPr>
          <p:cNvPr id="445451" name="Rectangle 11"/>
          <p:cNvSpPr>
            <a:spLocks noChangeArrowheads="1"/>
          </p:cNvSpPr>
          <p:nvPr/>
        </p:nvSpPr>
        <p:spPr bwMode="auto">
          <a:xfrm>
            <a:off x="3732213" y="2197100"/>
            <a:ext cx="1173162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i="1">
                <a:solidFill>
                  <a:schemeClr val="accent1"/>
                </a:solidFill>
                <a:latin typeface="Limon S1" charset="0"/>
              </a:rPr>
              <a:t>eQIqáag </a:t>
            </a:r>
          </a:p>
        </p:txBody>
      </p:sp>
      <p:sp>
        <p:nvSpPr>
          <p:cNvPr id="445452" name="Rectangle 12"/>
          <p:cNvSpPr>
            <a:spLocks noChangeArrowheads="1"/>
          </p:cNvSpPr>
          <p:nvPr/>
        </p:nvSpPr>
        <p:spPr bwMode="auto">
          <a:xfrm>
            <a:off x="3849688" y="2640013"/>
            <a:ext cx="1057275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i="1">
                <a:solidFill>
                  <a:schemeClr val="accent1"/>
                </a:solidFill>
                <a:latin typeface="Limon S1" charset="0"/>
              </a:rPr>
              <a:t>BYkCMnuM </a:t>
            </a:r>
          </a:p>
        </p:txBody>
      </p:sp>
      <p:sp>
        <p:nvSpPr>
          <p:cNvPr id="445454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5" name="Line 15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6" name="Line 16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7" name="Line 17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8" name="Line 18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9" name="Line 19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0" name="Line 20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1" name="Line 21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2" name="Rectangle 22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445464" name="Rectangle 24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5475" name="Group 35"/>
          <p:cNvGrpSpPr>
            <a:grpSpLocks/>
          </p:cNvGrpSpPr>
          <p:nvPr/>
        </p:nvGrpSpPr>
        <p:grpSpPr bwMode="auto">
          <a:xfrm>
            <a:off x="5588000" y="2098675"/>
            <a:ext cx="3441700" cy="1787525"/>
            <a:chOff x="3520" y="1322"/>
            <a:chExt cx="2168" cy="1126"/>
          </a:xfrm>
        </p:grpSpPr>
        <p:grpSp>
          <p:nvGrpSpPr>
            <p:cNvPr id="445476" name="Group 36"/>
            <p:cNvGrpSpPr>
              <a:grpSpLocks/>
            </p:cNvGrpSpPr>
            <p:nvPr/>
          </p:nvGrpSpPr>
          <p:grpSpPr bwMode="auto">
            <a:xfrm>
              <a:off x="4048" y="1322"/>
              <a:ext cx="1640" cy="681"/>
              <a:chOff x="4112" y="1314"/>
              <a:chExt cx="1640" cy="681"/>
            </a:xfrm>
          </p:grpSpPr>
          <p:sp>
            <p:nvSpPr>
              <p:cNvPr id="445477" name="Rectangle 37"/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5478" name="Rectangle 38"/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499" cy="35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65000"/>
                  </a:lnSpc>
                </a:pPr>
                <a:r>
                  <a:rPr lang="en-US" sz="4800">
                    <a:solidFill>
                      <a:srgbClr val="FFFF00"/>
                    </a:solidFill>
                    <a:latin typeface="Limon S1" charset="0"/>
                  </a:rPr>
                  <a:t>RbvtiþsaRsþBYkCMnMu</a:t>
                </a:r>
                <a:endParaRPr lang="en-US" sz="32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45479" name="Line 39"/>
            <p:cNvSpPr>
              <a:spLocks noChangeShapeType="1"/>
            </p:cNvSpPr>
            <p:nvPr/>
          </p:nvSpPr>
          <p:spPr bwMode="auto">
            <a:xfrm flipV="1">
              <a:off x="3520" y="1552"/>
              <a:ext cx="712" cy="8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5480" name="Group 40"/>
          <p:cNvGrpSpPr>
            <a:grpSpLocks/>
          </p:cNvGrpSpPr>
          <p:nvPr/>
        </p:nvGrpSpPr>
        <p:grpSpPr bwMode="auto">
          <a:xfrm>
            <a:off x="5549900" y="425450"/>
            <a:ext cx="3243263" cy="2990850"/>
            <a:chOff x="3496" y="268"/>
            <a:chExt cx="2043" cy="1884"/>
          </a:xfrm>
        </p:grpSpPr>
        <p:grpSp>
          <p:nvGrpSpPr>
            <p:cNvPr id="445481" name="Group 41"/>
            <p:cNvGrpSpPr>
              <a:grpSpLocks/>
            </p:cNvGrpSpPr>
            <p:nvPr/>
          </p:nvGrpSpPr>
          <p:grpSpPr bwMode="auto">
            <a:xfrm>
              <a:off x="3775" y="268"/>
              <a:ext cx="1764" cy="690"/>
              <a:chOff x="3759" y="484"/>
              <a:chExt cx="1764" cy="690"/>
            </a:xfrm>
          </p:grpSpPr>
          <p:sp>
            <p:nvSpPr>
              <p:cNvPr id="445482" name="Rectangle 42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5483" name="Rectangle 43"/>
              <p:cNvSpPr>
                <a:spLocks noChangeArrowheads="1"/>
              </p:cNvSpPr>
              <p:nvPr/>
            </p:nvSpPr>
            <p:spPr bwMode="auto">
              <a:xfrm>
                <a:off x="3759" y="484"/>
                <a:ext cx="1764" cy="69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4800">
                    <a:solidFill>
                      <a:srgbClr val="FFFF00"/>
                    </a:solidFill>
                    <a:latin typeface="Limon S1" charset="0"/>
                  </a:rPr>
                  <a:t>esckþIBit nig viC¢aRBH</a:t>
                </a:r>
                <a:endParaRPr lang="en-US">
                  <a:solidFill>
                    <a:srgbClr val="FFFF00"/>
                  </a:solidFill>
                </a:endParaRPr>
              </a:p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45484" name="Line 44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5522" name="Text Box 82"/>
          <p:cNvSpPr txBox="1">
            <a:spLocks noChangeArrowheads="1"/>
          </p:cNvSpPr>
          <p:nvPr/>
        </p:nvSpPr>
        <p:spPr bwMode="auto">
          <a:xfrm>
            <a:off x="1778000" y="0"/>
            <a:ext cx="5957888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kic©kar rbs; BYksavk</a:t>
            </a:r>
            <a:r>
              <a:rPr lang="en-US" sz="14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45543" name="AutoShape 10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44" name="Rectangle 10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45" name="Line 10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46" name="Line 10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47" name="Line 10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48" name="Line 10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49" name="Line 10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56" name="Rectangle 11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58" name="Line 11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59" name="Line 11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60" name="Rectangle 12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61" name="Rectangle 12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62" name="Rectangle 122"/>
          <p:cNvSpPr>
            <a:spLocks noChangeArrowheads="1"/>
          </p:cNvSpPr>
          <p:nvPr/>
        </p:nvSpPr>
        <p:spPr bwMode="auto">
          <a:xfrm>
            <a:off x="8102600" y="350678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445563" name="Text Box 12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5568" name="Rectangle 1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445554" name="Rectangle 114"/>
          <p:cNvSpPr>
            <a:spLocks noChangeArrowheads="1"/>
          </p:cNvSpPr>
          <p:nvPr/>
        </p:nvSpPr>
        <p:spPr bwMode="auto">
          <a:xfrm>
            <a:off x="8034338" y="33591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445570" name="Rectangle 130"/>
          <p:cNvSpPr>
            <a:spLocks noChangeArrowheads="1"/>
          </p:cNvSpPr>
          <p:nvPr/>
        </p:nvSpPr>
        <p:spPr bwMode="auto">
          <a:xfrm>
            <a:off x="8121650" y="3678238"/>
            <a:ext cx="5889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eQIqáag </a:t>
            </a:r>
          </a:p>
        </p:txBody>
      </p:sp>
      <p:sp>
        <p:nvSpPr>
          <p:cNvPr id="445571" name="Rectangle 131"/>
          <p:cNvSpPr>
            <a:spLocks noChangeArrowheads="1"/>
          </p:cNvSpPr>
          <p:nvPr/>
        </p:nvSpPr>
        <p:spPr bwMode="auto">
          <a:xfrm>
            <a:off x="8140700" y="3836988"/>
            <a:ext cx="511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BYkCMnuM </a:t>
            </a:r>
          </a:p>
        </p:txBody>
      </p:sp>
      <p:sp>
        <p:nvSpPr>
          <p:cNvPr id="445572" name="Rectangle 132"/>
          <p:cNvSpPr>
            <a:spLocks noChangeArrowheads="1"/>
          </p:cNvSpPr>
          <p:nvPr/>
        </p:nvSpPr>
        <p:spPr bwMode="auto">
          <a:xfrm>
            <a:off x="8135938" y="3975100"/>
            <a:ext cx="546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dMNwgl¥ </a:t>
            </a:r>
          </a:p>
        </p:txBody>
      </p:sp>
      <p:sp>
        <p:nvSpPr>
          <p:cNvPr id="445573" name="Rectangle 133"/>
          <p:cNvSpPr>
            <a:spLocks noChangeArrowheads="1"/>
          </p:cNvSpPr>
          <p:nvPr/>
        </p:nvSpPr>
        <p:spPr bwMode="auto">
          <a:xfrm>
            <a:off x="8053388" y="4108450"/>
            <a:ext cx="82391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kic©karBYksavk</a:t>
            </a:r>
          </a:p>
        </p:txBody>
      </p:sp>
      <p:sp>
        <p:nvSpPr>
          <p:cNvPr id="445574" name="Text Box 134"/>
          <p:cNvSpPr txBox="1">
            <a:spLocks noChangeArrowheads="1"/>
          </p:cNvSpPr>
          <p:nvPr/>
        </p:nvSpPr>
        <p:spPr bwMode="auto">
          <a:xfrm>
            <a:off x="6669088" y="6156325"/>
            <a:ext cx="2217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447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67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6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69" name="Rectangle 5"/>
          <p:cNvSpPr>
            <a:spLocks noChangeArrowheads="1"/>
          </p:cNvSpPr>
          <p:nvPr/>
        </p:nvSpPr>
        <p:spPr bwMode="auto">
          <a:xfrm>
            <a:off x="2976563" y="914400"/>
            <a:ext cx="1801812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</a:t>
            </a:r>
            <a:r>
              <a:rPr lang="en-US" sz="4800" b="0">
                <a:solidFill>
                  <a:schemeClr val="accent1"/>
                </a:solidFill>
                <a:latin typeface="Limon R1" charset="0"/>
              </a:rPr>
              <a:t>RBHeys</a:t>
            </a:r>
            <a:r>
              <a:rPr lang="ja-JP" altLang="en-US" sz="4800" b="0">
                <a:solidFill>
                  <a:schemeClr val="accent1"/>
                </a:solidFill>
                <a:latin typeface="Arial"/>
              </a:rPr>
              <a:t>‘</a:t>
            </a:r>
            <a:r>
              <a:rPr lang="en-US" sz="4800" b="0">
                <a:solidFill>
                  <a:schemeClr val="accent1"/>
                </a:solidFill>
                <a:latin typeface="Limon R1" charset="0"/>
              </a:rPr>
              <a:t>Uv</a:t>
            </a:r>
          </a:p>
        </p:txBody>
      </p:sp>
      <p:sp>
        <p:nvSpPr>
          <p:cNvPr id="446470" name="Rectangle 6"/>
          <p:cNvSpPr>
            <a:spLocks noChangeArrowheads="1"/>
          </p:cNvSpPr>
          <p:nvPr/>
        </p:nvSpPr>
        <p:spPr bwMode="auto">
          <a:xfrm>
            <a:off x="3765550" y="3070225"/>
            <a:ext cx="1271588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i="1">
                <a:solidFill>
                  <a:schemeClr val="bg2"/>
                </a:solidFill>
                <a:latin typeface="Limon S1" charset="0"/>
              </a:rPr>
              <a:t>dMNwgl¥ </a:t>
            </a:r>
          </a:p>
        </p:txBody>
      </p:sp>
      <p:sp>
        <p:nvSpPr>
          <p:cNvPr id="446471" name="Rectangle 7"/>
          <p:cNvSpPr>
            <a:spLocks noChangeArrowheads="1"/>
          </p:cNvSpPr>
          <p:nvPr/>
        </p:nvSpPr>
        <p:spPr bwMode="auto">
          <a:xfrm>
            <a:off x="3370263" y="3500438"/>
            <a:ext cx="2187575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i="1">
                <a:solidFill>
                  <a:schemeClr val="bg2"/>
                </a:solidFill>
                <a:latin typeface="Limon S1" charset="0"/>
              </a:rPr>
              <a:t>kic©kar BYksavk</a:t>
            </a:r>
          </a:p>
        </p:txBody>
      </p:sp>
      <p:sp>
        <p:nvSpPr>
          <p:cNvPr id="446472" name="Rectangle 8"/>
          <p:cNvSpPr>
            <a:spLocks noChangeArrowheads="1"/>
          </p:cNvSpPr>
          <p:nvPr/>
        </p:nvSpPr>
        <p:spPr bwMode="auto">
          <a:xfrm>
            <a:off x="3808413" y="3941763"/>
            <a:ext cx="1065212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i="1">
                <a:solidFill>
                  <a:schemeClr val="bg2"/>
                </a:solidFill>
                <a:latin typeface="Limon S1" charset="0"/>
              </a:rPr>
              <a:t>sMbuRt </a:t>
            </a:r>
          </a:p>
        </p:txBody>
      </p:sp>
      <p:sp>
        <p:nvSpPr>
          <p:cNvPr id="446474" name="Rectangle 10"/>
          <p:cNvSpPr>
            <a:spLocks noChangeArrowheads="1"/>
          </p:cNvSpPr>
          <p:nvPr/>
        </p:nvSpPr>
        <p:spPr bwMode="auto">
          <a:xfrm>
            <a:off x="3948113" y="1765300"/>
            <a:ext cx="1019175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i="1">
                <a:solidFill>
                  <a:schemeClr val="accent1"/>
                </a:solidFill>
                <a:latin typeface="Limon S1" charset="0"/>
              </a:rPr>
              <a:t>RBHCnµ </a:t>
            </a:r>
          </a:p>
        </p:txBody>
      </p:sp>
      <p:sp>
        <p:nvSpPr>
          <p:cNvPr id="446475" name="Rectangle 11"/>
          <p:cNvSpPr>
            <a:spLocks noChangeArrowheads="1"/>
          </p:cNvSpPr>
          <p:nvPr/>
        </p:nvSpPr>
        <p:spPr bwMode="auto">
          <a:xfrm>
            <a:off x="3732213" y="2197100"/>
            <a:ext cx="1173162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i="1">
                <a:solidFill>
                  <a:schemeClr val="accent1"/>
                </a:solidFill>
                <a:latin typeface="Limon S1" charset="0"/>
              </a:rPr>
              <a:t>eQIqáag </a:t>
            </a:r>
          </a:p>
        </p:txBody>
      </p:sp>
      <p:sp>
        <p:nvSpPr>
          <p:cNvPr id="446476" name="Rectangle 12"/>
          <p:cNvSpPr>
            <a:spLocks noChangeArrowheads="1"/>
          </p:cNvSpPr>
          <p:nvPr/>
        </p:nvSpPr>
        <p:spPr bwMode="auto">
          <a:xfrm>
            <a:off x="3849688" y="2640013"/>
            <a:ext cx="1057275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i="1">
                <a:solidFill>
                  <a:schemeClr val="accent1"/>
                </a:solidFill>
                <a:latin typeface="Limon S1" charset="0"/>
              </a:rPr>
              <a:t>BYkCMnuM </a:t>
            </a:r>
          </a:p>
        </p:txBody>
      </p:sp>
      <p:sp>
        <p:nvSpPr>
          <p:cNvPr id="446477" name="Rectangle 13"/>
          <p:cNvSpPr>
            <a:spLocks noChangeArrowheads="1"/>
          </p:cNvSpPr>
          <p:nvPr/>
        </p:nvSpPr>
        <p:spPr bwMode="auto">
          <a:xfrm>
            <a:off x="7697788" y="5862638"/>
            <a:ext cx="11763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8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9" name="Line 15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0" name="Line 16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1" name="Line 17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2" name="Line 18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3" name="Line 19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4" name="Line 20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5" name="Line 21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6" name="Rectangle 22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grpSp>
        <p:nvGrpSpPr>
          <p:cNvPr id="446494" name="Group 30"/>
          <p:cNvGrpSpPr>
            <a:grpSpLocks/>
          </p:cNvGrpSpPr>
          <p:nvPr/>
        </p:nvGrpSpPr>
        <p:grpSpPr bwMode="auto">
          <a:xfrm>
            <a:off x="5600700" y="3665538"/>
            <a:ext cx="2492375" cy="1076325"/>
            <a:chOff x="3560" y="2309"/>
            <a:chExt cx="1706" cy="678"/>
          </a:xfrm>
        </p:grpSpPr>
        <p:grpSp>
          <p:nvGrpSpPr>
            <p:cNvPr id="446495" name="Group 31"/>
            <p:cNvGrpSpPr>
              <a:grpSpLocks/>
            </p:cNvGrpSpPr>
            <p:nvPr/>
          </p:nvGrpSpPr>
          <p:grpSpPr bwMode="auto">
            <a:xfrm>
              <a:off x="4104" y="2309"/>
              <a:ext cx="1162" cy="678"/>
              <a:chOff x="4112" y="2181"/>
              <a:chExt cx="1162" cy="678"/>
            </a:xfrm>
          </p:grpSpPr>
          <p:sp>
            <p:nvSpPr>
              <p:cNvPr id="446496" name="Rectangle 32"/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6497" name="Rectangle 33"/>
              <p:cNvSpPr>
                <a:spLocks noChangeArrowheads="1"/>
              </p:cNvSpPr>
              <p:nvPr/>
            </p:nvSpPr>
            <p:spPr bwMode="auto">
              <a:xfrm>
                <a:off x="4130" y="2181"/>
                <a:ext cx="1132" cy="51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4800">
                    <a:solidFill>
                      <a:srgbClr val="FFFF00"/>
                    </a:solidFill>
                    <a:latin typeface="Limon S1" charset="0"/>
                  </a:rPr>
                  <a:t>bBaðaBYkCMnMu </a:t>
                </a:r>
              </a:p>
            </p:txBody>
          </p:sp>
        </p:grpSp>
        <p:sp>
          <p:nvSpPr>
            <p:cNvPr id="446498" name="Line 34"/>
            <p:cNvSpPr>
              <a:spLocks noChangeShapeType="1"/>
            </p:cNvSpPr>
            <p:nvPr/>
          </p:nvSpPr>
          <p:spPr bwMode="auto">
            <a:xfrm flipV="1">
              <a:off x="3560" y="2544"/>
              <a:ext cx="688" cy="16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6499" name="Group 35"/>
          <p:cNvGrpSpPr>
            <a:grpSpLocks/>
          </p:cNvGrpSpPr>
          <p:nvPr/>
        </p:nvGrpSpPr>
        <p:grpSpPr bwMode="auto">
          <a:xfrm>
            <a:off x="5588000" y="2098675"/>
            <a:ext cx="3425825" cy="1787525"/>
            <a:chOff x="3520" y="1322"/>
            <a:chExt cx="2158" cy="1126"/>
          </a:xfrm>
        </p:grpSpPr>
        <p:grpSp>
          <p:nvGrpSpPr>
            <p:cNvPr id="446500" name="Group 36"/>
            <p:cNvGrpSpPr>
              <a:grpSpLocks/>
            </p:cNvGrpSpPr>
            <p:nvPr/>
          </p:nvGrpSpPr>
          <p:grpSpPr bwMode="auto">
            <a:xfrm>
              <a:off x="4048" y="1322"/>
              <a:ext cx="1630" cy="681"/>
              <a:chOff x="4112" y="1314"/>
              <a:chExt cx="1630" cy="681"/>
            </a:xfrm>
          </p:grpSpPr>
          <p:sp>
            <p:nvSpPr>
              <p:cNvPr id="446501" name="Rectangle 37"/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6502" name="Rectangle 38"/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489" cy="51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4800">
                    <a:solidFill>
                      <a:srgbClr val="FFFF00"/>
                    </a:solidFill>
                    <a:latin typeface="Limon S1" charset="0"/>
                  </a:rPr>
                  <a:t>RbvtiþsaRsþBYkCMnMu</a:t>
                </a:r>
              </a:p>
            </p:txBody>
          </p:sp>
        </p:grpSp>
        <p:sp>
          <p:nvSpPr>
            <p:cNvPr id="446503" name="Line 39"/>
            <p:cNvSpPr>
              <a:spLocks noChangeShapeType="1"/>
            </p:cNvSpPr>
            <p:nvPr/>
          </p:nvSpPr>
          <p:spPr bwMode="auto">
            <a:xfrm flipV="1">
              <a:off x="3520" y="1552"/>
              <a:ext cx="712" cy="8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6504" name="Group 40"/>
          <p:cNvGrpSpPr>
            <a:grpSpLocks/>
          </p:cNvGrpSpPr>
          <p:nvPr/>
        </p:nvGrpSpPr>
        <p:grpSpPr bwMode="auto">
          <a:xfrm>
            <a:off x="5549900" y="425450"/>
            <a:ext cx="3233738" cy="2990850"/>
            <a:chOff x="3496" y="268"/>
            <a:chExt cx="2037" cy="1884"/>
          </a:xfrm>
        </p:grpSpPr>
        <p:grpSp>
          <p:nvGrpSpPr>
            <p:cNvPr id="446505" name="Group 41"/>
            <p:cNvGrpSpPr>
              <a:grpSpLocks/>
            </p:cNvGrpSpPr>
            <p:nvPr/>
          </p:nvGrpSpPr>
          <p:grpSpPr bwMode="auto">
            <a:xfrm>
              <a:off x="3781" y="268"/>
              <a:ext cx="1752" cy="667"/>
              <a:chOff x="3765" y="484"/>
              <a:chExt cx="1752" cy="667"/>
            </a:xfrm>
          </p:grpSpPr>
          <p:sp>
            <p:nvSpPr>
              <p:cNvPr id="446506" name="Rectangle 42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6507" name="Rectangle 43"/>
              <p:cNvSpPr>
                <a:spLocks noChangeArrowheads="1"/>
              </p:cNvSpPr>
              <p:nvPr/>
            </p:nvSpPr>
            <p:spPr bwMode="auto">
              <a:xfrm>
                <a:off x="3765" y="484"/>
                <a:ext cx="1752" cy="51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4800">
                    <a:solidFill>
                      <a:srgbClr val="FFFF00"/>
                    </a:solidFill>
                    <a:latin typeface="Limon S1" charset="0"/>
                  </a:rPr>
                  <a:t>esckþIBit nig viC¢aRBH</a:t>
                </a:r>
              </a:p>
            </p:txBody>
          </p:sp>
        </p:grpSp>
        <p:sp>
          <p:nvSpPr>
            <p:cNvPr id="446508" name="Line 44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6546" name="Text Box 82"/>
          <p:cNvSpPr txBox="1">
            <a:spLocks noChangeArrowheads="1"/>
          </p:cNvSpPr>
          <p:nvPr/>
        </p:nvSpPr>
        <p:spPr bwMode="auto">
          <a:xfrm>
            <a:off x="1776413" y="0"/>
            <a:ext cx="5957887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rU:m rhUtdl; yUdas</a:t>
            </a:r>
            <a:r>
              <a:rPr lang="en-US" sz="14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46567" name="AutoShape 10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68" name="Rectangle 10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69" name="Line 10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70" name="Line 10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71" name="Line 10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72" name="Line 10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73" name="Line 10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77" name="Rectangle 113"/>
          <p:cNvSpPr>
            <a:spLocks noChangeArrowheads="1"/>
          </p:cNvSpPr>
          <p:nvPr/>
        </p:nvSpPr>
        <p:spPr bwMode="auto">
          <a:xfrm>
            <a:off x="8107363" y="4462463"/>
            <a:ext cx="1809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en-US" sz="8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46580" name="Rectangle 11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82" name="Line 11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83" name="Line 11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84" name="Rectangle 12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85" name="Rectangle 12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86" name="Rectangle 122"/>
          <p:cNvSpPr>
            <a:spLocks noChangeArrowheads="1"/>
          </p:cNvSpPr>
          <p:nvPr/>
        </p:nvSpPr>
        <p:spPr bwMode="auto">
          <a:xfrm>
            <a:off x="8102600" y="35258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446587" name="Text Box 12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6591" name="Rectangle 1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446578" name="Rectangle 114"/>
          <p:cNvSpPr>
            <a:spLocks noChangeArrowheads="1"/>
          </p:cNvSpPr>
          <p:nvPr/>
        </p:nvSpPr>
        <p:spPr bwMode="auto">
          <a:xfrm>
            <a:off x="8034338" y="33718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446593" name="Rectangle 129"/>
          <p:cNvSpPr>
            <a:spLocks noChangeArrowheads="1"/>
          </p:cNvSpPr>
          <p:nvPr/>
        </p:nvSpPr>
        <p:spPr bwMode="auto">
          <a:xfrm>
            <a:off x="8121650" y="3678238"/>
            <a:ext cx="58578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eQIqáag </a:t>
            </a:r>
          </a:p>
        </p:txBody>
      </p:sp>
      <p:sp>
        <p:nvSpPr>
          <p:cNvPr id="446594" name="Rectangle 130"/>
          <p:cNvSpPr>
            <a:spLocks noChangeArrowheads="1"/>
          </p:cNvSpPr>
          <p:nvPr/>
        </p:nvSpPr>
        <p:spPr bwMode="auto">
          <a:xfrm>
            <a:off x="8140700" y="3836988"/>
            <a:ext cx="511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BYkCMnuM </a:t>
            </a:r>
          </a:p>
        </p:txBody>
      </p:sp>
      <p:sp>
        <p:nvSpPr>
          <p:cNvPr id="446595" name="Rectangle 131"/>
          <p:cNvSpPr>
            <a:spLocks noChangeArrowheads="1"/>
          </p:cNvSpPr>
          <p:nvPr/>
        </p:nvSpPr>
        <p:spPr bwMode="auto">
          <a:xfrm>
            <a:off x="8135938" y="3975100"/>
            <a:ext cx="546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dMNwgl¥ </a:t>
            </a:r>
          </a:p>
        </p:txBody>
      </p:sp>
      <p:sp>
        <p:nvSpPr>
          <p:cNvPr id="446596" name="Rectangle 132"/>
          <p:cNvSpPr>
            <a:spLocks noChangeArrowheads="1"/>
          </p:cNvSpPr>
          <p:nvPr/>
        </p:nvSpPr>
        <p:spPr bwMode="auto">
          <a:xfrm>
            <a:off x="8053388" y="4108450"/>
            <a:ext cx="815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kic©karBYksavk</a:t>
            </a:r>
          </a:p>
        </p:txBody>
      </p:sp>
      <p:sp>
        <p:nvSpPr>
          <p:cNvPr id="446597" name="Rectangle 133"/>
          <p:cNvSpPr>
            <a:spLocks noChangeArrowheads="1"/>
          </p:cNvSpPr>
          <p:nvPr/>
        </p:nvSpPr>
        <p:spPr bwMode="auto">
          <a:xfrm>
            <a:off x="8180388" y="4279900"/>
            <a:ext cx="4746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sMbuRt </a:t>
            </a:r>
          </a:p>
        </p:txBody>
      </p:sp>
      <p:sp>
        <p:nvSpPr>
          <p:cNvPr id="446598" name="Text Box 134"/>
          <p:cNvSpPr txBox="1">
            <a:spLocks noChangeArrowheads="1"/>
          </p:cNvSpPr>
          <p:nvPr/>
        </p:nvSpPr>
        <p:spPr bwMode="auto">
          <a:xfrm>
            <a:off x="6673850" y="6143625"/>
            <a:ext cx="2208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6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6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6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6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472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491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492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493" name="Rectangle 5"/>
          <p:cNvSpPr>
            <a:spLocks noChangeArrowheads="1"/>
          </p:cNvSpPr>
          <p:nvPr/>
        </p:nvSpPr>
        <p:spPr bwMode="auto">
          <a:xfrm>
            <a:off x="3005138" y="957263"/>
            <a:ext cx="1801812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</a:t>
            </a:r>
            <a:r>
              <a:rPr lang="en-US" sz="4800" b="0">
                <a:solidFill>
                  <a:schemeClr val="accent1"/>
                </a:solidFill>
                <a:latin typeface="Limon R1" charset="0"/>
              </a:rPr>
              <a:t>RBHeys</a:t>
            </a:r>
            <a:r>
              <a:rPr lang="ja-JP" altLang="en-US" sz="4800" b="0">
                <a:solidFill>
                  <a:schemeClr val="accent1"/>
                </a:solidFill>
                <a:latin typeface="Arial"/>
              </a:rPr>
              <a:t>‘</a:t>
            </a:r>
            <a:r>
              <a:rPr lang="en-US" sz="4800" b="0">
                <a:solidFill>
                  <a:schemeClr val="accent1"/>
                </a:solidFill>
                <a:latin typeface="Limon R1" charset="0"/>
              </a:rPr>
              <a:t>Uv</a:t>
            </a:r>
          </a:p>
        </p:txBody>
      </p:sp>
      <p:sp>
        <p:nvSpPr>
          <p:cNvPr id="447494" name="Rectangle 6"/>
          <p:cNvSpPr>
            <a:spLocks noChangeArrowheads="1"/>
          </p:cNvSpPr>
          <p:nvPr/>
        </p:nvSpPr>
        <p:spPr bwMode="auto">
          <a:xfrm>
            <a:off x="3794125" y="3100388"/>
            <a:ext cx="1271588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i="1">
                <a:solidFill>
                  <a:schemeClr val="bg2"/>
                </a:solidFill>
                <a:latin typeface="Limon S1" charset="0"/>
              </a:rPr>
              <a:t>dMNwgl¥ </a:t>
            </a:r>
          </a:p>
        </p:txBody>
      </p:sp>
      <p:sp>
        <p:nvSpPr>
          <p:cNvPr id="447495" name="Rectangle 7"/>
          <p:cNvSpPr>
            <a:spLocks noChangeArrowheads="1"/>
          </p:cNvSpPr>
          <p:nvPr/>
        </p:nvSpPr>
        <p:spPr bwMode="auto">
          <a:xfrm>
            <a:off x="3413125" y="3484563"/>
            <a:ext cx="2197100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i="1">
                <a:solidFill>
                  <a:schemeClr val="bg2"/>
                </a:solidFill>
                <a:latin typeface="Limon S1" charset="0"/>
              </a:rPr>
              <a:t>kic©kar BYksavk</a:t>
            </a:r>
          </a:p>
        </p:txBody>
      </p:sp>
      <p:sp>
        <p:nvSpPr>
          <p:cNvPr id="447496" name="Rectangle 8"/>
          <p:cNvSpPr>
            <a:spLocks noChangeArrowheads="1"/>
          </p:cNvSpPr>
          <p:nvPr/>
        </p:nvSpPr>
        <p:spPr bwMode="auto">
          <a:xfrm>
            <a:off x="3749675" y="3941763"/>
            <a:ext cx="1069975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i="1">
                <a:solidFill>
                  <a:schemeClr val="bg2"/>
                </a:solidFill>
                <a:latin typeface="Limon S1" charset="0"/>
              </a:rPr>
              <a:t>sMbuRt </a:t>
            </a:r>
          </a:p>
        </p:txBody>
      </p:sp>
      <p:sp>
        <p:nvSpPr>
          <p:cNvPr id="447497" name="Rectangle 9"/>
          <p:cNvSpPr>
            <a:spLocks noChangeArrowheads="1"/>
          </p:cNvSpPr>
          <p:nvPr/>
        </p:nvSpPr>
        <p:spPr bwMode="auto">
          <a:xfrm>
            <a:off x="3813175" y="4427538"/>
            <a:ext cx="1122363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i="1">
                <a:solidFill>
                  <a:schemeClr val="bg2"/>
                </a:solidFill>
                <a:latin typeface="Limon S1" charset="0"/>
              </a:rPr>
              <a:t>vivrNÑ³ </a:t>
            </a:r>
          </a:p>
        </p:txBody>
      </p:sp>
      <p:sp>
        <p:nvSpPr>
          <p:cNvPr id="447498" name="Rectangle 10"/>
          <p:cNvSpPr>
            <a:spLocks noChangeArrowheads="1"/>
          </p:cNvSpPr>
          <p:nvPr/>
        </p:nvSpPr>
        <p:spPr bwMode="auto">
          <a:xfrm>
            <a:off x="3948113" y="1765300"/>
            <a:ext cx="1019175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i="1">
                <a:solidFill>
                  <a:schemeClr val="accent1"/>
                </a:solidFill>
                <a:latin typeface="Limon S1" charset="0"/>
              </a:rPr>
              <a:t>RBHCnµ </a:t>
            </a:r>
          </a:p>
        </p:txBody>
      </p:sp>
      <p:sp>
        <p:nvSpPr>
          <p:cNvPr id="447499" name="Rectangle 11"/>
          <p:cNvSpPr>
            <a:spLocks noChangeArrowheads="1"/>
          </p:cNvSpPr>
          <p:nvPr/>
        </p:nvSpPr>
        <p:spPr bwMode="auto">
          <a:xfrm>
            <a:off x="3732213" y="2197100"/>
            <a:ext cx="1173162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i="1">
                <a:solidFill>
                  <a:schemeClr val="accent1"/>
                </a:solidFill>
                <a:latin typeface="Limon S1" charset="0"/>
              </a:rPr>
              <a:t>eQIqáag </a:t>
            </a:r>
          </a:p>
        </p:txBody>
      </p:sp>
      <p:sp>
        <p:nvSpPr>
          <p:cNvPr id="447500" name="Rectangle 12"/>
          <p:cNvSpPr>
            <a:spLocks noChangeArrowheads="1"/>
          </p:cNvSpPr>
          <p:nvPr/>
        </p:nvSpPr>
        <p:spPr bwMode="auto">
          <a:xfrm>
            <a:off x="3865563" y="2640013"/>
            <a:ext cx="1057275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i="1">
                <a:solidFill>
                  <a:schemeClr val="accent1"/>
                </a:solidFill>
                <a:latin typeface="Limon S1" charset="0"/>
              </a:rPr>
              <a:t>BYkCMnuM </a:t>
            </a:r>
          </a:p>
        </p:txBody>
      </p:sp>
      <p:sp>
        <p:nvSpPr>
          <p:cNvPr id="447502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3" name="Line 15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4" name="Line 16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5" name="Line 17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6" name="Line 18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7" name="Line 19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8" name="Line 20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9" name="Line 21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10" name="Rectangle 22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grpSp>
        <p:nvGrpSpPr>
          <p:cNvPr id="447513" name="Group 25"/>
          <p:cNvGrpSpPr>
            <a:grpSpLocks/>
          </p:cNvGrpSpPr>
          <p:nvPr/>
        </p:nvGrpSpPr>
        <p:grpSpPr bwMode="auto">
          <a:xfrm>
            <a:off x="5867400" y="4813300"/>
            <a:ext cx="2635250" cy="1816100"/>
            <a:chOff x="3696" y="3032"/>
            <a:chExt cx="1660" cy="1144"/>
          </a:xfrm>
        </p:grpSpPr>
        <p:grpSp>
          <p:nvGrpSpPr>
            <p:cNvPr id="447514" name="Group 26"/>
            <p:cNvGrpSpPr>
              <a:grpSpLocks/>
            </p:cNvGrpSpPr>
            <p:nvPr/>
          </p:nvGrpSpPr>
          <p:grpSpPr bwMode="auto">
            <a:xfrm>
              <a:off x="4093" y="3435"/>
              <a:ext cx="1263" cy="741"/>
              <a:chOff x="4093" y="3067"/>
              <a:chExt cx="1263" cy="741"/>
            </a:xfrm>
          </p:grpSpPr>
          <p:sp>
            <p:nvSpPr>
              <p:cNvPr id="447515" name="Rectangle 27"/>
              <p:cNvSpPr>
                <a:spLocks noChangeArrowheads="1"/>
              </p:cNvSpPr>
              <p:nvPr/>
            </p:nvSpPr>
            <p:spPr bwMode="auto">
              <a:xfrm>
                <a:off x="4111" y="3072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7516" name="Rectangle 28"/>
              <p:cNvSpPr>
                <a:spLocks noChangeArrowheads="1"/>
              </p:cNvSpPr>
              <p:nvPr/>
            </p:nvSpPr>
            <p:spPr bwMode="auto">
              <a:xfrm>
                <a:off x="4093" y="3067"/>
                <a:ext cx="1263" cy="74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4800">
                    <a:solidFill>
                      <a:srgbClr val="FFFF00"/>
                    </a:solidFill>
                    <a:latin typeface="Limon S1" charset="0"/>
                  </a:rPr>
                  <a:t>GnþPaBGnaKt</a:t>
                </a:r>
                <a:endParaRPr lang="en-US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</a:pPr>
                <a:endParaRPr lang="en-US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</a:pPr>
                <a:endParaRPr 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47517" name="Line 29"/>
            <p:cNvSpPr>
              <a:spLocks noChangeShapeType="1"/>
            </p:cNvSpPr>
            <p:nvPr/>
          </p:nvSpPr>
          <p:spPr bwMode="auto">
            <a:xfrm>
              <a:off x="3696" y="3032"/>
              <a:ext cx="488" cy="38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7518" name="Group 30"/>
          <p:cNvGrpSpPr>
            <a:grpSpLocks/>
          </p:cNvGrpSpPr>
          <p:nvPr/>
        </p:nvGrpSpPr>
        <p:grpSpPr bwMode="auto">
          <a:xfrm>
            <a:off x="5600700" y="3665538"/>
            <a:ext cx="2492375" cy="1076325"/>
            <a:chOff x="3560" y="2309"/>
            <a:chExt cx="1706" cy="678"/>
          </a:xfrm>
        </p:grpSpPr>
        <p:grpSp>
          <p:nvGrpSpPr>
            <p:cNvPr id="447519" name="Group 31"/>
            <p:cNvGrpSpPr>
              <a:grpSpLocks/>
            </p:cNvGrpSpPr>
            <p:nvPr/>
          </p:nvGrpSpPr>
          <p:grpSpPr bwMode="auto">
            <a:xfrm>
              <a:off x="4104" y="2309"/>
              <a:ext cx="1162" cy="678"/>
              <a:chOff x="4112" y="2181"/>
              <a:chExt cx="1162" cy="678"/>
            </a:xfrm>
          </p:grpSpPr>
          <p:sp>
            <p:nvSpPr>
              <p:cNvPr id="447520" name="Rectangle 32"/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7521" name="Rectangle 33"/>
              <p:cNvSpPr>
                <a:spLocks noChangeArrowheads="1"/>
              </p:cNvSpPr>
              <p:nvPr/>
            </p:nvSpPr>
            <p:spPr bwMode="auto">
              <a:xfrm>
                <a:off x="4123" y="2181"/>
                <a:ext cx="1141" cy="51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4800">
                    <a:solidFill>
                      <a:srgbClr val="FFFF00"/>
                    </a:solidFill>
                    <a:latin typeface="Limon S1" charset="0"/>
                  </a:rPr>
                  <a:t>bBaðaBYkCMnMu </a:t>
                </a:r>
              </a:p>
            </p:txBody>
          </p:sp>
        </p:grpSp>
        <p:sp>
          <p:nvSpPr>
            <p:cNvPr id="447522" name="Line 34"/>
            <p:cNvSpPr>
              <a:spLocks noChangeShapeType="1"/>
            </p:cNvSpPr>
            <p:nvPr/>
          </p:nvSpPr>
          <p:spPr bwMode="auto">
            <a:xfrm flipV="1">
              <a:off x="3560" y="2544"/>
              <a:ext cx="688" cy="16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7523" name="Group 35"/>
          <p:cNvGrpSpPr>
            <a:grpSpLocks/>
          </p:cNvGrpSpPr>
          <p:nvPr/>
        </p:nvGrpSpPr>
        <p:grpSpPr bwMode="auto">
          <a:xfrm>
            <a:off x="5588000" y="2098675"/>
            <a:ext cx="3425825" cy="1787525"/>
            <a:chOff x="3520" y="1322"/>
            <a:chExt cx="2158" cy="1126"/>
          </a:xfrm>
        </p:grpSpPr>
        <p:grpSp>
          <p:nvGrpSpPr>
            <p:cNvPr id="447524" name="Group 36"/>
            <p:cNvGrpSpPr>
              <a:grpSpLocks/>
            </p:cNvGrpSpPr>
            <p:nvPr/>
          </p:nvGrpSpPr>
          <p:grpSpPr bwMode="auto">
            <a:xfrm>
              <a:off x="4048" y="1322"/>
              <a:ext cx="1630" cy="681"/>
              <a:chOff x="4112" y="1314"/>
              <a:chExt cx="1630" cy="681"/>
            </a:xfrm>
          </p:grpSpPr>
          <p:sp>
            <p:nvSpPr>
              <p:cNvPr id="447525" name="Rectangle 37"/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7526" name="Rectangle 38"/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489" cy="51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4800">
                    <a:solidFill>
                      <a:srgbClr val="FFFF00"/>
                    </a:solidFill>
                    <a:latin typeface="Limon S1" charset="0"/>
                  </a:rPr>
                  <a:t>RbvtiþsaRsþBYkCMnMu</a:t>
                </a:r>
              </a:p>
            </p:txBody>
          </p:sp>
        </p:grpSp>
        <p:sp>
          <p:nvSpPr>
            <p:cNvPr id="447527" name="Line 39"/>
            <p:cNvSpPr>
              <a:spLocks noChangeShapeType="1"/>
            </p:cNvSpPr>
            <p:nvPr/>
          </p:nvSpPr>
          <p:spPr bwMode="auto">
            <a:xfrm flipV="1">
              <a:off x="3520" y="1552"/>
              <a:ext cx="712" cy="8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7528" name="Group 40"/>
          <p:cNvGrpSpPr>
            <a:grpSpLocks/>
          </p:cNvGrpSpPr>
          <p:nvPr/>
        </p:nvGrpSpPr>
        <p:grpSpPr bwMode="auto">
          <a:xfrm>
            <a:off x="5549900" y="425450"/>
            <a:ext cx="3233738" cy="2990850"/>
            <a:chOff x="3496" y="268"/>
            <a:chExt cx="2037" cy="1884"/>
          </a:xfrm>
        </p:grpSpPr>
        <p:grpSp>
          <p:nvGrpSpPr>
            <p:cNvPr id="447529" name="Group 41"/>
            <p:cNvGrpSpPr>
              <a:grpSpLocks/>
            </p:cNvGrpSpPr>
            <p:nvPr/>
          </p:nvGrpSpPr>
          <p:grpSpPr bwMode="auto">
            <a:xfrm>
              <a:off x="3781" y="268"/>
              <a:ext cx="1752" cy="667"/>
              <a:chOff x="3765" y="484"/>
              <a:chExt cx="1752" cy="667"/>
            </a:xfrm>
          </p:grpSpPr>
          <p:sp>
            <p:nvSpPr>
              <p:cNvPr id="447530" name="Rectangle 42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7531" name="Rectangle 43"/>
              <p:cNvSpPr>
                <a:spLocks noChangeArrowheads="1"/>
              </p:cNvSpPr>
              <p:nvPr/>
            </p:nvSpPr>
            <p:spPr bwMode="auto">
              <a:xfrm>
                <a:off x="3765" y="484"/>
                <a:ext cx="1752" cy="51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4800">
                    <a:solidFill>
                      <a:srgbClr val="FFFF00"/>
                    </a:solidFill>
                    <a:latin typeface="Limon S1" charset="0"/>
                  </a:rPr>
                  <a:t>esckþIBit nig viC¢aRBH</a:t>
                </a:r>
              </a:p>
            </p:txBody>
          </p:sp>
        </p:grpSp>
        <p:sp>
          <p:nvSpPr>
            <p:cNvPr id="447532" name="Line 44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7570" name="Text Box 82"/>
          <p:cNvSpPr txBox="1">
            <a:spLocks noChangeArrowheads="1"/>
          </p:cNvSpPr>
          <p:nvPr/>
        </p:nvSpPr>
        <p:spPr bwMode="auto">
          <a:xfrm>
            <a:off x="1790700" y="11113"/>
            <a:ext cx="5957888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 vivrN³ </a:t>
            </a:r>
            <a:r>
              <a:rPr lang="en-US" sz="14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47591" name="AutoShape 10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92" name="Rectangle 10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93" name="Line 10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94" name="Line 10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95" name="Line 10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96" name="Line 10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97" name="Line 10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604" name="Rectangle 11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606" name="Line 11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607" name="Line 11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608" name="Rectangle 12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609" name="Rectangle 12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610" name="Rectangle 122"/>
          <p:cNvSpPr>
            <a:spLocks noChangeArrowheads="1"/>
          </p:cNvSpPr>
          <p:nvPr/>
        </p:nvSpPr>
        <p:spPr bwMode="auto">
          <a:xfrm>
            <a:off x="8147050" y="35258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447611" name="Text Box 12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7615" name="Rectangle 1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447602" name="Rectangle 114"/>
          <p:cNvSpPr>
            <a:spLocks noChangeArrowheads="1"/>
          </p:cNvSpPr>
          <p:nvPr/>
        </p:nvSpPr>
        <p:spPr bwMode="auto">
          <a:xfrm>
            <a:off x="8034338" y="337820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447618" name="Rectangle 130"/>
          <p:cNvSpPr>
            <a:spLocks noChangeArrowheads="1"/>
          </p:cNvSpPr>
          <p:nvPr/>
        </p:nvSpPr>
        <p:spPr bwMode="auto">
          <a:xfrm>
            <a:off x="8121650" y="3678238"/>
            <a:ext cx="58578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eQIqáag </a:t>
            </a:r>
          </a:p>
        </p:txBody>
      </p:sp>
      <p:sp>
        <p:nvSpPr>
          <p:cNvPr id="447619" name="Rectangle 131"/>
          <p:cNvSpPr>
            <a:spLocks noChangeArrowheads="1"/>
          </p:cNvSpPr>
          <p:nvPr/>
        </p:nvSpPr>
        <p:spPr bwMode="auto">
          <a:xfrm>
            <a:off x="8140700" y="3836988"/>
            <a:ext cx="511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BYkCMnuM </a:t>
            </a:r>
          </a:p>
        </p:txBody>
      </p:sp>
      <p:sp>
        <p:nvSpPr>
          <p:cNvPr id="447620" name="Rectangle 132"/>
          <p:cNvSpPr>
            <a:spLocks noChangeArrowheads="1"/>
          </p:cNvSpPr>
          <p:nvPr/>
        </p:nvSpPr>
        <p:spPr bwMode="auto">
          <a:xfrm>
            <a:off x="8135938" y="3975100"/>
            <a:ext cx="546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dMNwgl¥ </a:t>
            </a:r>
          </a:p>
        </p:txBody>
      </p:sp>
      <p:sp>
        <p:nvSpPr>
          <p:cNvPr id="447621" name="Rectangle 133"/>
          <p:cNvSpPr>
            <a:spLocks noChangeArrowheads="1"/>
          </p:cNvSpPr>
          <p:nvPr/>
        </p:nvSpPr>
        <p:spPr bwMode="auto">
          <a:xfrm>
            <a:off x="8053388" y="4108450"/>
            <a:ext cx="815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kic©karBYksavk</a:t>
            </a:r>
          </a:p>
        </p:txBody>
      </p:sp>
      <p:sp>
        <p:nvSpPr>
          <p:cNvPr id="447622" name="Rectangle 134"/>
          <p:cNvSpPr>
            <a:spLocks noChangeArrowheads="1"/>
          </p:cNvSpPr>
          <p:nvPr/>
        </p:nvSpPr>
        <p:spPr bwMode="auto">
          <a:xfrm>
            <a:off x="8180388" y="4279900"/>
            <a:ext cx="4746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sMbuRt </a:t>
            </a:r>
          </a:p>
        </p:txBody>
      </p:sp>
      <p:sp>
        <p:nvSpPr>
          <p:cNvPr id="447623" name="Rectangle 135"/>
          <p:cNvSpPr>
            <a:spLocks noChangeArrowheads="1"/>
          </p:cNvSpPr>
          <p:nvPr/>
        </p:nvSpPr>
        <p:spPr bwMode="auto">
          <a:xfrm>
            <a:off x="8218488" y="4400550"/>
            <a:ext cx="5270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 vivrN³ </a:t>
            </a:r>
          </a:p>
        </p:txBody>
      </p:sp>
      <p:sp>
        <p:nvSpPr>
          <p:cNvPr id="447624" name="Text Box 136"/>
          <p:cNvSpPr txBox="1">
            <a:spLocks noChangeArrowheads="1"/>
          </p:cNvSpPr>
          <p:nvPr/>
        </p:nvSpPr>
        <p:spPr bwMode="auto">
          <a:xfrm>
            <a:off x="6648450" y="6143625"/>
            <a:ext cx="2208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7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7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7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7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7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77" name="Text Box 45"/>
          <p:cNvSpPr txBox="1">
            <a:spLocks noChangeArrowheads="1"/>
          </p:cNvSpPr>
          <p:nvPr/>
        </p:nvSpPr>
        <p:spPr bwMode="auto">
          <a:xfrm>
            <a:off x="1670050" y="433388"/>
            <a:ext cx="7151688" cy="14668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sz="2400" b="0">
                <a:solidFill>
                  <a:srgbClr val="FFFF00"/>
                </a:solidFill>
              </a:rPr>
              <a:t>	</a:t>
            </a:r>
            <a:r>
              <a:rPr lang="en-US" sz="3600">
                <a:solidFill>
                  <a:srgbClr val="FFFF00"/>
                </a:solidFill>
                <a:latin typeface="Limon S1" charset="0"/>
              </a:rPr>
              <a:t>{dUecñH KWCaqakmYy eRBaHfa RBHKm&lt;Irmkdl; TIbBa©b;énsIrIrugerOg rbs;xøÜnenAkñúg Km&lt;IrvivrN³ehIy.</a:t>
            </a:r>
            <a:endParaRPr lang="en-US" sz="2800">
              <a:solidFill>
                <a:srgbClr val="FFFF00"/>
              </a:solidFill>
              <a:cs typeface="Times" charset="0"/>
            </a:endParaRPr>
          </a:p>
        </p:txBody>
      </p:sp>
      <p:sp>
        <p:nvSpPr>
          <p:cNvPr id="428078" name="Rectangle 46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428122" name="AutoShape 9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3" name="Rectangle 91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4" name="Line 9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5" name="Line 9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6" name="Line 9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7" name="Line 9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8" name="Line 9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35" name="Rectangle 103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37" name="Line 105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38" name="Line 106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39" name="Rectangle 107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40" name="Rectangle 108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41" name="Rectangle 109"/>
          <p:cNvSpPr>
            <a:spLocks noChangeArrowheads="1"/>
          </p:cNvSpPr>
          <p:nvPr/>
        </p:nvSpPr>
        <p:spPr bwMode="auto">
          <a:xfrm>
            <a:off x="8128000" y="35258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428142" name="Text Box 11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8146" name="Rectangle 1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428147" name="Text Box 115"/>
          <p:cNvSpPr txBox="1">
            <a:spLocks noChangeArrowheads="1"/>
          </p:cNvSpPr>
          <p:nvPr/>
        </p:nvSpPr>
        <p:spPr bwMode="auto">
          <a:xfrm>
            <a:off x="4346575" y="5453063"/>
            <a:ext cx="3452813" cy="64135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latin typeface="Limon S1" charset="0"/>
              </a:rPr>
              <a:t>::{cn Ev:lvUD} </a:t>
            </a:r>
            <a:r>
              <a:rPr lang="en-US" sz="2000">
                <a:solidFill>
                  <a:srgbClr val="FFFF00"/>
                </a:solidFill>
                <a:cs typeface="Times" charset="0"/>
              </a:rPr>
              <a:t>John Walvoord</a:t>
            </a:r>
          </a:p>
        </p:txBody>
      </p:sp>
      <p:sp>
        <p:nvSpPr>
          <p:cNvPr id="428149" name="Text Box 117"/>
          <p:cNvSpPr txBox="1">
            <a:spLocks noChangeArrowheads="1"/>
          </p:cNvSpPr>
          <p:nvPr/>
        </p:nvSpPr>
        <p:spPr bwMode="auto">
          <a:xfrm>
            <a:off x="1039813" y="1804988"/>
            <a:ext cx="7507287" cy="14668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cs typeface="Times" charset="0"/>
              </a:rPr>
              <a:t>	 </a:t>
            </a:r>
            <a:r>
              <a:rPr lang="en-US" sz="3600">
                <a:solidFill>
                  <a:srgbClr val="FFFF00"/>
                </a:solidFill>
                <a:latin typeface="Limon S1" charset="0"/>
              </a:rPr>
              <a:t>enAkñúgenaH  enAkñúgbribTRKamYYyBan;qñaM Gs;TaMg ExSénRbvtþisaRsþ nig esckþItaMgsBaØa eday\tlkçx½NÐ hUrRBmKñaeqçaHeTAkan; PaBcugbBa©b;.</a:t>
            </a:r>
            <a:r>
              <a:rPr lang="en-US" sz="2800">
                <a:solidFill>
                  <a:srgbClr val="FFFF00"/>
                </a:solidFill>
                <a:cs typeface="Times" charset="0"/>
              </a:rPr>
              <a:t> </a:t>
            </a:r>
          </a:p>
        </p:txBody>
      </p:sp>
      <p:sp>
        <p:nvSpPr>
          <p:cNvPr id="428150" name="Text Box 118"/>
          <p:cNvSpPr txBox="1">
            <a:spLocks noChangeArrowheads="1"/>
          </p:cNvSpPr>
          <p:nvPr/>
        </p:nvSpPr>
        <p:spPr bwMode="auto">
          <a:xfrm>
            <a:off x="1014413" y="3416300"/>
            <a:ext cx="7086600" cy="779463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cs typeface="Times" charset="0"/>
              </a:rPr>
              <a:t>		 </a:t>
            </a:r>
            <a:r>
              <a:rPr lang="en-US" sz="3600">
                <a:solidFill>
                  <a:srgbClr val="FFFF00"/>
                </a:solidFill>
                <a:latin typeface="Limon S1" charset="0"/>
              </a:rPr>
              <a:t>Gs;TaMg esckþIsnüa Edl)ansnüa RtUv)anbMeBj.</a:t>
            </a:r>
            <a:endParaRPr lang="en-US" sz="2400">
              <a:solidFill>
                <a:srgbClr val="FFFF00"/>
              </a:solidFill>
              <a:cs typeface="Times" charset="0"/>
            </a:endParaRPr>
          </a:p>
        </p:txBody>
      </p:sp>
      <p:sp>
        <p:nvSpPr>
          <p:cNvPr id="428151" name="Text Box 119"/>
          <p:cNvSpPr txBox="1">
            <a:spLocks noChangeArrowheads="1"/>
          </p:cNvSpPr>
          <p:nvPr/>
        </p:nvSpPr>
        <p:spPr bwMode="auto">
          <a:xfrm>
            <a:off x="1038225" y="3952875"/>
            <a:ext cx="7523163" cy="14668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  <a:latin typeface="Limon S1" charset="0"/>
                <a:cs typeface="Times" charset="0"/>
              </a:rPr>
              <a:t>; </a:t>
            </a:r>
            <a:r>
              <a:rPr lang="en-US" sz="3600" i="1" u="sng">
                <a:solidFill>
                  <a:schemeClr val="tx1"/>
                </a:solidFill>
                <a:latin typeface="Limon S1" charset="0"/>
                <a:cs typeface="Times" charset="0"/>
              </a:rPr>
              <a:t>enaH karyl;dwgBIburaNkal rvag RBHCam©as; nig mitþsMLaj;rbs;RTg;  elakG½R)ahaMKW RtUv)anbMeBj. </a:t>
            </a:r>
            <a:r>
              <a:rPr lang="en-US" sz="3600">
                <a:solidFill>
                  <a:srgbClr val="FFFF00"/>
                </a:solidFill>
                <a:latin typeface="Limon S1" charset="0"/>
                <a:cs typeface="Times" charset="0"/>
              </a:rPr>
              <a:t>} </a:t>
            </a:r>
            <a:r>
              <a:rPr lang="en-US" sz="2400">
                <a:solidFill>
                  <a:srgbClr val="FFFF00"/>
                </a:solidFill>
                <a:cs typeface="Times" charset="0"/>
              </a:rPr>
              <a:t>	 </a:t>
            </a:r>
            <a:r>
              <a:rPr lang="en-US" sz="2000">
                <a:solidFill>
                  <a:srgbClr val="FFFF00"/>
                </a:solidFill>
                <a:cs typeface="Times" charset="0"/>
              </a:rPr>
              <a:t>           </a:t>
            </a:r>
            <a:endParaRPr lang="en-US"/>
          </a:p>
        </p:txBody>
      </p:sp>
      <p:sp>
        <p:nvSpPr>
          <p:cNvPr id="428152" name="Text Box 120"/>
          <p:cNvSpPr txBox="1">
            <a:spLocks noChangeArrowheads="1"/>
          </p:cNvSpPr>
          <p:nvPr/>
        </p:nvSpPr>
        <p:spPr bwMode="auto">
          <a:xfrm>
            <a:off x="8594725" y="6381750"/>
            <a:ext cx="323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3</a:t>
            </a:r>
          </a:p>
        </p:txBody>
      </p:sp>
      <p:sp>
        <p:nvSpPr>
          <p:cNvPr id="428133" name="Rectangle 101"/>
          <p:cNvSpPr>
            <a:spLocks noChangeArrowheads="1"/>
          </p:cNvSpPr>
          <p:nvPr/>
        </p:nvSpPr>
        <p:spPr bwMode="auto">
          <a:xfrm>
            <a:off x="8040688" y="33718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428154" name="Rectangle 122"/>
          <p:cNvSpPr>
            <a:spLocks noChangeArrowheads="1"/>
          </p:cNvSpPr>
          <p:nvPr/>
        </p:nvSpPr>
        <p:spPr bwMode="auto">
          <a:xfrm>
            <a:off x="8121650" y="3678238"/>
            <a:ext cx="5889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eQIqáag </a:t>
            </a:r>
          </a:p>
        </p:txBody>
      </p:sp>
      <p:sp>
        <p:nvSpPr>
          <p:cNvPr id="428155" name="Rectangle 123"/>
          <p:cNvSpPr>
            <a:spLocks noChangeArrowheads="1"/>
          </p:cNvSpPr>
          <p:nvPr/>
        </p:nvSpPr>
        <p:spPr bwMode="auto">
          <a:xfrm>
            <a:off x="8140700" y="3836988"/>
            <a:ext cx="511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BYkCMnuM </a:t>
            </a:r>
          </a:p>
        </p:txBody>
      </p:sp>
      <p:sp>
        <p:nvSpPr>
          <p:cNvPr id="428156" name="Rectangle 124"/>
          <p:cNvSpPr>
            <a:spLocks noChangeArrowheads="1"/>
          </p:cNvSpPr>
          <p:nvPr/>
        </p:nvSpPr>
        <p:spPr bwMode="auto">
          <a:xfrm>
            <a:off x="8135938" y="3975100"/>
            <a:ext cx="546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dMNwgl¥ </a:t>
            </a:r>
          </a:p>
        </p:txBody>
      </p:sp>
      <p:sp>
        <p:nvSpPr>
          <p:cNvPr id="428157" name="Rectangle 125"/>
          <p:cNvSpPr>
            <a:spLocks noChangeArrowheads="1"/>
          </p:cNvSpPr>
          <p:nvPr/>
        </p:nvSpPr>
        <p:spPr bwMode="auto">
          <a:xfrm>
            <a:off x="8053388" y="4108450"/>
            <a:ext cx="82391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kic©karBYksavk</a:t>
            </a:r>
          </a:p>
        </p:txBody>
      </p:sp>
      <p:sp>
        <p:nvSpPr>
          <p:cNvPr id="428158" name="Rectangle 126"/>
          <p:cNvSpPr>
            <a:spLocks noChangeArrowheads="1"/>
          </p:cNvSpPr>
          <p:nvPr/>
        </p:nvSpPr>
        <p:spPr bwMode="auto">
          <a:xfrm>
            <a:off x="8180388" y="4279900"/>
            <a:ext cx="47783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sMbuRt </a:t>
            </a:r>
          </a:p>
        </p:txBody>
      </p:sp>
      <p:sp>
        <p:nvSpPr>
          <p:cNvPr id="428159" name="Rectangle 127"/>
          <p:cNvSpPr>
            <a:spLocks noChangeArrowheads="1"/>
          </p:cNvSpPr>
          <p:nvPr/>
        </p:nvSpPr>
        <p:spPr bwMode="auto">
          <a:xfrm>
            <a:off x="8218488" y="4400550"/>
            <a:ext cx="5270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 vivrN³ </a:t>
            </a:r>
          </a:p>
        </p:txBody>
      </p:sp>
      <p:sp>
        <p:nvSpPr>
          <p:cNvPr id="428160" name="Text Box 128"/>
          <p:cNvSpPr txBox="1">
            <a:spLocks noChangeArrowheads="1"/>
          </p:cNvSpPr>
          <p:nvPr/>
        </p:nvSpPr>
        <p:spPr bwMode="auto">
          <a:xfrm>
            <a:off x="6605588" y="6130925"/>
            <a:ext cx="2217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2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2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2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2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77" grpId="0" autoUpdateAnimBg="0"/>
      <p:bldP spid="428147" grpId="0" autoUpdateAnimBg="0"/>
      <p:bldP spid="428149" grpId="0" autoUpdateAnimBg="0"/>
      <p:bldP spid="428150" grpId="0" autoUpdateAnimBg="0"/>
      <p:bldP spid="428151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ChangeArrowheads="1"/>
          </p:cNvSpPr>
          <p:nvPr/>
        </p:nvSpPr>
        <p:spPr bwMode="auto">
          <a:xfrm>
            <a:off x="85725" y="954088"/>
            <a:ext cx="8942388" cy="33829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800" i="1">
                <a:solidFill>
                  <a:srgbClr val="FFFF00"/>
                </a:solidFill>
                <a:latin typeface="Limon S1" charset="0"/>
              </a:rPr>
              <a:t>esckþItaMgsBaØa elakG½R)ahaM</a:t>
            </a:r>
            <a:endParaRPr lang="en-US" sz="3600" b="0">
              <a:solidFill>
                <a:srgbClr val="FFFF00"/>
              </a:solidFill>
              <a:latin typeface="Times" charset="0"/>
            </a:endParaRPr>
          </a:p>
          <a:p>
            <a:pPr algn="ctr"/>
            <a:r>
              <a:rPr lang="en-US" sz="4800" i="1">
                <a:solidFill>
                  <a:srgbClr val="00FF00"/>
                </a:solidFill>
                <a:latin typeface="Limon S1" charset="0"/>
              </a:rPr>
              <a:t>elakub,tiþ 12³ 1-3</a:t>
            </a:r>
            <a:endParaRPr lang="en-US" sz="3200" b="0" i="1">
              <a:solidFill>
                <a:srgbClr val="00FF00"/>
              </a:solidFill>
              <a:latin typeface="Times" charset="0"/>
            </a:endParaRPr>
          </a:p>
          <a:p>
            <a:pPr algn="ctr"/>
            <a:r>
              <a:rPr lang="en-US" sz="3600" b="0">
                <a:latin typeface="Times" charset="0"/>
              </a:rPr>
              <a:t>     </a:t>
            </a:r>
          </a:p>
          <a:p>
            <a:r>
              <a:rPr lang="en-US" sz="3600" b="0">
                <a:solidFill>
                  <a:srgbClr val="FAFD00"/>
                </a:solidFill>
                <a:latin typeface="Times" charset="0"/>
              </a:rPr>
              <a:t>           </a:t>
            </a:r>
            <a:r>
              <a:rPr lang="en-US" sz="4800" i="1">
                <a:solidFill>
                  <a:srgbClr val="00FF00"/>
                </a:solidFill>
                <a:latin typeface="Limon S1" charset="0"/>
              </a:rPr>
              <a:t>TwkdI                        BUC                      RbTanBr</a:t>
            </a:r>
          </a:p>
          <a:p>
            <a:endParaRPr lang="en-US" sz="3600" b="0">
              <a:solidFill>
                <a:srgbClr val="00FF00"/>
              </a:solidFill>
              <a:latin typeface="Times" charset="0"/>
            </a:endParaRPr>
          </a:p>
        </p:txBody>
      </p:sp>
      <p:sp>
        <p:nvSpPr>
          <p:cNvPr id="424963" name="Line 3"/>
          <p:cNvSpPr>
            <a:spLocks noChangeShapeType="1"/>
          </p:cNvSpPr>
          <p:nvPr/>
        </p:nvSpPr>
        <p:spPr bwMode="auto">
          <a:xfrm>
            <a:off x="4537075" y="2208213"/>
            <a:ext cx="1588" cy="7889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964" name="Line 4"/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965" name="Line 5"/>
          <p:cNvSpPr>
            <a:spLocks noChangeShapeType="1"/>
          </p:cNvSpPr>
          <p:nvPr/>
        </p:nvSpPr>
        <p:spPr bwMode="auto">
          <a:xfrm>
            <a:off x="7334250" y="3036888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966" name="Line 6"/>
          <p:cNvSpPr>
            <a:spLocks noChangeShapeType="1"/>
          </p:cNvSpPr>
          <p:nvPr/>
        </p:nvSpPr>
        <p:spPr bwMode="auto">
          <a:xfrm>
            <a:off x="4538663" y="305276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967" name="Line 7"/>
          <p:cNvSpPr>
            <a:spLocks noChangeShapeType="1"/>
          </p:cNvSpPr>
          <p:nvPr/>
        </p:nvSpPr>
        <p:spPr bwMode="auto">
          <a:xfrm>
            <a:off x="1795463" y="3054350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968" name="Rectangle 8"/>
          <p:cNvSpPr>
            <a:spLocks noChangeArrowheads="1"/>
          </p:cNvSpPr>
          <p:nvPr/>
        </p:nvSpPr>
        <p:spPr bwMode="auto">
          <a:xfrm>
            <a:off x="3205163" y="4881563"/>
            <a:ext cx="2081212" cy="11874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 i="1">
                <a:solidFill>
                  <a:srgbClr val="00FF00"/>
                </a:solidFill>
                <a:latin typeface="Times" charset="0"/>
              </a:rPr>
              <a:t> </a:t>
            </a:r>
            <a:r>
              <a:rPr lang="en-US" sz="3600" b="0" i="1">
                <a:solidFill>
                  <a:srgbClr val="00FF00"/>
                </a:solidFill>
                <a:latin typeface="Limon S1" charset="0"/>
              </a:rPr>
              <a:t>2 saMyU:&gt; 7³ 4-16</a:t>
            </a:r>
          </a:p>
          <a:p>
            <a:r>
              <a:rPr lang="en-US" sz="3600" b="0" i="1">
                <a:solidFill>
                  <a:srgbClr val="00FF00"/>
                </a:solidFill>
                <a:latin typeface="Limon S1" charset="0"/>
              </a:rPr>
              <a:t>1 r)a&gt; 17³ 3-15 </a:t>
            </a:r>
          </a:p>
        </p:txBody>
      </p:sp>
      <p:sp>
        <p:nvSpPr>
          <p:cNvPr id="424970" name="Rectangle 10"/>
          <p:cNvSpPr>
            <a:spLocks noChangeArrowheads="1"/>
          </p:cNvSpPr>
          <p:nvPr/>
        </p:nvSpPr>
        <p:spPr bwMode="auto">
          <a:xfrm>
            <a:off x="631825" y="4899025"/>
            <a:ext cx="2178050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0" i="1">
                <a:solidFill>
                  <a:srgbClr val="00FF00"/>
                </a:solidFill>
                <a:latin typeface="Limon S1" charset="0"/>
              </a:rPr>
              <a:t>ecaTiy&gt; 30³ 1-10 </a:t>
            </a:r>
          </a:p>
        </p:txBody>
      </p:sp>
      <p:sp>
        <p:nvSpPr>
          <p:cNvPr id="424972" name="Rectangle 12"/>
          <p:cNvSpPr>
            <a:spLocks noChangeArrowheads="1"/>
          </p:cNvSpPr>
          <p:nvPr/>
        </p:nvSpPr>
        <p:spPr bwMode="auto">
          <a:xfrm>
            <a:off x="635000" y="3468688"/>
            <a:ext cx="7840663" cy="2406650"/>
          </a:xfrm>
          <a:prstGeom prst="rect">
            <a:avLst/>
          </a:prstGeom>
          <a:noFill/>
          <a:ln w="50800">
            <a:solidFill>
              <a:srgbClr val="FAFD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036" name="AutoShape 76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037" name="Rectangle 77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038" name="Line 78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039" name="Line 79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040" name="Line 80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041" name="Line 81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042" name="Line 82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049" name="Rectangle 8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051" name="Line 9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052" name="Line 9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053" name="Rectangle 93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054" name="Rectangle 9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055" name="Rectangle 95"/>
          <p:cNvSpPr>
            <a:spLocks noChangeArrowheads="1"/>
          </p:cNvSpPr>
          <p:nvPr/>
        </p:nvSpPr>
        <p:spPr bwMode="auto">
          <a:xfrm>
            <a:off x="8147050" y="35258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425056" name="Text Box 9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5060" name="Rectangle 100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425062" name="Rectangle 10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425064" name="Rectangle 104"/>
          <p:cNvSpPr>
            <a:spLocks noChangeArrowheads="1"/>
          </p:cNvSpPr>
          <p:nvPr/>
        </p:nvSpPr>
        <p:spPr bwMode="auto">
          <a:xfrm>
            <a:off x="5907088" y="4916488"/>
            <a:ext cx="2278062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0" i="1">
                <a:solidFill>
                  <a:srgbClr val="00FF00"/>
                </a:solidFill>
                <a:latin typeface="Limon S1" charset="0"/>
              </a:rPr>
              <a:t>eyer&gt; 31³ 31-33 </a:t>
            </a:r>
          </a:p>
        </p:txBody>
      </p:sp>
      <p:sp>
        <p:nvSpPr>
          <p:cNvPr id="425065" name="Rectangle 105"/>
          <p:cNvSpPr>
            <a:spLocks noChangeArrowheads="1"/>
          </p:cNvSpPr>
          <p:nvPr/>
        </p:nvSpPr>
        <p:spPr bwMode="auto">
          <a:xfrm>
            <a:off x="704850" y="4113213"/>
            <a:ext cx="7743825" cy="8207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000" b="0">
                <a:solidFill>
                  <a:srgbClr val="FAFD00"/>
                </a:solidFill>
                <a:latin typeface="Arial" charset="0"/>
              </a:rPr>
              <a:t> </a:t>
            </a:r>
            <a:r>
              <a:rPr lang="en-US" sz="4800" b="0">
                <a:solidFill>
                  <a:srgbClr val="FAFD00"/>
                </a:solidFill>
                <a:latin typeface="Limon S1" charset="0"/>
              </a:rPr>
              <a:t>TwkdI                         taMgsBaØadavI          taMgsBaØafIµ</a:t>
            </a:r>
            <a:r>
              <a:rPr lang="en-US" sz="4000" b="0">
                <a:solidFill>
                  <a:srgbClr val="FAFD00"/>
                </a:solidFill>
                <a:latin typeface="Arial" charset="0"/>
              </a:rPr>
              <a:t>    </a:t>
            </a:r>
          </a:p>
        </p:txBody>
      </p:sp>
      <p:sp>
        <p:nvSpPr>
          <p:cNvPr id="425047" name="Rectangle 87"/>
          <p:cNvSpPr>
            <a:spLocks noChangeArrowheads="1"/>
          </p:cNvSpPr>
          <p:nvPr/>
        </p:nvSpPr>
        <p:spPr bwMode="auto">
          <a:xfrm>
            <a:off x="8047038" y="33718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425067" name="Rectangle 107"/>
          <p:cNvSpPr>
            <a:spLocks noChangeArrowheads="1"/>
          </p:cNvSpPr>
          <p:nvPr/>
        </p:nvSpPr>
        <p:spPr bwMode="auto">
          <a:xfrm>
            <a:off x="8121650" y="3678238"/>
            <a:ext cx="5889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eQIqáag </a:t>
            </a:r>
          </a:p>
        </p:txBody>
      </p:sp>
      <p:sp>
        <p:nvSpPr>
          <p:cNvPr id="425068" name="Rectangle 108"/>
          <p:cNvSpPr>
            <a:spLocks noChangeArrowheads="1"/>
          </p:cNvSpPr>
          <p:nvPr/>
        </p:nvSpPr>
        <p:spPr bwMode="auto">
          <a:xfrm>
            <a:off x="8140700" y="3836988"/>
            <a:ext cx="511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BYkCMnuM </a:t>
            </a:r>
          </a:p>
        </p:txBody>
      </p:sp>
      <p:sp>
        <p:nvSpPr>
          <p:cNvPr id="425069" name="Rectangle 109"/>
          <p:cNvSpPr>
            <a:spLocks noChangeArrowheads="1"/>
          </p:cNvSpPr>
          <p:nvPr/>
        </p:nvSpPr>
        <p:spPr bwMode="auto">
          <a:xfrm>
            <a:off x="8135938" y="3975100"/>
            <a:ext cx="546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dMNwgl¥ </a:t>
            </a:r>
          </a:p>
        </p:txBody>
      </p:sp>
      <p:sp>
        <p:nvSpPr>
          <p:cNvPr id="425070" name="Rectangle 110"/>
          <p:cNvSpPr>
            <a:spLocks noChangeArrowheads="1"/>
          </p:cNvSpPr>
          <p:nvPr/>
        </p:nvSpPr>
        <p:spPr bwMode="auto">
          <a:xfrm>
            <a:off x="8053388" y="4108450"/>
            <a:ext cx="82391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kic©karBYksavk</a:t>
            </a:r>
          </a:p>
        </p:txBody>
      </p:sp>
      <p:sp>
        <p:nvSpPr>
          <p:cNvPr id="425071" name="Rectangle 111"/>
          <p:cNvSpPr>
            <a:spLocks noChangeArrowheads="1"/>
          </p:cNvSpPr>
          <p:nvPr/>
        </p:nvSpPr>
        <p:spPr bwMode="auto">
          <a:xfrm>
            <a:off x="8180388" y="4279900"/>
            <a:ext cx="47783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sMbuRt </a:t>
            </a:r>
          </a:p>
        </p:txBody>
      </p:sp>
      <p:sp>
        <p:nvSpPr>
          <p:cNvPr id="425073" name="Rectangle 113"/>
          <p:cNvSpPr>
            <a:spLocks noChangeArrowheads="1"/>
          </p:cNvSpPr>
          <p:nvPr/>
        </p:nvSpPr>
        <p:spPr bwMode="auto">
          <a:xfrm>
            <a:off x="8218488" y="4400550"/>
            <a:ext cx="5270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 vivrN³ </a:t>
            </a:r>
          </a:p>
        </p:txBody>
      </p:sp>
      <p:sp>
        <p:nvSpPr>
          <p:cNvPr id="425074" name="Text Box 114"/>
          <p:cNvSpPr txBox="1">
            <a:spLocks noChangeArrowheads="1"/>
          </p:cNvSpPr>
          <p:nvPr/>
        </p:nvSpPr>
        <p:spPr bwMode="auto">
          <a:xfrm>
            <a:off x="6630988" y="6156325"/>
            <a:ext cx="2217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1026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64230" name="Text Box 1030"/>
          <p:cNvSpPr txBox="1">
            <a:spLocks noChangeArrowheads="1"/>
          </p:cNvSpPr>
          <p:nvPr/>
        </p:nvSpPr>
        <p:spPr bwMode="auto">
          <a:xfrm>
            <a:off x="1084263" y="4957763"/>
            <a:ext cx="63912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FF"/>
                </a:solidFill>
                <a:latin typeface="Limon S1" charset="0"/>
              </a:rPr>
              <a:t>RBHeys</a:t>
            </a:r>
            <a:r>
              <a:rPr lang="ja-JP" altLang="en-US" sz="4000">
                <a:solidFill>
                  <a:srgbClr val="FFFFFF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FF"/>
                </a:solidFill>
                <a:latin typeface="Limon S1" charset="0"/>
              </a:rPr>
              <a:t>Uv )aneFVIdMeNIr kñúgTwkdIrbs;RTg</a:t>
            </a:r>
            <a:r>
              <a:rPr lang="en-US" sz="4000" b="0">
                <a:solidFill>
                  <a:srgbClr val="FFFFFF"/>
                </a:solidFill>
                <a:latin typeface="Limon S1" charset="0"/>
              </a:rPr>
              <a:t>;</a:t>
            </a:r>
          </a:p>
        </p:txBody>
      </p:sp>
      <p:sp>
        <p:nvSpPr>
          <p:cNvPr id="564232" name="Rectangle 103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564233" name="Text Box 1033"/>
          <p:cNvSpPr txBox="1">
            <a:spLocks noChangeArrowheads="1"/>
          </p:cNvSpPr>
          <p:nvPr/>
        </p:nvSpPr>
        <p:spPr bwMode="auto">
          <a:xfrm>
            <a:off x="1770063" y="0"/>
            <a:ext cx="5957887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y:Uhan 2³ 1-11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564234" name="Rectangle 1034"/>
          <p:cNvSpPr>
            <a:spLocks noChangeArrowheads="1"/>
          </p:cNvSpPr>
          <p:nvPr/>
        </p:nvSpPr>
        <p:spPr bwMode="auto">
          <a:xfrm>
            <a:off x="8034338" y="3429000"/>
            <a:ext cx="7016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64235" name="AutoShape 1035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36" name="Rectangle 1036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37" name="Line 1037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38" name="Line 1038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39" name="Line 1039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0" name="Line 1040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1" name="Line 1041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3" name="Rectangle 1043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4" name="Line 1044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5" name="Line 1045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6" name="Rectangle 1046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7" name="Rectangle 1047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31" name="Text Box 1031"/>
          <p:cNvSpPr txBox="1">
            <a:spLocks noChangeArrowheads="1"/>
          </p:cNvSpPr>
          <p:nvPr/>
        </p:nvSpPr>
        <p:spPr bwMode="auto">
          <a:xfrm>
            <a:off x="836613" y="5578475"/>
            <a:ext cx="73691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00"/>
                </a:solidFill>
                <a:latin typeface="Limon S1" charset="0"/>
              </a:rPr>
              <a:t>PUmikaNa³ TIkEnøgEdl)ankt;RtanUv karGs©arüdMbUgrbs;RBHeys</a:t>
            </a:r>
            <a:r>
              <a:rPr lang="ja-JP" altLang="en-US" sz="4000">
                <a:solidFill>
                  <a:srgbClr val="FFFF00"/>
                </a:solidFill>
                <a:latin typeface="Arial"/>
              </a:rPr>
              <a:t>‘</a:t>
            </a:r>
            <a:r>
              <a:rPr lang="en-US" sz="4000">
                <a:solidFill>
                  <a:srgbClr val="FFFF00"/>
                </a:solidFill>
                <a:latin typeface="Limon S1" charset="0"/>
              </a:rPr>
              <a:t>Uv¡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564242" name="Rectangle 1042"/>
          <p:cNvSpPr>
            <a:spLocks noChangeArrowheads="1"/>
          </p:cNvSpPr>
          <p:nvPr/>
        </p:nvSpPr>
        <p:spPr bwMode="auto">
          <a:xfrm>
            <a:off x="8027988" y="337820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64250" name="Rectangle 1050"/>
          <p:cNvSpPr>
            <a:spLocks noChangeArrowheads="1"/>
          </p:cNvSpPr>
          <p:nvPr/>
        </p:nvSpPr>
        <p:spPr bwMode="auto">
          <a:xfrm>
            <a:off x="8153400" y="35131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pic>
        <p:nvPicPr>
          <p:cNvPr id="564249" name="Picture 1049" descr="cana 2            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850" y="657225"/>
            <a:ext cx="8001000" cy="571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4229" name="Rectangle 1029"/>
          <p:cNvSpPr>
            <a:spLocks noChangeArrowheads="1"/>
          </p:cNvSpPr>
          <p:nvPr/>
        </p:nvSpPr>
        <p:spPr bwMode="auto">
          <a:xfrm>
            <a:off x="730250" y="642938"/>
            <a:ext cx="7993063" cy="5716587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ChangeArrowheads="1"/>
          </p:cNvSpPr>
          <p:nvPr/>
        </p:nvSpPr>
        <p:spPr bwMode="auto">
          <a:xfrm>
            <a:off x="85725" y="954088"/>
            <a:ext cx="8942388" cy="28336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800" i="1">
                <a:solidFill>
                  <a:srgbClr val="FFFF00"/>
                </a:solidFill>
                <a:latin typeface="Limon S1" charset="0"/>
              </a:rPr>
              <a:t>esckþItaMgsBaØa elakG½R)ahaM</a:t>
            </a:r>
            <a:endParaRPr lang="en-US" sz="3600" b="0">
              <a:solidFill>
                <a:srgbClr val="FFFF00"/>
              </a:solidFill>
              <a:latin typeface="Times" charset="0"/>
            </a:endParaRPr>
          </a:p>
          <a:p>
            <a:pPr algn="ctr"/>
            <a:r>
              <a:rPr lang="en-US" sz="4800" i="1">
                <a:solidFill>
                  <a:srgbClr val="00FF00"/>
                </a:solidFill>
                <a:latin typeface="Limon S1" charset="0"/>
              </a:rPr>
              <a:t>elakub,tiþ 12³ 1-3</a:t>
            </a:r>
            <a:endParaRPr lang="en-US" sz="3200" b="0" i="1">
              <a:solidFill>
                <a:srgbClr val="00FF00"/>
              </a:solidFill>
              <a:latin typeface="Times" charset="0"/>
            </a:endParaRPr>
          </a:p>
          <a:p>
            <a:pPr algn="ctr"/>
            <a:r>
              <a:rPr lang="en-US" sz="3600" b="0">
                <a:latin typeface="Times" charset="0"/>
              </a:rPr>
              <a:t>     </a:t>
            </a:r>
          </a:p>
          <a:p>
            <a:r>
              <a:rPr lang="en-US" sz="3600" b="0">
                <a:solidFill>
                  <a:srgbClr val="FAFD00"/>
                </a:solidFill>
                <a:latin typeface="Times" charset="0"/>
              </a:rPr>
              <a:t>           </a:t>
            </a:r>
            <a:r>
              <a:rPr lang="en-US" sz="4800" i="1">
                <a:solidFill>
                  <a:srgbClr val="00FF00"/>
                </a:solidFill>
                <a:latin typeface="Limon S1" charset="0"/>
              </a:rPr>
              <a:t>TwkdI                        BUC                      RbTanBr</a:t>
            </a:r>
          </a:p>
        </p:txBody>
      </p:sp>
      <p:sp>
        <p:nvSpPr>
          <p:cNvPr id="435203" name="Line 3"/>
          <p:cNvSpPr>
            <a:spLocks noChangeShapeType="1"/>
          </p:cNvSpPr>
          <p:nvPr/>
        </p:nvSpPr>
        <p:spPr bwMode="auto">
          <a:xfrm>
            <a:off x="4537075" y="2208213"/>
            <a:ext cx="1588" cy="7889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04" name="Line 4"/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05" name="Line 5"/>
          <p:cNvSpPr>
            <a:spLocks noChangeShapeType="1"/>
          </p:cNvSpPr>
          <p:nvPr/>
        </p:nvSpPr>
        <p:spPr bwMode="auto">
          <a:xfrm>
            <a:off x="7334250" y="3036888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06" name="Line 6"/>
          <p:cNvSpPr>
            <a:spLocks noChangeShapeType="1"/>
          </p:cNvSpPr>
          <p:nvPr/>
        </p:nvSpPr>
        <p:spPr bwMode="auto">
          <a:xfrm>
            <a:off x="4538663" y="305276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07" name="Line 7"/>
          <p:cNvSpPr>
            <a:spLocks noChangeShapeType="1"/>
          </p:cNvSpPr>
          <p:nvPr/>
        </p:nvSpPr>
        <p:spPr bwMode="auto">
          <a:xfrm>
            <a:off x="1795463" y="3054350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08" name="Rectangle 8"/>
          <p:cNvSpPr>
            <a:spLocks noChangeArrowheads="1"/>
          </p:cNvSpPr>
          <p:nvPr/>
        </p:nvSpPr>
        <p:spPr bwMode="auto">
          <a:xfrm>
            <a:off x="3205163" y="4881563"/>
            <a:ext cx="2081212" cy="11874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 i="1">
                <a:solidFill>
                  <a:srgbClr val="00FF00"/>
                </a:solidFill>
                <a:latin typeface="Times" charset="0"/>
              </a:rPr>
              <a:t> </a:t>
            </a:r>
            <a:r>
              <a:rPr lang="en-US" sz="3600" b="0" i="1">
                <a:solidFill>
                  <a:srgbClr val="00FF00"/>
                </a:solidFill>
                <a:latin typeface="Limon S1" charset="0"/>
              </a:rPr>
              <a:t>2 saMyU:&gt; 7³ 4-16</a:t>
            </a:r>
          </a:p>
          <a:p>
            <a:r>
              <a:rPr lang="en-US" sz="3600" b="0" i="1">
                <a:solidFill>
                  <a:srgbClr val="00FF00"/>
                </a:solidFill>
                <a:latin typeface="Limon S1" charset="0"/>
              </a:rPr>
              <a:t>1 r)a&gt; 17³ 3-15 </a:t>
            </a:r>
          </a:p>
        </p:txBody>
      </p:sp>
      <p:sp>
        <p:nvSpPr>
          <p:cNvPr id="435210" name="Rectangle 10"/>
          <p:cNvSpPr>
            <a:spLocks noChangeArrowheads="1"/>
          </p:cNvSpPr>
          <p:nvPr/>
        </p:nvSpPr>
        <p:spPr bwMode="auto">
          <a:xfrm>
            <a:off x="631825" y="4899025"/>
            <a:ext cx="2178050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0" i="1">
                <a:solidFill>
                  <a:srgbClr val="00FF00"/>
                </a:solidFill>
                <a:latin typeface="Limon S1" charset="0"/>
              </a:rPr>
              <a:t>ecaTiy&gt; 30³ 1-10 </a:t>
            </a:r>
          </a:p>
        </p:txBody>
      </p:sp>
      <p:sp>
        <p:nvSpPr>
          <p:cNvPr id="435212" name="Rectangle 12"/>
          <p:cNvSpPr>
            <a:spLocks noChangeArrowheads="1"/>
          </p:cNvSpPr>
          <p:nvPr/>
        </p:nvSpPr>
        <p:spPr bwMode="auto">
          <a:xfrm>
            <a:off x="635000" y="3468688"/>
            <a:ext cx="7840663" cy="2406650"/>
          </a:xfrm>
          <a:prstGeom prst="rect">
            <a:avLst/>
          </a:prstGeom>
          <a:noFill/>
          <a:ln w="50800">
            <a:solidFill>
              <a:srgbClr val="FAFD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34" name="AutoShape 34"/>
          <p:cNvSpPr>
            <a:spLocks noChangeArrowheads="1"/>
          </p:cNvSpPr>
          <p:nvPr/>
        </p:nvSpPr>
        <p:spPr bwMode="auto">
          <a:xfrm>
            <a:off x="381000" y="3124200"/>
            <a:ext cx="2870200" cy="29972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76" name="AutoShape 76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77" name="Rectangle 77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78" name="Line 78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79" name="Line 79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80" name="Line 80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81" name="Line 81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82" name="Line 82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89" name="Rectangle 8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91" name="Line 9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92" name="Line 9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93" name="Rectangle 93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94" name="Rectangle 9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95" name="Rectangle 95"/>
          <p:cNvSpPr>
            <a:spLocks noChangeArrowheads="1"/>
          </p:cNvSpPr>
          <p:nvPr/>
        </p:nvSpPr>
        <p:spPr bwMode="auto">
          <a:xfrm>
            <a:off x="8115300" y="35258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435296" name="Text Box 9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5300" name="Rectangle 100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435302" name="Rectangle 10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435305" name="Rectangle 105"/>
          <p:cNvSpPr>
            <a:spLocks noChangeArrowheads="1"/>
          </p:cNvSpPr>
          <p:nvPr/>
        </p:nvSpPr>
        <p:spPr bwMode="auto">
          <a:xfrm>
            <a:off x="5907088" y="4916488"/>
            <a:ext cx="2278062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0" i="1">
                <a:solidFill>
                  <a:srgbClr val="00FF00"/>
                </a:solidFill>
                <a:latin typeface="Limon S1" charset="0"/>
              </a:rPr>
              <a:t>eyer&gt; 31³ 31-33 </a:t>
            </a:r>
          </a:p>
        </p:txBody>
      </p:sp>
      <p:sp>
        <p:nvSpPr>
          <p:cNvPr id="435307" name="Rectangle 107"/>
          <p:cNvSpPr>
            <a:spLocks noChangeArrowheads="1"/>
          </p:cNvSpPr>
          <p:nvPr/>
        </p:nvSpPr>
        <p:spPr bwMode="auto">
          <a:xfrm>
            <a:off x="704850" y="4113213"/>
            <a:ext cx="7743825" cy="8207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000" b="0">
                <a:solidFill>
                  <a:srgbClr val="FAFD00"/>
                </a:solidFill>
                <a:latin typeface="Arial" charset="0"/>
              </a:rPr>
              <a:t> </a:t>
            </a:r>
            <a:r>
              <a:rPr lang="en-US" sz="4800" b="0">
                <a:solidFill>
                  <a:srgbClr val="FAFD00"/>
                </a:solidFill>
                <a:latin typeface="Limon S1" charset="0"/>
              </a:rPr>
              <a:t>TwkdI                         taMgsBaØadavI          taMgsBaØafIµ</a:t>
            </a:r>
            <a:r>
              <a:rPr lang="en-US" sz="4000" b="0">
                <a:solidFill>
                  <a:srgbClr val="FAFD00"/>
                </a:solidFill>
                <a:latin typeface="Arial" charset="0"/>
              </a:rPr>
              <a:t>    </a:t>
            </a:r>
          </a:p>
        </p:txBody>
      </p:sp>
      <p:sp>
        <p:nvSpPr>
          <p:cNvPr id="435287" name="Rectangle 87"/>
          <p:cNvSpPr>
            <a:spLocks noChangeArrowheads="1"/>
          </p:cNvSpPr>
          <p:nvPr/>
        </p:nvSpPr>
        <p:spPr bwMode="auto">
          <a:xfrm>
            <a:off x="8040688" y="336550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435308" name="Rectangle 108"/>
          <p:cNvSpPr>
            <a:spLocks noChangeArrowheads="1"/>
          </p:cNvSpPr>
          <p:nvPr/>
        </p:nvSpPr>
        <p:spPr bwMode="auto">
          <a:xfrm>
            <a:off x="8121650" y="3678238"/>
            <a:ext cx="5889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eQIqáag </a:t>
            </a:r>
          </a:p>
        </p:txBody>
      </p:sp>
      <p:sp>
        <p:nvSpPr>
          <p:cNvPr id="435309" name="Rectangle 109"/>
          <p:cNvSpPr>
            <a:spLocks noChangeArrowheads="1"/>
          </p:cNvSpPr>
          <p:nvPr/>
        </p:nvSpPr>
        <p:spPr bwMode="auto">
          <a:xfrm>
            <a:off x="8140700" y="3836988"/>
            <a:ext cx="511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BYkCMnuM </a:t>
            </a:r>
          </a:p>
        </p:txBody>
      </p:sp>
      <p:sp>
        <p:nvSpPr>
          <p:cNvPr id="435310" name="Rectangle 110"/>
          <p:cNvSpPr>
            <a:spLocks noChangeArrowheads="1"/>
          </p:cNvSpPr>
          <p:nvPr/>
        </p:nvSpPr>
        <p:spPr bwMode="auto">
          <a:xfrm>
            <a:off x="8135938" y="3975100"/>
            <a:ext cx="546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dMNwgl¥ </a:t>
            </a:r>
          </a:p>
        </p:txBody>
      </p:sp>
      <p:sp>
        <p:nvSpPr>
          <p:cNvPr id="435311" name="Rectangle 111"/>
          <p:cNvSpPr>
            <a:spLocks noChangeArrowheads="1"/>
          </p:cNvSpPr>
          <p:nvPr/>
        </p:nvSpPr>
        <p:spPr bwMode="auto">
          <a:xfrm>
            <a:off x="8053388" y="4108450"/>
            <a:ext cx="82391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kic©karBYksavk</a:t>
            </a:r>
          </a:p>
        </p:txBody>
      </p:sp>
      <p:sp>
        <p:nvSpPr>
          <p:cNvPr id="435312" name="Rectangle 112"/>
          <p:cNvSpPr>
            <a:spLocks noChangeArrowheads="1"/>
          </p:cNvSpPr>
          <p:nvPr/>
        </p:nvSpPr>
        <p:spPr bwMode="auto">
          <a:xfrm>
            <a:off x="8180388" y="4279900"/>
            <a:ext cx="47783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sMbuRt </a:t>
            </a:r>
          </a:p>
        </p:txBody>
      </p:sp>
      <p:sp>
        <p:nvSpPr>
          <p:cNvPr id="435313" name="Rectangle 113"/>
          <p:cNvSpPr>
            <a:spLocks noChangeArrowheads="1"/>
          </p:cNvSpPr>
          <p:nvPr/>
        </p:nvSpPr>
        <p:spPr bwMode="auto">
          <a:xfrm>
            <a:off x="8218488" y="4400550"/>
            <a:ext cx="5270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 vivrN³ </a:t>
            </a:r>
          </a:p>
        </p:txBody>
      </p:sp>
      <p:sp>
        <p:nvSpPr>
          <p:cNvPr id="435314" name="Text Box 114"/>
          <p:cNvSpPr txBox="1">
            <a:spLocks noChangeArrowheads="1"/>
          </p:cNvSpPr>
          <p:nvPr/>
        </p:nvSpPr>
        <p:spPr bwMode="auto">
          <a:xfrm>
            <a:off x="6643688" y="6143625"/>
            <a:ext cx="2217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5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5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5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5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3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ChangeArrowheads="1"/>
          </p:cNvSpPr>
          <p:nvPr/>
        </p:nvSpPr>
        <p:spPr bwMode="auto">
          <a:xfrm>
            <a:off x="85725" y="954088"/>
            <a:ext cx="8942388" cy="33829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800" i="1">
                <a:solidFill>
                  <a:srgbClr val="FFFF00"/>
                </a:solidFill>
                <a:latin typeface="Limon S1" charset="0"/>
              </a:rPr>
              <a:t>esckþItaMgsBaØa elakG½R)ahaM</a:t>
            </a:r>
            <a:endParaRPr lang="en-US" sz="3600" b="0">
              <a:solidFill>
                <a:srgbClr val="FFFF00"/>
              </a:solidFill>
              <a:latin typeface="Times" charset="0"/>
            </a:endParaRPr>
          </a:p>
          <a:p>
            <a:pPr algn="ctr"/>
            <a:r>
              <a:rPr lang="en-US" sz="4800" i="1">
                <a:solidFill>
                  <a:srgbClr val="00FF00"/>
                </a:solidFill>
                <a:latin typeface="Limon S1" charset="0"/>
              </a:rPr>
              <a:t>elakub,tiþ 12³ 1-3</a:t>
            </a:r>
            <a:endParaRPr lang="en-US" sz="3200" b="0" i="1">
              <a:solidFill>
                <a:srgbClr val="00FF00"/>
              </a:solidFill>
              <a:latin typeface="Times" charset="0"/>
            </a:endParaRPr>
          </a:p>
          <a:p>
            <a:pPr algn="ctr"/>
            <a:r>
              <a:rPr lang="en-US" sz="3600" b="0">
                <a:latin typeface="Times" charset="0"/>
              </a:rPr>
              <a:t>     </a:t>
            </a:r>
          </a:p>
          <a:p>
            <a:r>
              <a:rPr lang="en-US" sz="3600" b="0">
                <a:solidFill>
                  <a:srgbClr val="FAFD00"/>
                </a:solidFill>
                <a:latin typeface="Times" charset="0"/>
              </a:rPr>
              <a:t>           </a:t>
            </a:r>
            <a:r>
              <a:rPr lang="en-US" sz="4800" i="1">
                <a:solidFill>
                  <a:srgbClr val="00FF00"/>
                </a:solidFill>
                <a:latin typeface="Limon S1" charset="0"/>
              </a:rPr>
              <a:t>TwkdI                        BUC                      RbTanBr</a:t>
            </a:r>
          </a:p>
          <a:p>
            <a:endParaRPr lang="en-US" sz="3600" b="0">
              <a:solidFill>
                <a:srgbClr val="00FF00"/>
              </a:solidFill>
              <a:latin typeface="Times" charset="0"/>
            </a:endParaRPr>
          </a:p>
        </p:txBody>
      </p:sp>
      <p:sp>
        <p:nvSpPr>
          <p:cNvPr id="436227" name="Line 3"/>
          <p:cNvSpPr>
            <a:spLocks noChangeShapeType="1"/>
          </p:cNvSpPr>
          <p:nvPr/>
        </p:nvSpPr>
        <p:spPr bwMode="auto">
          <a:xfrm>
            <a:off x="4537075" y="2208213"/>
            <a:ext cx="1588" cy="7889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28" name="Line 4"/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29" name="Line 5"/>
          <p:cNvSpPr>
            <a:spLocks noChangeShapeType="1"/>
          </p:cNvSpPr>
          <p:nvPr/>
        </p:nvSpPr>
        <p:spPr bwMode="auto">
          <a:xfrm>
            <a:off x="7334250" y="3036888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30" name="Line 6"/>
          <p:cNvSpPr>
            <a:spLocks noChangeShapeType="1"/>
          </p:cNvSpPr>
          <p:nvPr/>
        </p:nvSpPr>
        <p:spPr bwMode="auto">
          <a:xfrm>
            <a:off x="4538663" y="305276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31" name="Line 7"/>
          <p:cNvSpPr>
            <a:spLocks noChangeShapeType="1"/>
          </p:cNvSpPr>
          <p:nvPr/>
        </p:nvSpPr>
        <p:spPr bwMode="auto">
          <a:xfrm>
            <a:off x="1795463" y="3054350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32" name="Rectangle 8"/>
          <p:cNvSpPr>
            <a:spLocks noChangeArrowheads="1"/>
          </p:cNvSpPr>
          <p:nvPr/>
        </p:nvSpPr>
        <p:spPr bwMode="auto">
          <a:xfrm>
            <a:off x="3205163" y="4881563"/>
            <a:ext cx="2081212" cy="11874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 i="1">
                <a:solidFill>
                  <a:srgbClr val="00FF00"/>
                </a:solidFill>
                <a:latin typeface="Times" charset="0"/>
              </a:rPr>
              <a:t> </a:t>
            </a:r>
            <a:r>
              <a:rPr lang="en-US" sz="3600" b="0" i="1">
                <a:solidFill>
                  <a:srgbClr val="00FF00"/>
                </a:solidFill>
                <a:latin typeface="Limon S1" charset="0"/>
              </a:rPr>
              <a:t>2 saMyU:&gt; 7³ 4-16</a:t>
            </a:r>
          </a:p>
          <a:p>
            <a:r>
              <a:rPr lang="en-US" sz="3600" b="0" i="1">
                <a:solidFill>
                  <a:srgbClr val="00FF00"/>
                </a:solidFill>
                <a:latin typeface="Limon S1" charset="0"/>
              </a:rPr>
              <a:t>1 r)a&gt; 17³ 3-15 </a:t>
            </a:r>
          </a:p>
        </p:txBody>
      </p:sp>
      <p:sp>
        <p:nvSpPr>
          <p:cNvPr id="436234" name="Rectangle 10"/>
          <p:cNvSpPr>
            <a:spLocks noChangeArrowheads="1"/>
          </p:cNvSpPr>
          <p:nvPr/>
        </p:nvSpPr>
        <p:spPr bwMode="auto">
          <a:xfrm>
            <a:off x="631825" y="4899025"/>
            <a:ext cx="2108200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0" i="1">
                <a:solidFill>
                  <a:srgbClr val="00FF00"/>
                </a:solidFill>
                <a:latin typeface="Limon S1" charset="0"/>
              </a:rPr>
              <a:t>ecaTiy&gt; 30³ 1-10</a:t>
            </a:r>
          </a:p>
        </p:txBody>
      </p:sp>
      <p:sp>
        <p:nvSpPr>
          <p:cNvPr id="436236" name="Rectangle 12"/>
          <p:cNvSpPr>
            <a:spLocks noChangeArrowheads="1"/>
          </p:cNvSpPr>
          <p:nvPr/>
        </p:nvSpPr>
        <p:spPr bwMode="auto">
          <a:xfrm>
            <a:off x="635000" y="3468688"/>
            <a:ext cx="7840663" cy="2406650"/>
          </a:xfrm>
          <a:prstGeom prst="rect">
            <a:avLst/>
          </a:prstGeom>
          <a:noFill/>
          <a:ln w="50800">
            <a:solidFill>
              <a:srgbClr val="FAFD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58" name="AutoShape 34"/>
          <p:cNvSpPr>
            <a:spLocks noChangeArrowheads="1"/>
          </p:cNvSpPr>
          <p:nvPr/>
        </p:nvSpPr>
        <p:spPr bwMode="auto">
          <a:xfrm>
            <a:off x="3060700" y="3149600"/>
            <a:ext cx="2870200" cy="29972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300" name="AutoShape 76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301" name="Rectangle 77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302" name="Line 78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303" name="Line 79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304" name="Line 80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305" name="Line 81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306" name="Line 82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313" name="Rectangle 8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315" name="Line 9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316" name="Line 9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317" name="Rectangle 93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318" name="Rectangle 9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319" name="Rectangle 95"/>
          <p:cNvSpPr>
            <a:spLocks noChangeArrowheads="1"/>
          </p:cNvSpPr>
          <p:nvPr/>
        </p:nvSpPr>
        <p:spPr bwMode="auto">
          <a:xfrm>
            <a:off x="8128000" y="351948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436320" name="Text Box 9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6324" name="Rectangle 100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436326" name="Rectangle 10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sp>
        <p:nvSpPr>
          <p:cNvPr id="436329" name="Rectangle 105"/>
          <p:cNvSpPr>
            <a:spLocks noChangeArrowheads="1"/>
          </p:cNvSpPr>
          <p:nvPr/>
        </p:nvSpPr>
        <p:spPr bwMode="auto">
          <a:xfrm>
            <a:off x="5907088" y="4916488"/>
            <a:ext cx="2278062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0" i="1">
                <a:solidFill>
                  <a:srgbClr val="00FF00"/>
                </a:solidFill>
                <a:latin typeface="Limon S1" charset="0"/>
              </a:rPr>
              <a:t>eyer&gt; 31³ 31-33 </a:t>
            </a:r>
          </a:p>
        </p:txBody>
      </p:sp>
      <p:sp>
        <p:nvSpPr>
          <p:cNvPr id="436331" name="Rectangle 107"/>
          <p:cNvSpPr>
            <a:spLocks noChangeArrowheads="1"/>
          </p:cNvSpPr>
          <p:nvPr/>
        </p:nvSpPr>
        <p:spPr bwMode="auto">
          <a:xfrm>
            <a:off x="704850" y="4113213"/>
            <a:ext cx="7743825" cy="8207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000" b="0">
                <a:solidFill>
                  <a:srgbClr val="FAFD00"/>
                </a:solidFill>
                <a:latin typeface="Arial" charset="0"/>
              </a:rPr>
              <a:t> </a:t>
            </a:r>
            <a:r>
              <a:rPr lang="en-US" sz="4800" b="0">
                <a:solidFill>
                  <a:srgbClr val="FAFD00"/>
                </a:solidFill>
                <a:latin typeface="Limon S1" charset="0"/>
              </a:rPr>
              <a:t>TwkdI                         taMgsBaØadavI          taMgsBaØafIµ</a:t>
            </a:r>
            <a:r>
              <a:rPr lang="en-US" sz="4000" b="0">
                <a:solidFill>
                  <a:srgbClr val="FAFD00"/>
                </a:solidFill>
                <a:latin typeface="Arial" charset="0"/>
              </a:rPr>
              <a:t>    </a:t>
            </a:r>
          </a:p>
        </p:txBody>
      </p:sp>
      <p:sp>
        <p:nvSpPr>
          <p:cNvPr id="436311" name="Rectangle 87"/>
          <p:cNvSpPr>
            <a:spLocks noChangeArrowheads="1"/>
          </p:cNvSpPr>
          <p:nvPr/>
        </p:nvSpPr>
        <p:spPr bwMode="auto">
          <a:xfrm>
            <a:off x="8047038" y="33718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436332" name="Rectangle 108"/>
          <p:cNvSpPr>
            <a:spLocks noChangeArrowheads="1"/>
          </p:cNvSpPr>
          <p:nvPr/>
        </p:nvSpPr>
        <p:spPr bwMode="auto">
          <a:xfrm>
            <a:off x="8121650" y="3678238"/>
            <a:ext cx="5889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eQIqáag </a:t>
            </a:r>
          </a:p>
        </p:txBody>
      </p:sp>
      <p:sp>
        <p:nvSpPr>
          <p:cNvPr id="436333" name="Rectangle 109"/>
          <p:cNvSpPr>
            <a:spLocks noChangeArrowheads="1"/>
          </p:cNvSpPr>
          <p:nvPr/>
        </p:nvSpPr>
        <p:spPr bwMode="auto">
          <a:xfrm>
            <a:off x="8140700" y="3836988"/>
            <a:ext cx="511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BYkCMnuM </a:t>
            </a:r>
          </a:p>
        </p:txBody>
      </p:sp>
      <p:sp>
        <p:nvSpPr>
          <p:cNvPr id="436334" name="Rectangle 110"/>
          <p:cNvSpPr>
            <a:spLocks noChangeArrowheads="1"/>
          </p:cNvSpPr>
          <p:nvPr/>
        </p:nvSpPr>
        <p:spPr bwMode="auto">
          <a:xfrm>
            <a:off x="8135938" y="3975100"/>
            <a:ext cx="546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dMNwgl¥ </a:t>
            </a:r>
          </a:p>
        </p:txBody>
      </p:sp>
      <p:sp>
        <p:nvSpPr>
          <p:cNvPr id="436335" name="Rectangle 111"/>
          <p:cNvSpPr>
            <a:spLocks noChangeArrowheads="1"/>
          </p:cNvSpPr>
          <p:nvPr/>
        </p:nvSpPr>
        <p:spPr bwMode="auto">
          <a:xfrm>
            <a:off x="8053388" y="4108450"/>
            <a:ext cx="82391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kic©karBYksavk</a:t>
            </a:r>
          </a:p>
        </p:txBody>
      </p:sp>
      <p:sp>
        <p:nvSpPr>
          <p:cNvPr id="436336" name="Rectangle 112"/>
          <p:cNvSpPr>
            <a:spLocks noChangeArrowheads="1"/>
          </p:cNvSpPr>
          <p:nvPr/>
        </p:nvSpPr>
        <p:spPr bwMode="auto">
          <a:xfrm>
            <a:off x="8180388" y="4279900"/>
            <a:ext cx="47783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sMbuRt </a:t>
            </a:r>
          </a:p>
        </p:txBody>
      </p:sp>
      <p:sp>
        <p:nvSpPr>
          <p:cNvPr id="436337" name="Rectangle 113"/>
          <p:cNvSpPr>
            <a:spLocks noChangeArrowheads="1"/>
          </p:cNvSpPr>
          <p:nvPr/>
        </p:nvSpPr>
        <p:spPr bwMode="auto">
          <a:xfrm>
            <a:off x="8218488" y="4400550"/>
            <a:ext cx="5270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 vivrN³ </a:t>
            </a:r>
          </a:p>
        </p:txBody>
      </p:sp>
      <p:sp>
        <p:nvSpPr>
          <p:cNvPr id="436338" name="Text Box 114"/>
          <p:cNvSpPr txBox="1">
            <a:spLocks noChangeArrowheads="1"/>
          </p:cNvSpPr>
          <p:nvPr/>
        </p:nvSpPr>
        <p:spPr bwMode="auto">
          <a:xfrm>
            <a:off x="6656388" y="6169025"/>
            <a:ext cx="2217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6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6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5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353" name="Rectangle 105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437250" name="Rectangle 2"/>
          <p:cNvSpPr>
            <a:spLocks noChangeArrowheads="1"/>
          </p:cNvSpPr>
          <p:nvPr/>
        </p:nvSpPr>
        <p:spPr bwMode="auto">
          <a:xfrm>
            <a:off x="85725" y="954088"/>
            <a:ext cx="8942388" cy="28336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800" i="1">
                <a:solidFill>
                  <a:srgbClr val="FFFF00"/>
                </a:solidFill>
                <a:latin typeface="Limon S1" charset="0"/>
              </a:rPr>
              <a:t>esckþItaMgsBaØa elakG½R)ahaM</a:t>
            </a:r>
            <a:endParaRPr lang="en-US" sz="3600" b="0">
              <a:solidFill>
                <a:srgbClr val="FFFF00"/>
              </a:solidFill>
              <a:latin typeface="Times" charset="0"/>
            </a:endParaRPr>
          </a:p>
          <a:p>
            <a:pPr algn="ctr"/>
            <a:r>
              <a:rPr lang="en-US" sz="4800" i="1">
                <a:solidFill>
                  <a:srgbClr val="00FF00"/>
                </a:solidFill>
                <a:latin typeface="Limon S1" charset="0"/>
              </a:rPr>
              <a:t>elakub,tiþ 12³ 1-3</a:t>
            </a:r>
            <a:endParaRPr lang="en-US" sz="3200" b="0" i="1">
              <a:solidFill>
                <a:srgbClr val="00FF00"/>
              </a:solidFill>
              <a:latin typeface="Times" charset="0"/>
            </a:endParaRPr>
          </a:p>
          <a:p>
            <a:pPr algn="ctr"/>
            <a:r>
              <a:rPr lang="en-US" sz="3600" b="0">
                <a:latin typeface="Times" charset="0"/>
              </a:rPr>
              <a:t>     </a:t>
            </a:r>
          </a:p>
          <a:p>
            <a:r>
              <a:rPr lang="en-US" sz="3600" b="0">
                <a:solidFill>
                  <a:srgbClr val="FAFD00"/>
                </a:solidFill>
                <a:latin typeface="Times" charset="0"/>
              </a:rPr>
              <a:t>           </a:t>
            </a:r>
            <a:r>
              <a:rPr lang="en-US" sz="4800" i="1">
                <a:solidFill>
                  <a:srgbClr val="00FF00"/>
                </a:solidFill>
                <a:latin typeface="Limon S1" charset="0"/>
              </a:rPr>
              <a:t>TwkdI                        BUC                      RbTanBr</a:t>
            </a:r>
          </a:p>
        </p:txBody>
      </p:sp>
      <p:sp>
        <p:nvSpPr>
          <p:cNvPr id="437251" name="Line 3"/>
          <p:cNvSpPr>
            <a:spLocks noChangeShapeType="1"/>
          </p:cNvSpPr>
          <p:nvPr/>
        </p:nvSpPr>
        <p:spPr bwMode="auto">
          <a:xfrm>
            <a:off x="4537075" y="2208213"/>
            <a:ext cx="1588" cy="7889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52" name="Line 4"/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53" name="Line 5"/>
          <p:cNvSpPr>
            <a:spLocks noChangeShapeType="1"/>
          </p:cNvSpPr>
          <p:nvPr/>
        </p:nvSpPr>
        <p:spPr bwMode="auto">
          <a:xfrm>
            <a:off x="7334250" y="3036888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54" name="Line 6"/>
          <p:cNvSpPr>
            <a:spLocks noChangeShapeType="1"/>
          </p:cNvSpPr>
          <p:nvPr/>
        </p:nvSpPr>
        <p:spPr bwMode="auto">
          <a:xfrm>
            <a:off x="4538663" y="305276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55" name="Line 7"/>
          <p:cNvSpPr>
            <a:spLocks noChangeShapeType="1"/>
          </p:cNvSpPr>
          <p:nvPr/>
        </p:nvSpPr>
        <p:spPr bwMode="auto">
          <a:xfrm>
            <a:off x="1795463" y="3054350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56" name="Rectangle 8"/>
          <p:cNvSpPr>
            <a:spLocks noChangeArrowheads="1"/>
          </p:cNvSpPr>
          <p:nvPr/>
        </p:nvSpPr>
        <p:spPr bwMode="auto">
          <a:xfrm>
            <a:off x="3235325" y="4837113"/>
            <a:ext cx="2081213" cy="11874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 i="1">
                <a:solidFill>
                  <a:srgbClr val="00FF00"/>
                </a:solidFill>
                <a:latin typeface="Times" charset="0"/>
              </a:rPr>
              <a:t> </a:t>
            </a:r>
            <a:r>
              <a:rPr lang="en-US" sz="3600" b="0" i="1">
                <a:solidFill>
                  <a:srgbClr val="00FF00"/>
                </a:solidFill>
                <a:latin typeface="Limon S1" charset="0"/>
              </a:rPr>
              <a:t>2 saMyU:&gt; 7³ 4-16</a:t>
            </a:r>
          </a:p>
          <a:p>
            <a:r>
              <a:rPr lang="en-US" sz="3600" b="0" i="1">
                <a:solidFill>
                  <a:srgbClr val="00FF00"/>
                </a:solidFill>
                <a:latin typeface="Limon S1" charset="0"/>
              </a:rPr>
              <a:t>1 r)a&gt; 17³ 3-15 </a:t>
            </a:r>
          </a:p>
        </p:txBody>
      </p:sp>
      <p:sp>
        <p:nvSpPr>
          <p:cNvPr id="437257" name="Rectangle 9"/>
          <p:cNvSpPr>
            <a:spLocks noChangeArrowheads="1"/>
          </p:cNvSpPr>
          <p:nvPr/>
        </p:nvSpPr>
        <p:spPr bwMode="auto">
          <a:xfrm>
            <a:off x="5907088" y="4916488"/>
            <a:ext cx="2278062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0" i="1">
                <a:solidFill>
                  <a:srgbClr val="00FF00"/>
                </a:solidFill>
                <a:latin typeface="Limon S1" charset="0"/>
              </a:rPr>
              <a:t>eyer&gt; 31³ 31-33 </a:t>
            </a:r>
          </a:p>
        </p:txBody>
      </p:sp>
      <p:sp>
        <p:nvSpPr>
          <p:cNvPr id="437258" name="Rectangle 10"/>
          <p:cNvSpPr>
            <a:spLocks noChangeArrowheads="1"/>
          </p:cNvSpPr>
          <p:nvPr/>
        </p:nvSpPr>
        <p:spPr bwMode="auto">
          <a:xfrm>
            <a:off x="631825" y="4899025"/>
            <a:ext cx="2108200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0" i="1">
                <a:solidFill>
                  <a:srgbClr val="00FF00"/>
                </a:solidFill>
                <a:latin typeface="Limon S1" charset="0"/>
              </a:rPr>
              <a:t>ecaTiy&gt; 30³ 1-10</a:t>
            </a:r>
          </a:p>
        </p:txBody>
      </p:sp>
      <p:sp>
        <p:nvSpPr>
          <p:cNvPr id="437260" name="Rectangle 12"/>
          <p:cNvSpPr>
            <a:spLocks noChangeArrowheads="1"/>
          </p:cNvSpPr>
          <p:nvPr/>
        </p:nvSpPr>
        <p:spPr bwMode="auto">
          <a:xfrm>
            <a:off x="635000" y="3468688"/>
            <a:ext cx="7840663" cy="2406650"/>
          </a:xfrm>
          <a:prstGeom prst="rect">
            <a:avLst/>
          </a:prstGeom>
          <a:noFill/>
          <a:ln w="50800">
            <a:solidFill>
              <a:srgbClr val="FAFD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49" name="Text Box 101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7355" name="Rectangle 10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437357" name="Text Box 109"/>
          <p:cNvSpPr txBox="1">
            <a:spLocks noChangeArrowheads="1"/>
          </p:cNvSpPr>
          <p:nvPr/>
        </p:nvSpPr>
        <p:spPr bwMode="auto">
          <a:xfrm>
            <a:off x="8610600" y="6383338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1</a:t>
            </a:r>
          </a:p>
        </p:txBody>
      </p:sp>
      <p:sp>
        <p:nvSpPr>
          <p:cNvPr id="437359" name="Rectangle 111"/>
          <p:cNvSpPr>
            <a:spLocks noChangeArrowheads="1"/>
          </p:cNvSpPr>
          <p:nvPr/>
        </p:nvSpPr>
        <p:spPr bwMode="auto">
          <a:xfrm>
            <a:off x="704850" y="4113213"/>
            <a:ext cx="7743825" cy="8207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000" b="0">
                <a:solidFill>
                  <a:srgbClr val="FAFD00"/>
                </a:solidFill>
                <a:latin typeface="Arial" charset="0"/>
              </a:rPr>
              <a:t> </a:t>
            </a:r>
            <a:r>
              <a:rPr lang="en-US" sz="4800" b="0">
                <a:solidFill>
                  <a:srgbClr val="FAFD00"/>
                </a:solidFill>
                <a:latin typeface="Limon S1" charset="0"/>
              </a:rPr>
              <a:t>TwkdI                         taMgsBaØadavI          taMgsBaØafIµ</a:t>
            </a:r>
            <a:r>
              <a:rPr lang="en-US" sz="4000" b="0">
                <a:solidFill>
                  <a:srgbClr val="FAFD00"/>
                </a:solidFill>
                <a:latin typeface="Arial" charset="0"/>
              </a:rPr>
              <a:t>    </a:t>
            </a:r>
          </a:p>
        </p:txBody>
      </p:sp>
      <p:sp>
        <p:nvSpPr>
          <p:cNvPr id="437282" name="AutoShape 34"/>
          <p:cNvSpPr>
            <a:spLocks noChangeArrowheads="1"/>
          </p:cNvSpPr>
          <p:nvPr/>
        </p:nvSpPr>
        <p:spPr bwMode="auto">
          <a:xfrm>
            <a:off x="5435600" y="3124200"/>
            <a:ext cx="2870200" cy="29972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400" b="0"/>
              <a:t> </a:t>
            </a:r>
          </a:p>
        </p:txBody>
      </p:sp>
      <p:grpSp>
        <p:nvGrpSpPr>
          <p:cNvPr id="437328" name="Group 80"/>
          <p:cNvGrpSpPr>
            <a:grpSpLocks/>
          </p:cNvGrpSpPr>
          <p:nvPr/>
        </p:nvGrpSpPr>
        <p:grpSpPr bwMode="auto">
          <a:xfrm>
            <a:off x="519113" y="754063"/>
            <a:ext cx="7974012" cy="5573712"/>
            <a:chOff x="96" y="144"/>
            <a:chExt cx="5254" cy="3842"/>
          </a:xfrm>
        </p:grpSpPr>
        <p:sp>
          <p:nvSpPr>
            <p:cNvPr id="437325" name="AutoShape 77"/>
            <p:cNvSpPr>
              <a:spLocks noChangeArrowheads="1"/>
            </p:cNvSpPr>
            <p:nvPr/>
          </p:nvSpPr>
          <p:spPr bwMode="auto">
            <a:xfrm>
              <a:off x="224" y="264"/>
              <a:ext cx="4996" cy="359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0"/>
                <a:t> </a:t>
              </a:r>
            </a:p>
          </p:txBody>
        </p:sp>
        <p:sp>
          <p:nvSpPr>
            <p:cNvPr id="437326" name="AutoShape 78"/>
            <p:cNvSpPr>
              <a:spLocks noChangeArrowheads="1"/>
            </p:cNvSpPr>
            <p:nvPr/>
          </p:nvSpPr>
          <p:spPr bwMode="auto">
            <a:xfrm>
              <a:off x="96" y="144"/>
              <a:ext cx="5254" cy="384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0"/>
                <a:t> </a:t>
              </a:r>
            </a:p>
          </p:txBody>
        </p:sp>
      </p:grpSp>
      <p:sp>
        <p:nvSpPr>
          <p:cNvPr id="437329" name="AutoShape 8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30" name="Rectangle 8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31" name="Line 8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32" name="Line 8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33" name="Line 8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34" name="Line 8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35" name="Line 8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42" name="Rectangle 94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44" name="Line 96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45" name="Line 97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46" name="Rectangle 98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47" name="Rectangle 99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48" name="Rectangle 100"/>
          <p:cNvSpPr>
            <a:spLocks noChangeArrowheads="1"/>
          </p:cNvSpPr>
          <p:nvPr/>
        </p:nvSpPr>
        <p:spPr bwMode="auto">
          <a:xfrm>
            <a:off x="8121650" y="35258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437340" name="Rectangle 92"/>
          <p:cNvSpPr>
            <a:spLocks noChangeArrowheads="1"/>
          </p:cNvSpPr>
          <p:nvPr/>
        </p:nvSpPr>
        <p:spPr bwMode="auto">
          <a:xfrm>
            <a:off x="8040688" y="33591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437360" name="Rectangle 112"/>
          <p:cNvSpPr>
            <a:spLocks noChangeArrowheads="1"/>
          </p:cNvSpPr>
          <p:nvPr/>
        </p:nvSpPr>
        <p:spPr bwMode="auto">
          <a:xfrm>
            <a:off x="8121650" y="3678238"/>
            <a:ext cx="5889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eQIqáag </a:t>
            </a:r>
          </a:p>
        </p:txBody>
      </p:sp>
      <p:sp>
        <p:nvSpPr>
          <p:cNvPr id="437361" name="Rectangle 113"/>
          <p:cNvSpPr>
            <a:spLocks noChangeArrowheads="1"/>
          </p:cNvSpPr>
          <p:nvPr/>
        </p:nvSpPr>
        <p:spPr bwMode="auto">
          <a:xfrm>
            <a:off x="8140700" y="3836988"/>
            <a:ext cx="511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BYkCMnuM </a:t>
            </a:r>
          </a:p>
        </p:txBody>
      </p:sp>
      <p:sp>
        <p:nvSpPr>
          <p:cNvPr id="437362" name="Rectangle 114"/>
          <p:cNvSpPr>
            <a:spLocks noChangeArrowheads="1"/>
          </p:cNvSpPr>
          <p:nvPr/>
        </p:nvSpPr>
        <p:spPr bwMode="auto">
          <a:xfrm>
            <a:off x="8135938" y="3975100"/>
            <a:ext cx="546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dMNwgl¥ </a:t>
            </a:r>
          </a:p>
        </p:txBody>
      </p:sp>
      <p:sp>
        <p:nvSpPr>
          <p:cNvPr id="437363" name="Rectangle 115"/>
          <p:cNvSpPr>
            <a:spLocks noChangeArrowheads="1"/>
          </p:cNvSpPr>
          <p:nvPr/>
        </p:nvSpPr>
        <p:spPr bwMode="auto">
          <a:xfrm>
            <a:off x="8053388" y="4108450"/>
            <a:ext cx="82391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kic©karBYksavk</a:t>
            </a:r>
          </a:p>
        </p:txBody>
      </p:sp>
      <p:sp>
        <p:nvSpPr>
          <p:cNvPr id="437364" name="Rectangle 116"/>
          <p:cNvSpPr>
            <a:spLocks noChangeArrowheads="1"/>
          </p:cNvSpPr>
          <p:nvPr/>
        </p:nvSpPr>
        <p:spPr bwMode="auto">
          <a:xfrm>
            <a:off x="8180388" y="4279900"/>
            <a:ext cx="47783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sMbuRt </a:t>
            </a:r>
          </a:p>
        </p:txBody>
      </p:sp>
      <p:sp>
        <p:nvSpPr>
          <p:cNvPr id="437365" name="Rectangle 117"/>
          <p:cNvSpPr>
            <a:spLocks noChangeArrowheads="1"/>
          </p:cNvSpPr>
          <p:nvPr/>
        </p:nvSpPr>
        <p:spPr bwMode="auto">
          <a:xfrm>
            <a:off x="8218488" y="4400550"/>
            <a:ext cx="5270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 vivrN³ </a:t>
            </a:r>
          </a:p>
        </p:txBody>
      </p:sp>
      <p:sp>
        <p:nvSpPr>
          <p:cNvPr id="437366" name="Text Box 118"/>
          <p:cNvSpPr txBox="1">
            <a:spLocks noChangeArrowheads="1"/>
          </p:cNvSpPr>
          <p:nvPr/>
        </p:nvSpPr>
        <p:spPr bwMode="auto">
          <a:xfrm>
            <a:off x="6618288" y="6156325"/>
            <a:ext cx="2217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7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7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7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7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37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282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425" name="Rectangle 113"/>
          <p:cNvSpPr>
            <a:spLocks noChangeArrowheads="1"/>
          </p:cNvSpPr>
          <p:nvPr/>
        </p:nvSpPr>
        <p:spPr bwMode="auto">
          <a:xfrm>
            <a:off x="704850" y="4113213"/>
            <a:ext cx="7743825" cy="8207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000" b="0">
                <a:solidFill>
                  <a:srgbClr val="FAFD00"/>
                </a:solidFill>
                <a:latin typeface="Arial" charset="0"/>
              </a:rPr>
              <a:t> </a:t>
            </a:r>
            <a:r>
              <a:rPr lang="en-US" sz="4800" b="0">
                <a:solidFill>
                  <a:srgbClr val="FAFD00"/>
                </a:solidFill>
                <a:latin typeface="Limon S1" charset="0"/>
              </a:rPr>
              <a:t>TwkdI                         taMgsBaØadavI          taMgsBaØafIµ</a:t>
            </a:r>
            <a:r>
              <a:rPr lang="en-US" sz="4000" b="0">
                <a:solidFill>
                  <a:srgbClr val="FAFD00"/>
                </a:solidFill>
                <a:latin typeface="Arial" charset="0"/>
              </a:rPr>
              <a:t>    </a:t>
            </a:r>
          </a:p>
        </p:txBody>
      </p:sp>
      <p:sp>
        <p:nvSpPr>
          <p:cNvPr id="525423" name="Rectangle 111"/>
          <p:cNvSpPr>
            <a:spLocks noChangeArrowheads="1"/>
          </p:cNvSpPr>
          <p:nvPr/>
        </p:nvSpPr>
        <p:spPr bwMode="auto">
          <a:xfrm>
            <a:off x="5907088" y="4916488"/>
            <a:ext cx="2278062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0" i="1">
                <a:solidFill>
                  <a:srgbClr val="00FF00"/>
                </a:solidFill>
                <a:latin typeface="Limon S1" charset="0"/>
              </a:rPr>
              <a:t>eyer&gt; 31³ 31-33 </a:t>
            </a:r>
            <a:endParaRPr lang="en-US" sz="2800" b="0" i="1">
              <a:solidFill>
                <a:srgbClr val="00FF00"/>
              </a:solidFill>
              <a:latin typeface="Times" charset="0"/>
            </a:endParaRPr>
          </a:p>
        </p:txBody>
      </p:sp>
      <p:sp>
        <p:nvSpPr>
          <p:cNvPr id="525314" name="Rectangle 2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525316" name="Rectangle 4"/>
          <p:cNvSpPr>
            <a:spLocks noChangeArrowheads="1"/>
          </p:cNvSpPr>
          <p:nvPr/>
        </p:nvSpPr>
        <p:spPr bwMode="auto">
          <a:xfrm>
            <a:off x="85725" y="954088"/>
            <a:ext cx="8942388" cy="28336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800" i="1">
                <a:solidFill>
                  <a:srgbClr val="FFFF00"/>
                </a:solidFill>
                <a:latin typeface="Limon S1" charset="0"/>
              </a:rPr>
              <a:t>esckþItaMgsBaØa elakG½R)ahaM</a:t>
            </a:r>
            <a:endParaRPr lang="en-US" sz="3600" b="0">
              <a:solidFill>
                <a:srgbClr val="FFFF00"/>
              </a:solidFill>
              <a:latin typeface="Times" charset="0"/>
            </a:endParaRPr>
          </a:p>
          <a:p>
            <a:pPr algn="ctr"/>
            <a:r>
              <a:rPr lang="en-US" sz="4800" i="1">
                <a:solidFill>
                  <a:srgbClr val="00FF00"/>
                </a:solidFill>
                <a:latin typeface="Limon S1" charset="0"/>
              </a:rPr>
              <a:t>elakub,tiþ 12³ 1-3</a:t>
            </a:r>
            <a:endParaRPr lang="en-US" sz="3200" b="0" i="1">
              <a:solidFill>
                <a:srgbClr val="00FF00"/>
              </a:solidFill>
              <a:latin typeface="Times" charset="0"/>
            </a:endParaRPr>
          </a:p>
          <a:p>
            <a:pPr algn="ctr"/>
            <a:r>
              <a:rPr lang="en-US" sz="3600" b="0">
                <a:latin typeface="Times" charset="0"/>
              </a:rPr>
              <a:t>     </a:t>
            </a:r>
          </a:p>
          <a:p>
            <a:r>
              <a:rPr lang="en-US" sz="3600" b="0">
                <a:solidFill>
                  <a:srgbClr val="FAFD00"/>
                </a:solidFill>
                <a:latin typeface="Times" charset="0"/>
              </a:rPr>
              <a:t>            </a:t>
            </a:r>
            <a:r>
              <a:rPr lang="en-US" sz="4800" i="1">
                <a:solidFill>
                  <a:srgbClr val="00FF00"/>
                </a:solidFill>
                <a:latin typeface="Limon S1" charset="0"/>
              </a:rPr>
              <a:t>TwkdI                     BUC                RbTanBr</a:t>
            </a:r>
          </a:p>
        </p:txBody>
      </p:sp>
      <p:sp>
        <p:nvSpPr>
          <p:cNvPr id="525317" name="Line 5"/>
          <p:cNvSpPr>
            <a:spLocks noChangeShapeType="1"/>
          </p:cNvSpPr>
          <p:nvPr/>
        </p:nvSpPr>
        <p:spPr bwMode="auto">
          <a:xfrm>
            <a:off x="4537075" y="2208213"/>
            <a:ext cx="1588" cy="7889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18" name="Line 6"/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19" name="Line 7"/>
          <p:cNvSpPr>
            <a:spLocks noChangeShapeType="1"/>
          </p:cNvSpPr>
          <p:nvPr/>
        </p:nvSpPr>
        <p:spPr bwMode="auto">
          <a:xfrm>
            <a:off x="7334250" y="3036888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20" name="Line 8"/>
          <p:cNvSpPr>
            <a:spLocks noChangeShapeType="1"/>
          </p:cNvSpPr>
          <p:nvPr/>
        </p:nvSpPr>
        <p:spPr bwMode="auto">
          <a:xfrm>
            <a:off x="4538663" y="305276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21" name="Line 9"/>
          <p:cNvSpPr>
            <a:spLocks noChangeShapeType="1"/>
          </p:cNvSpPr>
          <p:nvPr/>
        </p:nvSpPr>
        <p:spPr bwMode="auto">
          <a:xfrm>
            <a:off x="1795463" y="3054350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22" name="Rectangle 10"/>
          <p:cNvSpPr>
            <a:spLocks noChangeArrowheads="1"/>
          </p:cNvSpPr>
          <p:nvPr/>
        </p:nvSpPr>
        <p:spPr bwMode="auto">
          <a:xfrm>
            <a:off x="3205163" y="4822825"/>
            <a:ext cx="2081212" cy="11874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 i="1">
                <a:solidFill>
                  <a:srgbClr val="00FF00"/>
                </a:solidFill>
                <a:latin typeface="Times" charset="0"/>
              </a:rPr>
              <a:t> </a:t>
            </a:r>
            <a:r>
              <a:rPr lang="en-US" sz="3600" b="0" i="1">
                <a:solidFill>
                  <a:srgbClr val="00FF00"/>
                </a:solidFill>
                <a:latin typeface="Limon S1" charset="0"/>
              </a:rPr>
              <a:t>2 saMyU:&gt; 7³ 4-16</a:t>
            </a:r>
          </a:p>
          <a:p>
            <a:r>
              <a:rPr lang="en-US" sz="3600" b="0" i="1">
                <a:solidFill>
                  <a:srgbClr val="00FF00"/>
                </a:solidFill>
                <a:latin typeface="Limon S1" charset="0"/>
              </a:rPr>
              <a:t>1 r)a&gt; 17³ 3-15 </a:t>
            </a:r>
            <a:endParaRPr lang="en-US" sz="2800" b="0" i="1">
              <a:solidFill>
                <a:srgbClr val="00FF00"/>
              </a:solidFill>
              <a:latin typeface="Times" charset="0"/>
            </a:endParaRPr>
          </a:p>
        </p:txBody>
      </p:sp>
      <p:sp>
        <p:nvSpPr>
          <p:cNvPr id="525324" name="Rectangle 12"/>
          <p:cNvSpPr>
            <a:spLocks noChangeArrowheads="1"/>
          </p:cNvSpPr>
          <p:nvPr/>
        </p:nvSpPr>
        <p:spPr bwMode="auto">
          <a:xfrm>
            <a:off x="631825" y="4899025"/>
            <a:ext cx="2178050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0" i="1">
                <a:solidFill>
                  <a:srgbClr val="00FF00"/>
                </a:solidFill>
                <a:latin typeface="Limon S1" charset="0"/>
              </a:rPr>
              <a:t>ecaTiy&gt; 30³ 1-10 </a:t>
            </a:r>
            <a:endParaRPr lang="en-US" sz="2800" b="0" i="1">
              <a:solidFill>
                <a:srgbClr val="00FF00"/>
              </a:solidFill>
              <a:latin typeface="Times" charset="0"/>
            </a:endParaRPr>
          </a:p>
        </p:txBody>
      </p:sp>
      <p:sp>
        <p:nvSpPr>
          <p:cNvPr id="525326" name="Rectangle 14"/>
          <p:cNvSpPr>
            <a:spLocks noChangeArrowheads="1"/>
          </p:cNvSpPr>
          <p:nvPr/>
        </p:nvSpPr>
        <p:spPr bwMode="auto">
          <a:xfrm>
            <a:off x="635000" y="3468688"/>
            <a:ext cx="7840663" cy="2406650"/>
          </a:xfrm>
          <a:prstGeom prst="rect">
            <a:avLst/>
          </a:prstGeom>
          <a:noFill/>
          <a:ln w="50800">
            <a:solidFill>
              <a:srgbClr val="FAFD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31" name="AutoShape 19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32" name="Rectangle 20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33" name="Line 21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34" name="Line 22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35" name="Line 23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36" name="Line 24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44" name="Rectangle 32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46" name="Line 34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47" name="Line 35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48" name="Rectangle 36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49" name="Rectangle 37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50" name="Rectangle 38"/>
          <p:cNvSpPr>
            <a:spLocks noChangeArrowheads="1"/>
          </p:cNvSpPr>
          <p:nvPr/>
        </p:nvSpPr>
        <p:spPr bwMode="auto">
          <a:xfrm>
            <a:off x="8140700" y="35131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525351" name="Text Box 39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25420" name="Rectangle 10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  <p:sp>
        <p:nvSpPr>
          <p:cNvPr id="525426" name="Text Box 114"/>
          <p:cNvSpPr txBox="1">
            <a:spLocks noChangeArrowheads="1"/>
          </p:cNvSpPr>
          <p:nvPr/>
        </p:nvSpPr>
        <p:spPr bwMode="auto">
          <a:xfrm>
            <a:off x="8607425" y="6381750"/>
            <a:ext cx="298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  <a:latin typeface="Limon R1" charset="0"/>
              </a:rPr>
              <a:t>1</a:t>
            </a:r>
          </a:p>
        </p:txBody>
      </p:sp>
      <p:grpSp>
        <p:nvGrpSpPr>
          <p:cNvPr id="525492" name="Group 180"/>
          <p:cNvGrpSpPr>
            <a:grpSpLocks/>
          </p:cNvGrpSpPr>
          <p:nvPr/>
        </p:nvGrpSpPr>
        <p:grpSpPr bwMode="auto">
          <a:xfrm>
            <a:off x="2541588" y="592138"/>
            <a:ext cx="5824537" cy="5173662"/>
            <a:chOff x="339" y="266"/>
            <a:chExt cx="3669" cy="3259"/>
          </a:xfrm>
        </p:grpSpPr>
        <p:sp>
          <p:nvSpPr>
            <p:cNvPr id="525493" name="AutoShape 181"/>
            <p:cNvSpPr>
              <a:spLocks noChangeArrowheads="1"/>
            </p:cNvSpPr>
            <p:nvPr/>
          </p:nvSpPr>
          <p:spPr bwMode="auto">
            <a:xfrm>
              <a:off x="340" y="266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494" name="Rectangle 182"/>
            <p:cNvSpPr>
              <a:spLocks noChangeArrowheads="1"/>
            </p:cNvSpPr>
            <p:nvPr/>
          </p:nvSpPr>
          <p:spPr bwMode="auto">
            <a:xfrm>
              <a:off x="339" y="583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495" name="Rectangle 183"/>
            <p:cNvSpPr>
              <a:spLocks noChangeArrowheads="1"/>
            </p:cNvSpPr>
            <p:nvPr/>
          </p:nvSpPr>
          <p:spPr bwMode="auto">
            <a:xfrm>
              <a:off x="358" y="559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496" name="Rectangle 184"/>
            <p:cNvSpPr>
              <a:spLocks noChangeArrowheads="1"/>
            </p:cNvSpPr>
            <p:nvPr/>
          </p:nvSpPr>
          <p:spPr bwMode="auto">
            <a:xfrm>
              <a:off x="914" y="560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497" name="Rectangle 185"/>
            <p:cNvSpPr>
              <a:spLocks noChangeArrowheads="1"/>
            </p:cNvSpPr>
            <p:nvPr/>
          </p:nvSpPr>
          <p:spPr bwMode="auto">
            <a:xfrm>
              <a:off x="504" y="298"/>
              <a:ext cx="15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chemeClr val="accent2"/>
                  </a:solidFill>
                  <a:latin typeface="Helvetica" charset="0"/>
                </a:rPr>
                <a:t>   </a:t>
              </a:r>
              <a:endParaRPr 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525498" name="Rectangle 186"/>
            <p:cNvSpPr>
              <a:spLocks noChangeArrowheads="1"/>
            </p:cNvSpPr>
            <p:nvPr/>
          </p:nvSpPr>
          <p:spPr bwMode="auto">
            <a:xfrm>
              <a:off x="689" y="282"/>
              <a:ext cx="421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2"/>
                  </a:solidFill>
                  <a:latin typeface="Limon S1" charset="0"/>
                </a:rPr>
                <a:t>karbegáIt</a:t>
              </a:r>
              <a:endParaRPr lang="en-US" sz="28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endParaRPr>
            </a:p>
          </p:txBody>
        </p:sp>
        <p:sp>
          <p:nvSpPr>
            <p:cNvPr id="525499" name="AutoShape 187"/>
            <p:cNvSpPr>
              <a:spLocks noChangeArrowheads="1"/>
            </p:cNvSpPr>
            <p:nvPr/>
          </p:nvSpPr>
          <p:spPr bwMode="auto">
            <a:xfrm>
              <a:off x="539" y="514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500" name="Rectangle 188"/>
            <p:cNvSpPr>
              <a:spLocks noChangeArrowheads="1"/>
            </p:cNvSpPr>
            <p:nvPr/>
          </p:nvSpPr>
          <p:spPr bwMode="auto">
            <a:xfrm>
              <a:off x="549" y="831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01" name="Rectangle 189"/>
            <p:cNvSpPr>
              <a:spLocks noChangeArrowheads="1"/>
            </p:cNvSpPr>
            <p:nvPr/>
          </p:nvSpPr>
          <p:spPr bwMode="auto">
            <a:xfrm>
              <a:off x="552" y="807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02" name="Rectangle 190"/>
            <p:cNvSpPr>
              <a:spLocks noChangeArrowheads="1"/>
            </p:cNvSpPr>
            <p:nvPr/>
          </p:nvSpPr>
          <p:spPr bwMode="auto">
            <a:xfrm>
              <a:off x="1124" y="808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03" name="Rectangle 191"/>
            <p:cNvSpPr>
              <a:spLocks noChangeArrowheads="1"/>
            </p:cNvSpPr>
            <p:nvPr/>
          </p:nvSpPr>
          <p:spPr bwMode="auto">
            <a:xfrm>
              <a:off x="851" y="527"/>
              <a:ext cx="40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2"/>
                  </a:solidFill>
                  <a:latin typeface="Limon S1" charset="0"/>
                </a:rPr>
                <a:t>G½R)ahaM </a:t>
              </a:r>
            </a:p>
          </p:txBody>
        </p:sp>
        <p:sp>
          <p:nvSpPr>
            <p:cNvPr id="525504" name="AutoShape 192"/>
            <p:cNvSpPr>
              <a:spLocks noChangeArrowheads="1"/>
            </p:cNvSpPr>
            <p:nvPr/>
          </p:nvSpPr>
          <p:spPr bwMode="auto">
            <a:xfrm>
              <a:off x="725" y="752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505" name="Rectangle 193"/>
            <p:cNvSpPr>
              <a:spLocks noChangeArrowheads="1"/>
            </p:cNvSpPr>
            <p:nvPr/>
          </p:nvSpPr>
          <p:spPr bwMode="auto">
            <a:xfrm>
              <a:off x="724" y="1069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06" name="Rectangle 194"/>
            <p:cNvSpPr>
              <a:spLocks noChangeArrowheads="1"/>
            </p:cNvSpPr>
            <p:nvPr/>
          </p:nvSpPr>
          <p:spPr bwMode="auto">
            <a:xfrm>
              <a:off x="732" y="1045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07" name="Rectangle 195"/>
            <p:cNvSpPr>
              <a:spLocks noChangeArrowheads="1"/>
            </p:cNvSpPr>
            <p:nvPr/>
          </p:nvSpPr>
          <p:spPr bwMode="auto">
            <a:xfrm>
              <a:off x="1299" y="1046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08" name="Rectangle 196"/>
            <p:cNvSpPr>
              <a:spLocks noChangeArrowheads="1"/>
            </p:cNvSpPr>
            <p:nvPr/>
          </p:nvSpPr>
          <p:spPr bwMode="auto">
            <a:xfrm>
              <a:off x="1015" y="770"/>
              <a:ext cx="361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2"/>
                  </a:solidFill>
                  <a:latin typeface="Limon S1" charset="0"/>
                </a:rPr>
                <a:t>y:UEsb </a:t>
              </a:r>
            </a:p>
          </p:txBody>
        </p:sp>
        <p:sp>
          <p:nvSpPr>
            <p:cNvPr id="525509" name="AutoShape 197"/>
            <p:cNvSpPr>
              <a:spLocks noChangeArrowheads="1"/>
            </p:cNvSpPr>
            <p:nvPr/>
          </p:nvSpPr>
          <p:spPr bwMode="auto">
            <a:xfrm>
              <a:off x="917" y="990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510" name="Rectangle 198"/>
            <p:cNvSpPr>
              <a:spLocks noChangeArrowheads="1"/>
            </p:cNvSpPr>
            <p:nvPr/>
          </p:nvSpPr>
          <p:spPr bwMode="auto">
            <a:xfrm>
              <a:off x="913" y="1307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11" name="Rectangle 199"/>
            <p:cNvSpPr>
              <a:spLocks noChangeArrowheads="1"/>
            </p:cNvSpPr>
            <p:nvPr/>
          </p:nvSpPr>
          <p:spPr bwMode="auto">
            <a:xfrm>
              <a:off x="927" y="1283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12" name="Rectangle 200"/>
            <p:cNvSpPr>
              <a:spLocks noChangeArrowheads="1"/>
            </p:cNvSpPr>
            <p:nvPr/>
          </p:nvSpPr>
          <p:spPr bwMode="auto">
            <a:xfrm>
              <a:off x="1499" y="1284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13" name="Rectangle 201"/>
            <p:cNvSpPr>
              <a:spLocks noChangeArrowheads="1"/>
            </p:cNvSpPr>
            <p:nvPr/>
          </p:nvSpPr>
          <p:spPr bwMode="auto">
            <a:xfrm>
              <a:off x="1281" y="1016"/>
              <a:ext cx="25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2"/>
                  </a:solidFill>
                  <a:latin typeface="Limon S1" charset="0"/>
                </a:rPr>
                <a:t>m:Ues </a:t>
              </a:r>
            </a:p>
          </p:txBody>
        </p:sp>
        <p:sp>
          <p:nvSpPr>
            <p:cNvPr id="525514" name="AutoShape 202"/>
            <p:cNvSpPr>
              <a:spLocks noChangeArrowheads="1"/>
            </p:cNvSpPr>
            <p:nvPr/>
          </p:nvSpPr>
          <p:spPr bwMode="auto">
            <a:xfrm>
              <a:off x="1145" y="1232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515" name="Rectangle 203"/>
            <p:cNvSpPr>
              <a:spLocks noChangeArrowheads="1"/>
            </p:cNvSpPr>
            <p:nvPr/>
          </p:nvSpPr>
          <p:spPr bwMode="auto">
            <a:xfrm>
              <a:off x="1144" y="1549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16" name="Rectangle 204"/>
            <p:cNvSpPr>
              <a:spLocks noChangeArrowheads="1"/>
            </p:cNvSpPr>
            <p:nvPr/>
          </p:nvSpPr>
          <p:spPr bwMode="auto">
            <a:xfrm>
              <a:off x="1163" y="1525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17" name="Rectangle 205"/>
            <p:cNvSpPr>
              <a:spLocks noChangeArrowheads="1"/>
            </p:cNvSpPr>
            <p:nvPr/>
          </p:nvSpPr>
          <p:spPr bwMode="auto">
            <a:xfrm>
              <a:off x="1719" y="1526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18" name="Rectangle 206"/>
            <p:cNvSpPr>
              <a:spLocks noChangeArrowheads="1"/>
            </p:cNvSpPr>
            <p:nvPr/>
          </p:nvSpPr>
          <p:spPr bwMode="auto">
            <a:xfrm>
              <a:off x="1490" y="1249"/>
              <a:ext cx="28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2"/>
                  </a:solidFill>
                  <a:latin typeface="Limon S1" charset="0"/>
                </a:rPr>
                <a:t>y:UesV </a:t>
              </a:r>
            </a:p>
          </p:txBody>
        </p:sp>
        <p:sp>
          <p:nvSpPr>
            <p:cNvPr id="525519" name="AutoShape 207"/>
            <p:cNvSpPr>
              <a:spLocks noChangeArrowheads="1"/>
            </p:cNvSpPr>
            <p:nvPr/>
          </p:nvSpPr>
          <p:spPr bwMode="auto">
            <a:xfrm>
              <a:off x="1326" y="1473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520" name="Rectangle 208"/>
            <p:cNvSpPr>
              <a:spLocks noChangeArrowheads="1"/>
            </p:cNvSpPr>
            <p:nvPr/>
          </p:nvSpPr>
          <p:spPr bwMode="auto">
            <a:xfrm>
              <a:off x="1319" y="1790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21" name="Rectangle 209"/>
            <p:cNvSpPr>
              <a:spLocks noChangeArrowheads="1"/>
            </p:cNvSpPr>
            <p:nvPr/>
          </p:nvSpPr>
          <p:spPr bwMode="auto">
            <a:xfrm>
              <a:off x="1344" y="1766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22" name="Rectangle 210"/>
            <p:cNvSpPr>
              <a:spLocks noChangeArrowheads="1"/>
            </p:cNvSpPr>
            <p:nvPr/>
          </p:nvSpPr>
          <p:spPr bwMode="auto">
            <a:xfrm>
              <a:off x="1905" y="1767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23" name="Rectangle 211"/>
            <p:cNvSpPr>
              <a:spLocks noChangeArrowheads="1"/>
            </p:cNvSpPr>
            <p:nvPr/>
          </p:nvSpPr>
          <p:spPr bwMode="auto">
            <a:xfrm>
              <a:off x="1503" y="1490"/>
              <a:ext cx="64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2"/>
                  </a:solidFill>
                  <a:latin typeface="Limon S1" charset="0"/>
                </a:rPr>
                <a:t>GnaFibetyü </a:t>
              </a:r>
            </a:p>
          </p:txBody>
        </p:sp>
        <p:sp>
          <p:nvSpPr>
            <p:cNvPr id="525524" name="AutoShape 212"/>
            <p:cNvSpPr>
              <a:spLocks noChangeArrowheads="1"/>
            </p:cNvSpPr>
            <p:nvPr/>
          </p:nvSpPr>
          <p:spPr bwMode="auto">
            <a:xfrm>
              <a:off x="1507" y="1712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525" name="Rectangle 213"/>
            <p:cNvSpPr>
              <a:spLocks noChangeArrowheads="1"/>
            </p:cNvSpPr>
            <p:nvPr/>
          </p:nvSpPr>
          <p:spPr bwMode="auto">
            <a:xfrm>
              <a:off x="1500" y="2029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26" name="Rectangle 214"/>
            <p:cNvSpPr>
              <a:spLocks noChangeArrowheads="1"/>
            </p:cNvSpPr>
            <p:nvPr/>
          </p:nvSpPr>
          <p:spPr bwMode="auto">
            <a:xfrm>
              <a:off x="1514" y="2005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27" name="Rectangle 215"/>
            <p:cNvSpPr>
              <a:spLocks noChangeArrowheads="1"/>
            </p:cNvSpPr>
            <p:nvPr/>
          </p:nvSpPr>
          <p:spPr bwMode="auto">
            <a:xfrm>
              <a:off x="2086" y="2006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28" name="Rectangle 216"/>
            <p:cNvSpPr>
              <a:spLocks noChangeArrowheads="1"/>
            </p:cNvSpPr>
            <p:nvPr/>
          </p:nvSpPr>
          <p:spPr bwMode="auto">
            <a:xfrm>
              <a:off x="1869" y="1728"/>
              <a:ext cx="24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2"/>
                  </a:solidFill>
                  <a:latin typeface="Limon S1" charset="0"/>
                </a:rPr>
                <a:t>esþc </a:t>
              </a:r>
            </a:p>
          </p:txBody>
        </p:sp>
        <p:sp>
          <p:nvSpPr>
            <p:cNvPr id="525529" name="AutoShape 217"/>
            <p:cNvSpPr>
              <a:spLocks noChangeArrowheads="1"/>
            </p:cNvSpPr>
            <p:nvPr/>
          </p:nvSpPr>
          <p:spPr bwMode="auto">
            <a:xfrm>
              <a:off x="1705" y="1950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530" name="Rectangle 218"/>
            <p:cNvSpPr>
              <a:spLocks noChangeArrowheads="1"/>
            </p:cNvSpPr>
            <p:nvPr/>
          </p:nvSpPr>
          <p:spPr bwMode="auto">
            <a:xfrm>
              <a:off x="1709" y="2267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31" name="Rectangle 219"/>
            <p:cNvSpPr>
              <a:spLocks noChangeArrowheads="1"/>
            </p:cNvSpPr>
            <p:nvPr/>
          </p:nvSpPr>
          <p:spPr bwMode="auto">
            <a:xfrm>
              <a:off x="1712" y="2243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32" name="Rectangle 220"/>
            <p:cNvSpPr>
              <a:spLocks noChangeArrowheads="1"/>
            </p:cNvSpPr>
            <p:nvPr/>
          </p:nvSpPr>
          <p:spPr bwMode="auto">
            <a:xfrm>
              <a:off x="2284" y="2244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33" name="Rectangle 221"/>
            <p:cNvSpPr>
              <a:spLocks noChangeArrowheads="1"/>
            </p:cNvSpPr>
            <p:nvPr/>
          </p:nvSpPr>
          <p:spPr bwMode="auto">
            <a:xfrm>
              <a:off x="1814" y="1972"/>
              <a:ext cx="76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2"/>
                  </a:solidFill>
                  <a:latin typeface="Limon S1" charset="0"/>
                </a:rPr>
                <a:t>RKacab;CaeQøIy </a:t>
              </a:r>
            </a:p>
          </p:txBody>
        </p:sp>
        <p:sp>
          <p:nvSpPr>
            <p:cNvPr id="525534" name="AutoShape 222"/>
            <p:cNvSpPr>
              <a:spLocks noChangeArrowheads="1"/>
            </p:cNvSpPr>
            <p:nvPr/>
          </p:nvSpPr>
          <p:spPr bwMode="auto">
            <a:xfrm>
              <a:off x="1890" y="2196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535" name="Rectangle 223"/>
            <p:cNvSpPr>
              <a:spLocks noChangeArrowheads="1"/>
            </p:cNvSpPr>
            <p:nvPr/>
          </p:nvSpPr>
          <p:spPr bwMode="auto">
            <a:xfrm>
              <a:off x="1889" y="2513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36" name="Rectangle 224"/>
            <p:cNvSpPr>
              <a:spLocks noChangeArrowheads="1"/>
            </p:cNvSpPr>
            <p:nvPr/>
          </p:nvSpPr>
          <p:spPr bwMode="auto">
            <a:xfrm>
              <a:off x="1900" y="2489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37" name="Rectangle 225"/>
            <p:cNvSpPr>
              <a:spLocks noChangeArrowheads="1"/>
            </p:cNvSpPr>
            <p:nvPr/>
          </p:nvSpPr>
          <p:spPr bwMode="auto">
            <a:xfrm>
              <a:off x="2472" y="2490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38" name="Rectangle 226"/>
            <p:cNvSpPr>
              <a:spLocks noChangeArrowheads="1"/>
            </p:cNvSpPr>
            <p:nvPr/>
          </p:nvSpPr>
          <p:spPr bwMode="auto">
            <a:xfrm>
              <a:off x="2093" y="2216"/>
              <a:ext cx="57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2"/>
                  </a:solidFill>
                  <a:latin typeface="Limon S1" charset="0"/>
                </a:rPr>
                <a:t>RKas¶b;s¶at; </a:t>
              </a:r>
            </a:p>
          </p:txBody>
        </p:sp>
        <p:sp>
          <p:nvSpPr>
            <p:cNvPr id="525539" name="AutoShape 227"/>
            <p:cNvSpPr>
              <a:spLocks noChangeArrowheads="1"/>
            </p:cNvSpPr>
            <p:nvPr/>
          </p:nvSpPr>
          <p:spPr bwMode="auto">
            <a:xfrm>
              <a:off x="2096" y="2445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540" name="Rectangle 228"/>
            <p:cNvSpPr>
              <a:spLocks noChangeArrowheads="1"/>
            </p:cNvSpPr>
            <p:nvPr/>
          </p:nvSpPr>
          <p:spPr bwMode="auto">
            <a:xfrm>
              <a:off x="2244" y="2453"/>
              <a:ext cx="15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chemeClr val="accent1"/>
                  </a:solidFill>
                  <a:latin typeface="Helvetica" charset="0"/>
                </a:rPr>
                <a:t>   </a:t>
              </a:r>
              <a:endParaRPr lang="en-US" sz="2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525541" name="Rectangle 229"/>
            <p:cNvSpPr>
              <a:spLocks noChangeArrowheads="1"/>
            </p:cNvSpPr>
            <p:nvPr/>
          </p:nvSpPr>
          <p:spPr bwMode="auto">
            <a:xfrm>
              <a:off x="2638" y="2445"/>
              <a:ext cx="0" cy="384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n-US" sz="4000" b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R1" charset="0"/>
              </a:endParaRPr>
            </a:p>
          </p:txBody>
        </p:sp>
        <p:sp>
          <p:nvSpPr>
            <p:cNvPr id="525542" name="Rectangle 230"/>
            <p:cNvSpPr>
              <a:spLocks noChangeArrowheads="1"/>
            </p:cNvSpPr>
            <p:nvPr/>
          </p:nvSpPr>
          <p:spPr bwMode="auto">
            <a:xfrm>
              <a:off x="2106" y="2762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43" name="Rectangle 231"/>
            <p:cNvSpPr>
              <a:spLocks noChangeArrowheads="1"/>
            </p:cNvSpPr>
            <p:nvPr/>
          </p:nvSpPr>
          <p:spPr bwMode="auto">
            <a:xfrm>
              <a:off x="2114" y="2738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44" name="Rectangle 232"/>
            <p:cNvSpPr>
              <a:spLocks noChangeArrowheads="1"/>
            </p:cNvSpPr>
            <p:nvPr/>
          </p:nvSpPr>
          <p:spPr bwMode="auto">
            <a:xfrm>
              <a:off x="2670" y="2739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5419" name="AutoShape 107"/>
          <p:cNvSpPr>
            <a:spLocks noChangeArrowheads="1"/>
          </p:cNvSpPr>
          <p:nvPr/>
        </p:nvSpPr>
        <p:spPr bwMode="auto">
          <a:xfrm rot="2414515">
            <a:off x="139700" y="3251200"/>
            <a:ext cx="6562725" cy="123666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0"/>
                  <a:invGamma/>
                </a:srgbClr>
              </a:gs>
            </a:gsLst>
            <a:lin ang="5400000" scaled="1"/>
          </a:gradFill>
          <a:ln w="12700">
            <a:miter lim="800000"/>
            <a:headEnd/>
            <a:tailEnd/>
          </a:ln>
          <a:effectLst/>
          <a:scene3d>
            <a:camera prst="legacyObliqueBottomRight">
              <a:rot lat="1500000" lon="240000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25342" name="Rectangle 30"/>
          <p:cNvSpPr>
            <a:spLocks noChangeArrowheads="1"/>
          </p:cNvSpPr>
          <p:nvPr/>
        </p:nvSpPr>
        <p:spPr bwMode="auto">
          <a:xfrm>
            <a:off x="8034338" y="335280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25545" name="Rectangle 233"/>
          <p:cNvSpPr>
            <a:spLocks noChangeArrowheads="1"/>
          </p:cNvSpPr>
          <p:nvPr/>
        </p:nvSpPr>
        <p:spPr bwMode="auto">
          <a:xfrm>
            <a:off x="8121650" y="3678238"/>
            <a:ext cx="5889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eQIqáag </a:t>
            </a:r>
          </a:p>
        </p:txBody>
      </p:sp>
      <p:sp>
        <p:nvSpPr>
          <p:cNvPr id="525546" name="Rectangle 234"/>
          <p:cNvSpPr>
            <a:spLocks noChangeArrowheads="1"/>
          </p:cNvSpPr>
          <p:nvPr/>
        </p:nvSpPr>
        <p:spPr bwMode="auto">
          <a:xfrm>
            <a:off x="8140700" y="3836988"/>
            <a:ext cx="511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BYkCMnuM </a:t>
            </a:r>
          </a:p>
        </p:txBody>
      </p:sp>
      <p:sp>
        <p:nvSpPr>
          <p:cNvPr id="525547" name="Rectangle 235"/>
          <p:cNvSpPr>
            <a:spLocks noChangeArrowheads="1"/>
          </p:cNvSpPr>
          <p:nvPr/>
        </p:nvSpPr>
        <p:spPr bwMode="auto">
          <a:xfrm>
            <a:off x="8135938" y="3975100"/>
            <a:ext cx="546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dMNwgl¥ </a:t>
            </a:r>
          </a:p>
        </p:txBody>
      </p:sp>
      <p:sp>
        <p:nvSpPr>
          <p:cNvPr id="525548" name="Rectangle 236"/>
          <p:cNvSpPr>
            <a:spLocks noChangeArrowheads="1"/>
          </p:cNvSpPr>
          <p:nvPr/>
        </p:nvSpPr>
        <p:spPr bwMode="auto">
          <a:xfrm>
            <a:off x="8053388" y="4108450"/>
            <a:ext cx="82391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kic©karBYksavk</a:t>
            </a:r>
          </a:p>
        </p:txBody>
      </p:sp>
      <p:sp>
        <p:nvSpPr>
          <p:cNvPr id="525549" name="Rectangle 237"/>
          <p:cNvSpPr>
            <a:spLocks noChangeArrowheads="1"/>
          </p:cNvSpPr>
          <p:nvPr/>
        </p:nvSpPr>
        <p:spPr bwMode="auto">
          <a:xfrm>
            <a:off x="8180388" y="4279900"/>
            <a:ext cx="47783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sMbuRt </a:t>
            </a:r>
          </a:p>
        </p:txBody>
      </p:sp>
      <p:sp>
        <p:nvSpPr>
          <p:cNvPr id="525550" name="Rectangle 238"/>
          <p:cNvSpPr>
            <a:spLocks noChangeArrowheads="1"/>
          </p:cNvSpPr>
          <p:nvPr/>
        </p:nvSpPr>
        <p:spPr bwMode="auto">
          <a:xfrm>
            <a:off x="8218488" y="4400550"/>
            <a:ext cx="5270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 vivrN³ </a:t>
            </a:r>
          </a:p>
        </p:txBody>
      </p:sp>
      <p:sp>
        <p:nvSpPr>
          <p:cNvPr id="525551" name="Text Box 239"/>
          <p:cNvSpPr txBox="1">
            <a:spLocks noChangeArrowheads="1"/>
          </p:cNvSpPr>
          <p:nvPr/>
        </p:nvSpPr>
        <p:spPr bwMode="auto">
          <a:xfrm>
            <a:off x="6630988" y="6156325"/>
            <a:ext cx="2217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25552" name="Text Box 240"/>
          <p:cNvSpPr txBox="1">
            <a:spLocks noChangeArrowheads="1"/>
          </p:cNvSpPr>
          <p:nvPr/>
        </p:nvSpPr>
        <p:spPr bwMode="auto">
          <a:xfrm>
            <a:off x="5500688" y="4238625"/>
            <a:ext cx="16113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25553" name="Text Box 241"/>
          <p:cNvSpPr txBox="1">
            <a:spLocks noChangeArrowheads="1"/>
          </p:cNvSpPr>
          <p:nvPr/>
        </p:nvSpPr>
        <p:spPr bwMode="auto">
          <a:xfrm>
            <a:off x="5429250" y="3975100"/>
            <a:ext cx="16144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0">
                <a:solidFill>
                  <a:schemeClr val="accent1"/>
                </a:solidFill>
                <a:latin typeface="Limon R1" charset="0"/>
              </a:rPr>
              <a:t>RBHeys</a:t>
            </a:r>
            <a:r>
              <a:rPr lang="ja-JP" altLang="en-US" sz="4000" b="0">
                <a:solidFill>
                  <a:schemeClr val="accent1"/>
                </a:solidFill>
                <a:latin typeface="Arial"/>
              </a:rPr>
              <a:t>‘</a:t>
            </a:r>
            <a:r>
              <a:rPr lang="en-US" sz="4000" b="0">
                <a:solidFill>
                  <a:schemeClr val="accent1"/>
                </a:solidFill>
                <a:latin typeface="Limon R1" charset="0"/>
              </a:rPr>
              <a:t>Uv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5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5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5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5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25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52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41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530" name="Picture 2" descr="GARDEN GETHS KODAK2                                            000363DDa-BIGMAC                       ABA78158: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4531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4536" name="AutoShape 8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37" name="Rectangle 9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38" name="Line 10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39" name="Line 11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40" name="Line 12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41" name="Line 13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42" name="Line 14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49" name="Rectangle 21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1" name="Line 23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2" name="Line 24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3" name="Rectangle 25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4" name="Rectangle 26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55" name="Rectangle 27"/>
          <p:cNvSpPr>
            <a:spLocks noChangeArrowheads="1"/>
          </p:cNvSpPr>
          <p:nvPr/>
        </p:nvSpPr>
        <p:spPr bwMode="auto">
          <a:xfrm>
            <a:off x="8197850" y="351948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534557" name="Text Box 29"/>
          <p:cNvSpPr txBox="1">
            <a:spLocks noChangeArrowheads="1"/>
          </p:cNvSpPr>
          <p:nvPr/>
        </p:nvSpPr>
        <p:spPr bwMode="auto">
          <a:xfrm>
            <a:off x="839788" y="4549775"/>
            <a:ext cx="7442200" cy="14319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chemeClr val="tx1"/>
                </a:solidFill>
                <a:latin typeface="Limon S1" charset="0"/>
              </a:rPr>
              <a:t>c,arEKtesm:anI</a:t>
            </a:r>
            <a:r>
              <a:rPr lang="en-US" sz="3600">
                <a:solidFill>
                  <a:schemeClr val="tx1"/>
                </a:solidFill>
              </a:rPr>
              <a:t>                            </a:t>
            </a:r>
            <a:r>
              <a:rPr lang="en-US" sz="4400">
                <a:solidFill>
                  <a:schemeClr val="tx1"/>
                </a:solidFill>
                <a:latin typeface="Limon S1" charset="0"/>
              </a:rPr>
              <a:t>enAelI PñMedImGUlIv  eyrUsaLim </a:t>
            </a:r>
            <a:endParaRPr lang="en-US" sz="2800">
              <a:solidFill>
                <a:schemeClr val="hlink"/>
              </a:solidFill>
            </a:endParaRPr>
          </a:p>
        </p:txBody>
      </p:sp>
      <p:sp>
        <p:nvSpPr>
          <p:cNvPr id="534558" name="Text Box 30"/>
          <p:cNvSpPr txBox="1">
            <a:spLocks noChangeArrowheads="1"/>
          </p:cNvSpPr>
          <p:nvPr/>
        </p:nvSpPr>
        <p:spPr bwMode="auto">
          <a:xfrm>
            <a:off x="1641475" y="881063"/>
            <a:ext cx="5816600" cy="3657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700" b="0">
                <a:solidFill>
                  <a:schemeClr val="hlink"/>
                </a:solidFill>
                <a:latin typeface="Limon R1" charset="0"/>
              </a:rPr>
              <a:t>dUecñH        CaGVI?</a:t>
            </a:r>
          </a:p>
        </p:txBody>
      </p:sp>
      <p:sp>
        <p:nvSpPr>
          <p:cNvPr id="534559" name="Rectangle 3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  <p:sp>
        <p:nvSpPr>
          <p:cNvPr id="534547" name="Rectangle 19"/>
          <p:cNvSpPr>
            <a:spLocks noChangeArrowheads="1"/>
          </p:cNvSpPr>
          <p:nvPr/>
        </p:nvSpPr>
        <p:spPr bwMode="auto">
          <a:xfrm>
            <a:off x="8047038" y="33718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34560" name="Rectangle 32"/>
          <p:cNvSpPr>
            <a:spLocks noChangeArrowheads="1"/>
          </p:cNvSpPr>
          <p:nvPr/>
        </p:nvSpPr>
        <p:spPr bwMode="auto">
          <a:xfrm>
            <a:off x="8121650" y="3678238"/>
            <a:ext cx="5889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eQIqáag </a:t>
            </a:r>
          </a:p>
        </p:txBody>
      </p:sp>
      <p:sp>
        <p:nvSpPr>
          <p:cNvPr id="534561" name="Rectangle 33"/>
          <p:cNvSpPr>
            <a:spLocks noChangeArrowheads="1"/>
          </p:cNvSpPr>
          <p:nvPr/>
        </p:nvSpPr>
        <p:spPr bwMode="auto">
          <a:xfrm>
            <a:off x="8140700" y="3836988"/>
            <a:ext cx="511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BYkCMnuM </a:t>
            </a:r>
          </a:p>
        </p:txBody>
      </p:sp>
      <p:sp>
        <p:nvSpPr>
          <p:cNvPr id="534562" name="Rectangle 34"/>
          <p:cNvSpPr>
            <a:spLocks noChangeArrowheads="1"/>
          </p:cNvSpPr>
          <p:nvPr/>
        </p:nvSpPr>
        <p:spPr bwMode="auto">
          <a:xfrm>
            <a:off x="8135938" y="3975100"/>
            <a:ext cx="546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dMNwgl¥ </a:t>
            </a:r>
          </a:p>
        </p:txBody>
      </p:sp>
      <p:sp>
        <p:nvSpPr>
          <p:cNvPr id="534563" name="Rectangle 35"/>
          <p:cNvSpPr>
            <a:spLocks noChangeArrowheads="1"/>
          </p:cNvSpPr>
          <p:nvPr/>
        </p:nvSpPr>
        <p:spPr bwMode="auto">
          <a:xfrm>
            <a:off x="8053388" y="4108450"/>
            <a:ext cx="82391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kic©karBYksavk</a:t>
            </a:r>
          </a:p>
        </p:txBody>
      </p:sp>
      <p:sp>
        <p:nvSpPr>
          <p:cNvPr id="534564" name="Rectangle 36"/>
          <p:cNvSpPr>
            <a:spLocks noChangeArrowheads="1"/>
          </p:cNvSpPr>
          <p:nvPr/>
        </p:nvSpPr>
        <p:spPr bwMode="auto">
          <a:xfrm>
            <a:off x="8180388" y="4279900"/>
            <a:ext cx="47783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sMbuRt </a:t>
            </a:r>
          </a:p>
        </p:txBody>
      </p:sp>
      <p:sp>
        <p:nvSpPr>
          <p:cNvPr id="534565" name="Rectangle 37"/>
          <p:cNvSpPr>
            <a:spLocks noChangeArrowheads="1"/>
          </p:cNvSpPr>
          <p:nvPr/>
        </p:nvSpPr>
        <p:spPr bwMode="auto">
          <a:xfrm>
            <a:off x="8218488" y="4400550"/>
            <a:ext cx="5270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 vivrN³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4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34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57" grpId="0" autoUpdateAnimBg="0"/>
      <p:bldP spid="534558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698" name="Picture 2" descr="GARDEN GETHS KODAK2                                            000363DDa-BIGMAC                       ABA78158: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1699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41702" name="Rectangle 6"/>
          <p:cNvSpPr>
            <a:spLocks noChangeArrowheads="1"/>
          </p:cNvSpPr>
          <p:nvPr/>
        </p:nvSpPr>
        <p:spPr bwMode="auto">
          <a:xfrm>
            <a:off x="563563" y="482600"/>
            <a:ext cx="8002587" cy="58832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3" name="AutoShape 7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4" name="Rectangle 8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5" name="Line 9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6" name="Line 10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7" name="Line 11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8" name="Line 12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9" name="Line 13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16" name="Rectangle 2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18" name="Line 22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19" name="Line 23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0" name="Rectangle 24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1" name="Rectangle 25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22" name="Rectangle 26"/>
          <p:cNvSpPr>
            <a:spLocks noChangeArrowheads="1"/>
          </p:cNvSpPr>
          <p:nvPr/>
        </p:nvSpPr>
        <p:spPr bwMode="auto">
          <a:xfrm>
            <a:off x="8096250" y="35258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541723" name="Text Box 27"/>
          <p:cNvSpPr txBox="1">
            <a:spLocks noChangeArrowheads="1"/>
          </p:cNvSpPr>
          <p:nvPr/>
        </p:nvSpPr>
        <p:spPr bwMode="auto">
          <a:xfrm>
            <a:off x="914400" y="647700"/>
            <a:ext cx="7280275" cy="44831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>
                <a:solidFill>
                  <a:schemeClr val="tx1"/>
                </a:solidFill>
                <a:latin typeface="Limon S1" charset="0"/>
              </a:rPr>
              <a:t>{ &gt;&gt;&gt; RBHeys</a:t>
            </a:r>
            <a:r>
              <a:rPr lang="ja-JP" altLang="en-US" sz="4800">
                <a:solidFill>
                  <a:schemeClr val="tx1"/>
                </a:solidFill>
                <a:latin typeface="Arial"/>
              </a:rPr>
              <a:t>‘</a:t>
            </a:r>
            <a:r>
              <a:rPr lang="en-US" sz="4800">
                <a:solidFill>
                  <a:schemeClr val="tx1"/>
                </a:solidFill>
                <a:latin typeface="Limon S1" charset="0"/>
              </a:rPr>
              <a:t>Uvk¾cab;taMgRbkas edaybnÞÚlfa ³  {cUrERbcitþeLIg d,it </a:t>
            </a:r>
            <a:r>
              <a:rPr lang="en-US" sz="4800">
                <a:solidFill>
                  <a:srgbClr val="00FFFF"/>
                </a:solidFill>
                <a:latin typeface="Limon S1" charset="0"/>
              </a:rPr>
              <a:t>nKrsßansYK</a:t>
            </a:r>
            <a:r>
              <a:rPr lang="ja-JP" altLang="en-US" sz="4800">
                <a:solidFill>
                  <a:srgbClr val="00FFFF"/>
                </a:solidFill>
                <a:latin typeface="Arial"/>
              </a:rPr>
              <a:t>’</a:t>
            </a:r>
            <a:r>
              <a:rPr lang="en-US" sz="4800">
                <a:solidFill>
                  <a:schemeClr val="tx1"/>
                </a:solidFill>
                <a:latin typeface="Limon S1" charset="0"/>
              </a:rPr>
              <a:t> Citdl;ehIy&gt;&gt;&gt; RBHeys</a:t>
            </a:r>
            <a:r>
              <a:rPr lang="ja-JP" altLang="en-US" sz="4800">
                <a:solidFill>
                  <a:schemeClr val="tx1"/>
                </a:solidFill>
                <a:latin typeface="Arial"/>
              </a:rPr>
              <a:t>‘</a:t>
            </a:r>
            <a:r>
              <a:rPr lang="en-US" sz="4800">
                <a:solidFill>
                  <a:schemeClr val="tx1"/>
                </a:solidFill>
                <a:latin typeface="Limon S1" charset="0"/>
              </a:rPr>
              <a:t>Uv RTg;yagRKb;sBV kñúgRsukkalIeL RTg;beRgonkñúgGs;TaMgsalaRbCuM k¾Rbkas </a:t>
            </a:r>
            <a:r>
              <a:rPr lang="en-US" sz="4800">
                <a:solidFill>
                  <a:srgbClr val="00FFFF"/>
                </a:solidFill>
                <a:latin typeface="Limon S1" charset="0"/>
              </a:rPr>
              <a:t>dMNwgl¥BInKr</a:t>
            </a:r>
            <a:r>
              <a:rPr lang="en-US" sz="4800">
                <a:solidFill>
                  <a:schemeClr val="tx1"/>
                </a:solidFill>
                <a:latin typeface="Limon S1" charset="0"/>
              </a:rPr>
              <a:t>&gt;&gt;&gt;}} .                                                            m:afay 4³ 17/23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                 </a:t>
            </a:r>
          </a:p>
        </p:txBody>
      </p:sp>
      <p:sp>
        <p:nvSpPr>
          <p:cNvPr id="541724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sp>
        <p:nvSpPr>
          <p:cNvPr id="541714" name="Rectangle 18"/>
          <p:cNvSpPr>
            <a:spLocks noChangeArrowheads="1"/>
          </p:cNvSpPr>
          <p:nvPr/>
        </p:nvSpPr>
        <p:spPr bwMode="auto">
          <a:xfrm>
            <a:off x="8034338" y="337820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41725" name="Rectangle 29"/>
          <p:cNvSpPr>
            <a:spLocks noChangeArrowheads="1"/>
          </p:cNvSpPr>
          <p:nvPr/>
        </p:nvSpPr>
        <p:spPr bwMode="auto">
          <a:xfrm>
            <a:off x="8121650" y="3678238"/>
            <a:ext cx="5889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eQIqáag </a:t>
            </a:r>
          </a:p>
        </p:txBody>
      </p:sp>
      <p:sp>
        <p:nvSpPr>
          <p:cNvPr id="541726" name="Rectangle 30"/>
          <p:cNvSpPr>
            <a:spLocks noChangeArrowheads="1"/>
          </p:cNvSpPr>
          <p:nvPr/>
        </p:nvSpPr>
        <p:spPr bwMode="auto">
          <a:xfrm>
            <a:off x="8140700" y="3836988"/>
            <a:ext cx="511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BYkCMnuM </a:t>
            </a:r>
          </a:p>
        </p:txBody>
      </p:sp>
      <p:sp>
        <p:nvSpPr>
          <p:cNvPr id="541727" name="Rectangle 31"/>
          <p:cNvSpPr>
            <a:spLocks noChangeArrowheads="1"/>
          </p:cNvSpPr>
          <p:nvPr/>
        </p:nvSpPr>
        <p:spPr bwMode="auto">
          <a:xfrm>
            <a:off x="8135938" y="3975100"/>
            <a:ext cx="546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dMNwgl¥ </a:t>
            </a:r>
          </a:p>
        </p:txBody>
      </p:sp>
      <p:sp>
        <p:nvSpPr>
          <p:cNvPr id="541728" name="Rectangle 32"/>
          <p:cNvSpPr>
            <a:spLocks noChangeArrowheads="1"/>
          </p:cNvSpPr>
          <p:nvPr/>
        </p:nvSpPr>
        <p:spPr bwMode="auto">
          <a:xfrm>
            <a:off x="8053388" y="4108450"/>
            <a:ext cx="82391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kic©karBYksavk</a:t>
            </a:r>
          </a:p>
        </p:txBody>
      </p:sp>
      <p:sp>
        <p:nvSpPr>
          <p:cNvPr id="541729" name="Rectangle 33"/>
          <p:cNvSpPr>
            <a:spLocks noChangeArrowheads="1"/>
          </p:cNvSpPr>
          <p:nvPr/>
        </p:nvSpPr>
        <p:spPr bwMode="auto">
          <a:xfrm>
            <a:off x="8180388" y="4279900"/>
            <a:ext cx="47783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sMbuRt </a:t>
            </a:r>
          </a:p>
        </p:txBody>
      </p:sp>
      <p:sp>
        <p:nvSpPr>
          <p:cNvPr id="541730" name="Rectangle 34"/>
          <p:cNvSpPr>
            <a:spLocks noChangeArrowheads="1"/>
          </p:cNvSpPr>
          <p:nvPr/>
        </p:nvSpPr>
        <p:spPr bwMode="auto">
          <a:xfrm>
            <a:off x="8218488" y="4400550"/>
            <a:ext cx="5270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 vivrN³ 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554" name="Picture 2" descr="GARDEN GETHS KODAK2                                            000363DDa-BIGMAC                       ABA78158: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5555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5558" name="Rectangle 6"/>
          <p:cNvSpPr>
            <a:spLocks noChangeArrowheads="1"/>
          </p:cNvSpPr>
          <p:nvPr/>
        </p:nvSpPr>
        <p:spPr bwMode="auto">
          <a:xfrm>
            <a:off x="563563" y="482600"/>
            <a:ext cx="8002587" cy="58832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59" name="AutoShape 7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60" name="Rectangle 8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61" name="Line 9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62" name="Line 10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63" name="Line 11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64" name="Line 12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65" name="Line 13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72" name="Rectangle 2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74" name="Line 22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75" name="Line 23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76" name="Rectangle 24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77" name="Rectangle 25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78" name="Rectangle 26"/>
          <p:cNvSpPr>
            <a:spLocks noChangeArrowheads="1"/>
          </p:cNvSpPr>
          <p:nvPr/>
        </p:nvSpPr>
        <p:spPr bwMode="auto">
          <a:xfrm>
            <a:off x="8140700" y="35131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535579" name="Text Box 27"/>
          <p:cNvSpPr txBox="1">
            <a:spLocks noChangeArrowheads="1"/>
          </p:cNvSpPr>
          <p:nvPr/>
        </p:nvSpPr>
        <p:spPr bwMode="auto">
          <a:xfrm>
            <a:off x="1352550" y="1465263"/>
            <a:ext cx="6351588" cy="46640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>
                <a:solidFill>
                  <a:schemeClr val="tx1"/>
                </a:solidFill>
                <a:latin typeface="Limon S1" charset="0"/>
              </a:rPr>
              <a:t>{cUrEsVgrk</a:t>
            </a:r>
            <a:r>
              <a:rPr lang="en-US" sz="6000">
                <a:solidFill>
                  <a:srgbClr val="00FFFF"/>
                </a:solidFill>
                <a:latin typeface="Limon S1" charset="0"/>
              </a:rPr>
              <a:t>nKr</a:t>
            </a:r>
            <a:r>
              <a:rPr lang="en-US" sz="6000">
                <a:solidFill>
                  <a:schemeClr val="tx1"/>
                </a:solidFill>
                <a:latin typeface="Limon S1" charset="0"/>
              </a:rPr>
              <a:t> nig esckþIsicrit énRBHCamunsin eTIbrbs;TaMgenaH nwg)an RbTanmkGñkral;KñaEfmeTotpg.}        m:afay 6³ 33</a:t>
            </a:r>
            <a:endParaRPr lang="en-US" sz="4000">
              <a:solidFill>
                <a:schemeClr val="hlink"/>
              </a:solidFill>
              <a:latin typeface="Helvetica" charset="0"/>
            </a:endParaRPr>
          </a:p>
        </p:txBody>
      </p:sp>
      <p:sp>
        <p:nvSpPr>
          <p:cNvPr id="535580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  <p:sp>
        <p:nvSpPr>
          <p:cNvPr id="535570" name="Rectangle 18"/>
          <p:cNvSpPr>
            <a:spLocks noChangeArrowheads="1"/>
          </p:cNvSpPr>
          <p:nvPr/>
        </p:nvSpPr>
        <p:spPr bwMode="auto">
          <a:xfrm>
            <a:off x="8034338" y="33718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35581" name="Rectangle 29"/>
          <p:cNvSpPr>
            <a:spLocks noChangeArrowheads="1"/>
          </p:cNvSpPr>
          <p:nvPr/>
        </p:nvSpPr>
        <p:spPr bwMode="auto">
          <a:xfrm>
            <a:off x="8121650" y="3678238"/>
            <a:ext cx="5889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eQIqáag </a:t>
            </a:r>
          </a:p>
        </p:txBody>
      </p:sp>
      <p:sp>
        <p:nvSpPr>
          <p:cNvPr id="535582" name="Rectangle 30"/>
          <p:cNvSpPr>
            <a:spLocks noChangeArrowheads="1"/>
          </p:cNvSpPr>
          <p:nvPr/>
        </p:nvSpPr>
        <p:spPr bwMode="auto">
          <a:xfrm>
            <a:off x="8140700" y="3836988"/>
            <a:ext cx="511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BYkCMnuM </a:t>
            </a:r>
          </a:p>
        </p:txBody>
      </p:sp>
      <p:sp>
        <p:nvSpPr>
          <p:cNvPr id="535583" name="Rectangle 31"/>
          <p:cNvSpPr>
            <a:spLocks noChangeArrowheads="1"/>
          </p:cNvSpPr>
          <p:nvPr/>
        </p:nvSpPr>
        <p:spPr bwMode="auto">
          <a:xfrm>
            <a:off x="8135938" y="3975100"/>
            <a:ext cx="546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dMNwgl¥ </a:t>
            </a:r>
          </a:p>
        </p:txBody>
      </p:sp>
      <p:sp>
        <p:nvSpPr>
          <p:cNvPr id="535584" name="Rectangle 32"/>
          <p:cNvSpPr>
            <a:spLocks noChangeArrowheads="1"/>
          </p:cNvSpPr>
          <p:nvPr/>
        </p:nvSpPr>
        <p:spPr bwMode="auto">
          <a:xfrm>
            <a:off x="8053388" y="4108450"/>
            <a:ext cx="82391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kic©karBYksavk</a:t>
            </a:r>
          </a:p>
        </p:txBody>
      </p:sp>
      <p:sp>
        <p:nvSpPr>
          <p:cNvPr id="535585" name="Rectangle 33"/>
          <p:cNvSpPr>
            <a:spLocks noChangeArrowheads="1"/>
          </p:cNvSpPr>
          <p:nvPr/>
        </p:nvSpPr>
        <p:spPr bwMode="auto">
          <a:xfrm>
            <a:off x="8180388" y="4279900"/>
            <a:ext cx="47783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sMbuRt </a:t>
            </a:r>
          </a:p>
        </p:txBody>
      </p:sp>
      <p:sp>
        <p:nvSpPr>
          <p:cNvPr id="535586" name="Rectangle 34"/>
          <p:cNvSpPr>
            <a:spLocks noChangeArrowheads="1"/>
          </p:cNvSpPr>
          <p:nvPr/>
        </p:nvSpPr>
        <p:spPr bwMode="auto">
          <a:xfrm>
            <a:off x="8218488" y="4400550"/>
            <a:ext cx="5270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 vivrN³ 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578" name="Picture 2" descr="GARDEN GETHS KODAK2                                            000363DDa-BIGMAC                       ABA78158: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6579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6582" name="Rectangle 6"/>
          <p:cNvSpPr>
            <a:spLocks noChangeArrowheads="1"/>
          </p:cNvSpPr>
          <p:nvPr/>
        </p:nvSpPr>
        <p:spPr bwMode="auto">
          <a:xfrm>
            <a:off x="563563" y="482600"/>
            <a:ext cx="8002587" cy="58832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3" name="AutoShape 7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4" name="Rectangle 8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5" name="Line 9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6" name="Line 10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7" name="Line 11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8" name="Line 12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9" name="Line 13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96" name="Rectangle 2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98" name="Line 22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99" name="Line 23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0" name="Rectangle 24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1" name="Rectangle 25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02" name="Rectangle 26"/>
          <p:cNvSpPr>
            <a:spLocks noChangeArrowheads="1"/>
          </p:cNvSpPr>
          <p:nvPr/>
        </p:nvSpPr>
        <p:spPr bwMode="auto">
          <a:xfrm>
            <a:off x="8128000" y="35258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536603" name="Text Box 27"/>
          <p:cNvSpPr txBox="1">
            <a:spLocks noChangeArrowheads="1"/>
          </p:cNvSpPr>
          <p:nvPr/>
        </p:nvSpPr>
        <p:spPr bwMode="auto">
          <a:xfrm>
            <a:off x="1001713" y="1816100"/>
            <a:ext cx="6707187" cy="30194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>
                <a:solidFill>
                  <a:schemeClr val="tx1"/>
                </a:solidFill>
                <a:latin typeface="Limon S1" charset="0"/>
              </a:rPr>
              <a:t>{RTg;)aneR)aseyIg eGayrYcBIGMNac     énesckþIggwt ehIy pøas;ERbeyIgmkkñúg                            </a:t>
            </a:r>
            <a:r>
              <a:rPr lang="en-US" sz="4800">
                <a:solidFill>
                  <a:srgbClr val="00FFFF"/>
                </a:solidFill>
                <a:latin typeface="Limon S1" charset="0"/>
              </a:rPr>
              <a:t>nKrrbs;RBHraCbuRtas¶ÜnPJaénRTg; }</a:t>
            </a:r>
            <a:r>
              <a:rPr lang="en-US" sz="4800">
                <a:solidFill>
                  <a:schemeClr val="tx1"/>
                </a:solidFill>
                <a:latin typeface="Limon S1" charset="0"/>
              </a:rPr>
              <a:t> .                            kUl:us 1³ 13</a:t>
            </a:r>
            <a:endParaRPr lang="en-US" sz="2800">
              <a:solidFill>
                <a:schemeClr val="hlink"/>
              </a:solidFill>
              <a:latin typeface="Helvetica" charset="0"/>
            </a:endParaRPr>
          </a:p>
        </p:txBody>
      </p:sp>
      <p:sp>
        <p:nvSpPr>
          <p:cNvPr id="536604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67</a:t>
            </a:r>
          </a:p>
        </p:txBody>
      </p:sp>
      <p:sp>
        <p:nvSpPr>
          <p:cNvPr id="536594" name="Rectangle 18"/>
          <p:cNvSpPr>
            <a:spLocks noChangeArrowheads="1"/>
          </p:cNvSpPr>
          <p:nvPr/>
        </p:nvSpPr>
        <p:spPr bwMode="auto">
          <a:xfrm>
            <a:off x="8027988" y="338455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36605" name="Rectangle 29"/>
          <p:cNvSpPr>
            <a:spLocks noChangeArrowheads="1"/>
          </p:cNvSpPr>
          <p:nvPr/>
        </p:nvSpPr>
        <p:spPr bwMode="auto">
          <a:xfrm>
            <a:off x="8121650" y="3678238"/>
            <a:ext cx="5889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eQIqáag </a:t>
            </a:r>
          </a:p>
        </p:txBody>
      </p:sp>
      <p:sp>
        <p:nvSpPr>
          <p:cNvPr id="536606" name="Rectangle 30"/>
          <p:cNvSpPr>
            <a:spLocks noChangeArrowheads="1"/>
          </p:cNvSpPr>
          <p:nvPr/>
        </p:nvSpPr>
        <p:spPr bwMode="auto">
          <a:xfrm>
            <a:off x="8140700" y="3836988"/>
            <a:ext cx="511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BYkCMnuM </a:t>
            </a:r>
          </a:p>
        </p:txBody>
      </p:sp>
      <p:sp>
        <p:nvSpPr>
          <p:cNvPr id="536607" name="Rectangle 31"/>
          <p:cNvSpPr>
            <a:spLocks noChangeArrowheads="1"/>
          </p:cNvSpPr>
          <p:nvPr/>
        </p:nvSpPr>
        <p:spPr bwMode="auto">
          <a:xfrm>
            <a:off x="8135938" y="3975100"/>
            <a:ext cx="546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dMNwgl¥ </a:t>
            </a:r>
          </a:p>
        </p:txBody>
      </p:sp>
      <p:sp>
        <p:nvSpPr>
          <p:cNvPr id="536608" name="Rectangle 32"/>
          <p:cNvSpPr>
            <a:spLocks noChangeArrowheads="1"/>
          </p:cNvSpPr>
          <p:nvPr/>
        </p:nvSpPr>
        <p:spPr bwMode="auto">
          <a:xfrm>
            <a:off x="8053388" y="4108450"/>
            <a:ext cx="82391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kic©karBYksavk</a:t>
            </a:r>
          </a:p>
        </p:txBody>
      </p:sp>
      <p:sp>
        <p:nvSpPr>
          <p:cNvPr id="536609" name="Rectangle 33"/>
          <p:cNvSpPr>
            <a:spLocks noChangeArrowheads="1"/>
          </p:cNvSpPr>
          <p:nvPr/>
        </p:nvSpPr>
        <p:spPr bwMode="auto">
          <a:xfrm>
            <a:off x="8180388" y="4279900"/>
            <a:ext cx="47783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sMbuRt </a:t>
            </a:r>
          </a:p>
        </p:txBody>
      </p:sp>
      <p:sp>
        <p:nvSpPr>
          <p:cNvPr id="536610" name="Rectangle 34"/>
          <p:cNvSpPr>
            <a:spLocks noChangeArrowheads="1"/>
          </p:cNvSpPr>
          <p:nvPr/>
        </p:nvSpPr>
        <p:spPr bwMode="auto">
          <a:xfrm>
            <a:off x="8218488" y="4400550"/>
            <a:ext cx="5270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 vivrN³ 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650" name="Picture 2" descr="GARDEN GETHS KODAK2                                            000363DDa-BIGMAC                       ABA78158: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9651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9653" name="Text Box 5"/>
          <p:cNvSpPr txBox="1">
            <a:spLocks noChangeArrowheads="1"/>
          </p:cNvSpPr>
          <p:nvPr/>
        </p:nvSpPr>
        <p:spPr bwMode="auto">
          <a:xfrm>
            <a:off x="8588375" y="6381750"/>
            <a:ext cx="32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2</a:t>
            </a:r>
          </a:p>
        </p:txBody>
      </p:sp>
      <p:sp>
        <p:nvSpPr>
          <p:cNvPr id="539654" name="Rectangle 6"/>
          <p:cNvSpPr>
            <a:spLocks noChangeArrowheads="1"/>
          </p:cNvSpPr>
          <p:nvPr/>
        </p:nvSpPr>
        <p:spPr bwMode="auto">
          <a:xfrm>
            <a:off x="563563" y="482600"/>
            <a:ext cx="8002587" cy="586898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655" name="AutoShape 7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656" name="Rectangle 8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657" name="Line 9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658" name="Line 10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659" name="Line 11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660" name="Line 12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661" name="Line 13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668" name="Rectangle 2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670" name="Line 22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671" name="Line 23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672" name="Rectangle 24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673" name="Rectangle 25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9674" name="Rectangle 26"/>
          <p:cNvSpPr>
            <a:spLocks noChangeArrowheads="1"/>
          </p:cNvSpPr>
          <p:nvPr/>
        </p:nvSpPr>
        <p:spPr bwMode="auto">
          <a:xfrm>
            <a:off x="814705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539675" name="Rectangle 27"/>
          <p:cNvSpPr>
            <a:spLocks noChangeArrowheads="1"/>
          </p:cNvSpPr>
          <p:nvPr/>
        </p:nvSpPr>
        <p:spPr bwMode="auto">
          <a:xfrm>
            <a:off x="1325563" y="4003675"/>
            <a:ext cx="6407150" cy="173672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>
                <a:solidFill>
                  <a:schemeClr val="hlink"/>
                </a:solidFill>
                <a:latin typeface="Helvetica" charset="0"/>
              </a:rPr>
              <a:t># </a:t>
            </a:r>
            <a:r>
              <a:rPr lang="en-US" sz="5400">
                <a:solidFill>
                  <a:schemeClr val="hlink"/>
                </a:solidFill>
                <a:latin typeface="Limon S1" charset="0"/>
              </a:rPr>
              <a:t>2³EdldwknaMeyIgeq&lt;aHeTA </a:t>
            </a:r>
            <a:r>
              <a:rPr lang="en-US" sz="5400" u="sng">
                <a:solidFill>
                  <a:srgbClr val="00FFFF"/>
                </a:solidFill>
                <a:latin typeface="Limon S1" charset="0"/>
              </a:rPr>
              <a:t>nKr</a:t>
            </a:r>
            <a:r>
              <a:rPr lang="en-US" sz="5400">
                <a:solidFill>
                  <a:schemeClr val="hlink"/>
                </a:solidFill>
                <a:latin typeface="Limon S1" charset="0"/>
              </a:rPr>
              <a:t> rbs;RBHCam©as;</a:t>
            </a:r>
            <a:endParaRPr lang="en-US" sz="4000">
              <a:solidFill>
                <a:schemeClr val="hlink"/>
              </a:solidFill>
              <a:latin typeface="Helvetica" charset="0"/>
            </a:endParaRPr>
          </a:p>
        </p:txBody>
      </p:sp>
      <p:sp>
        <p:nvSpPr>
          <p:cNvPr id="539676" name="Text Box 28"/>
          <p:cNvSpPr txBox="1">
            <a:spLocks noChangeArrowheads="1"/>
          </p:cNvSpPr>
          <p:nvPr/>
        </p:nvSpPr>
        <p:spPr bwMode="auto">
          <a:xfrm>
            <a:off x="1771650" y="2947988"/>
            <a:ext cx="5561013" cy="914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hlink"/>
                </a:solidFill>
                <a:latin typeface="Helvetica" charset="0"/>
              </a:rPr>
              <a:t>#</a:t>
            </a:r>
            <a:r>
              <a:rPr lang="en-US" sz="5400">
                <a:solidFill>
                  <a:schemeClr val="hlink"/>
                </a:solidFill>
                <a:latin typeface="Limon S1" charset="0"/>
              </a:rPr>
              <a:t> 1³ </a:t>
            </a:r>
            <a:r>
              <a:rPr lang="en-US" sz="5400" u="sng">
                <a:solidFill>
                  <a:srgbClr val="00FFFF"/>
                </a:solidFill>
                <a:latin typeface="Limon S1" charset="0"/>
              </a:rPr>
              <a:t>sIrIrugerOg</a:t>
            </a:r>
            <a:r>
              <a:rPr lang="en-US" sz="5400">
                <a:solidFill>
                  <a:schemeClr val="hlink"/>
                </a:solidFill>
                <a:latin typeface="Limon S1" charset="0"/>
              </a:rPr>
              <a:t> rbs;RBHCam©as;</a:t>
            </a:r>
            <a:endParaRPr lang="en-US" sz="4000">
              <a:solidFill>
                <a:schemeClr val="hlink"/>
              </a:solidFill>
              <a:latin typeface="Helvetica" charset="0"/>
            </a:endParaRPr>
          </a:p>
        </p:txBody>
      </p:sp>
      <p:sp>
        <p:nvSpPr>
          <p:cNvPr id="539677" name="Rectangle 29"/>
          <p:cNvSpPr>
            <a:spLocks noChangeArrowheads="1"/>
          </p:cNvSpPr>
          <p:nvPr/>
        </p:nvSpPr>
        <p:spPr bwMode="auto">
          <a:xfrm>
            <a:off x="814388" y="1322388"/>
            <a:ext cx="7504112" cy="118903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7200">
                <a:solidFill>
                  <a:schemeClr val="hlink"/>
                </a:solidFill>
                <a:latin typeface="Limon S1" charset="0"/>
              </a:rPr>
              <a:t>GanuPaBsarBIr rbs;RBHKm&lt;Ir³</a:t>
            </a:r>
            <a:endParaRPr lang="en-US" sz="6000">
              <a:solidFill>
                <a:schemeClr val="hlink"/>
              </a:solidFill>
              <a:latin typeface="Helvetica" charset="0"/>
            </a:endParaRPr>
          </a:p>
        </p:txBody>
      </p:sp>
      <p:sp>
        <p:nvSpPr>
          <p:cNvPr id="539678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68</a:t>
            </a:r>
          </a:p>
        </p:txBody>
      </p:sp>
      <p:sp>
        <p:nvSpPr>
          <p:cNvPr id="539666" name="Rectangle 18"/>
          <p:cNvSpPr>
            <a:spLocks noChangeArrowheads="1"/>
          </p:cNvSpPr>
          <p:nvPr/>
        </p:nvSpPr>
        <p:spPr bwMode="auto">
          <a:xfrm>
            <a:off x="8034338" y="336550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39679" name="Rectangle 31"/>
          <p:cNvSpPr>
            <a:spLocks noChangeArrowheads="1"/>
          </p:cNvSpPr>
          <p:nvPr/>
        </p:nvSpPr>
        <p:spPr bwMode="auto">
          <a:xfrm>
            <a:off x="8121650" y="3678238"/>
            <a:ext cx="58578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eQIqáag </a:t>
            </a:r>
          </a:p>
        </p:txBody>
      </p:sp>
      <p:sp>
        <p:nvSpPr>
          <p:cNvPr id="539680" name="Rectangle 32"/>
          <p:cNvSpPr>
            <a:spLocks noChangeArrowheads="1"/>
          </p:cNvSpPr>
          <p:nvPr/>
        </p:nvSpPr>
        <p:spPr bwMode="auto">
          <a:xfrm>
            <a:off x="8140700" y="3836988"/>
            <a:ext cx="511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BYkCMnuM </a:t>
            </a:r>
          </a:p>
        </p:txBody>
      </p:sp>
      <p:sp>
        <p:nvSpPr>
          <p:cNvPr id="539681" name="Rectangle 33"/>
          <p:cNvSpPr>
            <a:spLocks noChangeArrowheads="1"/>
          </p:cNvSpPr>
          <p:nvPr/>
        </p:nvSpPr>
        <p:spPr bwMode="auto">
          <a:xfrm>
            <a:off x="8135938" y="3975100"/>
            <a:ext cx="546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dMNwgl¥ </a:t>
            </a:r>
          </a:p>
        </p:txBody>
      </p:sp>
      <p:sp>
        <p:nvSpPr>
          <p:cNvPr id="539682" name="Rectangle 34"/>
          <p:cNvSpPr>
            <a:spLocks noChangeArrowheads="1"/>
          </p:cNvSpPr>
          <p:nvPr/>
        </p:nvSpPr>
        <p:spPr bwMode="auto">
          <a:xfrm>
            <a:off x="8053388" y="4108450"/>
            <a:ext cx="815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kic©karBYksavk</a:t>
            </a:r>
          </a:p>
        </p:txBody>
      </p:sp>
      <p:sp>
        <p:nvSpPr>
          <p:cNvPr id="539683" name="Rectangle 35"/>
          <p:cNvSpPr>
            <a:spLocks noChangeArrowheads="1"/>
          </p:cNvSpPr>
          <p:nvPr/>
        </p:nvSpPr>
        <p:spPr bwMode="auto">
          <a:xfrm>
            <a:off x="8180388" y="4279900"/>
            <a:ext cx="4746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sMbuRt </a:t>
            </a:r>
          </a:p>
        </p:txBody>
      </p:sp>
      <p:sp>
        <p:nvSpPr>
          <p:cNvPr id="539684" name="Rectangle 36"/>
          <p:cNvSpPr>
            <a:spLocks noChangeArrowheads="1"/>
          </p:cNvSpPr>
          <p:nvPr/>
        </p:nvSpPr>
        <p:spPr bwMode="auto">
          <a:xfrm>
            <a:off x="8218488" y="4400550"/>
            <a:ext cx="5270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 vivrN³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75" grpId="0" autoUpdateAnimBg="0"/>
      <p:bldP spid="539676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602" name="Picture 2" descr="GARDEN GETHS KODAK2                                            000363DDa-BIGMAC                       ABA78158: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7603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7606" name="Rectangle 6"/>
          <p:cNvSpPr>
            <a:spLocks noChangeArrowheads="1"/>
          </p:cNvSpPr>
          <p:nvPr/>
        </p:nvSpPr>
        <p:spPr bwMode="auto">
          <a:xfrm>
            <a:off x="563563" y="482600"/>
            <a:ext cx="8002587" cy="58832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607" name="AutoShape 7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608" name="Rectangle 8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609" name="Line 9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610" name="Line 10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611" name="Line 11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612" name="Line 12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613" name="Line 13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620" name="Rectangle 2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622" name="Line 22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623" name="Line 23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624" name="Rectangle 24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625" name="Rectangle 25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7626" name="Rectangle 26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537627" name="Text Box 27"/>
          <p:cNvSpPr txBox="1">
            <a:spLocks noChangeArrowheads="1"/>
          </p:cNvSpPr>
          <p:nvPr/>
        </p:nvSpPr>
        <p:spPr bwMode="auto">
          <a:xfrm>
            <a:off x="1377950" y="585788"/>
            <a:ext cx="6351588" cy="42037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chemeClr val="hlink"/>
                </a:solidFill>
                <a:latin typeface="Limon S1" charset="0"/>
              </a:rPr>
              <a:t>RBHeys</a:t>
            </a:r>
            <a:r>
              <a:rPr lang="ja-JP" altLang="en-US" sz="5400">
                <a:solidFill>
                  <a:schemeClr val="hlink"/>
                </a:solidFill>
                <a:latin typeface="Arial"/>
              </a:rPr>
              <a:t>‘</a:t>
            </a:r>
            <a:r>
              <a:rPr lang="en-US" sz="5400">
                <a:solidFill>
                  <a:schemeClr val="hlink"/>
                </a:solidFill>
                <a:latin typeface="Limon S1" charset="0"/>
              </a:rPr>
              <a:t>UvRKIsÞ</a:t>
            </a:r>
            <a:r>
              <a:rPr lang="en-US" sz="4800">
                <a:solidFill>
                  <a:schemeClr val="hlink"/>
                </a:solidFill>
                <a:latin typeface="Limon S1" charset="0"/>
              </a:rPr>
              <a:t> </a:t>
            </a:r>
            <a:r>
              <a:rPr lang="en-US" sz="5400">
                <a:solidFill>
                  <a:schemeClr val="hlink"/>
                </a:solidFill>
                <a:latin typeface="Limon S1" charset="0"/>
              </a:rPr>
              <a:t>)anyagmkCYyseRgÁaHGñkEdl)at;bg;&gt;&gt;&gt; ehIy edIm,I[)anTTYlCIvitGs;kl, enaHRtUvEtcUlmktamry³CMenO elIsardMNwgl¥GMBIRBHEm:s</a:t>
            </a:r>
            <a:r>
              <a:rPr lang="ja-JP" altLang="en-US" sz="5400">
                <a:solidFill>
                  <a:schemeClr val="hlink"/>
                </a:solidFill>
                <a:latin typeface="Arial"/>
              </a:rPr>
              <a:t>‘</a:t>
            </a:r>
            <a:r>
              <a:rPr lang="en-US" sz="5400">
                <a:solidFill>
                  <a:schemeClr val="hlink"/>
                </a:solidFill>
                <a:latin typeface="Limon S1" charset="0"/>
              </a:rPr>
              <a:t>Í.</a:t>
            </a:r>
            <a:endParaRPr lang="en-US" sz="4400">
              <a:solidFill>
                <a:schemeClr val="hlink"/>
              </a:solidFill>
              <a:latin typeface="Helvetica" charset="0"/>
            </a:endParaRPr>
          </a:p>
        </p:txBody>
      </p:sp>
      <p:sp>
        <p:nvSpPr>
          <p:cNvPr id="537628" name="Text Box 28"/>
          <p:cNvSpPr txBox="1">
            <a:spLocks noChangeArrowheads="1"/>
          </p:cNvSpPr>
          <p:nvPr/>
        </p:nvSpPr>
        <p:spPr bwMode="auto">
          <a:xfrm>
            <a:off x="1074738" y="4972050"/>
            <a:ext cx="6842125" cy="1098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i="1">
                <a:solidFill>
                  <a:srgbClr val="51FDFF"/>
                </a:solidFill>
                <a:latin typeface="Limon S1" charset="0"/>
              </a:rPr>
              <a:t>eyIgRtUvEteTA ehIynwg R)ab;¡</a:t>
            </a:r>
            <a:endParaRPr lang="en-US" sz="4800" i="1">
              <a:solidFill>
                <a:srgbClr val="51FDFF"/>
              </a:solidFill>
              <a:latin typeface="Helvetica" charset="0"/>
            </a:endParaRPr>
          </a:p>
        </p:txBody>
      </p:sp>
      <p:sp>
        <p:nvSpPr>
          <p:cNvPr id="537629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69</a:t>
            </a:r>
          </a:p>
        </p:txBody>
      </p:sp>
      <p:sp>
        <p:nvSpPr>
          <p:cNvPr id="537630" name="Text Box 30"/>
          <p:cNvSpPr txBox="1">
            <a:spLocks noChangeArrowheads="1"/>
          </p:cNvSpPr>
          <p:nvPr/>
        </p:nvSpPr>
        <p:spPr bwMode="auto">
          <a:xfrm>
            <a:off x="8607425" y="6381750"/>
            <a:ext cx="298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1</a:t>
            </a:r>
          </a:p>
        </p:txBody>
      </p:sp>
      <p:sp>
        <p:nvSpPr>
          <p:cNvPr id="537618" name="Rectangle 18"/>
          <p:cNvSpPr>
            <a:spLocks noChangeArrowheads="1"/>
          </p:cNvSpPr>
          <p:nvPr/>
        </p:nvSpPr>
        <p:spPr bwMode="auto">
          <a:xfrm>
            <a:off x="8002588" y="337820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537631" name="Rectangle 31"/>
          <p:cNvSpPr>
            <a:spLocks noChangeArrowheads="1"/>
          </p:cNvSpPr>
          <p:nvPr/>
        </p:nvSpPr>
        <p:spPr bwMode="auto">
          <a:xfrm>
            <a:off x="8121650" y="3678238"/>
            <a:ext cx="5889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eQIqáag </a:t>
            </a:r>
          </a:p>
        </p:txBody>
      </p:sp>
      <p:sp>
        <p:nvSpPr>
          <p:cNvPr id="537632" name="Rectangle 32"/>
          <p:cNvSpPr>
            <a:spLocks noChangeArrowheads="1"/>
          </p:cNvSpPr>
          <p:nvPr/>
        </p:nvSpPr>
        <p:spPr bwMode="auto">
          <a:xfrm>
            <a:off x="8140700" y="3836988"/>
            <a:ext cx="511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BYkCMnuM </a:t>
            </a:r>
          </a:p>
        </p:txBody>
      </p:sp>
      <p:sp>
        <p:nvSpPr>
          <p:cNvPr id="537633" name="Rectangle 33"/>
          <p:cNvSpPr>
            <a:spLocks noChangeArrowheads="1"/>
          </p:cNvSpPr>
          <p:nvPr/>
        </p:nvSpPr>
        <p:spPr bwMode="auto">
          <a:xfrm>
            <a:off x="8135938" y="3975100"/>
            <a:ext cx="546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dMNwgl¥ </a:t>
            </a:r>
          </a:p>
        </p:txBody>
      </p:sp>
      <p:sp>
        <p:nvSpPr>
          <p:cNvPr id="537634" name="Rectangle 34"/>
          <p:cNvSpPr>
            <a:spLocks noChangeArrowheads="1"/>
          </p:cNvSpPr>
          <p:nvPr/>
        </p:nvSpPr>
        <p:spPr bwMode="auto">
          <a:xfrm>
            <a:off x="8053388" y="4108450"/>
            <a:ext cx="82391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kic©karBYksavk</a:t>
            </a:r>
          </a:p>
        </p:txBody>
      </p:sp>
      <p:sp>
        <p:nvSpPr>
          <p:cNvPr id="537635" name="Rectangle 35"/>
          <p:cNvSpPr>
            <a:spLocks noChangeArrowheads="1"/>
          </p:cNvSpPr>
          <p:nvPr/>
        </p:nvSpPr>
        <p:spPr bwMode="auto">
          <a:xfrm>
            <a:off x="8180388" y="4279900"/>
            <a:ext cx="47783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sMbuRt </a:t>
            </a:r>
          </a:p>
        </p:txBody>
      </p:sp>
      <p:sp>
        <p:nvSpPr>
          <p:cNvPr id="537637" name="Rectangle 37"/>
          <p:cNvSpPr>
            <a:spLocks noChangeArrowheads="1"/>
          </p:cNvSpPr>
          <p:nvPr/>
        </p:nvSpPr>
        <p:spPr bwMode="auto">
          <a:xfrm>
            <a:off x="8218488" y="4400550"/>
            <a:ext cx="5270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 vivrN³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7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7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7627" grpId="0" autoUpdateAnimBg="0"/>
      <p:bldP spid="53762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6" name="Rectangle 6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  <a:endParaRPr lang="en-US" sz="8800" b="0">
              <a:solidFill>
                <a:schemeClr val="tx2"/>
              </a:solidFill>
              <a:latin typeface="Times" charset="0"/>
            </a:endParaRPr>
          </a:p>
        </p:txBody>
      </p:sp>
      <p:grpSp>
        <p:nvGrpSpPr>
          <p:cNvPr id="169039" name="Group 79"/>
          <p:cNvGrpSpPr>
            <a:grpSpLocks/>
          </p:cNvGrpSpPr>
          <p:nvPr/>
        </p:nvGrpSpPr>
        <p:grpSpPr bwMode="auto">
          <a:xfrm>
            <a:off x="2720975" y="609600"/>
            <a:ext cx="3810000" cy="5302250"/>
            <a:chOff x="1968" y="496"/>
            <a:chExt cx="2400" cy="3340"/>
          </a:xfrm>
        </p:grpSpPr>
        <p:pic>
          <p:nvPicPr>
            <p:cNvPr id="168971" name="Picture 1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8972" name="Rectangle 12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8970" name="Rectangle 10"/>
          <p:cNvSpPr>
            <a:spLocks noChangeArrowheads="1"/>
          </p:cNvSpPr>
          <p:nvPr/>
        </p:nvSpPr>
        <p:spPr bwMode="auto">
          <a:xfrm>
            <a:off x="430213" y="5591175"/>
            <a:ext cx="8408987" cy="820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cUrKitGMBI RTg;RTayrbs; rukçCati mYyedImenH&gt;&gt;&gt;</a:t>
            </a:r>
            <a:endParaRPr lang="en-US" sz="4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9022" name="AutoShape 6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3" name="Rectangle 6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4" name="Line 6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5" name="Line 6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6" name="Line 6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7" name="Line 6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8" name="Line 6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0" name="Rectangle 7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1" name="Line 7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2" name="Line 7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3" name="Rectangle 73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4" name="Rectangle 7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6" name="Text Box 7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9042" name="Rectangle 8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169044" name="Oval 84"/>
          <p:cNvSpPr>
            <a:spLocks noChangeArrowheads="1"/>
          </p:cNvSpPr>
          <p:nvPr/>
        </p:nvSpPr>
        <p:spPr bwMode="auto">
          <a:xfrm rot="240000">
            <a:off x="4368800" y="1919288"/>
            <a:ext cx="1206500" cy="2446337"/>
          </a:xfrm>
          <a:prstGeom prst="ellipse">
            <a:avLst/>
          </a:prstGeom>
          <a:noFill/>
          <a:ln w="50800">
            <a:solidFill>
              <a:srgbClr val="EEFF4B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9045" name="Group 85"/>
          <p:cNvGrpSpPr>
            <a:grpSpLocks/>
          </p:cNvGrpSpPr>
          <p:nvPr/>
        </p:nvGrpSpPr>
        <p:grpSpPr bwMode="auto">
          <a:xfrm>
            <a:off x="4318000" y="1123950"/>
            <a:ext cx="1633538" cy="1169988"/>
            <a:chOff x="2720" y="708"/>
            <a:chExt cx="1029" cy="737"/>
          </a:xfrm>
        </p:grpSpPr>
        <p:sp>
          <p:nvSpPr>
            <p:cNvPr id="169046" name="Line 86"/>
            <p:cNvSpPr>
              <a:spLocks noChangeShapeType="1"/>
            </p:cNvSpPr>
            <p:nvPr/>
          </p:nvSpPr>
          <p:spPr bwMode="auto">
            <a:xfrm flipV="1">
              <a:off x="3461" y="1243"/>
              <a:ext cx="288" cy="20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47" name="Line 87"/>
            <p:cNvSpPr>
              <a:spLocks noChangeShapeType="1"/>
            </p:cNvSpPr>
            <p:nvPr/>
          </p:nvSpPr>
          <p:spPr bwMode="auto">
            <a:xfrm flipV="1">
              <a:off x="3168" y="708"/>
              <a:ext cx="4" cy="4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48" name="Line 88"/>
            <p:cNvSpPr>
              <a:spLocks noChangeShapeType="1"/>
            </p:cNvSpPr>
            <p:nvPr/>
          </p:nvSpPr>
          <p:spPr bwMode="auto">
            <a:xfrm flipV="1">
              <a:off x="3352" y="868"/>
              <a:ext cx="232" cy="3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49" name="Line 89"/>
            <p:cNvSpPr>
              <a:spLocks noChangeShapeType="1"/>
            </p:cNvSpPr>
            <p:nvPr/>
          </p:nvSpPr>
          <p:spPr bwMode="auto">
            <a:xfrm flipH="1" flipV="1">
              <a:off x="2884" y="936"/>
              <a:ext cx="132" cy="33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50" name="Line 90"/>
            <p:cNvSpPr>
              <a:spLocks noChangeShapeType="1"/>
            </p:cNvSpPr>
            <p:nvPr/>
          </p:nvSpPr>
          <p:spPr bwMode="auto">
            <a:xfrm flipH="1" flipV="1">
              <a:off x="2720" y="1196"/>
              <a:ext cx="212" cy="19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9051" name="Text Box 91"/>
          <p:cNvSpPr txBox="1">
            <a:spLocks noChangeArrowheads="1"/>
          </p:cNvSpPr>
          <p:nvPr/>
        </p:nvSpPr>
        <p:spPr bwMode="auto">
          <a:xfrm>
            <a:off x="8585200" y="6421438"/>
            <a:ext cx="298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1</a:t>
            </a:r>
          </a:p>
        </p:txBody>
      </p:sp>
      <p:sp>
        <p:nvSpPr>
          <p:cNvPr id="169029" name="Rectangle 69"/>
          <p:cNvSpPr>
            <a:spLocks noChangeArrowheads="1"/>
          </p:cNvSpPr>
          <p:nvPr/>
        </p:nvSpPr>
        <p:spPr bwMode="auto">
          <a:xfrm>
            <a:off x="8034338" y="337820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169053" name="Rectangle 93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169054" name="Text Box 94"/>
          <p:cNvSpPr txBox="1">
            <a:spLocks noChangeArrowheads="1"/>
          </p:cNvSpPr>
          <p:nvPr/>
        </p:nvSpPr>
        <p:spPr bwMode="auto">
          <a:xfrm>
            <a:off x="6483350" y="6156325"/>
            <a:ext cx="2208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9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9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4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0498" name="Group 2"/>
          <p:cNvGrpSpPr>
            <a:grpSpLocks/>
          </p:cNvGrpSpPr>
          <p:nvPr/>
        </p:nvGrpSpPr>
        <p:grpSpPr bwMode="auto">
          <a:xfrm>
            <a:off x="4135438" y="514350"/>
            <a:ext cx="3635375" cy="5813425"/>
            <a:chOff x="2602" y="327"/>
            <a:chExt cx="2290" cy="3662"/>
          </a:xfrm>
        </p:grpSpPr>
        <p:sp>
          <p:nvSpPr>
            <p:cNvPr id="490499" name="Freeform 3"/>
            <p:cNvSpPr>
              <a:spLocks/>
            </p:cNvSpPr>
            <p:nvPr/>
          </p:nvSpPr>
          <p:spPr bwMode="auto">
            <a:xfrm>
              <a:off x="4615" y="21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00" name="Freeform 4"/>
            <p:cNvSpPr>
              <a:spLocks/>
            </p:cNvSpPr>
            <p:nvPr/>
          </p:nvSpPr>
          <p:spPr bwMode="auto">
            <a:xfrm>
              <a:off x="4631" y="880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01" name="Rectangle 5"/>
            <p:cNvSpPr>
              <a:spLocks noChangeArrowheads="1"/>
            </p:cNvSpPr>
            <p:nvPr/>
          </p:nvSpPr>
          <p:spPr bwMode="auto">
            <a:xfrm>
              <a:off x="3345" y="327"/>
              <a:ext cx="48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02" name="Rectangle 6"/>
            <p:cNvSpPr>
              <a:spLocks noChangeArrowheads="1"/>
            </p:cNvSpPr>
            <p:nvPr/>
          </p:nvSpPr>
          <p:spPr bwMode="auto">
            <a:xfrm>
              <a:off x="3713" y="327"/>
              <a:ext cx="87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03" name="Rectangle 7"/>
            <p:cNvSpPr>
              <a:spLocks noChangeArrowheads="1"/>
            </p:cNvSpPr>
            <p:nvPr/>
          </p:nvSpPr>
          <p:spPr bwMode="auto">
            <a:xfrm>
              <a:off x="3087" y="1240"/>
              <a:ext cx="114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FFFF00"/>
                </a:solidFill>
                <a:latin typeface="Times" charset="0"/>
              </a:endParaRPr>
            </a:p>
          </p:txBody>
        </p:sp>
        <p:sp>
          <p:nvSpPr>
            <p:cNvPr id="490504" name="Freeform 8"/>
            <p:cNvSpPr>
              <a:spLocks/>
            </p:cNvSpPr>
            <p:nvPr/>
          </p:nvSpPr>
          <p:spPr bwMode="auto">
            <a:xfrm>
              <a:off x="4615" y="21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05" name="AutoShape 9"/>
            <p:cNvSpPr>
              <a:spLocks noChangeArrowheads="1"/>
            </p:cNvSpPr>
            <p:nvPr/>
          </p:nvSpPr>
          <p:spPr bwMode="auto">
            <a:xfrm>
              <a:off x="4156" y="203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06" name="Freeform 10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07" name="AutoShape 11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08" name="Rectangle 12"/>
            <p:cNvSpPr>
              <a:spLocks noChangeArrowheads="1"/>
            </p:cNvSpPr>
            <p:nvPr/>
          </p:nvSpPr>
          <p:spPr bwMode="auto">
            <a:xfrm>
              <a:off x="2865" y="327"/>
              <a:ext cx="59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09" name="Freeform 1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10" name="AutoShape 1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1" name="Rectangle 1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2" name="Freeform 1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13" name="Rectangle 1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4" name="Freeform 1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15" name="AutoShape 1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6" name="Rectangle 2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7" name="Rectangle 2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8" name="AutoShape 2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9" name="Rectangle 2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0" name="AutoShape 2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1" name="AutoShape 2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2" name="AutoShape 2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3" name="Rectangle 27"/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4" name="Rectangle 28"/>
            <p:cNvSpPr>
              <a:spLocks noChangeArrowheads="1"/>
            </p:cNvSpPr>
            <p:nvPr/>
          </p:nvSpPr>
          <p:spPr bwMode="auto">
            <a:xfrm>
              <a:off x="2780" y="3258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490525" name="AutoShape 29"/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6" name="Rectangle 30"/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7" name="AutoShape 31"/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8" name="Freeform 32"/>
            <p:cNvSpPr>
              <a:spLocks/>
            </p:cNvSpPr>
            <p:nvPr/>
          </p:nvSpPr>
          <p:spPr bwMode="auto">
            <a:xfrm>
              <a:off x="4623" y="452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29" name="Freeform 33"/>
            <p:cNvSpPr>
              <a:spLocks/>
            </p:cNvSpPr>
            <p:nvPr/>
          </p:nvSpPr>
          <p:spPr bwMode="auto">
            <a:xfrm>
              <a:off x="4615" y="452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30" name="Rectangle 34"/>
            <p:cNvSpPr>
              <a:spLocks noChangeArrowheads="1"/>
            </p:cNvSpPr>
            <p:nvPr/>
          </p:nvSpPr>
          <p:spPr bwMode="auto">
            <a:xfrm>
              <a:off x="4328" y="618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490531" name="Freeform 35"/>
            <p:cNvSpPr>
              <a:spLocks/>
            </p:cNvSpPr>
            <p:nvPr/>
          </p:nvSpPr>
          <p:spPr bwMode="auto">
            <a:xfrm>
              <a:off x="4623" y="4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32" name="AutoShape 36"/>
            <p:cNvSpPr>
              <a:spLocks noChangeArrowheads="1"/>
            </p:cNvSpPr>
            <p:nvPr/>
          </p:nvSpPr>
          <p:spPr bwMode="auto">
            <a:xfrm>
              <a:off x="4156" y="364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3" name="Rectangle 37"/>
            <p:cNvSpPr>
              <a:spLocks noChangeArrowheads="1"/>
            </p:cNvSpPr>
            <p:nvPr/>
          </p:nvSpPr>
          <p:spPr bwMode="auto">
            <a:xfrm>
              <a:off x="4155" y="463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4" name="AutoShape 38"/>
            <p:cNvSpPr>
              <a:spLocks noChangeArrowheads="1"/>
            </p:cNvSpPr>
            <p:nvPr/>
          </p:nvSpPr>
          <p:spPr bwMode="auto">
            <a:xfrm>
              <a:off x="4168" y="380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5" name="AutoShape 39"/>
            <p:cNvSpPr>
              <a:spLocks noChangeArrowheads="1"/>
            </p:cNvSpPr>
            <p:nvPr/>
          </p:nvSpPr>
          <p:spPr bwMode="auto">
            <a:xfrm>
              <a:off x="4150" y="806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6" name="Rectangle 40"/>
            <p:cNvSpPr>
              <a:spLocks noChangeArrowheads="1"/>
            </p:cNvSpPr>
            <p:nvPr/>
          </p:nvSpPr>
          <p:spPr bwMode="auto">
            <a:xfrm>
              <a:off x="4149" y="909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7" name="AutoShape 41"/>
            <p:cNvSpPr>
              <a:spLocks noChangeArrowheads="1"/>
            </p:cNvSpPr>
            <p:nvPr/>
          </p:nvSpPr>
          <p:spPr bwMode="auto">
            <a:xfrm>
              <a:off x="4162" y="826"/>
              <a:ext cx="445" cy="67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8" name="Rectangle 42"/>
            <p:cNvSpPr>
              <a:spLocks noChangeArrowheads="1"/>
            </p:cNvSpPr>
            <p:nvPr/>
          </p:nvSpPr>
          <p:spPr bwMode="auto">
            <a:xfrm>
              <a:off x="4155" y="215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9" name="AutoShape 43"/>
            <p:cNvSpPr>
              <a:spLocks noChangeArrowheads="1"/>
            </p:cNvSpPr>
            <p:nvPr/>
          </p:nvSpPr>
          <p:spPr bwMode="auto">
            <a:xfrm>
              <a:off x="4168" y="2058"/>
              <a:ext cx="440" cy="44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0" name="AutoShape 44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1" name="Rectangle 45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2" name="AutoShape 46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3" name="Freeform 47"/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44" name="Rectangle 48"/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5" name="Freeform 49"/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46" name="AutoShape 50"/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7" name="Rectangle 51"/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8" name="Rectangle 52"/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9" name="AutoShape 53"/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0" name="Rectangle 54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1" name="AutoShape 55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2" name="Rectangle 56"/>
            <p:cNvSpPr>
              <a:spLocks noChangeArrowheads="1"/>
            </p:cNvSpPr>
            <p:nvPr/>
          </p:nvSpPr>
          <p:spPr bwMode="auto">
            <a:xfrm>
              <a:off x="3095" y="2648"/>
              <a:ext cx="114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FFFF00"/>
                </a:solidFill>
                <a:latin typeface="Times" charset="0"/>
              </a:endParaRPr>
            </a:p>
          </p:txBody>
        </p:sp>
        <p:sp>
          <p:nvSpPr>
            <p:cNvPr id="490553" name="Rectangle 57"/>
            <p:cNvSpPr>
              <a:spLocks noChangeArrowheads="1"/>
            </p:cNvSpPr>
            <p:nvPr/>
          </p:nvSpPr>
          <p:spPr bwMode="auto">
            <a:xfrm>
              <a:off x="4579" y="2728"/>
              <a:ext cx="114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FFFF00"/>
                </a:solidFill>
                <a:latin typeface="Times" charset="0"/>
              </a:endParaRPr>
            </a:p>
          </p:txBody>
        </p:sp>
        <p:sp>
          <p:nvSpPr>
            <p:cNvPr id="490554" name="Rectangle 58"/>
            <p:cNvSpPr>
              <a:spLocks noChangeArrowheads="1"/>
            </p:cNvSpPr>
            <p:nvPr/>
          </p:nvSpPr>
          <p:spPr bwMode="auto">
            <a:xfrm>
              <a:off x="4575" y="768"/>
              <a:ext cx="114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FFFF00"/>
                </a:solidFill>
                <a:latin typeface="Times" charset="0"/>
              </a:endParaRPr>
            </a:p>
          </p:txBody>
        </p:sp>
        <p:sp>
          <p:nvSpPr>
            <p:cNvPr id="490555" name="Line 59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6" name="Line 60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7" name="Line 61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8" name="Line 62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9" name="Line 63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60" name="Line 64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61" name="Rectangle 65"/>
            <p:cNvSpPr>
              <a:spLocks noChangeArrowheads="1"/>
            </p:cNvSpPr>
            <p:nvPr/>
          </p:nvSpPr>
          <p:spPr bwMode="auto">
            <a:xfrm>
              <a:off x="2741" y="538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562" name="Rectangle 66"/>
            <p:cNvSpPr>
              <a:spLocks noChangeArrowheads="1"/>
            </p:cNvSpPr>
            <p:nvPr/>
          </p:nvSpPr>
          <p:spPr bwMode="auto">
            <a:xfrm>
              <a:off x="2690" y="634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563" name="Rectangle 67"/>
            <p:cNvSpPr>
              <a:spLocks noChangeArrowheads="1"/>
            </p:cNvSpPr>
            <p:nvPr/>
          </p:nvSpPr>
          <p:spPr bwMode="auto">
            <a:xfrm>
              <a:off x="2695" y="738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564" name="Rectangle 68"/>
            <p:cNvSpPr>
              <a:spLocks noChangeArrowheads="1"/>
            </p:cNvSpPr>
            <p:nvPr/>
          </p:nvSpPr>
          <p:spPr bwMode="auto">
            <a:xfrm>
              <a:off x="2690" y="842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565" name="Rectangle 69"/>
            <p:cNvSpPr>
              <a:spLocks noChangeArrowheads="1"/>
            </p:cNvSpPr>
            <p:nvPr/>
          </p:nvSpPr>
          <p:spPr bwMode="auto">
            <a:xfrm>
              <a:off x="2627" y="938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566" name="Rectangle 70"/>
            <p:cNvSpPr>
              <a:spLocks noChangeArrowheads="1"/>
            </p:cNvSpPr>
            <p:nvPr/>
          </p:nvSpPr>
          <p:spPr bwMode="auto">
            <a:xfrm>
              <a:off x="2781" y="1042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567" name="Rectangle 71"/>
            <p:cNvSpPr>
              <a:spLocks noChangeArrowheads="1"/>
            </p:cNvSpPr>
            <p:nvPr/>
          </p:nvSpPr>
          <p:spPr bwMode="auto">
            <a:xfrm>
              <a:off x="2607" y="344"/>
              <a:ext cx="114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Limon S1" charset="0"/>
              </a:endParaRPr>
            </a:p>
          </p:txBody>
        </p:sp>
        <p:sp>
          <p:nvSpPr>
            <p:cNvPr id="490568" name="Rectangle 72"/>
            <p:cNvSpPr>
              <a:spLocks noChangeArrowheads="1"/>
            </p:cNvSpPr>
            <p:nvPr/>
          </p:nvSpPr>
          <p:spPr bwMode="auto">
            <a:xfrm>
              <a:off x="2602" y="458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569" name="Line 73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70" name="Line 74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71" name="Rectangle 75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72" name="Rectangle 76"/>
            <p:cNvSpPr>
              <a:spLocks noChangeArrowheads="1"/>
            </p:cNvSpPr>
            <p:nvPr/>
          </p:nvSpPr>
          <p:spPr bwMode="auto">
            <a:xfrm>
              <a:off x="2749" y="1531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573" name="Rectangle 77"/>
            <p:cNvSpPr>
              <a:spLocks noChangeArrowheads="1"/>
            </p:cNvSpPr>
            <p:nvPr/>
          </p:nvSpPr>
          <p:spPr bwMode="auto">
            <a:xfrm>
              <a:off x="2812" y="1771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574" name="Rectangle 78"/>
            <p:cNvSpPr>
              <a:spLocks noChangeArrowheads="1"/>
            </p:cNvSpPr>
            <p:nvPr/>
          </p:nvSpPr>
          <p:spPr bwMode="auto">
            <a:xfrm>
              <a:off x="2846" y="1891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575" name="Rectangle 79"/>
            <p:cNvSpPr>
              <a:spLocks noChangeArrowheads="1"/>
            </p:cNvSpPr>
            <p:nvPr/>
          </p:nvSpPr>
          <p:spPr bwMode="auto">
            <a:xfrm>
              <a:off x="2742" y="1414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576" name="Rectangle 80"/>
            <p:cNvSpPr>
              <a:spLocks noChangeArrowheads="1"/>
            </p:cNvSpPr>
            <p:nvPr/>
          </p:nvSpPr>
          <p:spPr bwMode="auto">
            <a:xfrm>
              <a:off x="2634" y="1274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90577" name="Rectangle 81"/>
            <p:cNvSpPr>
              <a:spLocks noChangeArrowheads="1"/>
            </p:cNvSpPr>
            <p:nvPr/>
          </p:nvSpPr>
          <p:spPr bwMode="auto">
            <a:xfrm>
              <a:off x="2834" y="1653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578" name="Line 82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79" name="Line 83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0" name="Rectangle 84"/>
            <p:cNvSpPr>
              <a:spLocks noChangeArrowheads="1"/>
            </p:cNvSpPr>
            <p:nvPr/>
          </p:nvSpPr>
          <p:spPr bwMode="auto">
            <a:xfrm>
              <a:off x="2694" y="2152"/>
              <a:ext cx="114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  <a:latin typeface="Limon S1" charset="0"/>
              </a:endParaRPr>
            </a:p>
          </p:txBody>
        </p:sp>
        <p:sp>
          <p:nvSpPr>
            <p:cNvPr id="490581" name="Rectangle 85"/>
            <p:cNvSpPr>
              <a:spLocks noChangeArrowheads="1"/>
            </p:cNvSpPr>
            <p:nvPr/>
          </p:nvSpPr>
          <p:spPr bwMode="auto">
            <a:xfrm>
              <a:off x="2724" y="2301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582" name="Rectangle 86"/>
            <p:cNvSpPr>
              <a:spLocks noChangeArrowheads="1"/>
            </p:cNvSpPr>
            <p:nvPr/>
          </p:nvSpPr>
          <p:spPr bwMode="auto">
            <a:xfrm>
              <a:off x="2856" y="2420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583" name="Line 87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4" name="Line 88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5" name="Line 89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6" name="Line 90"/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7" name="Line 91"/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8" name="Line 92"/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9" name="Line 93"/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90" name="Line 94"/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91" name="Rectangle 95"/>
            <p:cNvSpPr>
              <a:spLocks noChangeArrowheads="1"/>
            </p:cNvSpPr>
            <p:nvPr/>
          </p:nvSpPr>
          <p:spPr bwMode="auto">
            <a:xfrm>
              <a:off x="2708" y="2674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90592" name="Rectangle 96"/>
            <p:cNvSpPr>
              <a:spLocks noChangeArrowheads="1"/>
            </p:cNvSpPr>
            <p:nvPr/>
          </p:nvSpPr>
          <p:spPr bwMode="auto">
            <a:xfrm>
              <a:off x="2802" y="2934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593" name="Rectangle 97"/>
            <p:cNvSpPr>
              <a:spLocks noChangeArrowheads="1"/>
            </p:cNvSpPr>
            <p:nvPr/>
          </p:nvSpPr>
          <p:spPr bwMode="auto">
            <a:xfrm>
              <a:off x="2751" y="3050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594" name="Rectangle 98"/>
            <p:cNvSpPr>
              <a:spLocks noChangeArrowheads="1"/>
            </p:cNvSpPr>
            <p:nvPr/>
          </p:nvSpPr>
          <p:spPr bwMode="auto">
            <a:xfrm>
              <a:off x="2648" y="3158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595" name="Rectangle 99"/>
            <p:cNvSpPr>
              <a:spLocks noChangeArrowheads="1"/>
            </p:cNvSpPr>
            <p:nvPr/>
          </p:nvSpPr>
          <p:spPr bwMode="auto">
            <a:xfrm>
              <a:off x="2872" y="3274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596" name="Rectangle 100"/>
            <p:cNvSpPr>
              <a:spLocks noChangeArrowheads="1"/>
            </p:cNvSpPr>
            <p:nvPr/>
          </p:nvSpPr>
          <p:spPr bwMode="auto">
            <a:xfrm>
              <a:off x="2724" y="3382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597" name="Line 101"/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98" name="Rectangle 102"/>
            <p:cNvSpPr>
              <a:spLocks noChangeArrowheads="1"/>
            </p:cNvSpPr>
            <p:nvPr/>
          </p:nvSpPr>
          <p:spPr bwMode="auto">
            <a:xfrm>
              <a:off x="2779" y="2826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599" name="Line 103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00" name="Line 104"/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01" name="Line 105"/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02" name="Rectangle 106"/>
            <p:cNvSpPr>
              <a:spLocks noChangeArrowheads="1"/>
            </p:cNvSpPr>
            <p:nvPr/>
          </p:nvSpPr>
          <p:spPr bwMode="auto">
            <a:xfrm>
              <a:off x="2697" y="3550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90603" name="Rectangle 107"/>
            <p:cNvSpPr>
              <a:spLocks noChangeArrowheads="1"/>
            </p:cNvSpPr>
            <p:nvPr/>
          </p:nvSpPr>
          <p:spPr bwMode="auto">
            <a:xfrm>
              <a:off x="2738" y="3686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604" name="Rectangle 108"/>
            <p:cNvSpPr>
              <a:spLocks noChangeArrowheads="1"/>
            </p:cNvSpPr>
            <p:nvPr/>
          </p:nvSpPr>
          <p:spPr bwMode="auto">
            <a:xfrm>
              <a:off x="2686" y="3806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605" name="Line 109"/>
            <p:cNvSpPr>
              <a:spLocks noChangeShapeType="1"/>
            </p:cNvSpPr>
            <p:nvPr/>
          </p:nvSpPr>
          <p:spPr bwMode="auto">
            <a:xfrm>
              <a:off x="4179" y="5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06" name="Line 110"/>
            <p:cNvSpPr>
              <a:spLocks noChangeShapeType="1"/>
            </p:cNvSpPr>
            <p:nvPr/>
          </p:nvSpPr>
          <p:spPr bwMode="auto">
            <a:xfrm>
              <a:off x="4175" y="7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07" name="Rectangle 111"/>
            <p:cNvSpPr>
              <a:spLocks noChangeArrowheads="1"/>
            </p:cNvSpPr>
            <p:nvPr/>
          </p:nvSpPr>
          <p:spPr bwMode="auto">
            <a:xfrm>
              <a:off x="4312" y="586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608" name="Rectangle 112"/>
            <p:cNvSpPr>
              <a:spLocks noChangeArrowheads="1"/>
            </p:cNvSpPr>
            <p:nvPr/>
          </p:nvSpPr>
          <p:spPr bwMode="auto">
            <a:xfrm>
              <a:off x="4248" y="480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609" name="Rectangle 113"/>
            <p:cNvSpPr>
              <a:spLocks noChangeArrowheads="1"/>
            </p:cNvSpPr>
            <p:nvPr/>
          </p:nvSpPr>
          <p:spPr bwMode="auto">
            <a:xfrm>
              <a:off x="4141" y="352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90610" name="Line 114"/>
            <p:cNvSpPr>
              <a:spLocks noChangeShapeType="1"/>
            </p:cNvSpPr>
            <p:nvPr/>
          </p:nvSpPr>
          <p:spPr bwMode="auto">
            <a:xfrm>
              <a:off x="4175" y="112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11" name="Line 115"/>
            <p:cNvSpPr>
              <a:spLocks noChangeShapeType="1"/>
            </p:cNvSpPr>
            <p:nvPr/>
          </p:nvSpPr>
          <p:spPr bwMode="auto">
            <a:xfrm>
              <a:off x="4167" y="15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12" name="Line 116"/>
            <p:cNvSpPr>
              <a:spLocks noChangeShapeType="1"/>
            </p:cNvSpPr>
            <p:nvPr/>
          </p:nvSpPr>
          <p:spPr bwMode="auto">
            <a:xfrm>
              <a:off x="4167" y="167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13" name="Rectangle 117"/>
            <p:cNvSpPr>
              <a:spLocks noChangeArrowheads="1"/>
            </p:cNvSpPr>
            <p:nvPr/>
          </p:nvSpPr>
          <p:spPr bwMode="auto">
            <a:xfrm>
              <a:off x="4191" y="1008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490614" name="Rectangle 118"/>
            <p:cNvSpPr>
              <a:spLocks noChangeArrowheads="1"/>
            </p:cNvSpPr>
            <p:nvPr/>
          </p:nvSpPr>
          <p:spPr bwMode="auto">
            <a:xfrm>
              <a:off x="4151" y="1246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615" name="Rectangle 119"/>
            <p:cNvSpPr>
              <a:spLocks noChangeArrowheads="1"/>
            </p:cNvSpPr>
            <p:nvPr/>
          </p:nvSpPr>
          <p:spPr bwMode="auto">
            <a:xfrm>
              <a:off x="4208" y="1350"/>
              <a:ext cx="114" cy="1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616" name="Rectangle 120"/>
            <p:cNvSpPr>
              <a:spLocks noChangeArrowheads="1"/>
            </p:cNvSpPr>
            <p:nvPr/>
          </p:nvSpPr>
          <p:spPr bwMode="auto">
            <a:xfrm>
              <a:off x="4156" y="1574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617" name="Rectangle 121"/>
            <p:cNvSpPr>
              <a:spLocks noChangeArrowheads="1"/>
            </p:cNvSpPr>
            <p:nvPr/>
          </p:nvSpPr>
          <p:spPr bwMode="auto">
            <a:xfrm>
              <a:off x="4167" y="1694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618" name="Rectangle 122"/>
            <p:cNvSpPr>
              <a:spLocks noChangeArrowheads="1"/>
            </p:cNvSpPr>
            <p:nvPr/>
          </p:nvSpPr>
          <p:spPr bwMode="auto">
            <a:xfrm>
              <a:off x="4119" y="1798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619" name="Line 123"/>
            <p:cNvSpPr>
              <a:spLocks noChangeShapeType="1"/>
            </p:cNvSpPr>
            <p:nvPr/>
          </p:nvSpPr>
          <p:spPr bwMode="auto">
            <a:xfrm>
              <a:off x="4175" y="178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0" name="Rectangle 124"/>
            <p:cNvSpPr>
              <a:spLocks noChangeArrowheads="1"/>
            </p:cNvSpPr>
            <p:nvPr/>
          </p:nvSpPr>
          <p:spPr bwMode="auto">
            <a:xfrm>
              <a:off x="4169" y="1134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621" name="Line 125"/>
            <p:cNvSpPr>
              <a:spLocks noChangeShapeType="1"/>
            </p:cNvSpPr>
            <p:nvPr/>
          </p:nvSpPr>
          <p:spPr bwMode="auto">
            <a:xfrm>
              <a:off x="4171" y="19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2" name="Line 126"/>
            <p:cNvSpPr>
              <a:spLocks noChangeShapeType="1"/>
            </p:cNvSpPr>
            <p:nvPr/>
          </p:nvSpPr>
          <p:spPr bwMode="auto">
            <a:xfrm>
              <a:off x="4447" y="1176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3" name="Rectangle 127"/>
            <p:cNvSpPr>
              <a:spLocks noChangeArrowheads="1"/>
            </p:cNvSpPr>
            <p:nvPr/>
          </p:nvSpPr>
          <p:spPr bwMode="auto">
            <a:xfrm>
              <a:off x="4150" y="1454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490624" name="Line 128"/>
            <p:cNvSpPr>
              <a:spLocks noChangeShapeType="1"/>
            </p:cNvSpPr>
            <p:nvPr/>
          </p:nvSpPr>
          <p:spPr bwMode="auto">
            <a:xfrm>
              <a:off x="4243" y="1024"/>
              <a:ext cx="46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5" name="Rectangle 129"/>
            <p:cNvSpPr>
              <a:spLocks noChangeArrowheads="1"/>
            </p:cNvSpPr>
            <p:nvPr/>
          </p:nvSpPr>
          <p:spPr bwMode="auto">
            <a:xfrm>
              <a:off x="4251" y="908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626" name="Line 130"/>
            <p:cNvSpPr>
              <a:spLocks noChangeShapeType="1"/>
            </p:cNvSpPr>
            <p:nvPr/>
          </p:nvSpPr>
          <p:spPr bwMode="auto">
            <a:xfrm>
              <a:off x="4171" y="134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7" name="Line 131"/>
            <p:cNvSpPr>
              <a:spLocks noChangeShapeType="1"/>
            </p:cNvSpPr>
            <p:nvPr/>
          </p:nvSpPr>
          <p:spPr bwMode="auto">
            <a:xfrm flipV="1">
              <a:off x="4175" y="1452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8" name="Line 132"/>
            <p:cNvSpPr>
              <a:spLocks noChangeShapeType="1"/>
            </p:cNvSpPr>
            <p:nvPr/>
          </p:nvSpPr>
          <p:spPr bwMode="auto">
            <a:xfrm flipV="1">
              <a:off x="4175" y="1236"/>
              <a:ext cx="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9" name="Rectangle 133"/>
            <p:cNvSpPr>
              <a:spLocks noChangeArrowheads="1"/>
            </p:cNvSpPr>
            <p:nvPr/>
          </p:nvSpPr>
          <p:spPr bwMode="auto">
            <a:xfrm>
              <a:off x="4145" y="796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90630" name="Rectangle 134"/>
            <p:cNvSpPr>
              <a:spLocks noChangeArrowheads="1"/>
            </p:cNvSpPr>
            <p:nvPr/>
          </p:nvSpPr>
          <p:spPr bwMode="auto">
            <a:xfrm>
              <a:off x="4415" y="1246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631" name="Line 135"/>
            <p:cNvSpPr>
              <a:spLocks noChangeShapeType="1"/>
            </p:cNvSpPr>
            <p:nvPr/>
          </p:nvSpPr>
          <p:spPr bwMode="auto">
            <a:xfrm>
              <a:off x="4439" y="1132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32" name="Line 136"/>
            <p:cNvSpPr>
              <a:spLocks noChangeShapeType="1"/>
            </p:cNvSpPr>
            <p:nvPr/>
          </p:nvSpPr>
          <p:spPr bwMode="auto">
            <a:xfrm>
              <a:off x="4187" y="23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33" name="Line 137"/>
            <p:cNvSpPr>
              <a:spLocks noChangeShapeType="1"/>
            </p:cNvSpPr>
            <p:nvPr/>
          </p:nvSpPr>
          <p:spPr bwMode="auto">
            <a:xfrm>
              <a:off x="4187" y="24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34" name="Rectangle 138"/>
            <p:cNvSpPr>
              <a:spLocks noChangeArrowheads="1"/>
            </p:cNvSpPr>
            <p:nvPr/>
          </p:nvSpPr>
          <p:spPr bwMode="auto">
            <a:xfrm>
              <a:off x="4241" y="2302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635" name="Rectangle 139"/>
            <p:cNvSpPr>
              <a:spLocks noChangeArrowheads="1"/>
            </p:cNvSpPr>
            <p:nvPr/>
          </p:nvSpPr>
          <p:spPr bwMode="auto">
            <a:xfrm>
              <a:off x="4128" y="2424"/>
              <a:ext cx="76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636" name="Rectangle 140"/>
            <p:cNvSpPr>
              <a:spLocks noChangeArrowheads="1"/>
            </p:cNvSpPr>
            <p:nvPr/>
          </p:nvSpPr>
          <p:spPr bwMode="auto">
            <a:xfrm>
              <a:off x="4228" y="2540"/>
              <a:ext cx="524" cy="15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637" name="Rectangle 141"/>
            <p:cNvSpPr>
              <a:spLocks noChangeArrowheads="1"/>
            </p:cNvSpPr>
            <p:nvPr/>
          </p:nvSpPr>
          <p:spPr bwMode="auto">
            <a:xfrm>
              <a:off x="4105" y="2030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90638" name="Rectangle 142"/>
            <p:cNvSpPr>
              <a:spLocks noChangeArrowheads="1"/>
            </p:cNvSpPr>
            <p:nvPr/>
          </p:nvSpPr>
          <p:spPr bwMode="auto">
            <a:xfrm>
              <a:off x="4214" y="2190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639" name="Line 143"/>
            <p:cNvSpPr>
              <a:spLocks noChangeShapeType="1"/>
            </p:cNvSpPr>
            <p:nvPr/>
          </p:nvSpPr>
          <p:spPr bwMode="auto">
            <a:xfrm>
              <a:off x="4187" y="266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0" name="Line 144"/>
            <p:cNvSpPr>
              <a:spLocks noChangeShapeType="1"/>
            </p:cNvSpPr>
            <p:nvPr/>
          </p:nvSpPr>
          <p:spPr bwMode="auto">
            <a:xfrm>
              <a:off x="4179" y="296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1" name="Line 145"/>
            <p:cNvSpPr>
              <a:spLocks noChangeShapeType="1"/>
            </p:cNvSpPr>
            <p:nvPr/>
          </p:nvSpPr>
          <p:spPr bwMode="auto">
            <a:xfrm>
              <a:off x="4179" y="30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2" name="Rectangle 146"/>
            <p:cNvSpPr>
              <a:spLocks noChangeArrowheads="1"/>
            </p:cNvSpPr>
            <p:nvPr/>
          </p:nvSpPr>
          <p:spPr bwMode="auto">
            <a:xfrm>
              <a:off x="4116" y="2954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643" name="Rectangle 147"/>
            <p:cNvSpPr>
              <a:spLocks noChangeArrowheads="1"/>
            </p:cNvSpPr>
            <p:nvPr/>
          </p:nvSpPr>
          <p:spPr bwMode="auto">
            <a:xfrm>
              <a:off x="4132" y="2856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644" name="Rectangle 148"/>
            <p:cNvSpPr>
              <a:spLocks noChangeArrowheads="1"/>
            </p:cNvSpPr>
            <p:nvPr/>
          </p:nvSpPr>
          <p:spPr bwMode="auto">
            <a:xfrm>
              <a:off x="4157" y="2768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90645" name="Line 149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6" name="Line 150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7" name="Line 151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8" name="Line 152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9" name="Line 153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50" name="Rectangle 154"/>
            <p:cNvSpPr>
              <a:spLocks noChangeArrowheads="1"/>
            </p:cNvSpPr>
            <p:nvPr/>
          </p:nvSpPr>
          <p:spPr bwMode="auto">
            <a:xfrm>
              <a:off x="4252" y="3592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651" name="Rectangle 155"/>
            <p:cNvSpPr>
              <a:spLocks noChangeArrowheads="1"/>
            </p:cNvSpPr>
            <p:nvPr/>
          </p:nvSpPr>
          <p:spPr bwMode="auto">
            <a:xfrm>
              <a:off x="4302" y="3680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652" name="Rectangle 156"/>
            <p:cNvSpPr>
              <a:spLocks noChangeArrowheads="1"/>
            </p:cNvSpPr>
            <p:nvPr/>
          </p:nvSpPr>
          <p:spPr bwMode="auto">
            <a:xfrm>
              <a:off x="4257" y="3768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653" name="Rectangle 157"/>
            <p:cNvSpPr>
              <a:spLocks noChangeArrowheads="1"/>
            </p:cNvSpPr>
            <p:nvPr/>
          </p:nvSpPr>
          <p:spPr bwMode="auto">
            <a:xfrm>
              <a:off x="4219" y="3856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654" name="Rectangle 158"/>
            <p:cNvSpPr>
              <a:spLocks noChangeArrowheads="1"/>
            </p:cNvSpPr>
            <p:nvPr/>
          </p:nvSpPr>
          <p:spPr bwMode="auto">
            <a:xfrm>
              <a:off x="4173" y="3205"/>
              <a:ext cx="11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2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490655" name="Rectangle 159"/>
            <p:cNvSpPr>
              <a:spLocks noChangeArrowheads="1"/>
            </p:cNvSpPr>
            <p:nvPr/>
          </p:nvSpPr>
          <p:spPr bwMode="auto">
            <a:xfrm>
              <a:off x="4266" y="3408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490656" name="Rectangle 160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57" name="Rectangle 161"/>
            <p:cNvSpPr>
              <a:spLocks noChangeArrowheads="1"/>
            </p:cNvSpPr>
            <p:nvPr/>
          </p:nvSpPr>
          <p:spPr bwMode="auto">
            <a:xfrm>
              <a:off x="4237" y="3492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490658" name="Rectangle 162"/>
            <p:cNvSpPr>
              <a:spLocks noChangeArrowheads="1"/>
            </p:cNvSpPr>
            <p:nvPr/>
          </p:nvSpPr>
          <p:spPr bwMode="auto">
            <a:xfrm>
              <a:off x="4302" y="3320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490659" name="Line 163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60" name="Line 164"/>
            <p:cNvSpPr>
              <a:spLocks noChangeShapeType="1"/>
            </p:cNvSpPr>
            <p:nvPr/>
          </p:nvSpPr>
          <p:spPr bwMode="auto">
            <a:xfrm>
              <a:off x="4175" y="35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61" name="Line 165"/>
            <p:cNvSpPr>
              <a:spLocks noChangeShapeType="1"/>
            </p:cNvSpPr>
            <p:nvPr/>
          </p:nvSpPr>
          <p:spPr bwMode="auto">
            <a:xfrm>
              <a:off x="4187" y="25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62" name="Line 166"/>
            <p:cNvSpPr>
              <a:spLocks noChangeShapeType="1"/>
            </p:cNvSpPr>
            <p:nvPr/>
          </p:nvSpPr>
          <p:spPr bwMode="auto">
            <a:xfrm>
              <a:off x="4171" y="101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0667" name="Freeform 171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68" name="Freeform 172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69" name="Freeform 173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0" name="Freeform 174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1" name="Freeform 175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2" name="Freeform 176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3" name="Freeform 177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4" name="Freeform 178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5" name="Freeform 179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6" name="Freeform 180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7" name="Freeform 181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8" name="Freeform 182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9" name="Freeform 183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0" name="Freeform 184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1" name="Freeform 185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2" name="Freeform 186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3" name="Freeform 187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4" name="Freeform 188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5" name="Freeform 189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6" name="Freeform 190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7" name="Freeform 191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8" name="Freeform 192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9" name="Freeform 193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0" name="Freeform 194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1" name="Freeform 195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2" name="Freeform 196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3" name="Freeform 197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4" name="Freeform 198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5" name="Freeform 199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6" name="Freeform 200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7" name="Freeform 201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8" name="Freeform 202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9" name="Freeform 203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0" name="Freeform 204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1" name="Freeform 205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2" name="Freeform 206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3" name="Freeform 207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4" name="Freeform 208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5" name="Freeform 209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6" name="Freeform 210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7" name="Freeform 211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8" name="Freeform 212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9" name="Freeform 213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10" name="Freeform 214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11" name="Freeform 215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12" name="Freeform 216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13" name="Freeform 217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14" name="Freeform 218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90716" name="Picture 22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0717" name="Line 221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18" name="Rectangle 222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490719" name="Rectangle 223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20" name="Rectangle 22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21" name="Rectangle 225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22" name="Rectangle 226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23" name="Rectangle 227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24" name="Rectangle 228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490725" name="Rectangle 229"/>
          <p:cNvSpPr>
            <a:spLocks noChangeArrowheads="1"/>
          </p:cNvSpPr>
          <p:nvPr/>
        </p:nvSpPr>
        <p:spPr bwMode="auto">
          <a:xfrm>
            <a:off x="4852988" y="1935163"/>
            <a:ext cx="973137" cy="3635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Limon S1" charset="0"/>
              </a:rPr>
              <a:t>¬2000 m&gt;K&gt;s¦</a:t>
            </a:r>
          </a:p>
        </p:txBody>
      </p:sp>
      <p:sp>
        <p:nvSpPr>
          <p:cNvPr id="490726" name="Rectangle 230"/>
          <p:cNvSpPr>
            <a:spLocks noChangeArrowheads="1"/>
          </p:cNvSpPr>
          <p:nvPr/>
        </p:nvSpPr>
        <p:spPr bwMode="auto">
          <a:xfrm>
            <a:off x="323850" y="2355850"/>
            <a:ext cx="2932113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EEFF4B"/>
                </a:solidFill>
                <a:latin typeface="Limon R1" charset="0"/>
              </a:rPr>
              <a:t>k 7 s y</a:t>
            </a:r>
          </a:p>
        </p:txBody>
      </p:sp>
      <p:sp>
        <p:nvSpPr>
          <p:cNvPr id="490728" name="Rectangle 232"/>
          <p:cNvSpPr>
            <a:spLocks noChangeArrowheads="1"/>
          </p:cNvSpPr>
          <p:nvPr/>
        </p:nvSpPr>
        <p:spPr bwMode="auto">
          <a:xfrm>
            <a:off x="458788" y="35194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0">
                <a:solidFill>
                  <a:srgbClr val="00FF00"/>
                </a:solidFill>
                <a:latin typeface="Limon R1" charset="0"/>
              </a:rPr>
              <a:t>7 = 4 ÷ 3</a:t>
            </a:r>
            <a:r>
              <a:rPr lang="en-US" sz="5400" b="0">
                <a:solidFill>
                  <a:srgbClr val="00FF00"/>
                </a:solidFill>
                <a:latin typeface="Times" charset="0"/>
              </a:rPr>
              <a:t> </a:t>
            </a:r>
          </a:p>
        </p:txBody>
      </p:sp>
      <p:sp>
        <p:nvSpPr>
          <p:cNvPr id="490732" name="Rectangle 236"/>
          <p:cNvSpPr>
            <a:spLocks noChangeArrowheads="1"/>
          </p:cNvSpPr>
          <p:nvPr/>
        </p:nvSpPr>
        <p:spPr bwMode="auto">
          <a:xfrm>
            <a:off x="5930900" y="713845"/>
            <a:ext cx="511175" cy="3585106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33" name="Text Box 237"/>
          <p:cNvSpPr txBox="1">
            <a:spLocks noChangeArrowheads="1"/>
          </p:cNvSpPr>
          <p:nvPr/>
        </p:nvSpPr>
        <p:spPr bwMode="auto">
          <a:xfrm rot="-5400000">
            <a:off x="4885531" y="2510632"/>
            <a:ext cx="2427287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EEFF4B"/>
                </a:solidFill>
                <a:latin typeface="Limon R1" charset="0"/>
              </a:rPr>
              <a:t>sgÁmTaMg 3</a:t>
            </a:r>
          </a:p>
        </p:txBody>
      </p:sp>
      <p:sp>
        <p:nvSpPr>
          <p:cNvPr id="490734" name="Rectangle 238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35" name="Rectangle 239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36" name="Text Box 240"/>
          <p:cNvSpPr txBox="1">
            <a:spLocks noChangeArrowheads="1"/>
          </p:cNvSpPr>
          <p:nvPr/>
        </p:nvSpPr>
        <p:spPr bwMode="auto">
          <a:xfrm rot="-5385664">
            <a:off x="5865812" y="4260851"/>
            <a:ext cx="587375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EEFF4B"/>
                </a:solidFill>
                <a:latin typeface="Limon R1" charset="0"/>
              </a:rPr>
              <a:t>s</a:t>
            </a:r>
          </a:p>
        </p:txBody>
      </p:sp>
      <p:sp>
        <p:nvSpPr>
          <p:cNvPr id="490737" name="Text Box 241"/>
          <p:cNvSpPr txBox="1">
            <a:spLocks noChangeArrowheads="1"/>
          </p:cNvSpPr>
          <p:nvPr/>
        </p:nvSpPr>
        <p:spPr bwMode="auto">
          <a:xfrm rot="-5400000">
            <a:off x="5960268" y="5288757"/>
            <a:ext cx="487363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EEFF4B"/>
                </a:solidFill>
                <a:latin typeface="Limon R1" charset="0"/>
              </a:rPr>
              <a:t>y</a:t>
            </a:r>
          </a:p>
        </p:txBody>
      </p:sp>
      <p:sp>
        <p:nvSpPr>
          <p:cNvPr id="490738" name="Rectangle 242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39" name="Text Box 243"/>
          <p:cNvSpPr txBox="1">
            <a:spLocks noChangeArrowheads="1"/>
          </p:cNvSpPr>
          <p:nvPr/>
        </p:nvSpPr>
        <p:spPr bwMode="auto">
          <a:xfrm rot="-5388536">
            <a:off x="2761457" y="3794919"/>
            <a:ext cx="1966912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EEFF4B"/>
                </a:solidFill>
                <a:latin typeface="Limon R1" charset="0"/>
              </a:rPr>
              <a:t>mnusS 4 nak;</a:t>
            </a:r>
          </a:p>
        </p:txBody>
      </p:sp>
      <p:sp>
        <p:nvSpPr>
          <p:cNvPr id="490740" name="Rectangle 244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41" name="Rectangle 245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42" name="Rectangle 246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43" name="Rectangle 247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44" name="Text Box 248"/>
          <p:cNvSpPr txBox="1">
            <a:spLocks noChangeArrowheads="1"/>
          </p:cNvSpPr>
          <p:nvPr/>
        </p:nvSpPr>
        <p:spPr bwMode="auto">
          <a:xfrm rot="-5400000">
            <a:off x="3471068" y="935832"/>
            <a:ext cx="398463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EEFF4B"/>
                </a:solidFill>
                <a:latin typeface="Limon R1" charset="0"/>
              </a:rPr>
              <a:t>b</a:t>
            </a:r>
          </a:p>
        </p:txBody>
      </p:sp>
      <p:sp>
        <p:nvSpPr>
          <p:cNvPr id="490745" name="Freeform 249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46" name="Rectangle 250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47" name="Rectangle 251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48" name="Rectangle 252"/>
          <p:cNvSpPr>
            <a:spLocks noChangeArrowheads="1"/>
          </p:cNvSpPr>
          <p:nvPr/>
        </p:nvSpPr>
        <p:spPr bwMode="auto">
          <a:xfrm>
            <a:off x="4856163" y="4170363"/>
            <a:ext cx="973137" cy="3635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Limon S1" charset="0"/>
              </a:rPr>
              <a:t>¬1500 m&gt;K&gt;s¦</a:t>
            </a:r>
          </a:p>
        </p:txBody>
      </p:sp>
      <p:sp>
        <p:nvSpPr>
          <p:cNvPr id="490749" name="Rectangle 253"/>
          <p:cNvSpPr>
            <a:spLocks noChangeArrowheads="1"/>
          </p:cNvSpPr>
          <p:nvPr/>
        </p:nvSpPr>
        <p:spPr bwMode="auto">
          <a:xfrm>
            <a:off x="7245350" y="4302125"/>
            <a:ext cx="885825" cy="3635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Limon S1" charset="0"/>
              </a:rPr>
              <a:t>¬500 m&gt;K&gt;s¦</a:t>
            </a:r>
          </a:p>
        </p:txBody>
      </p:sp>
      <p:sp>
        <p:nvSpPr>
          <p:cNvPr id="490750" name="Rectangle 254"/>
          <p:cNvSpPr>
            <a:spLocks noChangeArrowheads="1"/>
          </p:cNvSpPr>
          <p:nvPr/>
        </p:nvSpPr>
        <p:spPr bwMode="auto">
          <a:xfrm>
            <a:off x="7248525" y="1152525"/>
            <a:ext cx="974725" cy="3635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Limon S1" charset="0"/>
              </a:rPr>
              <a:t>¬1000 m&gt;K&gt;s¦</a:t>
            </a:r>
          </a:p>
        </p:txBody>
      </p:sp>
      <p:sp>
        <p:nvSpPr>
          <p:cNvPr id="490752" name="Rectangle 256"/>
          <p:cNvSpPr>
            <a:spLocks noChangeArrowheads="1"/>
          </p:cNvSpPr>
          <p:nvPr/>
        </p:nvSpPr>
        <p:spPr bwMode="auto">
          <a:xfrm>
            <a:off x="3135313" y="463550"/>
            <a:ext cx="2587625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53" name="Rectangle 257"/>
          <p:cNvSpPr>
            <a:spLocks noChangeArrowheads="1"/>
          </p:cNvSpPr>
          <p:nvPr/>
        </p:nvSpPr>
        <p:spPr bwMode="auto">
          <a:xfrm>
            <a:off x="3152775" y="2001838"/>
            <a:ext cx="2570163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90755" name="Rectangle 259"/>
          <p:cNvSpPr>
            <a:spLocks noChangeArrowheads="1"/>
          </p:cNvSpPr>
          <p:nvPr/>
        </p:nvSpPr>
        <p:spPr bwMode="auto">
          <a:xfrm>
            <a:off x="5840413" y="4341813"/>
            <a:ext cx="2290762" cy="62865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56" name="Rectangle 260"/>
          <p:cNvSpPr>
            <a:spLocks noChangeArrowheads="1"/>
          </p:cNvSpPr>
          <p:nvPr/>
        </p:nvSpPr>
        <p:spPr bwMode="auto">
          <a:xfrm>
            <a:off x="6000750" y="5045075"/>
            <a:ext cx="2032000" cy="132873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57" name="Text Box 261"/>
          <p:cNvSpPr txBox="1">
            <a:spLocks noChangeArrowheads="1"/>
          </p:cNvSpPr>
          <p:nvPr/>
        </p:nvSpPr>
        <p:spPr bwMode="auto">
          <a:xfrm>
            <a:off x="1790700" y="0"/>
            <a:ext cx="5957888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elakub,tiþ - vivrN³ 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490761" name="Oval 265"/>
          <p:cNvSpPr>
            <a:spLocks noChangeArrowheads="1"/>
          </p:cNvSpPr>
          <p:nvPr/>
        </p:nvSpPr>
        <p:spPr bwMode="auto">
          <a:xfrm>
            <a:off x="3905250" y="33464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0769" name="Group 273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490770" name="AutoShape 274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1" name="Rectangle 275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2" name="Line 276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3" name="Line 277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4" name="Line 278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5" name="Line 279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6" name="Line 280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7" name="Rectangle 281"/>
            <p:cNvSpPr>
              <a:spLocks noChangeArrowheads="1"/>
            </p:cNvSpPr>
            <p:nvPr/>
          </p:nvSpPr>
          <p:spPr bwMode="auto">
            <a:xfrm>
              <a:off x="5140" y="2547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778" name="Rectangle 282"/>
            <p:cNvSpPr>
              <a:spLocks noChangeArrowheads="1"/>
            </p:cNvSpPr>
            <p:nvPr/>
          </p:nvSpPr>
          <p:spPr bwMode="auto">
            <a:xfrm>
              <a:off x="5190" y="2635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779" name="Rectangle 283"/>
            <p:cNvSpPr>
              <a:spLocks noChangeArrowheads="1"/>
            </p:cNvSpPr>
            <p:nvPr/>
          </p:nvSpPr>
          <p:spPr bwMode="auto">
            <a:xfrm>
              <a:off x="5145" y="2723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780" name="Rectangle 284"/>
            <p:cNvSpPr>
              <a:spLocks noChangeArrowheads="1"/>
            </p:cNvSpPr>
            <p:nvPr/>
          </p:nvSpPr>
          <p:spPr bwMode="auto">
            <a:xfrm>
              <a:off x="5107" y="2811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0781" name="Rectangle 285"/>
            <p:cNvSpPr>
              <a:spLocks noChangeArrowheads="1"/>
            </p:cNvSpPr>
            <p:nvPr/>
          </p:nvSpPr>
          <p:spPr bwMode="auto">
            <a:xfrm>
              <a:off x="5061" y="2160"/>
              <a:ext cx="114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2000">
                <a:solidFill>
                  <a:srgbClr val="000000"/>
                </a:solidFill>
                <a:latin typeface="Limon S1" charset="0"/>
              </a:endParaRPr>
            </a:p>
          </p:txBody>
        </p:sp>
        <p:sp>
          <p:nvSpPr>
            <p:cNvPr id="490782" name="Rectangle 286"/>
            <p:cNvSpPr>
              <a:spLocks noChangeArrowheads="1"/>
            </p:cNvSpPr>
            <p:nvPr/>
          </p:nvSpPr>
          <p:spPr bwMode="auto">
            <a:xfrm>
              <a:off x="5154" y="2363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490783" name="Rectangle 28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84" name="Rectangle 288"/>
            <p:cNvSpPr>
              <a:spLocks noChangeArrowheads="1"/>
            </p:cNvSpPr>
            <p:nvPr/>
          </p:nvSpPr>
          <p:spPr bwMode="auto">
            <a:xfrm>
              <a:off x="5125" y="2447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490785" name="Line 28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86" name="Line 29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87" name="Rectangle 29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88" name="Rectangle 29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89" name="Rectangle 293"/>
            <p:cNvSpPr>
              <a:spLocks noChangeArrowheads="1"/>
            </p:cNvSpPr>
            <p:nvPr/>
          </p:nvSpPr>
          <p:spPr bwMode="auto">
            <a:xfrm>
              <a:off x="5184" y="2277"/>
              <a:ext cx="114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endParaRPr>
            </a:p>
          </p:txBody>
        </p:sp>
      </p:grpSp>
      <p:sp>
        <p:nvSpPr>
          <p:cNvPr id="490791" name="Text Box 295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90799" name="AutoShape 303"/>
          <p:cNvSpPr>
            <a:spLocks noChangeArrowheads="1"/>
          </p:cNvSpPr>
          <p:nvPr/>
        </p:nvSpPr>
        <p:spPr bwMode="auto">
          <a:xfrm>
            <a:off x="5092700" y="2135188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800" name="AutoShape 304"/>
          <p:cNvSpPr>
            <a:spLocks noChangeArrowheads="1"/>
          </p:cNvSpPr>
          <p:nvPr/>
        </p:nvSpPr>
        <p:spPr bwMode="auto">
          <a:xfrm>
            <a:off x="5114925" y="4994275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807" name="Rectangle 31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70</a:t>
            </a:r>
          </a:p>
        </p:txBody>
      </p:sp>
      <p:grpSp>
        <p:nvGrpSpPr>
          <p:cNvPr id="490822" name="Group 326"/>
          <p:cNvGrpSpPr>
            <a:grpSpLocks/>
          </p:cNvGrpSpPr>
          <p:nvPr/>
        </p:nvGrpSpPr>
        <p:grpSpPr bwMode="auto">
          <a:xfrm>
            <a:off x="5248276" y="5106990"/>
            <a:ext cx="392113" cy="412750"/>
            <a:chOff x="1609" y="1232"/>
            <a:chExt cx="247" cy="260"/>
          </a:xfrm>
        </p:grpSpPr>
        <p:grpSp>
          <p:nvGrpSpPr>
            <p:cNvPr id="490823" name="Group 327"/>
            <p:cNvGrpSpPr>
              <a:grpSpLocks/>
            </p:cNvGrpSpPr>
            <p:nvPr/>
          </p:nvGrpSpPr>
          <p:grpSpPr bwMode="auto">
            <a:xfrm>
              <a:off x="1620" y="1232"/>
              <a:ext cx="236" cy="260"/>
              <a:chOff x="1557" y="1007"/>
              <a:chExt cx="2105" cy="1949"/>
            </a:xfrm>
          </p:grpSpPr>
          <p:grpSp>
            <p:nvGrpSpPr>
              <p:cNvPr id="490825" name="Group 329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490826" name="Freeform 330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27" name="Freeform 331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90829" name="Freeform 333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0830" name="Freeform 334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0831" name="Freeform 335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0832" name="Freeform 336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0833" name="Freeform 337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90834" name="Rectangle 338"/>
            <p:cNvSpPr>
              <a:spLocks noChangeArrowheads="1"/>
            </p:cNvSpPr>
            <p:nvPr/>
          </p:nvSpPr>
          <p:spPr bwMode="auto">
            <a:xfrm>
              <a:off x="1609" y="1237"/>
              <a:ext cx="216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2115817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i="1">
                  <a:solidFill>
                    <a:schemeClr val="bg2"/>
                  </a:solidFill>
                  <a:latin typeface="Kosher-Normal" charset="0"/>
                </a:rPr>
                <a:t>LC</a:t>
              </a:r>
              <a:endParaRPr lang="en-US" sz="1600" b="0" i="1">
                <a:solidFill>
                  <a:schemeClr val="bg2"/>
                </a:solidFill>
                <a:latin typeface="Helvetica" charset="0"/>
              </a:endParaRPr>
            </a:p>
          </p:txBody>
        </p:sp>
      </p:grpSp>
      <p:grpSp>
        <p:nvGrpSpPr>
          <p:cNvPr id="490861" name="Group 365"/>
          <p:cNvGrpSpPr>
            <a:grpSpLocks/>
          </p:cNvGrpSpPr>
          <p:nvPr/>
        </p:nvGrpSpPr>
        <p:grpSpPr bwMode="auto">
          <a:xfrm>
            <a:off x="5106988" y="2206625"/>
            <a:ext cx="673100" cy="442912"/>
            <a:chOff x="3183" y="842"/>
            <a:chExt cx="424" cy="279"/>
          </a:xfrm>
        </p:grpSpPr>
        <p:grpSp>
          <p:nvGrpSpPr>
            <p:cNvPr id="490809" name="Group 313"/>
            <p:cNvGrpSpPr>
              <a:grpSpLocks/>
            </p:cNvGrpSpPr>
            <p:nvPr/>
          </p:nvGrpSpPr>
          <p:grpSpPr bwMode="auto">
            <a:xfrm>
              <a:off x="3285" y="861"/>
              <a:ext cx="247" cy="260"/>
              <a:chOff x="1609" y="1232"/>
              <a:chExt cx="247" cy="260"/>
            </a:xfrm>
          </p:grpSpPr>
          <p:grpSp>
            <p:nvGrpSpPr>
              <p:cNvPr id="490810" name="Group 314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490812" name="Group 316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490813" name="Freeform 317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0814" name="Freeform 318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0816" name="Freeform 320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17" name="Freeform 321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18" name="Freeform 322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19" name="Freeform 323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20" name="Freeform 324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90821" name="Rectangle 32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sz="1600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490803" name="Text Box 307"/>
            <p:cNvSpPr txBox="1">
              <a:spLocks noChangeArrowheads="1"/>
            </p:cNvSpPr>
            <p:nvPr/>
          </p:nvSpPr>
          <p:spPr bwMode="auto">
            <a:xfrm>
              <a:off x="3183" y="842"/>
              <a:ext cx="424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0" i="1">
                  <a:solidFill>
                    <a:schemeClr val="tx1"/>
                  </a:solidFill>
                  <a:latin typeface="Limon R1" charset="0"/>
                </a:rPr>
                <a:t>tG</a:t>
              </a:r>
            </a:p>
          </p:txBody>
        </p:sp>
      </p:grpSp>
      <p:grpSp>
        <p:nvGrpSpPr>
          <p:cNvPr id="490863" name="Group 367"/>
          <p:cNvGrpSpPr>
            <a:grpSpLocks/>
          </p:cNvGrpSpPr>
          <p:nvPr/>
        </p:nvGrpSpPr>
        <p:grpSpPr bwMode="auto">
          <a:xfrm>
            <a:off x="7491413" y="2239963"/>
            <a:ext cx="673100" cy="433388"/>
            <a:chOff x="3580" y="682"/>
            <a:chExt cx="424" cy="273"/>
          </a:xfrm>
        </p:grpSpPr>
        <p:grpSp>
          <p:nvGrpSpPr>
            <p:cNvPr id="490864" name="Group 368"/>
            <p:cNvGrpSpPr>
              <a:grpSpLocks/>
            </p:cNvGrpSpPr>
            <p:nvPr/>
          </p:nvGrpSpPr>
          <p:grpSpPr bwMode="auto">
            <a:xfrm>
              <a:off x="3680" y="695"/>
              <a:ext cx="298" cy="260"/>
              <a:chOff x="1609" y="1232"/>
              <a:chExt cx="298" cy="260"/>
            </a:xfrm>
          </p:grpSpPr>
          <p:grpSp>
            <p:nvGrpSpPr>
              <p:cNvPr id="490865" name="Group 369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490867" name="Group 371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490868" name="Freeform 372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0869" name="Freeform 373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0871" name="Freeform 375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72" name="Freeform 376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73" name="Freeform 377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74" name="Freeform 378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75" name="Freeform 379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90876" name="Rectangle 380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9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sz="1600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490877" name="Text Box 381"/>
            <p:cNvSpPr txBox="1">
              <a:spLocks noChangeArrowheads="1"/>
            </p:cNvSpPr>
            <p:nvPr/>
          </p:nvSpPr>
          <p:spPr bwMode="auto">
            <a:xfrm>
              <a:off x="3580" y="682"/>
              <a:ext cx="424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0" i="1">
                  <a:solidFill>
                    <a:schemeClr val="tx1"/>
                  </a:solidFill>
                  <a:latin typeface="Limon R1" charset="0"/>
                </a:rPr>
                <a:t>tf</a:t>
              </a:r>
              <a:endParaRPr lang="en-US" i="1"/>
            </a:p>
          </p:txBody>
        </p:sp>
      </p:grpSp>
      <p:sp>
        <p:nvSpPr>
          <p:cNvPr id="490804" name="Text Box 308"/>
          <p:cNvSpPr txBox="1">
            <a:spLocks noChangeArrowheads="1"/>
          </p:cNvSpPr>
          <p:nvPr/>
        </p:nvSpPr>
        <p:spPr bwMode="auto">
          <a:xfrm>
            <a:off x="5070475" y="5089525"/>
            <a:ext cx="673100" cy="396875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1">
                <a:solidFill>
                  <a:schemeClr val="tx1"/>
                </a:solidFill>
                <a:latin typeface="Limon R1" charset="0"/>
              </a:rPr>
              <a:t>td</a:t>
            </a:r>
          </a:p>
        </p:txBody>
      </p:sp>
      <p:sp>
        <p:nvSpPr>
          <p:cNvPr id="490879" name="Text Box 383"/>
          <p:cNvSpPr txBox="1">
            <a:spLocks noChangeArrowheads="1"/>
          </p:cNvSpPr>
          <p:nvPr/>
        </p:nvSpPr>
        <p:spPr bwMode="auto">
          <a:xfrm>
            <a:off x="8497888" y="6381750"/>
            <a:ext cx="519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19 </a:t>
            </a:r>
          </a:p>
        </p:txBody>
      </p:sp>
      <p:grpSp>
        <p:nvGrpSpPr>
          <p:cNvPr id="490921" name="Group 425"/>
          <p:cNvGrpSpPr>
            <a:grpSpLocks/>
          </p:cNvGrpSpPr>
          <p:nvPr/>
        </p:nvGrpSpPr>
        <p:grpSpPr bwMode="auto">
          <a:xfrm>
            <a:off x="7512050" y="2168525"/>
            <a:ext cx="1158875" cy="698500"/>
            <a:chOff x="4732" y="1366"/>
            <a:chExt cx="730" cy="440"/>
          </a:xfrm>
        </p:grpSpPr>
        <p:sp>
          <p:nvSpPr>
            <p:cNvPr id="490802" name="AutoShape 306"/>
            <p:cNvSpPr>
              <a:spLocks noChangeArrowheads="1"/>
            </p:cNvSpPr>
            <p:nvPr/>
          </p:nvSpPr>
          <p:spPr bwMode="auto">
            <a:xfrm>
              <a:off x="4732" y="1366"/>
              <a:ext cx="426" cy="374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920" name="Text Box 424"/>
            <p:cNvSpPr txBox="1">
              <a:spLocks noChangeArrowheads="1"/>
            </p:cNvSpPr>
            <p:nvPr/>
          </p:nvSpPr>
          <p:spPr bwMode="auto">
            <a:xfrm>
              <a:off x="5130" y="1575"/>
              <a:ext cx="3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  <a:latin typeface="Arial" charset="0"/>
                </a:rPr>
                <a:t>…</a:t>
              </a:r>
              <a:endParaRPr lang="en-US">
                <a:latin typeface="Arial" charset="0"/>
              </a:endParaRPr>
            </a:p>
          </p:txBody>
        </p:sp>
      </p:grpSp>
      <p:sp>
        <p:nvSpPr>
          <p:cNvPr id="490924" name="Text Box 428"/>
          <p:cNvSpPr txBox="1">
            <a:spLocks noChangeArrowheads="1"/>
          </p:cNvSpPr>
          <p:nvPr/>
        </p:nvSpPr>
        <p:spPr bwMode="auto">
          <a:xfrm>
            <a:off x="4105275" y="627063"/>
            <a:ext cx="1423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mnusSRbus nigmunsSRsIdMbUg</a:t>
            </a:r>
            <a:r>
              <a:rPr lang="en-US" sz="800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600"/>
          </a:p>
        </p:txBody>
      </p:sp>
      <p:sp>
        <p:nvSpPr>
          <p:cNvPr id="490922" name="Text Box 426"/>
          <p:cNvSpPr txBox="1">
            <a:spLocks noChangeArrowheads="1"/>
          </p:cNvSpPr>
          <p:nvPr/>
        </p:nvSpPr>
        <p:spPr bwMode="auto">
          <a:xfrm>
            <a:off x="8018463" y="3348038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  <a:endParaRPr lang="en-US"/>
          </a:p>
        </p:txBody>
      </p:sp>
      <p:sp>
        <p:nvSpPr>
          <p:cNvPr id="490923" name="Text Box 427"/>
          <p:cNvSpPr txBox="1">
            <a:spLocks noChangeArrowheads="1"/>
          </p:cNvSpPr>
          <p:nvPr/>
        </p:nvSpPr>
        <p:spPr bwMode="auto">
          <a:xfrm>
            <a:off x="4219575" y="484188"/>
            <a:ext cx="7477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Limon S1" charset="0"/>
              </a:rPr>
              <a:t>karbegáIt</a:t>
            </a:r>
          </a:p>
        </p:txBody>
      </p:sp>
      <p:sp>
        <p:nvSpPr>
          <p:cNvPr id="490759" name="Oval 263"/>
          <p:cNvSpPr>
            <a:spLocks noChangeArrowheads="1"/>
          </p:cNvSpPr>
          <p:nvPr/>
        </p:nvSpPr>
        <p:spPr bwMode="auto">
          <a:xfrm>
            <a:off x="3916363" y="4603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925" name="Text Box 429"/>
          <p:cNvSpPr txBox="1">
            <a:spLocks noChangeArrowheads="1"/>
          </p:cNvSpPr>
          <p:nvPr/>
        </p:nvSpPr>
        <p:spPr bwMode="auto">
          <a:xfrm>
            <a:off x="4376738" y="769938"/>
            <a:ext cx="5667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)abdMbUg</a:t>
            </a:r>
            <a:endParaRPr lang="en-US" sz="1600"/>
          </a:p>
        </p:txBody>
      </p:sp>
      <p:sp>
        <p:nvSpPr>
          <p:cNvPr id="490926" name="Text Box 430"/>
          <p:cNvSpPr txBox="1">
            <a:spLocks noChangeArrowheads="1"/>
          </p:cNvSpPr>
          <p:nvPr/>
        </p:nvSpPr>
        <p:spPr bwMode="auto">
          <a:xfrm>
            <a:off x="4248150" y="922338"/>
            <a:ext cx="1042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dMNwgl¥dMbUg</a:t>
            </a:r>
            <a:r>
              <a:rPr lang="en-US" sz="800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600"/>
          </a:p>
        </p:txBody>
      </p:sp>
      <p:sp>
        <p:nvSpPr>
          <p:cNvPr id="490927" name="Text Box 431"/>
          <p:cNvSpPr txBox="1">
            <a:spLocks noChangeArrowheads="1"/>
          </p:cNvSpPr>
          <p:nvPr/>
        </p:nvSpPr>
        <p:spPr bwMode="auto">
          <a:xfrm>
            <a:off x="4262438" y="1060450"/>
            <a:ext cx="7762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RKYsardMbUg</a:t>
            </a:r>
            <a:endParaRPr lang="en-US" sz="1600"/>
          </a:p>
        </p:txBody>
      </p:sp>
      <p:sp>
        <p:nvSpPr>
          <p:cNvPr id="490928" name="Text Box 432"/>
          <p:cNvSpPr txBox="1">
            <a:spLocks noChangeArrowheads="1"/>
          </p:cNvSpPr>
          <p:nvPr/>
        </p:nvSpPr>
        <p:spPr bwMode="auto">
          <a:xfrm>
            <a:off x="4238625" y="1408113"/>
            <a:ext cx="871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TwkCMnn;¼\nÞFnU</a:t>
            </a:r>
            <a:r>
              <a:rPr lang="en-US" sz="800">
                <a:solidFill>
                  <a:srgbClr val="000000"/>
                </a:solidFill>
                <a:latin typeface="Helvetica" charset="0"/>
              </a:rPr>
              <a:t> </a:t>
            </a:r>
          </a:p>
        </p:txBody>
      </p:sp>
      <p:sp>
        <p:nvSpPr>
          <p:cNvPr id="490929" name="Text Box 433"/>
          <p:cNvSpPr txBox="1">
            <a:spLocks noChangeArrowheads="1"/>
          </p:cNvSpPr>
          <p:nvPr/>
        </p:nvSpPr>
        <p:spPr bwMode="auto">
          <a:xfrm>
            <a:off x="4295775" y="1246188"/>
            <a:ext cx="776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XatkrdMbUg</a:t>
            </a:r>
            <a:r>
              <a:rPr lang="en-US" sz="800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600"/>
          </a:p>
        </p:txBody>
      </p:sp>
      <p:sp>
        <p:nvSpPr>
          <p:cNvPr id="490930" name="Text Box 434"/>
          <p:cNvSpPr txBox="1">
            <a:spLocks noChangeArrowheads="1"/>
          </p:cNvSpPr>
          <p:nvPr/>
        </p:nvSpPr>
        <p:spPr bwMode="auto">
          <a:xfrm>
            <a:off x="4238625" y="1574800"/>
            <a:ext cx="776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b:m)abil</a:t>
            </a:r>
            <a:r>
              <a:rPr lang="en-US" sz="800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600"/>
          </a:p>
        </p:txBody>
      </p:sp>
      <p:sp>
        <p:nvSpPr>
          <p:cNvPr id="490932" name="Rectangle 436"/>
          <p:cNvSpPr>
            <a:spLocks noChangeArrowheads="1"/>
          </p:cNvSpPr>
          <p:nvPr/>
        </p:nvSpPr>
        <p:spPr bwMode="auto">
          <a:xfrm>
            <a:off x="514350" y="0"/>
            <a:ext cx="708025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490938" name="Text Box 442"/>
          <p:cNvSpPr txBox="1">
            <a:spLocks noChangeArrowheads="1"/>
          </p:cNvSpPr>
          <p:nvPr/>
        </p:nvSpPr>
        <p:spPr bwMode="auto">
          <a:xfrm>
            <a:off x="8086725" y="3509963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 </a:t>
            </a:r>
            <a:endParaRPr lang="en-US"/>
          </a:p>
        </p:txBody>
      </p:sp>
      <p:sp>
        <p:nvSpPr>
          <p:cNvPr id="490939" name="Rectangle 443"/>
          <p:cNvSpPr>
            <a:spLocks noChangeArrowheads="1"/>
          </p:cNvSpPr>
          <p:nvPr/>
        </p:nvSpPr>
        <p:spPr bwMode="auto">
          <a:xfrm>
            <a:off x="8121650" y="3678238"/>
            <a:ext cx="58578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eQIqáag </a:t>
            </a:r>
          </a:p>
        </p:txBody>
      </p:sp>
      <p:sp>
        <p:nvSpPr>
          <p:cNvPr id="490940" name="Rectangle 444"/>
          <p:cNvSpPr>
            <a:spLocks noChangeArrowheads="1"/>
          </p:cNvSpPr>
          <p:nvPr/>
        </p:nvSpPr>
        <p:spPr bwMode="auto">
          <a:xfrm>
            <a:off x="8140700" y="3836988"/>
            <a:ext cx="511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BYkCMnuM </a:t>
            </a:r>
          </a:p>
        </p:txBody>
      </p:sp>
      <p:sp>
        <p:nvSpPr>
          <p:cNvPr id="490941" name="Rectangle 445"/>
          <p:cNvSpPr>
            <a:spLocks noChangeArrowheads="1"/>
          </p:cNvSpPr>
          <p:nvPr/>
        </p:nvSpPr>
        <p:spPr bwMode="auto">
          <a:xfrm>
            <a:off x="8135938" y="3975100"/>
            <a:ext cx="546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dMNwgl¥ </a:t>
            </a:r>
          </a:p>
        </p:txBody>
      </p:sp>
      <p:sp>
        <p:nvSpPr>
          <p:cNvPr id="490942" name="Rectangle 446"/>
          <p:cNvSpPr>
            <a:spLocks noChangeArrowheads="1"/>
          </p:cNvSpPr>
          <p:nvPr/>
        </p:nvSpPr>
        <p:spPr bwMode="auto">
          <a:xfrm>
            <a:off x="8053388" y="4108450"/>
            <a:ext cx="815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kic©karBYksavk</a:t>
            </a:r>
          </a:p>
        </p:txBody>
      </p:sp>
      <p:sp>
        <p:nvSpPr>
          <p:cNvPr id="490944" name="Rectangle 448"/>
          <p:cNvSpPr>
            <a:spLocks noChangeArrowheads="1"/>
          </p:cNvSpPr>
          <p:nvPr/>
        </p:nvSpPr>
        <p:spPr bwMode="auto">
          <a:xfrm>
            <a:off x="8180388" y="4279900"/>
            <a:ext cx="4746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sMbuRt </a:t>
            </a:r>
          </a:p>
        </p:txBody>
      </p:sp>
      <p:sp>
        <p:nvSpPr>
          <p:cNvPr id="490945" name="Rectangle 449"/>
          <p:cNvSpPr>
            <a:spLocks noChangeArrowheads="1"/>
          </p:cNvSpPr>
          <p:nvPr/>
        </p:nvSpPr>
        <p:spPr bwMode="auto">
          <a:xfrm>
            <a:off x="8218488" y="4400550"/>
            <a:ext cx="5270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 vivrN³ </a:t>
            </a:r>
          </a:p>
        </p:txBody>
      </p:sp>
      <p:sp>
        <p:nvSpPr>
          <p:cNvPr id="490946" name="Text Box 450"/>
          <p:cNvSpPr txBox="1">
            <a:spLocks noChangeArrowheads="1"/>
          </p:cNvSpPr>
          <p:nvPr/>
        </p:nvSpPr>
        <p:spPr bwMode="auto">
          <a:xfrm>
            <a:off x="6581775" y="479425"/>
            <a:ext cx="8810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Limon S1" charset="0"/>
              </a:rPr>
              <a:t>GnaFibetyü</a:t>
            </a:r>
          </a:p>
        </p:txBody>
      </p:sp>
      <p:sp>
        <p:nvSpPr>
          <p:cNvPr id="490947" name="Text Box 451"/>
          <p:cNvSpPr txBox="1">
            <a:spLocks noChangeArrowheads="1"/>
          </p:cNvSpPr>
          <p:nvPr/>
        </p:nvSpPr>
        <p:spPr bwMode="auto">
          <a:xfrm>
            <a:off x="6581775" y="1193800"/>
            <a:ext cx="7477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Limon S1" charset="0"/>
              </a:rPr>
              <a:t>esþc</a:t>
            </a:r>
          </a:p>
        </p:txBody>
      </p:sp>
      <p:sp>
        <p:nvSpPr>
          <p:cNvPr id="490948" name="Text Box 452"/>
          <p:cNvSpPr txBox="1">
            <a:spLocks noChangeArrowheads="1"/>
          </p:cNvSpPr>
          <p:nvPr/>
        </p:nvSpPr>
        <p:spPr bwMode="auto">
          <a:xfrm>
            <a:off x="6515100" y="3165475"/>
            <a:ext cx="1023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Limon S1" charset="0"/>
              </a:rPr>
              <a:t>RKacab;CaeQøIy</a:t>
            </a:r>
          </a:p>
        </p:txBody>
      </p:sp>
      <p:sp>
        <p:nvSpPr>
          <p:cNvPr id="490949" name="Text Box 453"/>
          <p:cNvSpPr txBox="1">
            <a:spLocks noChangeArrowheads="1"/>
          </p:cNvSpPr>
          <p:nvPr/>
        </p:nvSpPr>
        <p:spPr bwMode="auto">
          <a:xfrm>
            <a:off x="4419600" y="3600450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Limon S1" charset="0"/>
              </a:rPr>
              <a:t>TasPaB</a:t>
            </a:r>
          </a:p>
        </p:txBody>
      </p:sp>
      <p:sp>
        <p:nvSpPr>
          <p:cNvPr id="490950" name="Text Box 454"/>
          <p:cNvSpPr txBox="1">
            <a:spLocks noChangeArrowheads="1"/>
          </p:cNvSpPr>
          <p:nvPr/>
        </p:nvSpPr>
        <p:spPr bwMode="auto">
          <a:xfrm>
            <a:off x="4410075" y="3776663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Limon S1" charset="0"/>
              </a:rPr>
              <a:t>430</a:t>
            </a:r>
          </a:p>
        </p:txBody>
      </p:sp>
      <p:sp>
        <p:nvSpPr>
          <p:cNvPr id="490951" name="Text Box 455"/>
          <p:cNvSpPr txBox="1">
            <a:spLocks noChangeArrowheads="1"/>
          </p:cNvSpPr>
          <p:nvPr/>
        </p:nvSpPr>
        <p:spPr bwMode="auto">
          <a:xfrm>
            <a:off x="4329113" y="3367088"/>
            <a:ext cx="590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Limon S1" charset="0"/>
              </a:rPr>
              <a:t>y:UEsb</a:t>
            </a:r>
          </a:p>
        </p:txBody>
      </p:sp>
      <p:sp>
        <p:nvSpPr>
          <p:cNvPr id="490952" name="Text Box 456"/>
          <p:cNvSpPr txBox="1">
            <a:spLocks noChangeArrowheads="1"/>
          </p:cNvSpPr>
          <p:nvPr/>
        </p:nvSpPr>
        <p:spPr bwMode="auto">
          <a:xfrm>
            <a:off x="4457700" y="2952750"/>
            <a:ext cx="423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Limon S1" charset="0"/>
              </a:rPr>
              <a:t>12</a:t>
            </a:r>
          </a:p>
        </p:txBody>
      </p:sp>
      <p:sp>
        <p:nvSpPr>
          <p:cNvPr id="490953" name="Text Box 457"/>
          <p:cNvSpPr txBox="1">
            <a:spLocks noChangeArrowheads="1"/>
          </p:cNvSpPr>
          <p:nvPr/>
        </p:nvSpPr>
        <p:spPr bwMode="auto">
          <a:xfrm>
            <a:off x="4448175" y="2757488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Limon S1" charset="0"/>
              </a:rPr>
              <a:t>y- G</a:t>
            </a:r>
          </a:p>
        </p:txBody>
      </p:sp>
      <p:sp>
        <p:nvSpPr>
          <p:cNvPr id="490954" name="Text Box 458"/>
          <p:cNvSpPr txBox="1">
            <a:spLocks noChangeArrowheads="1"/>
          </p:cNvSpPr>
          <p:nvPr/>
        </p:nvSpPr>
        <p:spPr bwMode="auto">
          <a:xfrm>
            <a:off x="4457700" y="2576513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Limon S1" charset="0"/>
              </a:rPr>
              <a:t>G- G</a:t>
            </a:r>
          </a:p>
        </p:txBody>
      </p:sp>
      <p:sp>
        <p:nvSpPr>
          <p:cNvPr id="490955" name="Text Box 459"/>
          <p:cNvSpPr txBox="1">
            <a:spLocks noChangeArrowheads="1"/>
          </p:cNvSpPr>
          <p:nvPr/>
        </p:nvSpPr>
        <p:spPr bwMode="auto">
          <a:xfrm>
            <a:off x="4338638" y="2390775"/>
            <a:ext cx="6905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Limon S1" charset="0"/>
              </a:rPr>
              <a:t>Td- BU- Br</a:t>
            </a:r>
          </a:p>
        </p:txBody>
      </p:sp>
      <p:sp>
        <p:nvSpPr>
          <p:cNvPr id="490956" name="Text Box 460"/>
          <p:cNvSpPr txBox="1">
            <a:spLocks noChangeArrowheads="1"/>
          </p:cNvSpPr>
          <p:nvPr/>
        </p:nvSpPr>
        <p:spPr bwMode="auto">
          <a:xfrm>
            <a:off x="4276725" y="2181225"/>
            <a:ext cx="876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Limon S1" charset="0"/>
              </a:rPr>
              <a:t>karRtas;ehA</a:t>
            </a:r>
          </a:p>
        </p:txBody>
      </p:sp>
      <p:sp>
        <p:nvSpPr>
          <p:cNvPr id="490760" name="Oval 264"/>
          <p:cNvSpPr>
            <a:spLocks noChangeArrowheads="1"/>
          </p:cNvSpPr>
          <p:nvPr/>
        </p:nvSpPr>
        <p:spPr bwMode="auto">
          <a:xfrm>
            <a:off x="3902075" y="195103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957" name="Text Box 461"/>
          <p:cNvSpPr txBox="1">
            <a:spLocks noChangeArrowheads="1"/>
          </p:cNvSpPr>
          <p:nvPr/>
        </p:nvSpPr>
        <p:spPr bwMode="auto">
          <a:xfrm>
            <a:off x="4295775" y="1985963"/>
            <a:ext cx="590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Limon S1" charset="0"/>
              </a:rPr>
              <a:t>G½R)ahaM</a:t>
            </a:r>
          </a:p>
        </p:txBody>
      </p:sp>
      <p:sp>
        <p:nvSpPr>
          <p:cNvPr id="490958" name="Text Box 462"/>
          <p:cNvSpPr txBox="1">
            <a:spLocks noChangeArrowheads="1"/>
          </p:cNvSpPr>
          <p:nvPr/>
        </p:nvSpPr>
        <p:spPr bwMode="auto">
          <a:xfrm>
            <a:off x="4319588" y="4176713"/>
            <a:ext cx="590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Limon S1" charset="0"/>
              </a:rPr>
              <a:t>m:Ues</a:t>
            </a:r>
          </a:p>
        </p:txBody>
      </p:sp>
      <p:sp>
        <p:nvSpPr>
          <p:cNvPr id="490959" name="Text Box 463"/>
          <p:cNvSpPr txBox="1">
            <a:spLocks noChangeArrowheads="1"/>
          </p:cNvSpPr>
          <p:nvPr/>
        </p:nvSpPr>
        <p:spPr bwMode="auto">
          <a:xfrm>
            <a:off x="4338638" y="4419600"/>
            <a:ext cx="700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Limon S1" charset="0"/>
              </a:rPr>
              <a:t>karcakecj</a:t>
            </a:r>
          </a:p>
        </p:txBody>
      </p:sp>
      <p:sp>
        <p:nvSpPr>
          <p:cNvPr id="490762" name="Oval 266"/>
          <p:cNvSpPr>
            <a:spLocks noChangeArrowheads="1"/>
          </p:cNvSpPr>
          <p:nvPr/>
        </p:nvSpPr>
        <p:spPr bwMode="auto">
          <a:xfrm>
            <a:off x="3973513" y="41560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960" name="Text Box 464"/>
          <p:cNvSpPr txBox="1">
            <a:spLocks noChangeArrowheads="1"/>
          </p:cNvSpPr>
          <p:nvPr/>
        </p:nvSpPr>
        <p:spPr bwMode="auto">
          <a:xfrm>
            <a:off x="4371975" y="4567238"/>
            <a:ext cx="700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Limon S1" charset="0"/>
              </a:rPr>
              <a:t>PñMsIuNay</a:t>
            </a:r>
          </a:p>
        </p:txBody>
      </p:sp>
      <p:sp>
        <p:nvSpPr>
          <p:cNvPr id="490961" name="Text Box 465"/>
          <p:cNvSpPr txBox="1">
            <a:spLocks noChangeArrowheads="1"/>
          </p:cNvSpPr>
          <p:nvPr/>
        </p:nvSpPr>
        <p:spPr bwMode="auto">
          <a:xfrm>
            <a:off x="4375150" y="4773613"/>
            <a:ext cx="549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sI-B-Bi</a:t>
            </a:r>
          </a:p>
        </p:txBody>
      </p:sp>
      <p:sp>
        <p:nvSpPr>
          <p:cNvPr id="490962" name="Text Box 466"/>
          <p:cNvSpPr txBox="1">
            <a:spLocks noChangeArrowheads="1"/>
          </p:cNvSpPr>
          <p:nvPr/>
        </p:nvSpPr>
        <p:spPr bwMode="auto">
          <a:xfrm>
            <a:off x="4294188" y="4945063"/>
            <a:ext cx="7731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kaeds)ana</a:t>
            </a:r>
          </a:p>
        </p:txBody>
      </p:sp>
      <p:sp>
        <p:nvSpPr>
          <p:cNvPr id="490963" name="Text Box 467"/>
          <p:cNvSpPr txBox="1">
            <a:spLocks noChangeArrowheads="1"/>
          </p:cNvSpPr>
          <p:nvPr/>
        </p:nvSpPr>
        <p:spPr bwMode="auto">
          <a:xfrm>
            <a:off x="4422775" y="5106988"/>
            <a:ext cx="31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40</a:t>
            </a:r>
          </a:p>
        </p:txBody>
      </p:sp>
      <p:sp>
        <p:nvSpPr>
          <p:cNvPr id="490964" name="Text Box 468"/>
          <p:cNvSpPr txBox="1">
            <a:spLocks noChangeArrowheads="1"/>
          </p:cNvSpPr>
          <p:nvPr/>
        </p:nvSpPr>
        <p:spPr bwMode="auto">
          <a:xfrm>
            <a:off x="4208463" y="5273675"/>
            <a:ext cx="892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esckþIGFib,ay5</a:t>
            </a:r>
          </a:p>
        </p:txBody>
      </p:sp>
      <p:sp>
        <p:nvSpPr>
          <p:cNvPr id="490965" name="Text Box 469"/>
          <p:cNvSpPr txBox="1">
            <a:spLocks noChangeArrowheads="1"/>
          </p:cNvSpPr>
          <p:nvPr/>
        </p:nvSpPr>
        <p:spPr bwMode="auto">
          <a:xfrm>
            <a:off x="4252913" y="5800725"/>
            <a:ext cx="7953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Limon S1" charset="0"/>
              </a:rPr>
              <a:t>eyrIxUr¼ éGy</a:t>
            </a:r>
          </a:p>
        </p:txBody>
      </p:sp>
      <p:sp>
        <p:nvSpPr>
          <p:cNvPr id="490763" name="Oval 267"/>
          <p:cNvSpPr>
            <a:spLocks noChangeArrowheads="1"/>
          </p:cNvSpPr>
          <p:nvPr/>
        </p:nvSpPr>
        <p:spPr bwMode="auto">
          <a:xfrm>
            <a:off x="3914775" y="555783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93" name="Text Box 297"/>
          <p:cNvSpPr txBox="1">
            <a:spLocks noChangeArrowheads="1"/>
          </p:cNvSpPr>
          <p:nvPr/>
        </p:nvSpPr>
        <p:spPr bwMode="auto">
          <a:xfrm>
            <a:off x="173038" y="5175250"/>
            <a:ext cx="4095750" cy="75882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00"/>
                </a:solidFill>
                <a:latin typeface="Limon S1" charset="0"/>
              </a:rPr>
              <a:t>sikSaCMnYy elx 04nig 31</a:t>
            </a:r>
            <a:r>
              <a:rPr lang="en-US" sz="24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90966" name="Text Box 470"/>
          <p:cNvSpPr txBox="1">
            <a:spLocks noChangeArrowheads="1"/>
          </p:cNvSpPr>
          <p:nvPr/>
        </p:nvSpPr>
        <p:spPr bwMode="auto">
          <a:xfrm>
            <a:off x="4333875" y="5572125"/>
            <a:ext cx="795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Limon S1" charset="0"/>
              </a:rPr>
              <a:t>y:UesV</a:t>
            </a:r>
          </a:p>
        </p:txBody>
      </p:sp>
      <p:sp>
        <p:nvSpPr>
          <p:cNvPr id="490967" name="Text Box 471"/>
          <p:cNvSpPr txBox="1">
            <a:spLocks noChangeArrowheads="1"/>
          </p:cNvSpPr>
          <p:nvPr/>
        </p:nvSpPr>
        <p:spPr bwMode="auto">
          <a:xfrm>
            <a:off x="4205288" y="5986463"/>
            <a:ext cx="942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Limon S1" charset="0"/>
              </a:rPr>
              <a:t>karEbgEckTwkdI</a:t>
            </a:r>
          </a:p>
        </p:txBody>
      </p:sp>
      <p:sp>
        <p:nvSpPr>
          <p:cNvPr id="490968" name="Text Box 472"/>
          <p:cNvSpPr txBox="1">
            <a:spLocks noChangeArrowheads="1"/>
          </p:cNvSpPr>
          <p:nvPr/>
        </p:nvSpPr>
        <p:spPr bwMode="auto">
          <a:xfrm>
            <a:off x="6684963" y="1350963"/>
            <a:ext cx="6651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s- d-s</a:t>
            </a:r>
          </a:p>
        </p:txBody>
      </p:sp>
      <p:sp>
        <p:nvSpPr>
          <p:cNvPr id="490765" name="Oval 269"/>
          <p:cNvSpPr>
            <a:spLocks noChangeArrowheads="1"/>
          </p:cNvSpPr>
          <p:nvPr/>
        </p:nvSpPr>
        <p:spPr bwMode="auto">
          <a:xfrm>
            <a:off x="6311900" y="11842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0862" name="Group 366"/>
          <p:cNvGrpSpPr>
            <a:grpSpLocks/>
          </p:cNvGrpSpPr>
          <p:nvPr/>
        </p:nvGrpSpPr>
        <p:grpSpPr bwMode="auto">
          <a:xfrm>
            <a:off x="7486650" y="1481138"/>
            <a:ext cx="673100" cy="433388"/>
            <a:chOff x="3580" y="682"/>
            <a:chExt cx="424" cy="273"/>
          </a:xfrm>
        </p:grpSpPr>
        <p:grpSp>
          <p:nvGrpSpPr>
            <p:cNvPr id="490835" name="Group 339"/>
            <p:cNvGrpSpPr>
              <a:grpSpLocks/>
            </p:cNvGrpSpPr>
            <p:nvPr/>
          </p:nvGrpSpPr>
          <p:grpSpPr bwMode="auto">
            <a:xfrm>
              <a:off x="3680" y="695"/>
              <a:ext cx="247" cy="260"/>
              <a:chOff x="1609" y="1232"/>
              <a:chExt cx="247" cy="260"/>
            </a:xfrm>
          </p:grpSpPr>
          <p:grpSp>
            <p:nvGrpSpPr>
              <p:cNvPr id="490836" name="Group 340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490838" name="Group 342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490839" name="Freeform 343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0840" name="Freeform 344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0842" name="Freeform 346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43" name="Freeform 347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44" name="Freeform 348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45" name="Freeform 349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46" name="Freeform 350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90847" name="Rectangle 351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sz="1600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490805" name="Text Box 309"/>
            <p:cNvSpPr txBox="1">
              <a:spLocks noChangeArrowheads="1"/>
            </p:cNvSpPr>
            <p:nvPr/>
          </p:nvSpPr>
          <p:spPr bwMode="auto">
            <a:xfrm>
              <a:off x="3580" y="682"/>
              <a:ext cx="424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0" i="1">
                  <a:solidFill>
                    <a:schemeClr val="tx1"/>
                  </a:solidFill>
                  <a:latin typeface="Limon R1" charset="0"/>
                </a:rPr>
                <a:t>tda</a:t>
              </a:r>
            </a:p>
          </p:txBody>
        </p:sp>
      </p:grpSp>
      <p:sp>
        <p:nvSpPr>
          <p:cNvPr id="490969" name="Text Box 473"/>
          <p:cNvSpPr txBox="1">
            <a:spLocks noChangeArrowheads="1"/>
          </p:cNvSpPr>
          <p:nvPr/>
        </p:nvSpPr>
        <p:spPr bwMode="auto">
          <a:xfrm>
            <a:off x="6546850" y="1522413"/>
            <a:ext cx="1189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 kar)ak;Ebk </a:t>
            </a:r>
            <a:r>
              <a:rPr lang="en-US"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</a:p>
        </p:txBody>
      </p:sp>
      <p:sp>
        <p:nvSpPr>
          <p:cNvPr id="490801" name="AutoShape 305"/>
          <p:cNvSpPr>
            <a:spLocks noChangeArrowheads="1"/>
          </p:cNvSpPr>
          <p:nvPr/>
        </p:nvSpPr>
        <p:spPr bwMode="auto">
          <a:xfrm>
            <a:off x="7486650" y="1349375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970" name="Text Box 474"/>
          <p:cNvSpPr txBox="1">
            <a:spLocks noChangeArrowheads="1"/>
          </p:cNvSpPr>
          <p:nvPr/>
        </p:nvSpPr>
        <p:spPr bwMode="auto">
          <a:xfrm>
            <a:off x="6532563" y="1684338"/>
            <a:ext cx="1022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xageCIg     xagt,Úg </a:t>
            </a:r>
          </a:p>
        </p:txBody>
      </p:sp>
      <p:sp>
        <p:nvSpPr>
          <p:cNvPr id="490971" name="Text Box 475"/>
          <p:cNvSpPr txBox="1">
            <a:spLocks noChangeArrowheads="1"/>
          </p:cNvSpPr>
          <p:nvPr/>
        </p:nvSpPr>
        <p:spPr bwMode="auto">
          <a:xfrm>
            <a:off x="6546850" y="1889125"/>
            <a:ext cx="1022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G</a:t>
            </a:r>
            <a:r>
              <a:rPr lang="ja-JP" altLang="en-US" sz="16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1600">
                <a:solidFill>
                  <a:srgbClr val="000000"/>
                </a:solidFill>
                <a:latin typeface="Limon S1" charset="0"/>
              </a:rPr>
              <a:t>ÍRsaEGl     yUda </a:t>
            </a:r>
          </a:p>
        </p:txBody>
      </p:sp>
      <p:sp>
        <p:nvSpPr>
          <p:cNvPr id="490972" name="Text Box 476"/>
          <p:cNvSpPr txBox="1">
            <a:spLocks noChangeArrowheads="1"/>
          </p:cNvSpPr>
          <p:nvPr/>
        </p:nvSpPr>
        <p:spPr bwMode="auto">
          <a:xfrm>
            <a:off x="6661150" y="2046288"/>
            <a:ext cx="1022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10           2</a:t>
            </a:r>
          </a:p>
        </p:txBody>
      </p:sp>
      <p:sp>
        <p:nvSpPr>
          <p:cNvPr id="490973" name="Text Box 477"/>
          <p:cNvSpPr txBox="1">
            <a:spLocks noChangeArrowheads="1"/>
          </p:cNvSpPr>
          <p:nvPr/>
        </p:nvSpPr>
        <p:spPr bwMode="auto">
          <a:xfrm>
            <a:off x="6561138" y="2212975"/>
            <a:ext cx="1022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 eha ra</a:t>
            </a:r>
          </a:p>
        </p:txBody>
      </p:sp>
      <p:sp>
        <p:nvSpPr>
          <p:cNvPr id="490974" name="Text Box 478"/>
          <p:cNvSpPr txBox="1">
            <a:spLocks noChangeArrowheads="1"/>
          </p:cNvSpPr>
          <p:nvPr/>
        </p:nvSpPr>
        <p:spPr bwMode="auto">
          <a:xfrm>
            <a:off x="6584950" y="2384425"/>
            <a:ext cx="1022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20-y      20-r</a:t>
            </a:r>
          </a:p>
        </p:txBody>
      </p:sp>
      <p:sp>
        <p:nvSpPr>
          <p:cNvPr id="490975" name="Text Box 479"/>
          <p:cNvSpPr txBox="1">
            <a:spLocks noChangeArrowheads="1"/>
          </p:cNvSpPr>
          <p:nvPr/>
        </p:nvSpPr>
        <p:spPr bwMode="auto">
          <a:xfrm>
            <a:off x="6604000" y="2579688"/>
            <a:ext cx="1022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200         350</a:t>
            </a:r>
          </a:p>
        </p:txBody>
      </p:sp>
      <p:sp>
        <p:nvSpPr>
          <p:cNvPr id="490976" name="Text Box 480"/>
          <p:cNvSpPr txBox="1">
            <a:spLocks noChangeArrowheads="1"/>
          </p:cNvSpPr>
          <p:nvPr/>
        </p:nvSpPr>
        <p:spPr bwMode="auto">
          <a:xfrm>
            <a:off x="6561138" y="2774950"/>
            <a:ext cx="1022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Gaes</a:t>
            </a:r>
            <a:r>
              <a:rPr lang="ja-JP" altLang="en-US" sz="16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1600">
                <a:solidFill>
                  <a:srgbClr val="000000"/>
                </a:solidFill>
                <a:latin typeface="Limon S1" charset="0"/>
              </a:rPr>
              <a:t>Ír     )ab</a:t>
            </a:r>
            <a:r>
              <a:rPr lang="ja-JP" altLang="en-US" sz="16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1600">
                <a:solidFill>
                  <a:srgbClr val="000000"/>
                </a:solidFill>
                <a:latin typeface="Limon S1" charset="0"/>
              </a:rPr>
              <a:t>ÍLÚn</a:t>
            </a:r>
          </a:p>
        </p:txBody>
      </p:sp>
      <p:sp>
        <p:nvSpPr>
          <p:cNvPr id="490977" name="Text Box 481"/>
          <p:cNvSpPr txBox="1">
            <a:spLocks noChangeArrowheads="1"/>
          </p:cNvSpPr>
          <p:nvPr/>
        </p:nvSpPr>
        <p:spPr bwMode="auto">
          <a:xfrm>
            <a:off x="6632575" y="3417888"/>
            <a:ext cx="741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Limon S1" charset="0"/>
              </a:rPr>
              <a:t>70 qñaM</a:t>
            </a:r>
          </a:p>
        </p:txBody>
      </p:sp>
      <p:sp>
        <p:nvSpPr>
          <p:cNvPr id="490766" name="Oval 270"/>
          <p:cNvSpPr>
            <a:spLocks noChangeArrowheads="1"/>
          </p:cNvSpPr>
          <p:nvPr/>
        </p:nvSpPr>
        <p:spPr bwMode="auto">
          <a:xfrm>
            <a:off x="6276975" y="31559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978" name="Text Box 482"/>
          <p:cNvSpPr txBox="1">
            <a:spLocks noChangeArrowheads="1"/>
          </p:cNvSpPr>
          <p:nvPr/>
        </p:nvSpPr>
        <p:spPr bwMode="auto">
          <a:xfrm>
            <a:off x="6570663" y="3584575"/>
            <a:ext cx="1231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Limon S1" charset="0"/>
              </a:rPr>
              <a:t>karvilRtLb;TaMgbIelIk</a:t>
            </a:r>
          </a:p>
        </p:txBody>
      </p:sp>
      <p:sp>
        <p:nvSpPr>
          <p:cNvPr id="490979" name="Text Box 483"/>
          <p:cNvSpPr txBox="1">
            <a:spLocks noChangeArrowheads="1"/>
          </p:cNvSpPr>
          <p:nvPr/>
        </p:nvSpPr>
        <p:spPr bwMode="auto">
          <a:xfrm>
            <a:off x="6580188" y="3760788"/>
            <a:ext cx="1022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100 qñaM ¼ 50&gt;000</a:t>
            </a:r>
          </a:p>
        </p:txBody>
      </p:sp>
      <p:sp>
        <p:nvSpPr>
          <p:cNvPr id="490980" name="Text Box 484"/>
          <p:cNvSpPr txBox="1">
            <a:spLocks noChangeArrowheads="1"/>
          </p:cNvSpPr>
          <p:nvPr/>
        </p:nvSpPr>
        <p:spPr bwMode="auto">
          <a:xfrm>
            <a:off x="6661150" y="3937000"/>
            <a:ext cx="741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Limon S1" charset="0"/>
              </a:rPr>
              <a:t>sU- EG- en</a:t>
            </a:r>
          </a:p>
        </p:txBody>
      </p:sp>
      <p:sp>
        <p:nvSpPr>
          <p:cNvPr id="490754" name="Rectangle 258"/>
          <p:cNvSpPr>
            <a:spLocks noChangeArrowheads="1"/>
          </p:cNvSpPr>
          <p:nvPr/>
        </p:nvSpPr>
        <p:spPr bwMode="auto">
          <a:xfrm>
            <a:off x="5842000" y="465138"/>
            <a:ext cx="2292350" cy="3741737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981" name="Text Box 485"/>
          <p:cNvSpPr txBox="1">
            <a:spLocks noChangeArrowheads="1"/>
          </p:cNvSpPr>
          <p:nvPr/>
        </p:nvSpPr>
        <p:spPr bwMode="auto">
          <a:xfrm>
            <a:off x="6529388" y="4322763"/>
            <a:ext cx="10239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Limon S1" charset="0"/>
              </a:rPr>
              <a:t>RKas¶b;s¶at;</a:t>
            </a:r>
          </a:p>
        </p:txBody>
      </p:sp>
      <p:sp>
        <p:nvSpPr>
          <p:cNvPr id="490982" name="Rectangle 486"/>
          <p:cNvSpPr>
            <a:spLocks noChangeArrowheads="1"/>
          </p:cNvSpPr>
          <p:nvPr/>
        </p:nvSpPr>
        <p:spPr bwMode="auto">
          <a:xfrm>
            <a:off x="6586538" y="5092700"/>
            <a:ext cx="6905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latin typeface="Limon R1" charset="0"/>
              </a:rPr>
              <a:t>RBHeys</a:t>
            </a:r>
            <a:r>
              <a:rPr lang="ja-JP" altLang="en-US" sz="1600" b="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1600" b="0">
                <a:solidFill>
                  <a:srgbClr val="000000"/>
                </a:solidFill>
                <a:latin typeface="Limon R1" charset="0"/>
              </a:rPr>
              <a:t>Uv</a:t>
            </a:r>
            <a:endParaRPr lang="en-US" sz="1200" b="0">
              <a:solidFill>
                <a:srgbClr val="000000"/>
              </a:solidFill>
              <a:latin typeface="Limon R1" charset="0"/>
            </a:endParaRPr>
          </a:p>
        </p:txBody>
      </p:sp>
      <p:sp>
        <p:nvSpPr>
          <p:cNvPr id="490983" name="Text Box 487"/>
          <p:cNvSpPr txBox="1">
            <a:spLocks noChangeArrowheads="1"/>
          </p:cNvSpPr>
          <p:nvPr/>
        </p:nvSpPr>
        <p:spPr bwMode="auto">
          <a:xfrm>
            <a:off x="6505575" y="4608513"/>
            <a:ext cx="1062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Limon S1" charset="0"/>
              </a:rPr>
              <a:t> RbB½n§ r:UmmuaMg </a:t>
            </a:r>
          </a:p>
        </p:txBody>
      </p:sp>
      <p:sp>
        <p:nvSpPr>
          <p:cNvPr id="490794" name="Rectangle 298"/>
          <p:cNvSpPr>
            <a:spLocks noChangeArrowheads="1"/>
          </p:cNvSpPr>
          <p:nvPr/>
        </p:nvSpPr>
        <p:spPr bwMode="auto">
          <a:xfrm>
            <a:off x="5843588" y="4906963"/>
            <a:ext cx="2320925" cy="16367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984" name="Text Box 488"/>
          <p:cNvSpPr txBox="1">
            <a:spLocks noChangeArrowheads="1"/>
          </p:cNvSpPr>
          <p:nvPr/>
        </p:nvSpPr>
        <p:spPr bwMode="auto">
          <a:xfrm>
            <a:off x="6486525" y="4456113"/>
            <a:ext cx="1062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Limon S1" charset="0"/>
              </a:rPr>
              <a:t>GaLic Rkik</a:t>
            </a:r>
          </a:p>
        </p:txBody>
      </p:sp>
      <p:sp>
        <p:nvSpPr>
          <p:cNvPr id="490767" name="Oval 271"/>
          <p:cNvSpPr>
            <a:spLocks noChangeArrowheads="1"/>
          </p:cNvSpPr>
          <p:nvPr/>
        </p:nvSpPr>
        <p:spPr bwMode="auto">
          <a:xfrm>
            <a:off x="6289675" y="426561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985" name="Rectangle 489"/>
          <p:cNvSpPr>
            <a:spLocks noChangeArrowheads="1"/>
          </p:cNvSpPr>
          <p:nvPr/>
        </p:nvSpPr>
        <p:spPr bwMode="auto">
          <a:xfrm>
            <a:off x="6707188" y="5326063"/>
            <a:ext cx="585787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eQIqáag </a:t>
            </a:r>
          </a:p>
        </p:txBody>
      </p:sp>
      <p:sp>
        <p:nvSpPr>
          <p:cNvPr id="490986" name="Rectangle 490"/>
          <p:cNvSpPr>
            <a:spLocks noChangeArrowheads="1"/>
          </p:cNvSpPr>
          <p:nvPr/>
        </p:nvSpPr>
        <p:spPr bwMode="auto">
          <a:xfrm>
            <a:off x="6726238" y="5618163"/>
            <a:ext cx="546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dMNwgl¥ </a:t>
            </a:r>
          </a:p>
        </p:txBody>
      </p:sp>
      <p:sp>
        <p:nvSpPr>
          <p:cNvPr id="490987" name="Rectangle 491"/>
          <p:cNvSpPr>
            <a:spLocks noChangeArrowheads="1"/>
          </p:cNvSpPr>
          <p:nvPr/>
        </p:nvSpPr>
        <p:spPr bwMode="auto">
          <a:xfrm>
            <a:off x="6675438" y="5734050"/>
            <a:ext cx="815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kic©karBYksavk</a:t>
            </a:r>
          </a:p>
        </p:txBody>
      </p:sp>
      <p:sp>
        <p:nvSpPr>
          <p:cNvPr id="490988" name="Rectangle 492"/>
          <p:cNvSpPr>
            <a:spLocks noChangeArrowheads="1"/>
          </p:cNvSpPr>
          <p:nvPr/>
        </p:nvSpPr>
        <p:spPr bwMode="auto">
          <a:xfrm>
            <a:off x="6751638" y="6062663"/>
            <a:ext cx="5270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 vivrN³ </a:t>
            </a:r>
          </a:p>
        </p:txBody>
      </p:sp>
      <p:sp>
        <p:nvSpPr>
          <p:cNvPr id="490989" name="Rectangle 493"/>
          <p:cNvSpPr>
            <a:spLocks noChangeArrowheads="1"/>
          </p:cNvSpPr>
          <p:nvPr/>
        </p:nvSpPr>
        <p:spPr bwMode="auto">
          <a:xfrm>
            <a:off x="6751638" y="5913438"/>
            <a:ext cx="4746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sMbuRt </a:t>
            </a:r>
          </a:p>
        </p:txBody>
      </p:sp>
      <p:sp>
        <p:nvSpPr>
          <p:cNvPr id="490990" name="Rectangle 494"/>
          <p:cNvSpPr>
            <a:spLocks noChangeArrowheads="1"/>
          </p:cNvSpPr>
          <p:nvPr/>
        </p:nvSpPr>
        <p:spPr bwMode="auto">
          <a:xfrm>
            <a:off x="6726238" y="5465763"/>
            <a:ext cx="511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BYkCMnuM </a:t>
            </a:r>
          </a:p>
        </p:txBody>
      </p:sp>
      <p:sp>
        <p:nvSpPr>
          <p:cNvPr id="490991" name="Text Box 495"/>
          <p:cNvSpPr txBox="1">
            <a:spLocks noChangeArrowheads="1"/>
          </p:cNvSpPr>
          <p:nvPr/>
        </p:nvSpPr>
        <p:spPr bwMode="auto">
          <a:xfrm>
            <a:off x="6696075" y="5172075"/>
            <a:ext cx="79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CIvit</a:t>
            </a:r>
            <a:endParaRPr lang="en-US"/>
          </a:p>
        </p:txBody>
      </p:sp>
      <p:sp>
        <p:nvSpPr>
          <p:cNvPr id="490993" name="Text Box 497"/>
          <p:cNvSpPr txBox="1">
            <a:spLocks noChangeArrowheads="1"/>
          </p:cNvSpPr>
          <p:nvPr/>
        </p:nvSpPr>
        <p:spPr bwMode="auto">
          <a:xfrm>
            <a:off x="6651625" y="663575"/>
            <a:ext cx="8810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Limon S1" charset="0"/>
              </a:rPr>
              <a:t>BYkecAhVay</a:t>
            </a:r>
          </a:p>
        </p:txBody>
      </p:sp>
      <p:sp>
        <p:nvSpPr>
          <p:cNvPr id="490764" name="Oval 268"/>
          <p:cNvSpPr>
            <a:spLocks noChangeArrowheads="1"/>
          </p:cNvSpPr>
          <p:nvPr/>
        </p:nvSpPr>
        <p:spPr bwMode="auto">
          <a:xfrm>
            <a:off x="6267450" y="48736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994" name="Text Box 498"/>
          <p:cNvSpPr txBox="1">
            <a:spLocks noChangeArrowheads="1"/>
          </p:cNvSpPr>
          <p:nvPr/>
        </p:nvSpPr>
        <p:spPr bwMode="auto">
          <a:xfrm>
            <a:off x="6753225" y="847725"/>
            <a:ext cx="8810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Limon S1" charset="0"/>
              </a:rPr>
              <a:t>350</a:t>
            </a:r>
          </a:p>
        </p:txBody>
      </p:sp>
      <p:sp>
        <p:nvSpPr>
          <p:cNvPr id="490768" name="Oval 272"/>
          <p:cNvSpPr>
            <a:spLocks noChangeArrowheads="1"/>
          </p:cNvSpPr>
          <p:nvPr/>
        </p:nvSpPr>
        <p:spPr bwMode="auto">
          <a:xfrm>
            <a:off x="6319838" y="506888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0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0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490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90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90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90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90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90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90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90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90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752" grpId="0" animBg="1"/>
      <p:bldP spid="490753" grpId="0" animBg="1" autoUpdateAnimBg="0"/>
      <p:bldP spid="490755" grpId="0" animBg="1"/>
      <p:bldP spid="490756" grpId="0" animBg="1"/>
      <p:bldP spid="490761" grpId="0" animBg="1"/>
      <p:bldP spid="490799" grpId="0" animBg="1"/>
      <p:bldP spid="490800" grpId="0" animBg="1"/>
      <p:bldP spid="490759" grpId="0" animBg="1"/>
      <p:bldP spid="490760" grpId="0" animBg="1"/>
      <p:bldP spid="490762" grpId="0" animBg="1"/>
      <p:bldP spid="490763" grpId="0" animBg="1"/>
      <p:bldP spid="490793" grpId="0" animBg="1" autoUpdateAnimBg="0"/>
      <p:bldP spid="490765" grpId="0" animBg="1"/>
      <p:bldP spid="490801" grpId="0" animBg="1"/>
      <p:bldP spid="490766" grpId="0" animBg="1"/>
      <p:bldP spid="490754" grpId="0" animBg="1"/>
      <p:bldP spid="490794" grpId="0" animBg="1"/>
      <p:bldP spid="490767" grpId="0" animBg="1"/>
      <p:bldP spid="490764" grpId="0" animBg="1"/>
      <p:bldP spid="49076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730" name="Group 2"/>
          <p:cNvGrpSpPr>
            <a:grpSpLocks/>
          </p:cNvGrpSpPr>
          <p:nvPr/>
        </p:nvGrpSpPr>
        <p:grpSpPr bwMode="auto">
          <a:xfrm>
            <a:off x="4130675" y="519113"/>
            <a:ext cx="3635375" cy="5813425"/>
            <a:chOff x="2602" y="327"/>
            <a:chExt cx="2290" cy="3662"/>
          </a:xfrm>
        </p:grpSpPr>
        <p:sp>
          <p:nvSpPr>
            <p:cNvPr id="585731" name="Freeform 3"/>
            <p:cNvSpPr>
              <a:spLocks/>
            </p:cNvSpPr>
            <p:nvPr/>
          </p:nvSpPr>
          <p:spPr bwMode="auto">
            <a:xfrm>
              <a:off x="4615" y="21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32" name="Freeform 4"/>
            <p:cNvSpPr>
              <a:spLocks/>
            </p:cNvSpPr>
            <p:nvPr/>
          </p:nvSpPr>
          <p:spPr bwMode="auto">
            <a:xfrm>
              <a:off x="4631" y="880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33" name="Rectangle 5"/>
            <p:cNvSpPr>
              <a:spLocks noChangeArrowheads="1"/>
            </p:cNvSpPr>
            <p:nvPr/>
          </p:nvSpPr>
          <p:spPr bwMode="auto">
            <a:xfrm>
              <a:off x="3345" y="327"/>
              <a:ext cx="48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34" name="Rectangle 6"/>
            <p:cNvSpPr>
              <a:spLocks noChangeArrowheads="1"/>
            </p:cNvSpPr>
            <p:nvPr/>
          </p:nvSpPr>
          <p:spPr bwMode="auto">
            <a:xfrm>
              <a:off x="3713" y="327"/>
              <a:ext cx="87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35" name="Rectangle 7"/>
            <p:cNvSpPr>
              <a:spLocks noChangeArrowheads="1"/>
            </p:cNvSpPr>
            <p:nvPr/>
          </p:nvSpPr>
          <p:spPr bwMode="auto">
            <a:xfrm>
              <a:off x="3087" y="1240"/>
              <a:ext cx="114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FFFF00"/>
                </a:solidFill>
                <a:latin typeface="Times" charset="0"/>
              </a:endParaRPr>
            </a:p>
          </p:txBody>
        </p:sp>
        <p:sp>
          <p:nvSpPr>
            <p:cNvPr id="585736" name="Freeform 8"/>
            <p:cNvSpPr>
              <a:spLocks/>
            </p:cNvSpPr>
            <p:nvPr/>
          </p:nvSpPr>
          <p:spPr bwMode="auto">
            <a:xfrm>
              <a:off x="4615" y="21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37" name="AutoShape 9"/>
            <p:cNvSpPr>
              <a:spLocks noChangeArrowheads="1"/>
            </p:cNvSpPr>
            <p:nvPr/>
          </p:nvSpPr>
          <p:spPr bwMode="auto">
            <a:xfrm>
              <a:off x="4156" y="203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38" name="Freeform 10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39" name="AutoShape 11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0" name="Rectangle 12"/>
            <p:cNvSpPr>
              <a:spLocks noChangeArrowheads="1"/>
            </p:cNvSpPr>
            <p:nvPr/>
          </p:nvSpPr>
          <p:spPr bwMode="auto">
            <a:xfrm>
              <a:off x="2865" y="327"/>
              <a:ext cx="59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1" name="Freeform 1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42" name="AutoShape 1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3" name="Rectangle 1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4" name="Freeform 1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45" name="Rectangle 1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6" name="Freeform 1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47" name="AutoShape 1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8" name="Rectangle 2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9" name="Rectangle 2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0" name="AutoShape 2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1" name="Rectangle 2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2" name="AutoShape 2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3" name="AutoShape 2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4" name="AutoShape 2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5" name="Rectangle 27"/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6" name="Rectangle 28"/>
            <p:cNvSpPr>
              <a:spLocks noChangeArrowheads="1"/>
            </p:cNvSpPr>
            <p:nvPr/>
          </p:nvSpPr>
          <p:spPr bwMode="auto">
            <a:xfrm>
              <a:off x="2780" y="3258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585757" name="AutoShape 29"/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8" name="Rectangle 30"/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9" name="AutoShape 31"/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60" name="Freeform 32"/>
            <p:cNvSpPr>
              <a:spLocks/>
            </p:cNvSpPr>
            <p:nvPr/>
          </p:nvSpPr>
          <p:spPr bwMode="auto">
            <a:xfrm>
              <a:off x="4623" y="452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61" name="Freeform 33"/>
            <p:cNvSpPr>
              <a:spLocks/>
            </p:cNvSpPr>
            <p:nvPr/>
          </p:nvSpPr>
          <p:spPr bwMode="auto">
            <a:xfrm>
              <a:off x="4615" y="452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62" name="Rectangle 34"/>
            <p:cNvSpPr>
              <a:spLocks noChangeArrowheads="1"/>
            </p:cNvSpPr>
            <p:nvPr/>
          </p:nvSpPr>
          <p:spPr bwMode="auto">
            <a:xfrm>
              <a:off x="4328" y="618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585763" name="Freeform 35"/>
            <p:cNvSpPr>
              <a:spLocks/>
            </p:cNvSpPr>
            <p:nvPr/>
          </p:nvSpPr>
          <p:spPr bwMode="auto">
            <a:xfrm>
              <a:off x="4623" y="4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64" name="AutoShape 36"/>
            <p:cNvSpPr>
              <a:spLocks noChangeArrowheads="1"/>
            </p:cNvSpPr>
            <p:nvPr/>
          </p:nvSpPr>
          <p:spPr bwMode="auto">
            <a:xfrm>
              <a:off x="4156" y="364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65" name="Rectangle 37"/>
            <p:cNvSpPr>
              <a:spLocks noChangeArrowheads="1"/>
            </p:cNvSpPr>
            <p:nvPr/>
          </p:nvSpPr>
          <p:spPr bwMode="auto">
            <a:xfrm>
              <a:off x="4155" y="463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66" name="AutoShape 38"/>
            <p:cNvSpPr>
              <a:spLocks noChangeArrowheads="1"/>
            </p:cNvSpPr>
            <p:nvPr/>
          </p:nvSpPr>
          <p:spPr bwMode="auto">
            <a:xfrm>
              <a:off x="4168" y="380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67" name="AutoShape 39"/>
            <p:cNvSpPr>
              <a:spLocks noChangeArrowheads="1"/>
            </p:cNvSpPr>
            <p:nvPr/>
          </p:nvSpPr>
          <p:spPr bwMode="auto">
            <a:xfrm>
              <a:off x="4150" y="806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68" name="Rectangle 40"/>
            <p:cNvSpPr>
              <a:spLocks noChangeArrowheads="1"/>
            </p:cNvSpPr>
            <p:nvPr/>
          </p:nvSpPr>
          <p:spPr bwMode="auto">
            <a:xfrm>
              <a:off x="4149" y="909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69" name="AutoShape 41"/>
            <p:cNvSpPr>
              <a:spLocks noChangeArrowheads="1"/>
            </p:cNvSpPr>
            <p:nvPr/>
          </p:nvSpPr>
          <p:spPr bwMode="auto">
            <a:xfrm>
              <a:off x="4162" y="826"/>
              <a:ext cx="445" cy="67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0" name="Rectangle 42"/>
            <p:cNvSpPr>
              <a:spLocks noChangeArrowheads="1"/>
            </p:cNvSpPr>
            <p:nvPr/>
          </p:nvSpPr>
          <p:spPr bwMode="auto">
            <a:xfrm>
              <a:off x="4155" y="215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1" name="AutoShape 43"/>
            <p:cNvSpPr>
              <a:spLocks noChangeArrowheads="1"/>
            </p:cNvSpPr>
            <p:nvPr/>
          </p:nvSpPr>
          <p:spPr bwMode="auto">
            <a:xfrm>
              <a:off x="4168" y="2058"/>
              <a:ext cx="440" cy="44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2" name="AutoShape 44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3" name="Rectangle 45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4" name="AutoShape 46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5" name="Freeform 47"/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76" name="Rectangle 48"/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7" name="Freeform 49"/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78" name="AutoShape 50"/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9" name="Rectangle 51"/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0" name="Rectangle 52"/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1" name="AutoShape 53"/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2" name="Rectangle 54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3" name="AutoShape 55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4" name="Rectangle 56"/>
            <p:cNvSpPr>
              <a:spLocks noChangeArrowheads="1"/>
            </p:cNvSpPr>
            <p:nvPr/>
          </p:nvSpPr>
          <p:spPr bwMode="auto">
            <a:xfrm>
              <a:off x="3095" y="2648"/>
              <a:ext cx="114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FFFF00"/>
                </a:solidFill>
                <a:latin typeface="Times" charset="0"/>
              </a:endParaRPr>
            </a:p>
          </p:txBody>
        </p:sp>
        <p:sp>
          <p:nvSpPr>
            <p:cNvPr id="585785" name="Rectangle 57"/>
            <p:cNvSpPr>
              <a:spLocks noChangeArrowheads="1"/>
            </p:cNvSpPr>
            <p:nvPr/>
          </p:nvSpPr>
          <p:spPr bwMode="auto">
            <a:xfrm>
              <a:off x="4579" y="2728"/>
              <a:ext cx="114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FFFF00"/>
                </a:solidFill>
                <a:latin typeface="Times" charset="0"/>
              </a:endParaRPr>
            </a:p>
          </p:txBody>
        </p:sp>
        <p:sp>
          <p:nvSpPr>
            <p:cNvPr id="585786" name="Rectangle 58"/>
            <p:cNvSpPr>
              <a:spLocks noChangeArrowheads="1"/>
            </p:cNvSpPr>
            <p:nvPr/>
          </p:nvSpPr>
          <p:spPr bwMode="auto">
            <a:xfrm>
              <a:off x="4575" y="768"/>
              <a:ext cx="114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FFFF00"/>
                </a:solidFill>
                <a:latin typeface="Times" charset="0"/>
              </a:endParaRPr>
            </a:p>
          </p:txBody>
        </p:sp>
        <p:sp>
          <p:nvSpPr>
            <p:cNvPr id="585787" name="Line 59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8" name="Line 60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9" name="Line 61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90" name="Line 62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91" name="Line 63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92" name="Line 64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93" name="Rectangle 65"/>
            <p:cNvSpPr>
              <a:spLocks noChangeArrowheads="1"/>
            </p:cNvSpPr>
            <p:nvPr/>
          </p:nvSpPr>
          <p:spPr bwMode="auto">
            <a:xfrm>
              <a:off x="2741" y="538"/>
              <a:ext cx="3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1st Sin</a:t>
              </a:r>
            </a:p>
          </p:txBody>
        </p:sp>
        <p:sp>
          <p:nvSpPr>
            <p:cNvPr id="585794" name="Rectangle 66"/>
            <p:cNvSpPr>
              <a:spLocks noChangeArrowheads="1"/>
            </p:cNvSpPr>
            <p:nvPr/>
          </p:nvSpPr>
          <p:spPr bwMode="auto">
            <a:xfrm>
              <a:off x="2690" y="634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1st Gospel</a:t>
              </a:r>
            </a:p>
          </p:txBody>
        </p:sp>
        <p:sp>
          <p:nvSpPr>
            <p:cNvPr id="585795" name="Rectangle 67"/>
            <p:cNvSpPr>
              <a:spLocks noChangeArrowheads="1"/>
            </p:cNvSpPr>
            <p:nvPr/>
          </p:nvSpPr>
          <p:spPr bwMode="auto">
            <a:xfrm>
              <a:off x="2695" y="738"/>
              <a:ext cx="46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1st Family</a:t>
              </a:r>
            </a:p>
          </p:txBody>
        </p:sp>
        <p:sp>
          <p:nvSpPr>
            <p:cNvPr id="585796" name="Rectangle 68"/>
            <p:cNvSpPr>
              <a:spLocks noChangeArrowheads="1"/>
            </p:cNvSpPr>
            <p:nvPr/>
          </p:nvSpPr>
          <p:spPr bwMode="auto">
            <a:xfrm>
              <a:off x="2690" y="842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1st Murder</a:t>
              </a:r>
            </a:p>
          </p:txBody>
        </p:sp>
        <p:sp>
          <p:nvSpPr>
            <p:cNvPr id="585797" name="Rectangle 69"/>
            <p:cNvSpPr>
              <a:spLocks noChangeArrowheads="1"/>
            </p:cNvSpPr>
            <p:nvPr/>
          </p:nvSpPr>
          <p:spPr bwMode="auto">
            <a:xfrm>
              <a:off x="2627" y="938"/>
              <a:ext cx="6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Flood/Rainbow</a:t>
              </a:r>
            </a:p>
          </p:txBody>
        </p:sp>
        <p:sp>
          <p:nvSpPr>
            <p:cNvPr id="585798" name="Rectangle 70"/>
            <p:cNvSpPr>
              <a:spLocks noChangeArrowheads="1"/>
            </p:cNvSpPr>
            <p:nvPr/>
          </p:nvSpPr>
          <p:spPr bwMode="auto">
            <a:xfrm>
              <a:off x="2781" y="1042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Tower</a:t>
              </a:r>
            </a:p>
          </p:txBody>
        </p:sp>
        <p:sp>
          <p:nvSpPr>
            <p:cNvPr id="585799" name="Rectangle 71"/>
            <p:cNvSpPr>
              <a:spLocks noChangeArrowheads="1"/>
            </p:cNvSpPr>
            <p:nvPr/>
          </p:nvSpPr>
          <p:spPr bwMode="auto">
            <a:xfrm>
              <a:off x="2607" y="344"/>
              <a:ext cx="5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CREATION</a:t>
              </a:r>
            </a:p>
          </p:txBody>
        </p:sp>
        <p:sp>
          <p:nvSpPr>
            <p:cNvPr id="585800" name="Rectangle 72"/>
            <p:cNvSpPr>
              <a:spLocks noChangeArrowheads="1"/>
            </p:cNvSpPr>
            <p:nvPr/>
          </p:nvSpPr>
          <p:spPr bwMode="auto">
            <a:xfrm>
              <a:off x="2602" y="458"/>
              <a:ext cx="66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1st Man &amp; Woman</a:t>
              </a:r>
            </a:p>
          </p:txBody>
        </p:sp>
        <p:sp>
          <p:nvSpPr>
            <p:cNvPr id="585801" name="Line 73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02" name="Line 74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03" name="Rectangle 75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04" name="Rectangle 76"/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L - S - B</a:t>
              </a:r>
            </a:p>
          </p:txBody>
        </p:sp>
        <p:sp>
          <p:nvSpPr>
            <p:cNvPr id="585805" name="Rectangle 77"/>
            <p:cNvSpPr>
              <a:spLocks noChangeArrowheads="1"/>
            </p:cNvSpPr>
            <p:nvPr/>
          </p:nvSpPr>
          <p:spPr bwMode="auto">
            <a:xfrm>
              <a:off x="2812" y="1771"/>
              <a:ext cx="28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J - E</a:t>
              </a:r>
            </a:p>
          </p:txBody>
        </p:sp>
        <p:sp>
          <p:nvSpPr>
            <p:cNvPr id="585806" name="Rectangle 78"/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12</a:t>
              </a:r>
            </a:p>
          </p:txBody>
        </p:sp>
        <p:sp>
          <p:nvSpPr>
            <p:cNvPr id="585807" name="Rectangle 79"/>
            <p:cNvSpPr>
              <a:spLocks noChangeArrowheads="1"/>
            </p:cNvSpPr>
            <p:nvPr/>
          </p:nvSpPr>
          <p:spPr bwMode="auto">
            <a:xfrm>
              <a:off x="2742" y="1414"/>
              <a:ext cx="4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The CALL</a:t>
              </a:r>
            </a:p>
          </p:txBody>
        </p:sp>
        <p:sp>
          <p:nvSpPr>
            <p:cNvPr id="585808" name="Rectangle 80"/>
            <p:cNvSpPr>
              <a:spLocks noChangeArrowheads="1"/>
            </p:cNvSpPr>
            <p:nvPr/>
          </p:nvSpPr>
          <p:spPr bwMode="auto">
            <a:xfrm>
              <a:off x="2634" y="1274"/>
              <a:ext cx="4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ABRAHAM</a:t>
              </a:r>
            </a:p>
          </p:txBody>
        </p:sp>
        <p:sp>
          <p:nvSpPr>
            <p:cNvPr id="585809" name="Rectangle 81"/>
            <p:cNvSpPr>
              <a:spLocks noChangeArrowheads="1"/>
            </p:cNvSpPr>
            <p:nvPr/>
          </p:nvSpPr>
          <p:spPr bwMode="auto">
            <a:xfrm>
              <a:off x="2834" y="1653"/>
              <a:ext cx="22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I - I</a:t>
              </a:r>
            </a:p>
          </p:txBody>
        </p:sp>
        <p:sp>
          <p:nvSpPr>
            <p:cNvPr id="585810" name="Line 82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11" name="Line 83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12" name="Rectangle 84"/>
            <p:cNvSpPr>
              <a:spLocks noChangeArrowheads="1"/>
            </p:cNvSpPr>
            <p:nvPr/>
          </p:nvSpPr>
          <p:spPr bwMode="auto">
            <a:xfrm>
              <a:off x="2694" y="2152"/>
              <a:ext cx="3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JOSEPH</a:t>
              </a:r>
            </a:p>
          </p:txBody>
        </p:sp>
        <p:sp>
          <p:nvSpPr>
            <p:cNvPr id="585813" name="Rectangle 85"/>
            <p:cNvSpPr>
              <a:spLocks noChangeArrowheads="1"/>
            </p:cNvSpPr>
            <p:nvPr/>
          </p:nvSpPr>
          <p:spPr bwMode="auto">
            <a:xfrm>
              <a:off x="2724" y="2301"/>
              <a:ext cx="4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   Slavery</a:t>
              </a:r>
            </a:p>
          </p:txBody>
        </p:sp>
        <p:sp>
          <p:nvSpPr>
            <p:cNvPr id="585814" name="Rectangle 86"/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430</a:t>
              </a:r>
            </a:p>
          </p:txBody>
        </p:sp>
        <p:sp>
          <p:nvSpPr>
            <p:cNvPr id="585815" name="Line 87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16" name="Line 88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17" name="Line 89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18" name="Line 90"/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19" name="Line 91"/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20" name="Line 92"/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21" name="Line 93"/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22" name="Line 94"/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23" name="Rectangle 95"/>
            <p:cNvSpPr>
              <a:spLocks noChangeArrowheads="1"/>
            </p:cNvSpPr>
            <p:nvPr/>
          </p:nvSpPr>
          <p:spPr bwMode="auto">
            <a:xfrm>
              <a:off x="2708" y="2674"/>
              <a:ext cx="36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MOSES</a:t>
              </a:r>
            </a:p>
          </p:txBody>
        </p:sp>
        <p:sp>
          <p:nvSpPr>
            <p:cNvPr id="585824" name="Rectangle 96"/>
            <p:cNvSpPr>
              <a:spLocks noChangeArrowheads="1"/>
            </p:cNvSpPr>
            <p:nvPr/>
          </p:nvSpPr>
          <p:spPr bwMode="auto">
            <a:xfrm>
              <a:off x="2802" y="2934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Sinai</a:t>
              </a:r>
            </a:p>
          </p:txBody>
        </p:sp>
        <p:sp>
          <p:nvSpPr>
            <p:cNvPr id="585825" name="Rectangle 97"/>
            <p:cNvSpPr>
              <a:spLocks noChangeArrowheads="1"/>
            </p:cNvSpPr>
            <p:nvPr/>
          </p:nvSpPr>
          <p:spPr bwMode="auto">
            <a:xfrm>
              <a:off x="2751" y="3050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M - C - C</a:t>
              </a:r>
            </a:p>
          </p:txBody>
        </p:sp>
        <p:sp>
          <p:nvSpPr>
            <p:cNvPr id="585826" name="Rectangle 98"/>
            <p:cNvSpPr>
              <a:spLocks noChangeArrowheads="1"/>
            </p:cNvSpPr>
            <p:nvPr/>
          </p:nvSpPr>
          <p:spPr bwMode="auto">
            <a:xfrm>
              <a:off x="2648" y="3158"/>
              <a:ext cx="6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Kadesh Barnea</a:t>
              </a:r>
            </a:p>
          </p:txBody>
        </p:sp>
        <p:sp>
          <p:nvSpPr>
            <p:cNvPr id="585827" name="Rectangle 99"/>
            <p:cNvSpPr>
              <a:spLocks noChangeArrowheads="1"/>
            </p:cNvSpPr>
            <p:nvPr/>
          </p:nvSpPr>
          <p:spPr bwMode="auto">
            <a:xfrm>
              <a:off x="2872" y="3274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585828" name="Rectangle 100"/>
            <p:cNvSpPr>
              <a:spLocks noChangeArrowheads="1"/>
            </p:cNvSpPr>
            <p:nvPr/>
          </p:nvSpPr>
          <p:spPr bwMode="auto">
            <a:xfrm>
              <a:off x="2724" y="3382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5 Sermons</a:t>
              </a:r>
            </a:p>
          </p:txBody>
        </p:sp>
        <p:sp>
          <p:nvSpPr>
            <p:cNvPr id="585829" name="Line 101"/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30" name="Rectangle 102"/>
            <p:cNvSpPr>
              <a:spLocks noChangeArrowheads="1"/>
            </p:cNvSpPr>
            <p:nvPr/>
          </p:nvSpPr>
          <p:spPr bwMode="auto">
            <a:xfrm>
              <a:off x="2779" y="2826"/>
              <a:ext cx="3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Exodus</a:t>
              </a:r>
            </a:p>
          </p:txBody>
        </p:sp>
        <p:sp>
          <p:nvSpPr>
            <p:cNvPr id="585831" name="Line 103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32" name="Line 104"/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33" name="Line 105"/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34" name="Rectangle 106"/>
            <p:cNvSpPr>
              <a:spLocks noChangeArrowheads="1"/>
            </p:cNvSpPr>
            <p:nvPr/>
          </p:nvSpPr>
          <p:spPr bwMode="auto">
            <a:xfrm>
              <a:off x="2697" y="3550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JOSHUA</a:t>
              </a:r>
            </a:p>
          </p:txBody>
        </p:sp>
        <p:sp>
          <p:nvSpPr>
            <p:cNvPr id="585835" name="Rectangle 107"/>
            <p:cNvSpPr>
              <a:spLocks noChangeArrowheads="1"/>
            </p:cNvSpPr>
            <p:nvPr/>
          </p:nvSpPr>
          <p:spPr bwMode="auto">
            <a:xfrm>
              <a:off x="2738" y="3686"/>
              <a:ext cx="46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Jericho/Ai</a:t>
              </a:r>
            </a:p>
          </p:txBody>
        </p:sp>
        <p:sp>
          <p:nvSpPr>
            <p:cNvPr id="585836" name="Rectangle 108"/>
            <p:cNvSpPr>
              <a:spLocks noChangeArrowheads="1"/>
            </p:cNvSpPr>
            <p:nvPr/>
          </p:nvSpPr>
          <p:spPr bwMode="auto">
            <a:xfrm>
              <a:off x="2686" y="3806"/>
              <a:ext cx="56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Land Divided</a:t>
              </a:r>
            </a:p>
          </p:txBody>
        </p:sp>
        <p:sp>
          <p:nvSpPr>
            <p:cNvPr id="585837" name="Line 109"/>
            <p:cNvSpPr>
              <a:spLocks noChangeShapeType="1"/>
            </p:cNvSpPr>
            <p:nvPr/>
          </p:nvSpPr>
          <p:spPr bwMode="auto">
            <a:xfrm>
              <a:off x="4179" y="5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38" name="Line 110"/>
            <p:cNvSpPr>
              <a:spLocks noChangeShapeType="1"/>
            </p:cNvSpPr>
            <p:nvPr/>
          </p:nvSpPr>
          <p:spPr bwMode="auto">
            <a:xfrm>
              <a:off x="4175" y="7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39" name="Rectangle 111"/>
            <p:cNvSpPr>
              <a:spLocks noChangeArrowheads="1"/>
            </p:cNvSpPr>
            <p:nvPr/>
          </p:nvSpPr>
          <p:spPr bwMode="auto">
            <a:xfrm>
              <a:off x="4312" y="586"/>
              <a:ext cx="24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585840" name="Rectangle 112"/>
            <p:cNvSpPr>
              <a:spLocks noChangeArrowheads="1"/>
            </p:cNvSpPr>
            <p:nvPr/>
          </p:nvSpPr>
          <p:spPr bwMode="auto">
            <a:xfrm>
              <a:off x="4248" y="480"/>
              <a:ext cx="39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Judges</a:t>
              </a:r>
            </a:p>
          </p:txBody>
        </p:sp>
        <p:sp>
          <p:nvSpPr>
            <p:cNvPr id="585841" name="Rectangle 113"/>
            <p:cNvSpPr>
              <a:spLocks noChangeArrowheads="1"/>
            </p:cNvSpPr>
            <p:nvPr/>
          </p:nvSpPr>
          <p:spPr bwMode="auto">
            <a:xfrm>
              <a:off x="4141" y="352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ANARCHY</a:t>
              </a:r>
            </a:p>
          </p:txBody>
        </p:sp>
        <p:sp>
          <p:nvSpPr>
            <p:cNvPr id="585842" name="Line 114"/>
            <p:cNvSpPr>
              <a:spLocks noChangeShapeType="1"/>
            </p:cNvSpPr>
            <p:nvPr/>
          </p:nvSpPr>
          <p:spPr bwMode="auto">
            <a:xfrm>
              <a:off x="4175" y="112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43" name="Line 115"/>
            <p:cNvSpPr>
              <a:spLocks noChangeShapeType="1"/>
            </p:cNvSpPr>
            <p:nvPr/>
          </p:nvSpPr>
          <p:spPr bwMode="auto">
            <a:xfrm>
              <a:off x="4167" y="15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44" name="Line 116"/>
            <p:cNvSpPr>
              <a:spLocks noChangeShapeType="1"/>
            </p:cNvSpPr>
            <p:nvPr/>
          </p:nvSpPr>
          <p:spPr bwMode="auto">
            <a:xfrm>
              <a:off x="4167" y="167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45" name="Rectangle 117"/>
            <p:cNvSpPr>
              <a:spLocks noChangeArrowheads="1"/>
            </p:cNvSpPr>
            <p:nvPr/>
          </p:nvSpPr>
          <p:spPr bwMode="auto">
            <a:xfrm>
              <a:off x="4191" y="1008"/>
              <a:ext cx="54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 ••• SPLIT ••• </a:t>
              </a:r>
            </a:p>
          </p:txBody>
        </p:sp>
        <p:sp>
          <p:nvSpPr>
            <p:cNvPr id="585846" name="Rectangle 118"/>
            <p:cNvSpPr>
              <a:spLocks noChangeArrowheads="1"/>
            </p:cNvSpPr>
            <p:nvPr/>
          </p:nvSpPr>
          <p:spPr bwMode="auto">
            <a:xfrm>
              <a:off x="4151" y="1246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Judah</a:t>
              </a:r>
            </a:p>
          </p:txBody>
        </p:sp>
        <p:sp>
          <p:nvSpPr>
            <p:cNvPr id="585847" name="Rectangle 119"/>
            <p:cNvSpPr>
              <a:spLocks noChangeArrowheads="1"/>
            </p:cNvSpPr>
            <p:nvPr/>
          </p:nvSpPr>
          <p:spPr bwMode="auto">
            <a:xfrm>
              <a:off x="4208" y="1350"/>
              <a:ext cx="474" cy="1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  <p:sp>
          <p:nvSpPr>
            <p:cNvPr id="585848" name="Rectangle 120"/>
            <p:cNvSpPr>
              <a:spLocks noChangeArrowheads="1"/>
            </p:cNvSpPr>
            <p:nvPr/>
          </p:nvSpPr>
          <p:spPr bwMode="auto">
            <a:xfrm>
              <a:off x="4156" y="1574"/>
              <a:ext cx="56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20-J         20-R</a:t>
              </a:r>
            </a:p>
          </p:txBody>
        </p:sp>
        <p:sp>
          <p:nvSpPr>
            <p:cNvPr id="585849" name="Rectangle 121"/>
            <p:cNvSpPr>
              <a:spLocks noChangeArrowheads="1"/>
            </p:cNvSpPr>
            <p:nvPr/>
          </p:nvSpPr>
          <p:spPr bwMode="auto">
            <a:xfrm>
              <a:off x="4167" y="1694"/>
              <a:ext cx="54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200           350</a:t>
              </a:r>
            </a:p>
          </p:txBody>
        </p:sp>
        <p:sp>
          <p:nvSpPr>
            <p:cNvPr id="585850" name="Rectangle 122"/>
            <p:cNvSpPr>
              <a:spLocks noChangeArrowheads="1"/>
            </p:cNvSpPr>
            <p:nvPr/>
          </p:nvSpPr>
          <p:spPr bwMode="auto">
            <a:xfrm>
              <a:off x="4119" y="1798"/>
              <a:ext cx="67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Assyria    Babylon</a:t>
              </a:r>
            </a:p>
          </p:txBody>
        </p:sp>
        <p:sp>
          <p:nvSpPr>
            <p:cNvPr id="585851" name="Line 123"/>
            <p:cNvSpPr>
              <a:spLocks noChangeShapeType="1"/>
            </p:cNvSpPr>
            <p:nvPr/>
          </p:nvSpPr>
          <p:spPr bwMode="auto">
            <a:xfrm>
              <a:off x="4175" y="178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52" name="Rectangle 124"/>
            <p:cNvSpPr>
              <a:spLocks noChangeArrowheads="1"/>
            </p:cNvSpPr>
            <p:nvPr/>
          </p:nvSpPr>
          <p:spPr bwMode="auto">
            <a:xfrm>
              <a:off x="4169" y="1134"/>
              <a:ext cx="59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North       South</a:t>
              </a:r>
            </a:p>
          </p:txBody>
        </p:sp>
        <p:sp>
          <p:nvSpPr>
            <p:cNvPr id="585853" name="Line 125"/>
            <p:cNvSpPr>
              <a:spLocks noChangeShapeType="1"/>
            </p:cNvSpPr>
            <p:nvPr/>
          </p:nvSpPr>
          <p:spPr bwMode="auto">
            <a:xfrm>
              <a:off x="4171" y="19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54" name="Line 126"/>
            <p:cNvSpPr>
              <a:spLocks noChangeShapeType="1"/>
            </p:cNvSpPr>
            <p:nvPr/>
          </p:nvSpPr>
          <p:spPr bwMode="auto">
            <a:xfrm>
              <a:off x="4447" y="1176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55" name="Rectangle 127"/>
            <p:cNvSpPr>
              <a:spLocks noChangeArrowheads="1"/>
            </p:cNvSpPr>
            <p:nvPr/>
          </p:nvSpPr>
          <p:spPr bwMode="auto">
            <a:xfrm>
              <a:off x="4150" y="1454"/>
              <a:ext cx="61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THE PROPHETS</a:t>
              </a:r>
            </a:p>
          </p:txBody>
        </p:sp>
        <p:sp>
          <p:nvSpPr>
            <p:cNvPr id="585856" name="Line 128"/>
            <p:cNvSpPr>
              <a:spLocks noChangeShapeType="1"/>
            </p:cNvSpPr>
            <p:nvPr/>
          </p:nvSpPr>
          <p:spPr bwMode="auto">
            <a:xfrm>
              <a:off x="4243" y="1024"/>
              <a:ext cx="46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57" name="Rectangle 129"/>
            <p:cNvSpPr>
              <a:spLocks noChangeArrowheads="1"/>
            </p:cNvSpPr>
            <p:nvPr/>
          </p:nvSpPr>
          <p:spPr bwMode="auto">
            <a:xfrm>
              <a:off x="4251" y="908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  <p:sp>
          <p:nvSpPr>
            <p:cNvPr id="585858" name="Line 130"/>
            <p:cNvSpPr>
              <a:spLocks noChangeShapeType="1"/>
            </p:cNvSpPr>
            <p:nvPr/>
          </p:nvSpPr>
          <p:spPr bwMode="auto">
            <a:xfrm>
              <a:off x="4171" y="134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59" name="Line 131"/>
            <p:cNvSpPr>
              <a:spLocks noChangeShapeType="1"/>
            </p:cNvSpPr>
            <p:nvPr/>
          </p:nvSpPr>
          <p:spPr bwMode="auto">
            <a:xfrm flipV="1">
              <a:off x="4175" y="1452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60" name="Line 132"/>
            <p:cNvSpPr>
              <a:spLocks noChangeShapeType="1"/>
            </p:cNvSpPr>
            <p:nvPr/>
          </p:nvSpPr>
          <p:spPr bwMode="auto">
            <a:xfrm flipV="1">
              <a:off x="4175" y="1236"/>
              <a:ext cx="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61" name="Rectangle 133"/>
            <p:cNvSpPr>
              <a:spLocks noChangeArrowheads="1"/>
            </p:cNvSpPr>
            <p:nvPr/>
          </p:nvSpPr>
          <p:spPr bwMode="auto">
            <a:xfrm>
              <a:off x="4145" y="796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ROYALTY</a:t>
              </a:r>
            </a:p>
          </p:txBody>
        </p:sp>
        <p:sp>
          <p:nvSpPr>
            <p:cNvPr id="585862" name="Rectangle 134"/>
            <p:cNvSpPr>
              <a:spLocks noChangeArrowheads="1"/>
            </p:cNvSpPr>
            <p:nvPr/>
          </p:nvSpPr>
          <p:spPr bwMode="auto">
            <a:xfrm>
              <a:off x="4415" y="1246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 Israel</a:t>
              </a:r>
            </a:p>
          </p:txBody>
        </p:sp>
        <p:sp>
          <p:nvSpPr>
            <p:cNvPr id="585863" name="Line 135"/>
            <p:cNvSpPr>
              <a:spLocks noChangeShapeType="1"/>
            </p:cNvSpPr>
            <p:nvPr/>
          </p:nvSpPr>
          <p:spPr bwMode="auto">
            <a:xfrm>
              <a:off x="4439" y="1132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64" name="Line 136"/>
            <p:cNvSpPr>
              <a:spLocks noChangeShapeType="1"/>
            </p:cNvSpPr>
            <p:nvPr/>
          </p:nvSpPr>
          <p:spPr bwMode="auto">
            <a:xfrm>
              <a:off x="4187" y="23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65" name="Line 137"/>
            <p:cNvSpPr>
              <a:spLocks noChangeShapeType="1"/>
            </p:cNvSpPr>
            <p:nvPr/>
          </p:nvSpPr>
          <p:spPr bwMode="auto">
            <a:xfrm>
              <a:off x="4187" y="24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66" name="Rectangle 138"/>
            <p:cNvSpPr>
              <a:spLocks noChangeArrowheads="1"/>
            </p:cNvSpPr>
            <p:nvPr/>
          </p:nvSpPr>
          <p:spPr bwMode="auto">
            <a:xfrm>
              <a:off x="4241" y="2302"/>
              <a:ext cx="39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3 Treks</a:t>
              </a:r>
            </a:p>
          </p:txBody>
        </p:sp>
        <p:sp>
          <p:nvSpPr>
            <p:cNvPr id="585867" name="Rectangle 139"/>
            <p:cNvSpPr>
              <a:spLocks noChangeArrowheads="1"/>
            </p:cNvSpPr>
            <p:nvPr/>
          </p:nvSpPr>
          <p:spPr bwMode="auto">
            <a:xfrm>
              <a:off x="4128" y="2424"/>
              <a:ext cx="76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100 Years / 50,000</a:t>
              </a:r>
            </a:p>
          </p:txBody>
        </p:sp>
        <p:sp>
          <p:nvSpPr>
            <p:cNvPr id="585868" name="Rectangle 140"/>
            <p:cNvSpPr>
              <a:spLocks noChangeArrowheads="1"/>
            </p:cNvSpPr>
            <p:nvPr/>
          </p:nvSpPr>
          <p:spPr bwMode="auto">
            <a:xfrm>
              <a:off x="4228" y="2540"/>
              <a:ext cx="524" cy="15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Z - E - N</a:t>
              </a:r>
            </a:p>
          </p:txBody>
        </p:sp>
        <p:sp>
          <p:nvSpPr>
            <p:cNvPr id="585869" name="Rectangle 141"/>
            <p:cNvSpPr>
              <a:spLocks noChangeArrowheads="1"/>
            </p:cNvSpPr>
            <p:nvPr/>
          </p:nvSpPr>
          <p:spPr bwMode="auto">
            <a:xfrm>
              <a:off x="4105" y="2030"/>
              <a:ext cx="5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CAPTIVITY</a:t>
              </a:r>
            </a:p>
          </p:txBody>
        </p:sp>
        <p:sp>
          <p:nvSpPr>
            <p:cNvPr id="585870" name="Rectangle 142"/>
            <p:cNvSpPr>
              <a:spLocks noChangeArrowheads="1"/>
            </p:cNvSpPr>
            <p:nvPr/>
          </p:nvSpPr>
          <p:spPr bwMode="auto">
            <a:xfrm>
              <a:off x="4214" y="2190"/>
              <a:ext cx="44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70 Years</a:t>
              </a:r>
            </a:p>
          </p:txBody>
        </p:sp>
        <p:sp>
          <p:nvSpPr>
            <p:cNvPr id="585871" name="Line 143"/>
            <p:cNvSpPr>
              <a:spLocks noChangeShapeType="1"/>
            </p:cNvSpPr>
            <p:nvPr/>
          </p:nvSpPr>
          <p:spPr bwMode="auto">
            <a:xfrm>
              <a:off x="4187" y="266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72" name="Line 144"/>
            <p:cNvSpPr>
              <a:spLocks noChangeShapeType="1"/>
            </p:cNvSpPr>
            <p:nvPr/>
          </p:nvSpPr>
          <p:spPr bwMode="auto">
            <a:xfrm>
              <a:off x="4179" y="296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73" name="Line 145"/>
            <p:cNvSpPr>
              <a:spLocks noChangeShapeType="1"/>
            </p:cNvSpPr>
            <p:nvPr/>
          </p:nvSpPr>
          <p:spPr bwMode="auto">
            <a:xfrm>
              <a:off x="4179" y="30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74" name="Rectangle 146"/>
            <p:cNvSpPr>
              <a:spLocks noChangeArrowheads="1"/>
            </p:cNvSpPr>
            <p:nvPr/>
          </p:nvSpPr>
          <p:spPr bwMode="auto">
            <a:xfrm>
              <a:off x="4116" y="2954"/>
              <a:ext cx="6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Roman Systems</a:t>
              </a:r>
            </a:p>
          </p:txBody>
        </p:sp>
        <p:sp>
          <p:nvSpPr>
            <p:cNvPr id="585875" name="Rectangle 147"/>
            <p:cNvSpPr>
              <a:spLocks noChangeArrowheads="1"/>
            </p:cNvSpPr>
            <p:nvPr/>
          </p:nvSpPr>
          <p:spPr bwMode="auto">
            <a:xfrm>
              <a:off x="4132" y="2856"/>
              <a:ext cx="6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Alex the Greek</a:t>
              </a:r>
            </a:p>
          </p:txBody>
        </p:sp>
        <p:sp>
          <p:nvSpPr>
            <p:cNvPr id="585876" name="Rectangle 148"/>
            <p:cNvSpPr>
              <a:spLocks noChangeArrowheads="1"/>
            </p:cNvSpPr>
            <p:nvPr/>
          </p:nvSpPr>
          <p:spPr bwMode="auto">
            <a:xfrm>
              <a:off x="4157" y="2768"/>
              <a:ext cx="4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SILENCE</a:t>
              </a:r>
            </a:p>
          </p:txBody>
        </p:sp>
        <p:sp>
          <p:nvSpPr>
            <p:cNvPr id="585877" name="Line 149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78" name="Line 150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79" name="Line 151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80" name="Line 152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81" name="Line 153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82" name="Rectangle 154"/>
            <p:cNvSpPr>
              <a:spLocks noChangeArrowheads="1"/>
            </p:cNvSpPr>
            <p:nvPr/>
          </p:nvSpPr>
          <p:spPr bwMode="auto">
            <a:xfrm>
              <a:off x="4252" y="3592"/>
              <a:ext cx="36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585883" name="Rectangle 155"/>
            <p:cNvSpPr>
              <a:spLocks noChangeArrowheads="1"/>
            </p:cNvSpPr>
            <p:nvPr/>
          </p:nvSpPr>
          <p:spPr bwMode="auto">
            <a:xfrm>
              <a:off x="4302" y="3680"/>
              <a:ext cx="25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Acts</a:t>
              </a:r>
            </a:p>
          </p:txBody>
        </p:sp>
        <p:sp>
          <p:nvSpPr>
            <p:cNvPr id="585884" name="Rectangle 156"/>
            <p:cNvSpPr>
              <a:spLocks noChangeArrowheads="1"/>
            </p:cNvSpPr>
            <p:nvPr/>
          </p:nvSpPr>
          <p:spPr bwMode="auto">
            <a:xfrm>
              <a:off x="4257" y="3768"/>
              <a:ext cx="36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Epistles</a:t>
              </a:r>
            </a:p>
          </p:txBody>
        </p:sp>
        <p:sp>
          <p:nvSpPr>
            <p:cNvPr id="585885" name="Rectangle 157"/>
            <p:cNvSpPr>
              <a:spLocks noChangeArrowheads="1"/>
            </p:cNvSpPr>
            <p:nvPr/>
          </p:nvSpPr>
          <p:spPr bwMode="auto">
            <a:xfrm>
              <a:off x="4219" y="3856"/>
              <a:ext cx="43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Revelation</a:t>
              </a:r>
            </a:p>
          </p:txBody>
        </p:sp>
        <p:sp>
          <p:nvSpPr>
            <p:cNvPr id="585886" name="Rectangle 158"/>
            <p:cNvSpPr>
              <a:spLocks noChangeArrowheads="1"/>
            </p:cNvSpPr>
            <p:nvPr/>
          </p:nvSpPr>
          <p:spPr bwMode="auto">
            <a:xfrm>
              <a:off x="4173" y="3205"/>
              <a:ext cx="401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85887" name="Rectangle 159"/>
            <p:cNvSpPr>
              <a:spLocks noChangeArrowheads="1"/>
            </p:cNvSpPr>
            <p:nvPr/>
          </p:nvSpPr>
          <p:spPr bwMode="auto">
            <a:xfrm>
              <a:off x="4266" y="3408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585888" name="Rectangle 160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89" name="Rectangle 161"/>
            <p:cNvSpPr>
              <a:spLocks noChangeArrowheads="1"/>
            </p:cNvSpPr>
            <p:nvPr/>
          </p:nvSpPr>
          <p:spPr bwMode="auto">
            <a:xfrm>
              <a:off x="4237" y="3492"/>
              <a:ext cx="36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Church</a:t>
              </a:r>
            </a:p>
          </p:txBody>
        </p:sp>
        <p:sp>
          <p:nvSpPr>
            <p:cNvPr id="585890" name="Rectangle 162"/>
            <p:cNvSpPr>
              <a:spLocks noChangeArrowheads="1"/>
            </p:cNvSpPr>
            <p:nvPr/>
          </p:nvSpPr>
          <p:spPr bwMode="auto">
            <a:xfrm>
              <a:off x="4302" y="3320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  <p:sp>
          <p:nvSpPr>
            <p:cNvPr id="585891" name="Line 163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92" name="Line 164"/>
            <p:cNvSpPr>
              <a:spLocks noChangeShapeType="1"/>
            </p:cNvSpPr>
            <p:nvPr/>
          </p:nvSpPr>
          <p:spPr bwMode="auto">
            <a:xfrm>
              <a:off x="4175" y="35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93" name="Line 165"/>
            <p:cNvSpPr>
              <a:spLocks noChangeShapeType="1"/>
            </p:cNvSpPr>
            <p:nvPr/>
          </p:nvSpPr>
          <p:spPr bwMode="auto">
            <a:xfrm>
              <a:off x="4187" y="25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94" name="Line 166"/>
            <p:cNvSpPr>
              <a:spLocks noChangeShapeType="1"/>
            </p:cNvSpPr>
            <p:nvPr/>
          </p:nvSpPr>
          <p:spPr bwMode="auto">
            <a:xfrm>
              <a:off x="4171" y="101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5945" name="Line 217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6" name="Rectangle 218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585947" name="Rectangle 219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8" name="Rectangle 220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9" name="Rectangle 221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0" name="Rectangle 222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1" name="Rectangle 223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6" name="Rectangle 22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71" name="Freeform 243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972" name="Rectangle 244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73" name="Rectangle 245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77" name="Rectangle 249"/>
          <p:cNvSpPr>
            <a:spLocks noChangeArrowheads="1"/>
          </p:cNvSpPr>
          <p:nvPr/>
        </p:nvSpPr>
        <p:spPr bwMode="auto">
          <a:xfrm>
            <a:off x="6553200" y="3848100"/>
            <a:ext cx="121285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100 Years / 50,000</a:t>
            </a:r>
          </a:p>
        </p:txBody>
      </p:sp>
      <p:sp>
        <p:nvSpPr>
          <p:cNvPr id="585983" name="Text Box 255"/>
          <p:cNvSpPr txBox="1">
            <a:spLocks noChangeArrowheads="1"/>
          </p:cNvSpPr>
          <p:nvPr/>
        </p:nvSpPr>
        <p:spPr bwMode="auto">
          <a:xfrm>
            <a:off x="1790700" y="0"/>
            <a:ext cx="5957888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elakub,tiþ - vivrN³</a:t>
            </a:r>
          </a:p>
        </p:txBody>
      </p:sp>
      <p:sp>
        <p:nvSpPr>
          <p:cNvPr id="586015" name="Text Box 287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86018" name="Rectangle 29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586019" name="Line 29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024" name="Rectangle 29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71</a:t>
            </a:r>
          </a:p>
        </p:txBody>
      </p:sp>
      <p:grpSp>
        <p:nvGrpSpPr>
          <p:cNvPr id="586025" name="Group 297"/>
          <p:cNvGrpSpPr>
            <a:grpSpLocks/>
          </p:cNvGrpSpPr>
          <p:nvPr/>
        </p:nvGrpSpPr>
        <p:grpSpPr bwMode="auto">
          <a:xfrm>
            <a:off x="5248276" y="5106990"/>
            <a:ext cx="392113" cy="412750"/>
            <a:chOff x="1609" y="1232"/>
            <a:chExt cx="247" cy="260"/>
          </a:xfrm>
        </p:grpSpPr>
        <p:grpSp>
          <p:nvGrpSpPr>
            <p:cNvPr id="586026" name="Group 298"/>
            <p:cNvGrpSpPr>
              <a:grpSpLocks/>
            </p:cNvGrpSpPr>
            <p:nvPr/>
          </p:nvGrpSpPr>
          <p:grpSpPr bwMode="auto">
            <a:xfrm>
              <a:off x="1620" y="1232"/>
              <a:ext cx="236" cy="260"/>
              <a:chOff x="1557" y="1007"/>
              <a:chExt cx="2105" cy="1949"/>
            </a:xfrm>
          </p:grpSpPr>
          <p:grpSp>
            <p:nvGrpSpPr>
              <p:cNvPr id="586028" name="Group 300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586029" name="Freeform 301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30" name="Freeform 302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6032" name="Freeform 304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6033" name="Freeform 305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6034" name="Freeform 306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6035" name="Freeform 307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6036" name="Freeform 308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86037" name="Rectangle 309"/>
            <p:cNvSpPr>
              <a:spLocks noChangeArrowheads="1"/>
            </p:cNvSpPr>
            <p:nvPr/>
          </p:nvSpPr>
          <p:spPr bwMode="auto">
            <a:xfrm>
              <a:off x="1609" y="1237"/>
              <a:ext cx="216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2115817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i="1">
                  <a:solidFill>
                    <a:schemeClr val="bg2"/>
                  </a:solidFill>
                  <a:latin typeface="Kosher-Normal" charset="0"/>
                </a:rPr>
                <a:t>LC</a:t>
              </a:r>
              <a:endParaRPr lang="en-US" sz="1600" b="0" i="1">
                <a:solidFill>
                  <a:schemeClr val="bg2"/>
                </a:solidFill>
                <a:latin typeface="Helvetica" charset="0"/>
              </a:endParaRPr>
            </a:p>
          </p:txBody>
        </p:sp>
      </p:grpSp>
      <p:grpSp>
        <p:nvGrpSpPr>
          <p:cNvPr id="586038" name="Group 310"/>
          <p:cNvGrpSpPr>
            <a:grpSpLocks/>
          </p:cNvGrpSpPr>
          <p:nvPr/>
        </p:nvGrpSpPr>
        <p:grpSpPr bwMode="auto">
          <a:xfrm>
            <a:off x="5106988" y="2206625"/>
            <a:ext cx="673100" cy="442912"/>
            <a:chOff x="3183" y="842"/>
            <a:chExt cx="424" cy="279"/>
          </a:xfrm>
        </p:grpSpPr>
        <p:grpSp>
          <p:nvGrpSpPr>
            <p:cNvPr id="586039" name="Group 311"/>
            <p:cNvGrpSpPr>
              <a:grpSpLocks/>
            </p:cNvGrpSpPr>
            <p:nvPr/>
          </p:nvGrpSpPr>
          <p:grpSpPr bwMode="auto">
            <a:xfrm>
              <a:off x="3285" y="861"/>
              <a:ext cx="247" cy="260"/>
              <a:chOff x="1609" y="1232"/>
              <a:chExt cx="247" cy="260"/>
            </a:xfrm>
          </p:grpSpPr>
          <p:grpSp>
            <p:nvGrpSpPr>
              <p:cNvPr id="586040" name="Group 312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586042" name="Group 314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6043" name="Freeform 315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6044" name="Freeform 316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6046" name="Freeform 318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47" name="Freeform 319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48" name="Freeform 320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49" name="Freeform 321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50" name="Freeform 322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6051" name="Rectangle 32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sz="1600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586052" name="Text Box 324"/>
            <p:cNvSpPr txBox="1">
              <a:spLocks noChangeArrowheads="1"/>
            </p:cNvSpPr>
            <p:nvPr/>
          </p:nvSpPr>
          <p:spPr bwMode="auto">
            <a:xfrm>
              <a:off x="3183" y="842"/>
              <a:ext cx="424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0" i="1">
                  <a:solidFill>
                    <a:schemeClr val="tx1"/>
                  </a:solidFill>
                  <a:latin typeface="Limon R1" charset="0"/>
                </a:rPr>
                <a:t>tG</a:t>
              </a:r>
            </a:p>
          </p:txBody>
        </p:sp>
      </p:grpSp>
      <p:grpSp>
        <p:nvGrpSpPr>
          <p:cNvPr id="586053" name="Group 325"/>
          <p:cNvGrpSpPr>
            <a:grpSpLocks/>
          </p:cNvGrpSpPr>
          <p:nvPr/>
        </p:nvGrpSpPr>
        <p:grpSpPr bwMode="auto">
          <a:xfrm>
            <a:off x="7486650" y="1481138"/>
            <a:ext cx="673100" cy="433388"/>
            <a:chOff x="3580" y="682"/>
            <a:chExt cx="424" cy="273"/>
          </a:xfrm>
        </p:grpSpPr>
        <p:grpSp>
          <p:nvGrpSpPr>
            <p:cNvPr id="586054" name="Group 326"/>
            <p:cNvGrpSpPr>
              <a:grpSpLocks/>
            </p:cNvGrpSpPr>
            <p:nvPr/>
          </p:nvGrpSpPr>
          <p:grpSpPr bwMode="auto">
            <a:xfrm>
              <a:off x="3680" y="695"/>
              <a:ext cx="247" cy="260"/>
              <a:chOff x="1609" y="1232"/>
              <a:chExt cx="247" cy="260"/>
            </a:xfrm>
          </p:grpSpPr>
          <p:grpSp>
            <p:nvGrpSpPr>
              <p:cNvPr id="586055" name="Group 327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586057" name="Group 329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6058" name="Freeform 330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6059" name="Freeform 331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6061" name="Freeform 333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62" name="Freeform 334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63" name="Freeform 335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64" name="Freeform 336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65" name="Freeform 337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6066" name="Rectangle 33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sz="1600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586067" name="Text Box 339"/>
            <p:cNvSpPr txBox="1">
              <a:spLocks noChangeArrowheads="1"/>
            </p:cNvSpPr>
            <p:nvPr/>
          </p:nvSpPr>
          <p:spPr bwMode="auto">
            <a:xfrm>
              <a:off x="3580" y="682"/>
              <a:ext cx="424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0" i="1">
                  <a:solidFill>
                    <a:schemeClr val="tx1"/>
                  </a:solidFill>
                  <a:latin typeface="Limon R1" charset="0"/>
                </a:rPr>
                <a:t>tda</a:t>
              </a:r>
            </a:p>
          </p:txBody>
        </p:sp>
      </p:grpSp>
      <p:grpSp>
        <p:nvGrpSpPr>
          <p:cNvPr id="586068" name="Group 340"/>
          <p:cNvGrpSpPr>
            <a:grpSpLocks/>
          </p:cNvGrpSpPr>
          <p:nvPr/>
        </p:nvGrpSpPr>
        <p:grpSpPr bwMode="auto">
          <a:xfrm>
            <a:off x="7491413" y="2239963"/>
            <a:ext cx="673100" cy="433388"/>
            <a:chOff x="3580" y="682"/>
            <a:chExt cx="424" cy="273"/>
          </a:xfrm>
        </p:grpSpPr>
        <p:grpSp>
          <p:nvGrpSpPr>
            <p:cNvPr id="586069" name="Group 341"/>
            <p:cNvGrpSpPr>
              <a:grpSpLocks/>
            </p:cNvGrpSpPr>
            <p:nvPr/>
          </p:nvGrpSpPr>
          <p:grpSpPr bwMode="auto">
            <a:xfrm>
              <a:off x="3680" y="695"/>
              <a:ext cx="247" cy="260"/>
              <a:chOff x="1609" y="1232"/>
              <a:chExt cx="247" cy="260"/>
            </a:xfrm>
          </p:grpSpPr>
          <p:grpSp>
            <p:nvGrpSpPr>
              <p:cNvPr id="586070" name="Group 342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586072" name="Group 344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6073" name="Freeform 345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6074" name="Freeform 346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6076" name="Freeform 348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77" name="Freeform 349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78" name="Freeform 350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79" name="Freeform 351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80" name="Freeform 352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6081" name="Rectangle 35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sz="1600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586082" name="Text Box 354"/>
            <p:cNvSpPr txBox="1">
              <a:spLocks noChangeArrowheads="1"/>
            </p:cNvSpPr>
            <p:nvPr/>
          </p:nvSpPr>
          <p:spPr bwMode="auto">
            <a:xfrm>
              <a:off x="3580" y="682"/>
              <a:ext cx="424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0" i="1">
                  <a:solidFill>
                    <a:schemeClr val="tx1"/>
                  </a:solidFill>
                  <a:latin typeface="Limon R1" charset="0"/>
                </a:rPr>
                <a:t>tf</a:t>
              </a:r>
            </a:p>
          </p:txBody>
        </p:sp>
      </p:grpSp>
      <p:sp>
        <p:nvSpPr>
          <p:cNvPr id="586083" name="Text Box 355"/>
          <p:cNvSpPr txBox="1">
            <a:spLocks noChangeArrowheads="1"/>
          </p:cNvSpPr>
          <p:nvPr/>
        </p:nvSpPr>
        <p:spPr bwMode="auto">
          <a:xfrm>
            <a:off x="5070475" y="5089525"/>
            <a:ext cx="673100" cy="396875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i="1">
                <a:solidFill>
                  <a:schemeClr val="tx1"/>
                </a:solidFill>
                <a:latin typeface="Limon R1" charset="0"/>
              </a:rPr>
              <a:t>td</a:t>
            </a:r>
          </a:p>
        </p:txBody>
      </p:sp>
      <p:sp>
        <p:nvSpPr>
          <p:cNvPr id="586084" name="Text Box 356"/>
          <p:cNvSpPr txBox="1">
            <a:spLocks noChangeArrowheads="1"/>
          </p:cNvSpPr>
          <p:nvPr/>
        </p:nvSpPr>
        <p:spPr bwMode="auto">
          <a:xfrm>
            <a:off x="8664575" y="6403975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86085" name="Rectangle 357"/>
          <p:cNvSpPr>
            <a:spLocks noChangeArrowheads="1"/>
          </p:cNvSpPr>
          <p:nvPr/>
        </p:nvSpPr>
        <p:spPr bwMode="auto">
          <a:xfrm>
            <a:off x="6459538" y="5045075"/>
            <a:ext cx="1220787" cy="1352550"/>
          </a:xfrm>
          <a:prstGeom prst="rect">
            <a:avLst/>
          </a:prstGeom>
          <a:noFill/>
          <a:ln w="158750" cmpd="tri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86090" name="Picture 362" descr="D:\0Adds\1 Galilee adds\040700 Last day\Sr\Southern shore of Galilee from above, tb n0407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213" y="382588"/>
            <a:ext cx="3403600" cy="25511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6">
                    <a:lum contrast="30000"/>
                  </a:blip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86089" name="Picture 361" descr="Jordan River, tb n0117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938" y="2339975"/>
            <a:ext cx="2720975" cy="20415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86087" name="Picture 359"/>
          <p:cNvPicPr>
            <a:picLocks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588" y="4211638"/>
            <a:ext cx="3006725" cy="20780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85954" name="Rectangle 226"/>
          <p:cNvSpPr>
            <a:spLocks noChangeArrowheads="1"/>
          </p:cNvSpPr>
          <p:nvPr/>
        </p:nvSpPr>
        <p:spPr bwMode="auto">
          <a:xfrm>
            <a:off x="8905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0">
                <a:solidFill>
                  <a:srgbClr val="FAFD00"/>
                </a:solidFill>
                <a:latin typeface="Arial" charset="0"/>
              </a:rPr>
              <a:t> </a:t>
            </a:r>
          </a:p>
        </p:txBody>
      </p:sp>
      <p:sp>
        <p:nvSpPr>
          <p:cNvPr id="585955" name="Rectangle 227"/>
          <p:cNvSpPr>
            <a:spLocks noChangeArrowheads="1"/>
          </p:cNvSpPr>
          <p:nvPr/>
        </p:nvSpPr>
        <p:spPr bwMode="auto">
          <a:xfrm>
            <a:off x="703263" y="3287713"/>
            <a:ext cx="2835275" cy="9112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0">
                <a:solidFill>
                  <a:srgbClr val="00FF00"/>
                </a:solidFill>
                <a:latin typeface="Arial" charset="0"/>
              </a:rPr>
              <a:t> </a:t>
            </a:r>
          </a:p>
        </p:txBody>
      </p:sp>
      <p:grpSp>
        <p:nvGrpSpPr>
          <p:cNvPr id="586091" name="Group 363"/>
          <p:cNvGrpSpPr>
            <a:grpSpLocks/>
          </p:cNvGrpSpPr>
          <p:nvPr/>
        </p:nvGrpSpPr>
        <p:grpSpPr bwMode="auto">
          <a:xfrm>
            <a:off x="4135438" y="514350"/>
            <a:ext cx="3635375" cy="5813425"/>
            <a:chOff x="2602" y="327"/>
            <a:chExt cx="2290" cy="3662"/>
          </a:xfrm>
        </p:grpSpPr>
        <p:sp>
          <p:nvSpPr>
            <p:cNvPr id="586092" name="Freeform 364"/>
            <p:cNvSpPr>
              <a:spLocks/>
            </p:cNvSpPr>
            <p:nvPr/>
          </p:nvSpPr>
          <p:spPr bwMode="auto">
            <a:xfrm>
              <a:off x="4615" y="21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093" name="Freeform 365"/>
            <p:cNvSpPr>
              <a:spLocks/>
            </p:cNvSpPr>
            <p:nvPr/>
          </p:nvSpPr>
          <p:spPr bwMode="auto">
            <a:xfrm>
              <a:off x="4631" y="880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094" name="Rectangle 366"/>
            <p:cNvSpPr>
              <a:spLocks noChangeArrowheads="1"/>
            </p:cNvSpPr>
            <p:nvPr/>
          </p:nvSpPr>
          <p:spPr bwMode="auto">
            <a:xfrm>
              <a:off x="3345" y="327"/>
              <a:ext cx="48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095" name="Rectangle 367"/>
            <p:cNvSpPr>
              <a:spLocks noChangeArrowheads="1"/>
            </p:cNvSpPr>
            <p:nvPr/>
          </p:nvSpPr>
          <p:spPr bwMode="auto">
            <a:xfrm>
              <a:off x="3713" y="327"/>
              <a:ext cx="87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096" name="Rectangle 368"/>
            <p:cNvSpPr>
              <a:spLocks noChangeArrowheads="1"/>
            </p:cNvSpPr>
            <p:nvPr/>
          </p:nvSpPr>
          <p:spPr bwMode="auto">
            <a:xfrm>
              <a:off x="3087" y="1240"/>
              <a:ext cx="114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FFFF00"/>
                </a:solidFill>
                <a:latin typeface="Times" charset="0"/>
              </a:endParaRPr>
            </a:p>
          </p:txBody>
        </p:sp>
        <p:sp>
          <p:nvSpPr>
            <p:cNvPr id="586097" name="Freeform 369"/>
            <p:cNvSpPr>
              <a:spLocks/>
            </p:cNvSpPr>
            <p:nvPr/>
          </p:nvSpPr>
          <p:spPr bwMode="auto">
            <a:xfrm>
              <a:off x="4615" y="21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098" name="AutoShape 370"/>
            <p:cNvSpPr>
              <a:spLocks noChangeArrowheads="1"/>
            </p:cNvSpPr>
            <p:nvPr/>
          </p:nvSpPr>
          <p:spPr bwMode="auto">
            <a:xfrm>
              <a:off x="4156" y="203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099" name="Freeform 371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100" name="AutoShape 372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01" name="Rectangle 373"/>
            <p:cNvSpPr>
              <a:spLocks noChangeArrowheads="1"/>
            </p:cNvSpPr>
            <p:nvPr/>
          </p:nvSpPr>
          <p:spPr bwMode="auto">
            <a:xfrm>
              <a:off x="2865" y="327"/>
              <a:ext cx="59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02" name="Freeform 374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103" name="AutoShape 375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04" name="Rectangle 376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05" name="Freeform 377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106" name="Rectangle 378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07" name="Freeform 379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108" name="AutoShape 380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09" name="Rectangle 381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10" name="Rectangle 382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11" name="AutoShape 383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12" name="Rectangle 384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13" name="AutoShape 385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14" name="AutoShape 386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15" name="AutoShape 387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16" name="Rectangle 388"/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17" name="Rectangle 389"/>
            <p:cNvSpPr>
              <a:spLocks noChangeArrowheads="1"/>
            </p:cNvSpPr>
            <p:nvPr/>
          </p:nvSpPr>
          <p:spPr bwMode="auto">
            <a:xfrm>
              <a:off x="2780" y="3258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586118" name="AutoShape 390"/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19" name="Rectangle 391"/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20" name="AutoShape 392"/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21" name="Freeform 393"/>
            <p:cNvSpPr>
              <a:spLocks/>
            </p:cNvSpPr>
            <p:nvPr/>
          </p:nvSpPr>
          <p:spPr bwMode="auto">
            <a:xfrm>
              <a:off x="4623" y="452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122" name="Freeform 394"/>
            <p:cNvSpPr>
              <a:spLocks/>
            </p:cNvSpPr>
            <p:nvPr/>
          </p:nvSpPr>
          <p:spPr bwMode="auto">
            <a:xfrm>
              <a:off x="4615" y="452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123" name="Rectangle 395"/>
            <p:cNvSpPr>
              <a:spLocks noChangeArrowheads="1"/>
            </p:cNvSpPr>
            <p:nvPr/>
          </p:nvSpPr>
          <p:spPr bwMode="auto">
            <a:xfrm>
              <a:off x="4328" y="618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586124" name="Freeform 396"/>
            <p:cNvSpPr>
              <a:spLocks/>
            </p:cNvSpPr>
            <p:nvPr/>
          </p:nvSpPr>
          <p:spPr bwMode="auto">
            <a:xfrm>
              <a:off x="4623" y="4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125" name="AutoShape 397"/>
            <p:cNvSpPr>
              <a:spLocks noChangeArrowheads="1"/>
            </p:cNvSpPr>
            <p:nvPr/>
          </p:nvSpPr>
          <p:spPr bwMode="auto">
            <a:xfrm>
              <a:off x="4156" y="364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26" name="Rectangle 398"/>
            <p:cNvSpPr>
              <a:spLocks noChangeArrowheads="1"/>
            </p:cNvSpPr>
            <p:nvPr/>
          </p:nvSpPr>
          <p:spPr bwMode="auto">
            <a:xfrm>
              <a:off x="4155" y="463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27" name="AutoShape 399"/>
            <p:cNvSpPr>
              <a:spLocks noChangeArrowheads="1"/>
            </p:cNvSpPr>
            <p:nvPr/>
          </p:nvSpPr>
          <p:spPr bwMode="auto">
            <a:xfrm>
              <a:off x="4168" y="380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28" name="AutoShape 400"/>
            <p:cNvSpPr>
              <a:spLocks noChangeArrowheads="1"/>
            </p:cNvSpPr>
            <p:nvPr/>
          </p:nvSpPr>
          <p:spPr bwMode="auto">
            <a:xfrm>
              <a:off x="4150" y="806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29" name="Rectangle 401"/>
            <p:cNvSpPr>
              <a:spLocks noChangeArrowheads="1"/>
            </p:cNvSpPr>
            <p:nvPr/>
          </p:nvSpPr>
          <p:spPr bwMode="auto">
            <a:xfrm>
              <a:off x="4149" y="909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30" name="AutoShape 402"/>
            <p:cNvSpPr>
              <a:spLocks noChangeArrowheads="1"/>
            </p:cNvSpPr>
            <p:nvPr/>
          </p:nvSpPr>
          <p:spPr bwMode="auto">
            <a:xfrm>
              <a:off x="4162" y="826"/>
              <a:ext cx="445" cy="67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31" name="Rectangle 403"/>
            <p:cNvSpPr>
              <a:spLocks noChangeArrowheads="1"/>
            </p:cNvSpPr>
            <p:nvPr/>
          </p:nvSpPr>
          <p:spPr bwMode="auto">
            <a:xfrm>
              <a:off x="4155" y="215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32" name="AutoShape 404"/>
            <p:cNvSpPr>
              <a:spLocks noChangeArrowheads="1"/>
            </p:cNvSpPr>
            <p:nvPr/>
          </p:nvSpPr>
          <p:spPr bwMode="auto">
            <a:xfrm>
              <a:off x="4168" y="2058"/>
              <a:ext cx="440" cy="44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33" name="AutoShape 405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34" name="Rectangle 406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35" name="AutoShape 407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36" name="Freeform 408"/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137" name="Rectangle 409"/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38" name="Freeform 410"/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139" name="AutoShape 411"/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40" name="Rectangle 412"/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41" name="Rectangle 413"/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42" name="AutoShape 414"/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43" name="Rectangle 415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44" name="AutoShape 416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45" name="Rectangle 417"/>
            <p:cNvSpPr>
              <a:spLocks noChangeArrowheads="1"/>
            </p:cNvSpPr>
            <p:nvPr/>
          </p:nvSpPr>
          <p:spPr bwMode="auto">
            <a:xfrm>
              <a:off x="3095" y="2648"/>
              <a:ext cx="114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FFFF00"/>
                </a:solidFill>
                <a:latin typeface="Times" charset="0"/>
              </a:endParaRPr>
            </a:p>
          </p:txBody>
        </p:sp>
        <p:sp>
          <p:nvSpPr>
            <p:cNvPr id="586146" name="Rectangle 418"/>
            <p:cNvSpPr>
              <a:spLocks noChangeArrowheads="1"/>
            </p:cNvSpPr>
            <p:nvPr/>
          </p:nvSpPr>
          <p:spPr bwMode="auto">
            <a:xfrm>
              <a:off x="4579" y="2728"/>
              <a:ext cx="114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FFFF00"/>
                </a:solidFill>
                <a:latin typeface="Times" charset="0"/>
              </a:endParaRPr>
            </a:p>
          </p:txBody>
        </p:sp>
        <p:sp>
          <p:nvSpPr>
            <p:cNvPr id="586147" name="Rectangle 419"/>
            <p:cNvSpPr>
              <a:spLocks noChangeArrowheads="1"/>
            </p:cNvSpPr>
            <p:nvPr/>
          </p:nvSpPr>
          <p:spPr bwMode="auto">
            <a:xfrm>
              <a:off x="4575" y="768"/>
              <a:ext cx="114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FFFF00"/>
                </a:solidFill>
                <a:latin typeface="Times" charset="0"/>
              </a:endParaRPr>
            </a:p>
          </p:txBody>
        </p:sp>
        <p:sp>
          <p:nvSpPr>
            <p:cNvPr id="586148" name="Line 420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49" name="Line 421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50" name="Line 422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51" name="Line 423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52" name="Line 424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53" name="Line 425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54" name="Rectangle 426"/>
            <p:cNvSpPr>
              <a:spLocks noChangeArrowheads="1"/>
            </p:cNvSpPr>
            <p:nvPr/>
          </p:nvSpPr>
          <p:spPr bwMode="auto">
            <a:xfrm>
              <a:off x="2741" y="538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155" name="Rectangle 427"/>
            <p:cNvSpPr>
              <a:spLocks noChangeArrowheads="1"/>
            </p:cNvSpPr>
            <p:nvPr/>
          </p:nvSpPr>
          <p:spPr bwMode="auto">
            <a:xfrm>
              <a:off x="2690" y="634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156" name="Rectangle 428"/>
            <p:cNvSpPr>
              <a:spLocks noChangeArrowheads="1"/>
            </p:cNvSpPr>
            <p:nvPr/>
          </p:nvSpPr>
          <p:spPr bwMode="auto">
            <a:xfrm>
              <a:off x="2695" y="738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157" name="Rectangle 429"/>
            <p:cNvSpPr>
              <a:spLocks noChangeArrowheads="1"/>
            </p:cNvSpPr>
            <p:nvPr/>
          </p:nvSpPr>
          <p:spPr bwMode="auto">
            <a:xfrm>
              <a:off x="2690" y="842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158" name="Rectangle 430"/>
            <p:cNvSpPr>
              <a:spLocks noChangeArrowheads="1"/>
            </p:cNvSpPr>
            <p:nvPr/>
          </p:nvSpPr>
          <p:spPr bwMode="auto">
            <a:xfrm>
              <a:off x="2627" y="938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159" name="Rectangle 431"/>
            <p:cNvSpPr>
              <a:spLocks noChangeArrowheads="1"/>
            </p:cNvSpPr>
            <p:nvPr/>
          </p:nvSpPr>
          <p:spPr bwMode="auto">
            <a:xfrm>
              <a:off x="2781" y="1042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160" name="Rectangle 432"/>
            <p:cNvSpPr>
              <a:spLocks noChangeArrowheads="1"/>
            </p:cNvSpPr>
            <p:nvPr/>
          </p:nvSpPr>
          <p:spPr bwMode="auto">
            <a:xfrm>
              <a:off x="2607" y="344"/>
              <a:ext cx="114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Limon S1" charset="0"/>
              </a:endParaRPr>
            </a:p>
          </p:txBody>
        </p:sp>
        <p:sp>
          <p:nvSpPr>
            <p:cNvPr id="586161" name="Rectangle 433"/>
            <p:cNvSpPr>
              <a:spLocks noChangeArrowheads="1"/>
            </p:cNvSpPr>
            <p:nvPr/>
          </p:nvSpPr>
          <p:spPr bwMode="auto">
            <a:xfrm>
              <a:off x="2602" y="458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162" name="Line 434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63" name="Line 435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64" name="Rectangle 436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65" name="Rectangle 437"/>
            <p:cNvSpPr>
              <a:spLocks noChangeArrowheads="1"/>
            </p:cNvSpPr>
            <p:nvPr/>
          </p:nvSpPr>
          <p:spPr bwMode="auto">
            <a:xfrm>
              <a:off x="2749" y="1531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166" name="Rectangle 438"/>
            <p:cNvSpPr>
              <a:spLocks noChangeArrowheads="1"/>
            </p:cNvSpPr>
            <p:nvPr/>
          </p:nvSpPr>
          <p:spPr bwMode="auto">
            <a:xfrm>
              <a:off x="2812" y="1771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167" name="Rectangle 439"/>
            <p:cNvSpPr>
              <a:spLocks noChangeArrowheads="1"/>
            </p:cNvSpPr>
            <p:nvPr/>
          </p:nvSpPr>
          <p:spPr bwMode="auto">
            <a:xfrm>
              <a:off x="2846" y="1891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168" name="Rectangle 440"/>
            <p:cNvSpPr>
              <a:spLocks noChangeArrowheads="1"/>
            </p:cNvSpPr>
            <p:nvPr/>
          </p:nvSpPr>
          <p:spPr bwMode="auto">
            <a:xfrm>
              <a:off x="2742" y="1414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169" name="Rectangle 441"/>
            <p:cNvSpPr>
              <a:spLocks noChangeArrowheads="1"/>
            </p:cNvSpPr>
            <p:nvPr/>
          </p:nvSpPr>
          <p:spPr bwMode="auto">
            <a:xfrm>
              <a:off x="2634" y="1274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586170" name="Rectangle 442"/>
            <p:cNvSpPr>
              <a:spLocks noChangeArrowheads="1"/>
            </p:cNvSpPr>
            <p:nvPr/>
          </p:nvSpPr>
          <p:spPr bwMode="auto">
            <a:xfrm>
              <a:off x="2834" y="1653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171" name="Line 443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72" name="Line 444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73" name="Rectangle 445"/>
            <p:cNvSpPr>
              <a:spLocks noChangeArrowheads="1"/>
            </p:cNvSpPr>
            <p:nvPr/>
          </p:nvSpPr>
          <p:spPr bwMode="auto">
            <a:xfrm>
              <a:off x="2694" y="2152"/>
              <a:ext cx="114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  <a:latin typeface="Limon S1" charset="0"/>
              </a:endParaRPr>
            </a:p>
          </p:txBody>
        </p:sp>
        <p:sp>
          <p:nvSpPr>
            <p:cNvPr id="586174" name="Rectangle 446"/>
            <p:cNvSpPr>
              <a:spLocks noChangeArrowheads="1"/>
            </p:cNvSpPr>
            <p:nvPr/>
          </p:nvSpPr>
          <p:spPr bwMode="auto">
            <a:xfrm>
              <a:off x="2724" y="2301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175" name="Rectangle 447"/>
            <p:cNvSpPr>
              <a:spLocks noChangeArrowheads="1"/>
            </p:cNvSpPr>
            <p:nvPr/>
          </p:nvSpPr>
          <p:spPr bwMode="auto">
            <a:xfrm>
              <a:off x="2856" y="2420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176" name="Line 448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77" name="Line 449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78" name="Line 450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79" name="Line 451"/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80" name="Line 452"/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81" name="Line 453"/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82" name="Line 454"/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83" name="Line 455"/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84" name="Rectangle 456"/>
            <p:cNvSpPr>
              <a:spLocks noChangeArrowheads="1"/>
            </p:cNvSpPr>
            <p:nvPr/>
          </p:nvSpPr>
          <p:spPr bwMode="auto">
            <a:xfrm>
              <a:off x="2708" y="2674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586185" name="Rectangle 457"/>
            <p:cNvSpPr>
              <a:spLocks noChangeArrowheads="1"/>
            </p:cNvSpPr>
            <p:nvPr/>
          </p:nvSpPr>
          <p:spPr bwMode="auto">
            <a:xfrm>
              <a:off x="2802" y="2934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186" name="Rectangle 458"/>
            <p:cNvSpPr>
              <a:spLocks noChangeArrowheads="1"/>
            </p:cNvSpPr>
            <p:nvPr/>
          </p:nvSpPr>
          <p:spPr bwMode="auto">
            <a:xfrm>
              <a:off x="2751" y="3050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187" name="Rectangle 459"/>
            <p:cNvSpPr>
              <a:spLocks noChangeArrowheads="1"/>
            </p:cNvSpPr>
            <p:nvPr/>
          </p:nvSpPr>
          <p:spPr bwMode="auto">
            <a:xfrm>
              <a:off x="2648" y="3158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188" name="Rectangle 460"/>
            <p:cNvSpPr>
              <a:spLocks noChangeArrowheads="1"/>
            </p:cNvSpPr>
            <p:nvPr/>
          </p:nvSpPr>
          <p:spPr bwMode="auto">
            <a:xfrm>
              <a:off x="2872" y="3274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189" name="Rectangle 461"/>
            <p:cNvSpPr>
              <a:spLocks noChangeArrowheads="1"/>
            </p:cNvSpPr>
            <p:nvPr/>
          </p:nvSpPr>
          <p:spPr bwMode="auto">
            <a:xfrm>
              <a:off x="2724" y="3382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190" name="Line 462"/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91" name="Rectangle 463"/>
            <p:cNvSpPr>
              <a:spLocks noChangeArrowheads="1"/>
            </p:cNvSpPr>
            <p:nvPr/>
          </p:nvSpPr>
          <p:spPr bwMode="auto">
            <a:xfrm>
              <a:off x="2779" y="2826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192" name="Line 464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93" name="Line 465"/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94" name="Line 466"/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95" name="Rectangle 467"/>
            <p:cNvSpPr>
              <a:spLocks noChangeArrowheads="1"/>
            </p:cNvSpPr>
            <p:nvPr/>
          </p:nvSpPr>
          <p:spPr bwMode="auto">
            <a:xfrm>
              <a:off x="2697" y="3550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586196" name="Rectangle 468"/>
            <p:cNvSpPr>
              <a:spLocks noChangeArrowheads="1"/>
            </p:cNvSpPr>
            <p:nvPr/>
          </p:nvSpPr>
          <p:spPr bwMode="auto">
            <a:xfrm>
              <a:off x="2738" y="3686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197" name="Rectangle 469"/>
            <p:cNvSpPr>
              <a:spLocks noChangeArrowheads="1"/>
            </p:cNvSpPr>
            <p:nvPr/>
          </p:nvSpPr>
          <p:spPr bwMode="auto">
            <a:xfrm>
              <a:off x="2686" y="3806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198" name="Line 470"/>
            <p:cNvSpPr>
              <a:spLocks noChangeShapeType="1"/>
            </p:cNvSpPr>
            <p:nvPr/>
          </p:nvSpPr>
          <p:spPr bwMode="auto">
            <a:xfrm>
              <a:off x="4179" y="5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99" name="Line 471"/>
            <p:cNvSpPr>
              <a:spLocks noChangeShapeType="1"/>
            </p:cNvSpPr>
            <p:nvPr/>
          </p:nvSpPr>
          <p:spPr bwMode="auto">
            <a:xfrm>
              <a:off x="4175" y="7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00" name="Rectangle 472"/>
            <p:cNvSpPr>
              <a:spLocks noChangeArrowheads="1"/>
            </p:cNvSpPr>
            <p:nvPr/>
          </p:nvSpPr>
          <p:spPr bwMode="auto">
            <a:xfrm>
              <a:off x="4312" y="586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201" name="Rectangle 473"/>
            <p:cNvSpPr>
              <a:spLocks noChangeArrowheads="1"/>
            </p:cNvSpPr>
            <p:nvPr/>
          </p:nvSpPr>
          <p:spPr bwMode="auto">
            <a:xfrm>
              <a:off x="4248" y="480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202" name="Rectangle 474"/>
            <p:cNvSpPr>
              <a:spLocks noChangeArrowheads="1"/>
            </p:cNvSpPr>
            <p:nvPr/>
          </p:nvSpPr>
          <p:spPr bwMode="auto">
            <a:xfrm>
              <a:off x="4141" y="352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586203" name="Line 475"/>
            <p:cNvSpPr>
              <a:spLocks noChangeShapeType="1"/>
            </p:cNvSpPr>
            <p:nvPr/>
          </p:nvSpPr>
          <p:spPr bwMode="auto">
            <a:xfrm>
              <a:off x="4175" y="112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04" name="Line 476"/>
            <p:cNvSpPr>
              <a:spLocks noChangeShapeType="1"/>
            </p:cNvSpPr>
            <p:nvPr/>
          </p:nvSpPr>
          <p:spPr bwMode="auto">
            <a:xfrm>
              <a:off x="4167" y="15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05" name="Line 477"/>
            <p:cNvSpPr>
              <a:spLocks noChangeShapeType="1"/>
            </p:cNvSpPr>
            <p:nvPr/>
          </p:nvSpPr>
          <p:spPr bwMode="auto">
            <a:xfrm>
              <a:off x="4167" y="167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06" name="Rectangle 478"/>
            <p:cNvSpPr>
              <a:spLocks noChangeArrowheads="1"/>
            </p:cNvSpPr>
            <p:nvPr/>
          </p:nvSpPr>
          <p:spPr bwMode="auto">
            <a:xfrm>
              <a:off x="4191" y="1008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586207" name="Rectangle 479"/>
            <p:cNvSpPr>
              <a:spLocks noChangeArrowheads="1"/>
            </p:cNvSpPr>
            <p:nvPr/>
          </p:nvSpPr>
          <p:spPr bwMode="auto">
            <a:xfrm>
              <a:off x="4151" y="1246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208" name="Rectangle 480"/>
            <p:cNvSpPr>
              <a:spLocks noChangeArrowheads="1"/>
            </p:cNvSpPr>
            <p:nvPr/>
          </p:nvSpPr>
          <p:spPr bwMode="auto">
            <a:xfrm>
              <a:off x="4208" y="1350"/>
              <a:ext cx="114" cy="1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209" name="Rectangle 481"/>
            <p:cNvSpPr>
              <a:spLocks noChangeArrowheads="1"/>
            </p:cNvSpPr>
            <p:nvPr/>
          </p:nvSpPr>
          <p:spPr bwMode="auto">
            <a:xfrm>
              <a:off x="4156" y="1574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210" name="Rectangle 482"/>
            <p:cNvSpPr>
              <a:spLocks noChangeArrowheads="1"/>
            </p:cNvSpPr>
            <p:nvPr/>
          </p:nvSpPr>
          <p:spPr bwMode="auto">
            <a:xfrm>
              <a:off x="4167" y="1694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211" name="Rectangle 483"/>
            <p:cNvSpPr>
              <a:spLocks noChangeArrowheads="1"/>
            </p:cNvSpPr>
            <p:nvPr/>
          </p:nvSpPr>
          <p:spPr bwMode="auto">
            <a:xfrm>
              <a:off x="4119" y="1798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212" name="Line 484"/>
            <p:cNvSpPr>
              <a:spLocks noChangeShapeType="1"/>
            </p:cNvSpPr>
            <p:nvPr/>
          </p:nvSpPr>
          <p:spPr bwMode="auto">
            <a:xfrm>
              <a:off x="4175" y="178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13" name="Rectangle 485"/>
            <p:cNvSpPr>
              <a:spLocks noChangeArrowheads="1"/>
            </p:cNvSpPr>
            <p:nvPr/>
          </p:nvSpPr>
          <p:spPr bwMode="auto">
            <a:xfrm>
              <a:off x="4169" y="1134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214" name="Line 486"/>
            <p:cNvSpPr>
              <a:spLocks noChangeShapeType="1"/>
            </p:cNvSpPr>
            <p:nvPr/>
          </p:nvSpPr>
          <p:spPr bwMode="auto">
            <a:xfrm>
              <a:off x="4171" y="19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15" name="Line 487"/>
            <p:cNvSpPr>
              <a:spLocks noChangeShapeType="1"/>
            </p:cNvSpPr>
            <p:nvPr/>
          </p:nvSpPr>
          <p:spPr bwMode="auto">
            <a:xfrm>
              <a:off x="4447" y="1176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16" name="Rectangle 488"/>
            <p:cNvSpPr>
              <a:spLocks noChangeArrowheads="1"/>
            </p:cNvSpPr>
            <p:nvPr/>
          </p:nvSpPr>
          <p:spPr bwMode="auto">
            <a:xfrm>
              <a:off x="4150" y="1454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586217" name="Line 489"/>
            <p:cNvSpPr>
              <a:spLocks noChangeShapeType="1"/>
            </p:cNvSpPr>
            <p:nvPr/>
          </p:nvSpPr>
          <p:spPr bwMode="auto">
            <a:xfrm>
              <a:off x="4243" y="1024"/>
              <a:ext cx="46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18" name="Rectangle 490"/>
            <p:cNvSpPr>
              <a:spLocks noChangeArrowheads="1"/>
            </p:cNvSpPr>
            <p:nvPr/>
          </p:nvSpPr>
          <p:spPr bwMode="auto">
            <a:xfrm>
              <a:off x="4251" y="908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219" name="Line 491"/>
            <p:cNvSpPr>
              <a:spLocks noChangeShapeType="1"/>
            </p:cNvSpPr>
            <p:nvPr/>
          </p:nvSpPr>
          <p:spPr bwMode="auto">
            <a:xfrm>
              <a:off x="4171" y="134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20" name="Line 492"/>
            <p:cNvSpPr>
              <a:spLocks noChangeShapeType="1"/>
            </p:cNvSpPr>
            <p:nvPr/>
          </p:nvSpPr>
          <p:spPr bwMode="auto">
            <a:xfrm flipV="1">
              <a:off x="4175" y="1452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21" name="Line 493"/>
            <p:cNvSpPr>
              <a:spLocks noChangeShapeType="1"/>
            </p:cNvSpPr>
            <p:nvPr/>
          </p:nvSpPr>
          <p:spPr bwMode="auto">
            <a:xfrm flipV="1">
              <a:off x="4175" y="1236"/>
              <a:ext cx="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22" name="Rectangle 494"/>
            <p:cNvSpPr>
              <a:spLocks noChangeArrowheads="1"/>
            </p:cNvSpPr>
            <p:nvPr/>
          </p:nvSpPr>
          <p:spPr bwMode="auto">
            <a:xfrm>
              <a:off x="4145" y="796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586223" name="Rectangle 495"/>
            <p:cNvSpPr>
              <a:spLocks noChangeArrowheads="1"/>
            </p:cNvSpPr>
            <p:nvPr/>
          </p:nvSpPr>
          <p:spPr bwMode="auto">
            <a:xfrm>
              <a:off x="4415" y="1246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224" name="Line 496"/>
            <p:cNvSpPr>
              <a:spLocks noChangeShapeType="1"/>
            </p:cNvSpPr>
            <p:nvPr/>
          </p:nvSpPr>
          <p:spPr bwMode="auto">
            <a:xfrm>
              <a:off x="4439" y="1132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25" name="Line 497"/>
            <p:cNvSpPr>
              <a:spLocks noChangeShapeType="1"/>
            </p:cNvSpPr>
            <p:nvPr/>
          </p:nvSpPr>
          <p:spPr bwMode="auto">
            <a:xfrm>
              <a:off x="4187" y="23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26" name="Line 498"/>
            <p:cNvSpPr>
              <a:spLocks noChangeShapeType="1"/>
            </p:cNvSpPr>
            <p:nvPr/>
          </p:nvSpPr>
          <p:spPr bwMode="auto">
            <a:xfrm>
              <a:off x="4187" y="24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27" name="Rectangle 499"/>
            <p:cNvSpPr>
              <a:spLocks noChangeArrowheads="1"/>
            </p:cNvSpPr>
            <p:nvPr/>
          </p:nvSpPr>
          <p:spPr bwMode="auto">
            <a:xfrm>
              <a:off x="4241" y="2302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228" name="Rectangle 500"/>
            <p:cNvSpPr>
              <a:spLocks noChangeArrowheads="1"/>
            </p:cNvSpPr>
            <p:nvPr/>
          </p:nvSpPr>
          <p:spPr bwMode="auto">
            <a:xfrm>
              <a:off x="4128" y="2424"/>
              <a:ext cx="76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229" name="Rectangle 501"/>
            <p:cNvSpPr>
              <a:spLocks noChangeArrowheads="1"/>
            </p:cNvSpPr>
            <p:nvPr/>
          </p:nvSpPr>
          <p:spPr bwMode="auto">
            <a:xfrm>
              <a:off x="4228" y="2540"/>
              <a:ext cx="524" cy="15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230" name="Rectangle 502"/>
            <p:cNvSpPr>
              <a:spLocks noChangeArrowheads="1"/>
            </p:cNvSpPr>
            <p:nvPr/>
          </p:nvSpPr>
          <p:spPr bwMode="auto">
            <a:xfrm>
              <a:off x="4105" y="2030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586231" name="Rectangle 503"/>
            <p:cNvSpPr>
              <a:spLocks noChangeArrowheads="1"/>
            </p:cNvSpPr>
            <p:nvPr/>
          </p:nvSpPr>
          <p:spPr bwMode="auto">
            <a:xfrm>
              <a:off x="4214" y="2190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232" name="Line 504"/>
            <p:cNvSpPr>
              <a:spLocks noChangeShapeType="1"/>
            </p:cNvSpPr>
            <p:nvPr/>
          </p:nvSpPr>
          <p:spPr bwMode="auto">
            <a:xfrm>
              <a:off x="4187" y="266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33" name="Line 505"/>
            <p:cNvSpPr>
              <a:spLocks noChangeShapeType="1"/>
            </p:cNvSpPr>
            <p:nvPr/>
          </p:nvSpPr>
          <p:spPr bwMode="auto">
            <a:xfrm>
              <a:off x="4179" y="296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34" name="Line 506"/>
            <p:cNvSpPr>
              <a:spLocks noChangeShapeType="1"/>
            </p:cNvSpPr>
            <p:nvPr/>
          </p:nvSpPr>
          <p:spPr bwMode="auto">
            <a:xfrm>
              <a:off x="4179" y="30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35" name="Rectangle 507"/>
            <p:cNvSpPr>
              <a:spLocks noChangeArrowheads="1"/>
            </p:cNvSpPr>
            <p:nvPr/>
          </p:nvSpPr>
          <p:spPr bwMode="auto">
            <a:xfrm>
              <a:off x="4116" y="2954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236" name="Rectangle 508"/>
            <p:cNvSpPr>
              <a:spLocks noChangeArrowheads="1"/>
            </p:cNvSpPr>
            <p:nvPr/>
          </p:nvSpPr>
          <p:spPr bwMode="auto">
            <a:xfrm>
              <a:off x="4132" y="2856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237" name="Rectangle 509"/>
            <p:cNvSpPr>
              <a:spLocks noChangeArrowheads="1"/>
            </p:cNvSpPr>
            <p:nvPr/>
          </p:nvSpPr>
          <p:spPr bwMode="auto">
            <a:xfrm>
              <a:off x="4157" y="2768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586238" name="Line 510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39" name="Line 511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40" name="Line 512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41" name="Line 513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42" name="Line 514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43" name="Rectangle 515"/>
            <p:cNvSpPr>
              <a:spLocks noChangeArrowheads="1"/>
            </p:cNvSpPr>
            <p:nvPr/>
          </p:nvSpPr>
          <p:spPr bwMode="auto">
            <a:xfrm>
              <a:off x="4252" y="3592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244" name="Rectangle 516"/>
            <p:cNvSpPr>
              <a:spLocks noChangeArrowheads="1"/>
            </p:cNvSpPr>
            <p:nvPr/>
          </p:nvSpPr>
          <p:spPr bwMode="auto">
            <a:xfrm>
              <a:off x="4302" y="3680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245" name="Rectangle 517"/>
            <p:cNvSpPr>
              <a:spLocks noChangeArrowheads="1"/>
            </p:cNvSpPr>
            <p:nvPr/>
          </p:nvSpPr>
          <p:spPr bwMode="auto">
            <a:xfrm>
              <a:off x="4257" y="3768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246" name="Rectangle 518"/>
            <p:cNvSpPr>
              <a:spLocks noChangeArrowheads="1"/>
            </p:cNvSpPr>
            <p:nvPr/>
          </p:nvSpPr>
          <p:spPr bwMode="auto">
            <a:xfrm>
              <a:off x="4219" y="3856"/>
              <a:ext cx="11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247" name="Rectangle 519"/>
            <p:cNvSpPr>
              <a:spLocks noChangeArrowheads="1"/>
            </p:cNvSpPr>
            <p:nvPr/>
          </p:nvSpPr>
          <p:spPr bwMode="auto">
            <a:xfrm>
              <a:off x="4173" y="3205"/>
              <a:ext cx="11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2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586248" name="Rectangle 520"/>
            <p:cNvSpPr>
              <a:spLocks noChangeArrowheads="1"/>
            </p:cNvSpPr>
            <p:nvPr/>
          </p:nvSpPr>
          <p:spPr bwMode="auto">
            <a:xfrm>
              <a:off x="4266" y="3408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586249" name="Rectangle 521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50" name="Rectangle 522"/>
            <p:cNvSpPr>
              <a:spLocks noChangeArrowheads="1"/>
            </p:cNvSpPr>
            <p:nvPr/>
          </p:nvSpPr>
          <p:spPr bwMode="auto">
            <a:xfrm>
              <a:off x="4237" y="3492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586251" name="Rectangle 523"/>
            <p:cNvSpPr>
              <a:spLocks noChangeArrowheads="1"/>
            </p:cNvSpPr>
            <p:nvPr/>
          </p:nvSpPr>
          <p:spPr bwMode="auto">
            <a:xfrm>
              <a:off x="4302" y="3320"/>
              <a:ext cx="11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586252" name="Line 524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53" name="Line 525"/>
            <p:cNvSpPr>
              <a:spLocks noChangeShapeType="1"/>
            </p:cNvSpPr>
            <p:nvPr/>
          </p:nvSpPr>
          <p:spPr bwMode="auto">
            <a:xfrm>
              <a:off x="4175" y="35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54" name="Line 526"/>
            <p:cNvSpPr>
              <a:spLocks noChangeShapeType="1"/>
            </p:cNvSpPr>
            <p:nvPr/>
          </p:nvSpPr>
          <p:spPr bwMode="auto">
            <a:xfrm>
              <a:off x="4187" y="25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55" name="Line 527"/>
            <p:cNvSpPr>
              <a:spLocks noChangeShapeType="1"/>
            </p:cNvSpPr>
            <p:nvPr/>
          </p:nvSpPr>
          <p:spPr bwMode="auto">
            <a:xfrm>
              <a:off x="4171" y="101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6256" name="Text Box 528"/>
          <p:cNvSpPr txBox="1">
            <a:spLocks noChangeArrowheads="1"/>
          </p:cNvSpPr>
          <p:nvPr/>
        </p:nvSpPr>
        <p:spPr bwMode="auto">
          <a:xfrm>
            <a:off x="4219575" y="484188"/>
            <a:ext cx="7477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Limon S1" charset="0"/>
              </a:rPr>
              <a:t>karbegáIt</a:t>
            </a:r>
          </a:p>
        </p:txBody>
      </p:sp>
      <p:sp>
        <p:nvSpPr>
          <p:cNvPr id="586257" name="Text Box 529"/>
          <p:cNvSpPr txBox="1">
            <a:spLocks noChangeArrowheads="1"/>
          </p:cNvSpPr>
          <p:nvPr/>
        </p:nvSpPr>
        <p:spPr bwMode="auto">
          <a:xfrm>
            <a:off x="4105275" y="627063"/>
            <a:ext cx="1423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mnusSRbus nigmunsSRsIdMbUg</a:t>
            </a:r>
            <a:r>
              <a:rPr lang="en-US" sz="800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600"/>
          </a:p>
        </p:txBody>
      </p:sp>
      <p:sp>
        <p:nvSpPr>
          <p:cNvPr id="586258" name="Text Box 530"/>
          <p:cNvSpPr txBox="1">
            <a:spLocks noChangeArrowheads="1"/>
          </p:cNvSpPr>
          <p:nvPr/>
        </p:nvSpPr>
        <p:spPr bwMode="auto">
          <a:xfrm>
            <a:off x="4248150" y="922338"/>
            <a:ext cx="1042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dMNwgl¥dMbUg</a:t>
            </a:r>
            <a:r>
              <a:rPr lang="en-US" sz="800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600"/>
          </a:p>
        </p:txBody>
      </p:sp>
      <p:sp>
        <p:nvSpPr>
          <p:cNvPr id="586259" name="Text Box 531"/>
          <p:cNvSpPr txBox="1">
            <a:spLocks noChangeArrowheads="1"/>
          </p:cNvSpPr>
          <p:nvPr/>
        </p:nvSpPr>
        <p:spPr bwMode="auto">
          <a:xfrm>
            <a:off x="4376738" y="769938"/>
            <a:ext cx="5667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)abdMbUg</a:t>
            </a:r>
            <a:endParaRPr lang="en-US" sz="1600"/>
          </a:p>
        </p:txBody>
      </p:sp>
      <p:sp>
        <p:nvSpPr>
          <p:cNvPr id="586260" name="Text Box 532"/>
          <p:cNvSpPr txBox="1">
            <a:spLocks noChangeArrowheads="1"/>
          </p:cNvSpPr>
          <p:nvPr/>
        </p:nvSpPr>
        <p:spPr bwMode="auto">
          <a:xfrm>
            <a:off x="4262438" y="1060450"/>
            <a:ext cx="7762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RKYsardMbUg</a:t>
            </a:r>
            <a:endParaRPr lang="en-US" sz="1600"/>
          </a:p>
        </p:txBody>
      </p:sp>
      <p:sp>
        <p:nvSpPr>
          <p:cNvPr id="586261" name="Text Box 533"/>
          <p:cNvSpPr txBox="1">
            <a:spLocks noChangeArrowheads="1"/>
          </p:cNvSpPr>
          <p:nvPr/>
        </p:nvSpPr>
        <p:spPr bwMode="auto">
          <a:xfrm>
            <a:off x="4295775" y="1246188"/>
            <a:ext cx="776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XatkrdMbUg</a:t>
            </a:r>
            <a:r>
              <a:rPr lang="en-US" sz="800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600"/>
          </a:p>
        </p:txBody>
      </p:sp>
      <p:sp>
        <p:nvSpPr>
          <p:cNvPr id="586262" name="Text Box 534"/>
          <p:cNvSpPr txBox="1">
            <a:spLocks noChangeArrowheads="1"/>
          </p:cNvSpPr>
          <p:nvPr/>
        </p:nvSpPr>
        <p:spPr bwMode="auto">
          <a:xfrm>
            <a:off x="4238625" y="1408113"/>
            <a:ext cx="871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TwkCMnn;¼\nÞFnU</a:t>
            </a:r>
            <a:r>
              <a:rPr lang="en-US" sz="800">
                <a:solidFill>
                  <a:srgbClr val="000000"/>
                </a:solidFill>
                <a:latin typeface="Helvetica" charset="0"/>
              </a:rPr>
              <a:t> </a:t>
            </a:r>
          </a:p>
        </p:txBody>
      </p:sp>
      <p:sp>
        <p:nvSpPr>
          <p:cNvPr id="586263" name="Text Box 535"/>
          <p:cNvSpPr txBox="1">
            <a:spLocks noChangeArrowheads="1"/>
          </p:cNvSpPr>
          <p:nvPr/>
        </p:nvSpPr>
        <p:spPr bwMode="auto">
          <a:xfrm>
            <a:off x="4238625" y="1574800"/>
            <a:ext cx="776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b:m)abil</a:t>
            </a:r>
            <a:r>
              <a:rPr lang="en-US" sz="800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600"/>
          </a:p>
        </p:txBody>
      </p:sp>
      <p:sp>
        <p:nvSpPr>
          <p:cNvPr id="586264" name="Text Box 536"/>
          <p:cNvSpPr txBox="1">
            <a:spLocks noChangeArrowheads="1"/>
          </p:cNvSpPr>
          <p:nvPr/>
        </p:nvSpPr>
        <p:spPr bwMode="auto">
          <a:xfrm>
            <a:off x="4295775" y="1985963"/>
            <a:ext cx="590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Limon S1" charset="0"/>
              </a:rPr>
              <a:t>G½R)ahaM</a:t>
            </a:r>
          </a:p>
        </p:txBody>
      </p:sp>
      <p:sp>
        <p:nvSpPr>
          <p:cNvPr id="586265" name="Text Box 537"/>
          <p:cNvSpPr txBox="1">
            <a:spLocks noChangeArrowheads="1"/>
          </p:cNvSpPr>
          <p:nvPr/>
        </p:nvSpPr>
        <p:spPr bwMode="auto">
          <a:xfrm>
            <a:off x="4276725" y="2181225"/>
            <a:ext cx="876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Limon S1" charset="0"/>
              </a:rPr>
              <a:t>karRtas;ehA</a:t>
            </a:r>
          </a:p>
        </p:txBody>
      </p:sp>
      <p:sp>
        <p:nvSpPr>
          <p:cNvPr id="586266" name="Text Box 538"/>
          <p:cNvSpPr txBox="1">
            <a:spLocks noChangeArrowheads="1"/>
          </p:cNvSpPr>
          <p:nvPr/>
        </p:nvSpPr>
        <p:spPr bwMode="auto">
          <a:xfrm>
            <a:off x="4338638" y="2390775"/>
            <a:ext cx="6905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Limon S1" charset="0"/>
              </a:rPr>
              <a:t>Td- BU- Br</a:t>
            </a:r>
          </a:p>
        </p:txBody>
      </p:sp>
      <p:sp>
        <p:nvSpPr>
          <p:cNvPr id="586267" name="Text Box 539"/>
          <p:cNvSpPr txBox="1">
            <a:spLocks noChangeArrowheads="1"/>
          </p:cNvSpPr>
          <p:nvPr/>
        </p:nvSpPr>
        <p:spPr bwMode="auto">
          <a:xfrm>
            <a:off x="4457700" y="2576513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Limon S1" charset="0"/>
              </a:rPr>
              <a:t>G- G</a:t>
            </a:r>
          </a:p>
        </p:txBody>
      </p:sp>
      <p:sp>
        <p:nvSpPr>
          <p:cNvPr id="586268" name="Text Box 540"/>
          <p:cNvSpPr txBox="1">
            <a:spLocks noChangeArrowheads="1"/>
          </p:cNvSpPr>
          <p:nvPr/>
        </p:nvSpPr>
        <p:spPr bwMode="auto">
          <a:xfrm>
            <a:off x="4448175" y="2757488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Limon S1" charset="0"/>
              </a:rPr>
              <a:t>y- G</a:t>
            </a:r>
          </a:p>
        </p:txBody>
      </p:sp>
      <p:sp>
        <p:nvSpPr>
          <p:cNvPr id="586269" name="Text Box 541"/>
          <p:cNvSpPr txBox="1">
            <a:spLocks noChangeArrowheads="1"/>
          </p:cNvSpPr>
          <p:nvPr/>
        </p:nvSpPr>
        <p:spPr bwMode="auto">
          <a:xfrm>
            <a:off x="4457700" y="2952750"/>
            <a:ext cx="423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Limon S1" charset="0"/>
              </a:rPr>
              <a:t>12</a:t>
            </a:r>
          </a:p>
        </p:txBody>
      </p:sp>
      <p:sp>
        <p:nvSpPr>
          <p:cNvPr id="586270" name="Text Box 542"/>
          <p:cNvSpPr txBox="1">
            <a:spLocks noChangeArrowheads="1"/>
          </p:cNvSpPr>
          <p:nvPr/>
        </p:nvSpPr>
        <p:spPr bwMode="auto">
          <a:xfrm>
            <a:off x="4329113" y="3367088"/>
            <a:ext cx="590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Limon S1" charset="0"/>
              </a:rPr>
              <a:t>y:UEsb</a:t>
            </a:r>
          </a:p>
        </p:txBody>
      </p:sp>
      <p:sp>
        <p:nvSpPr>
          <p:cNvPr id="586271" name="Text Box 543"/>
          <p:cNvSpPr txBox="1">
            <a:spLocks noChangeArrowheads="1"/>
          </p:cNvSpPr>
          <p:nvPr/>
        </p:nvSpPr>
        <p:spPr bwMode="auto">
          <a:xfrm>
            <a:off x="4419600" y="3600450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Limon S1" charset="0"/>
              </a:rPr>
              <a:t>TasPaB</a:t>
            </a:r>
          </a:p>
        </p:txBody>
      </p:sp>
      <p:sp>
        <p:nvSpPr>
          <p:cNvPr id="586272" name="Text Box 544"/>
          <p:cNvSpPr txBox="1">
            <a:spLocks noChangeArrowheads="1"/>
          </p:cNvSpPr>
          <p:nvPr/>
        </p:nvSpPr>
        <p:spPr bwMode="auto">
          <a:xfrm>
            <a:off x="4410075" y="3776663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Limon S1" charset="0"/>
              </a:rPr>
              <a:t>430</a:t>
            </a:r>
          </a:p>
        </p:txBody>
      </p:sp>
      <p:sp>
        <p:nvSpPr>
          <p:cNvPr id="586273" name="Text Box 545"/>
          <p:cNvSpPr txBox="1">
            <a:spLocks noChangeArrowheads="1"/>
          </p:cNvSpPr>
          <p:nvPr/>
        </p:nvSpPr>
        <p:spPr bwMode="auto">
          <a:xfrm>
            <a:off x="4319588" y="4176713"/>
            <a:ext cx="590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Limon S1" charset="0"/>
              </a:rPr>
              <a:t>m:Ues</a:t>
            </a:r>
          </a:p>
        </p:txBody>
      </p:sp>
      <p:sp>
        <p:nvSpPr>
          <p:cNvPr id="586274" name="Text Box 546"/>
          <p:cNvSpPr txBox="1">
            <a:spLocks noChangeArrowheads="1"/>
          </p:cNvSpPr>
          <p:nvPr/>
        </p:nvSpPr>
        <p:spPr bwMode="auto">
          <a:xfrm>
            <a:off x="4338638" y="4419600"/>
            <a:ext cx="700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Limon S1" charset="0"/>
              </a:rPr>
              <a:t>karcakecj</a:t>
            </a:r>
          </a:p>
        </p:txBody>
      </p:sp>
      <p:sp>
        <p:nvSpPr>
          <p:cNvPr id="586275" name="Text Box 547"/>
          <p:cNvSpPr txBox="1">
            <a:spLocks noChangeArrowheads="1"/>
          </p:cNvSpPr>
          <p:nvPr/>
        </p:nvSpPr>
        <p:spPr bwMode="auto">
          <a:xfrm>
            <a:off x="4371975" y="4567238"/>
            <a:ext cx="700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Limon S1" charset="0"/>
              </a:rPr>
              <a:t>PñMsIuNay</a:t>
            </a:r>
          </a:p>
        </p:txBody>
      </p:sp>
      <p:sp>
        <p:nvSpPr>
          <p:cNvPr id="586276" name="Text Box 548"/>
          <p:cNvSpPr txBox="1">
            <a:spLocks noChangeArrowheads="1"/>
          </p:cNvSpPr>
          <p:nvPr/>
        </p:nvSpPr>
        <p:spPr bwMode="auto">
          <a:xfrm>
            <a:off x="4375150" y="4773613"/>
            <a:ext cx="549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sI-B-Bi</a:t>
            </a:r>
          </a:p>
        </p:txBody>
      </p:sp>
      <p:sp>
        <p:nvSpPr>
          <p:cNvPr id="586277" name="Text Box 549"/>
          <p:cNvSpPr txBox="1">
            <a:spLocks noChangeArrowheads="1"/>
          </p:cNvSpPr>
          <p:nvPr/>
        </p:nvSpPr>
        <p:spPr bwMode="auto">
          <a:xfrm>
            <a:off x="4294188" y="4945063"/>
            <a:ext cx="7731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kaeds)ana</a:t>
            </a:r>
          </a:p>
        </p:txBody>
      </p:sp>
      <p:sp>
        <p:nvSpPr>
          <p:cNvPr id="586278" name="Text Box 550"/>
          <p:cNvSpPr txBox="1">
            <a:spLocks noChangeArrowheads="1"/>
          </p:cNvSpPr>
          <p:nvPr/>
        </p:nvSpPr>
        <p:spPr bwMode="auto">
          <a:xfrm>
            <a:off x="4422775" y="5106988"/>
            <a:ext cx="31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40</a:t>
            </a:r>
          </a:p>
        </p:txBody>
      </p:sp>
      <p:sp>
        <p:nvSpPr>
          <p:cNvPr id="586279" name="Text Box 551"/>
          <p:cNvSpPr txBox="1">
            <a:spLocks noChangeArrowheads="1"/>
          </p:cNvSpPr>
          <p:nvPr/>
        </p:nvSpPr>
        <p:spPr bwMode="auto">
          <a:xfrm>
            <a:off x="4208463" y="5273675"/>
            <a:ext cx="892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esckþIGFib,ay5</a:t>
            </a:r>
          </a:p>
        </p:txBody>
      </p:sp>
      <p:sp>
        <p:nvSpPr>
          <p:cNvPr id="586280" name="Text Box 552"/>
          <p:cNvSpPr txBox="1">
            <a:spLocks noChangeArrowheads="1"/>
          </p:cNvSpPr>
          <p:nvPr/>
        </p:nvSpPr>
        <p:spPr bwMode="auto">
          <a:xfrm>
            <a:off x="4333875" y="5572125"/>
            <a:ext cx="795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Limon S1" charset="0"/>
              </a:rPr>
              <a:t>y:UesV</a:t>
            </a:r>
          </a:p>
        </p:txBody>
      </p:sp>
      <p:sp>
        <p:nvSpPr>
          <p:cNvPr id="586281" name="Text Box 553"/>
          <p:cNvSpPr txBox="1">
            <a:spLocks noChangeArrowheads="1"/>
          </p:cNvSpPr>
          <p:nvPr/>
        </p:nvSpPr>
        <p:spPr bwMode="auto">
          <a:xfrm>
            <a:off x="4252913" y="5800725"/>
            <a:ext cx="7953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Limon S1" charset="0"/>
              </a:rPr>
              <a:t>eyrIxUr¼ éGy</a:t>
            </a:r>
          </a:p>
        </p:txBody>
      </p:sp>
      <p:sp>
        <p:nvSpPr>
          <p:cNvPr id="586282" name="Text Box 554"/>
          <p:cNvSpPr txBox="1">
            <a:spLocks noChangeArrowheads="1"/>
          </p:cNvSpPr>
          <p:nvPr/>
        </p:nvSpPr>
        <p:spPr bwMode="auto">
          <a:xfrm>
            <a:off x="4205288" y="5986463"/>
            <a:ext cx="942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Limon S1" charset="0"/>
              </a:rPr>
              <a:t>karEbgEckTwkdI</a:t>
            </a:r>
          </a:p>
        </p:txBody>
      </p:sp>
      <p:sp>
        <p:nvSpPr>
          <p:cNvPr id="586283" name="Text Box 555"/>
          <p:cNvSpPr txBox="1">
            <a:spLocks noChangeArrowheads="1"/>
          </p:cNvSpPr>
          <p:nvPr/>
        </p:nvSpPr>
        <p:spPr bwMode="auto">
          <a:xfrm>
            <a:off x="6581775" y="479425"/>
            <a:ext cx="8810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Limon S1" charset="0"/>
              </a:rPr>
              <a:t>GnaFibetyü</a:t>
            </a:r>
          </a:p>
        </p:txBody>
      </p:sp>
      <p:sp>
        <p:nvSpPr>
          <p:cNvPr id="586284" name="Text Box 556"/>
          <p:cNvSpPr txBox="1">
            <a:spLocks noChangeArrowheads="1"/>
          </p:cNvSpPr>
          <p:nvPr/>
        </p:nvSpPr>
        <p:spPr bwMode="auto">
          <a:xfrm>
            <a:off x="6651625" y="663575"/>
            <a:ext cx="8810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Limon S1" charset="0"/>
              </a:rPr>
              <a:t>BYkecAhVay</a:t>
            </a:r>
          </a:p>
        </p:txBody>
      </p:sp>
      <p:sp>
        <p:nvSpPr>
          <p:cNvPr id="586285" name="Text Box 557"/>
          <p:cNvSpPr txBox="1">
            <a:spLocks noChangeArrowheads="1"/>
          </p:cNvSpPr>
          <p:nvPr/>
        </p:nvSpPr>
        <p:spPr bwMode="auto">
          <a:xfrm>
            <a:off x="6753225" y="847725"/>
            <a:ext cx="8810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Limon S1" charset="0"/>
              </a:rPr>
              <a:t>350</a:t>
            </a:r>
          </a:p>
        </p:txBody>
      </p:sp>
      <p:sp>
        <p:nvSpPr>
          <p:cNvPr id="586286" name="Text Box 558"/>
          <p:cNvSpPr txBox="1">
            <a:spLocks noChangeArrowheads="1"/>
          </p:cNvSpPr>
          <p:nvPr/>
        </p:nvSpPr>
        <p:spPr bwMode="auto">
          <a:xfrm>
            <a:off x="6684963" y="1350963"/>
            <a:ext cx="6651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s- d-s</a:t>
            </a:r>
          </a:p>
        </p:txBody>
      </p:sp>
      <p:sp>
        <p:nvSpPr>
          <p:cNvPr id="586287" name="Text Box 559"/>
          <p:cNvSpPr txBox="1">
            <a:spLocks noChangeArrowheads="1"/>
          </p:cNvSpPr>
          <p:nvPr/>
        </p:nvSpPr>
        <p:spPr bwMode="auto">
          <a:xfrm>
            <a:off x="6581775" y="1193800"/>
            <a:ext cx="7477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Limon S1" charset="0"/>
              </a:rPr>
              <a:t>esþc</a:t>
            </a:r>
          </a:p>
        </p:txBody>
      </p:sp>
      <p:sp>
        <p:nvSpPr>
          <p:cNvPr id="586288" name="Text Box 560"/>
          <p:cNvSpPr txBox="1">
            <a:spLocks noChangeArrowheads="1"/>
          </p:cNvSpPr>
          <p:nvPr/>
        </p:nvSpPr>
        <p:spPr bwMode="auto">
          <a:xfrm>
            <a:off x="6546850" y="1522413"/>
            <a:ext cx="1189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 kar)ak;Ebk </a:t>
            </a:r>
            <a:r>
              <a:rPr lang="en-US"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</a:p>
        </p:txBody>
      </p:sp>
      <p:sp>
        <p:nvSpPr>
          <p:cNvPr id="586289" name="Text Box 561"/>
          <p:cNvSpPr txBox="1">
            <a:spLocks noChangeArrowheads="1"/>
          </p:cNvSpPr>
          <p:nvPr/>
        </p:nvSpPr>
        <p:spPr bwMode="auto">
          <a:xfrm>
            <a:off x="6532563" y="1684338"/>
            <a:ext cx="1022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xageCIg     xagt,Úg </a:t>
            </a:r>
          </a:p>
        </p:txBody>
      </p:sp>
      <p:sp>
        <p:nvSpPr>
          <p:cNvPr id="586290" name="Text Box 562"/>
          <p:cNvSpPr txBox="1">
            <a:spLocks noChangeArrowheads="1"/>
          </p:cNvSpPr>
          <p:nvPr/>
        </p:nvSpPr>
        <p:spPr bwMode="auto">
          <a:xfrm>
            <a:off x="6546850" y="1889125"/>
            <a:ext cx="1022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G</a:t>
            </a:r>
            <a:r>
              <a:rPr lang="ja-JP" altLang="en-US" sz="16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1600">
                <a:solidFill>
                  <a:srgbClr val="000000"/>
                </a:solidFill>
                <a:latin typeface="Limon S1" charset="0"/>
              </a:rPr>
              <a:t>ÍRsaEGl     yUda </a:t>
            </a:r>
          </a:p>
        </p:txBody>
      </p:sp>
      <p:sp>
        <p:nvSpPr>
          <p:cNvPr id="586291" name="Text Box 563"/>
          <p:cNvSpPr txBox="1">
            <a:spLocks noChangeArrowheads="1"/>
          </p:cNvSpPr>
          <p:nvPr/>
        </p:nvSpPr>
        <p:spPr bwMode="auto">
          <a:xfrm>
            <a:off x="6661150" y="2046288"/>
            <a:ext cx="1022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10           2</a:t>
            </a:r>
          </a:p>
        </p:txBody>
      </p:sp>
      <p:sp>
        <p:nvSpPr>
          <p:cNvPr id="586292" name="Text Box 564"/>
          <p:cNvSpPr txBox="1">
            <a:spLocks noChangeArrowheads="1"/>
          </p:cNvSpPr>
          <p:nvPr/>
        </p:nvSpPr>
        <p:spPr bwMode="auto">
          <a:xfrm>
            <a:off x="6561138" y="2212975"/>
            <a:ext cx="1022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 eha ra</a:t>
            </a:r>
          </a:p>
        </p:txBody>
      </p:sp>
      <p:sp>
        <p:nvSpPr>
          <p:cNvPr id="586294" name="Text Box 566"/>
          <p:cNvSpPr txBox="1">
            <a:spLocks noChangeArrowheads="1"/>
          </p:cNvSpPr>
          <p:nvPr/>
        </p:nvSpPr>
        <p:spPr bwMode="auto">
          <a:xfrm>
            <a:off x="6584950" y="2384425"/>
            <a:ext cx="1022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20-y      20-r</a:t>
            </a:r>
          </a:p>
        </p:txBody>
      </p:sp>
      <p:sp>
        <p:nvSpPr>
          <p:cNvPr id="586295" name="Text Box 567"/>
          <p:cNvSpPr txBox="1">
            <a:spLocks noChangeArrowheads="1"/>
          </p:cNvSpPr>
          <p:nvPr/>
        </p:nvSpPr>
        <p:spPr bwMode="auto">
          <a:xfrm>
            <a:off x="6604000" y="2579688"/>
            <a:ext cx="1022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200         350</a:t>
            </a:r>
          </a:p>
        </p:txBody>
      </p:sp>
      <p:sp>
        <p:nvSpPr>
          <p:cNvPr id="586296" name="Text Box 568"/>
          <p:cNvSpPr txBox="1">
            <a:spLocks noChangeArrowheads="1"/>
          </p:cNvSpPr>
          <p:nvPr/>
        </p:nvSpPr>
        <p:spPr bwMode="auto">
          <a:xfrm>
            <a:off x="6561138" y="2774950"/>
            <a:ext cx="1022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Gaes</a:t>
            </a:r>
            <a:r>
              <a:rPr lang="ja-JP" altLang="en-US" sz="16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1600">
                <a:solidFill>
                  <a:srgbClr val="000000"/>
                </a:solidFill>
                <a:latin typeface="Limon S1" charset="0"/>
              </a:rPr>
              <a:t>Ír     )ab</a:t>
            </a:r>
            <a:r>
              <a:rPr lang="ja-JP" altLang="en-US" sz="16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1600">
                <a:solidFill>
                  <a:srgbClr val="000000"/>
                </a:solidFill>
                <a:latin typeface="Limon S1" charset="0"/>
              </a:rPr>
              <a:t>ÍLÚn</a:t>
            </a:r>
          </a:p>
        </p:txBody>
      </p:sp>
      <p:sp>
        <p:nvSpPr>
          <p:cNvPr id="586297" name="Text Box 569"/>
          <p:cNvSpPr txBox="1">
            <a:spLocks noChangeArrowheads="1"/>
          </p:cNvSpPr>
          <p:nvPr/>
        </p:nvSpPr>
        <p:spPr bwMode="auto">
          <a:xfrm>
            <a:off x="6515100" y="3165475"/>
            <a:ext cx="1023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Limon S1" charset="0"/>
              </a:rPr>
              <a:t>RKacab;CaeQøIy</a:t>
            </a:r>
          </a:p>
        </p:txBody>
      </p:sp>
      <p:sp>
        <p:nvSpPr>
          <p:cNvPr id="586299" name="Text Box 571"/>
          <p:cNvSpPr txBox="1">
            <a:spLocks noChangeArrowheads="1"/>
          </p:cNvSpPr>
          <p:nvPr/>
        </p:nvSpPr>
        <p:spPr bwMode="auto">
          <a:xfrm>
            <a:off x="6632575" y="3417888"/>
            <a:ext cx="741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Limon S1" charset="0"/>
              </a:rPr>
              <a:t>70 qñaM</a:t>
            </a:r>
          </a:p>
        </p:txBody>
      </p:sp>
      <p:sp>
        <p:nvSpPr>
          <p:cNvPr id="586300" name="Text Box 572"/>
          <p:cNvSpPr txBox="1">
            <a:spLocks noChangeArrowheads="1"/>
          </p:cNvSpPr>
          <p:nvPr/>
        </p:nvSpPr>
        <p:spPr bwMode="auto">
          <a:xfrm>
            <a:off x="6570663" y="3584575"/>
            <a:ext cx="1231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Limon S1" charset="0"/>
              </a:rPr>
              <a:t>karvilRtLb;TaMgbIelIk</a:t>
            </a:r>
          </a:p>
        </p:txBody>
      </p:sp>
      <p:sp>
        <p:nvSpPr>
          <p:cNvPr id="586301" name="Text Box 573"/>
          <p:cNvSpPr txBox="1">
            <a:spLocks noChangeArrowheads="1"/>
          </p:cNvSpPr>
          <p:nvPr/>
        </p:nvSpPr>
        <p:spPr bwMode="auto">
          <a:xfrm>
            <a:off x="6580188" y="3760788"/>
            <a:ext cx="1022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100 qñaM ¼ 50&gt;000</a:t>
            </a:r>
          </a:p>
        </p:txBody>
      </p:sp>
      <p:sp>
        <p:nvSpPr>
          <p:cNvPr id="586302" name="Text Box 574"/>
          <p:cNvSpPr txBox="1">
            <a:spLocks noChangeArrowheads="1"/>
          </p:cNvSpPr>
          <p:nvPr/>
        </p:nvSpPr>
        <p:spPr bwMode="auto">
          <a:xfrm>
            <a:off x="6661150" y="3937000"/>
            <a:ext cx="741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Limon S1" charset="0"/>
              </a:rPr>
              <a:t>sU- EG- en</a:t>
            </a:r>
          </a:p>
        </p:txBody>
      </p:sp>
      <p:sp>
        <p:nvSpPr>
          <p:cNvPr id="586303" name="Text Box 575"/>
          <p:cNvSpPr txBox="1">
            <a:spLocks noChangeArrowheads="1"/>
          </p:cNvSpPr>
          <p:nvPr/>
        </p:nvSpPr>
        <p:spPr bwMode="auto">
          <a:xfrm>
            <a:off x="6529388" y="4322763"/>
            <a:ext cx="10239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Limon S1" charset="0"/>
              </a:rPr>
              <a:t>RKas¶b;s¶at;</a:t>
            </a:r>
          </a:p>
        </p:txBody>
      </p:sp>
      <p:sp>
        <p:nvSpPr>
          <p:cNvPr id="586304" name="Text Box 576"/>
          <p:cNvSpPr txBox="1">
            <a:spLocks noChangeArrowheads="1"/>
          </p:cNvSpPr>
          <p:nvPr/>
        </p:nvSpPr>
        <p:spPr bwMode="auto">
          <a:xfrm>
            <a:off x="6486525" y="4456113"/>
            <a:ext cx="1062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Limon S1" charset="0"/>
              </a:rPr>
              <a:t>GaLic Rkik</a:t>
            </a:r>
          </a:p>
        </p:txBody>
      </p:sp>
      <p:sp>
        <p:nvSpPr>
          <p:cNvPr id="586305" name="Text Box 577"/>
          <p:cNvSpPr txBox="1">
            <a:spLocks noChangeArrowheads="1"/>
          </p:cNvSpPr>
          <p:nvPr/>
        </p:nvSpPr>
        <p:spPr bwMode="auto">
          <a:xfrm>
            <a:off x="6505575" y="4608513"/>
            <a:ext cx="1062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Limon S1" charset="0"/>
              </a:rPr>
              <a:t> RbB½n§ r:UmmuaMg </a:t>
            </a:r>
          </a:p>
        </p:txBody>
      </p:sp>
      <p:sp>
        <p:nvSpPr>
          <p:cNvPr id="586306" name="Rectangle 578"/>
          <p:cNvSpPr>
            <a:spLocks noChangeArrowheads="1"/>
          </p:cNvSpPr>
          <p:nvPr/>
        </p:nvSpPr>
        <p:spPr bwMode="auto">
          <a:xfrm>
            <a:off x="6586538" y="5092700"/>
            <a:ext cx="6905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latin typeface="Limon R1" charset="0"/>
              </a:rPr>
              <a:t>RBHeys</a:t>
            </a:r>
            <a:r>
              <a:rPr lang="ja-JP" altLang="en-US" sz="1600" b="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1600" b="0">
                <a:solidFill>
                  <a:srgbClr val="000000"/>
                </a:solidFill>
                <a:latin typeface="Limon R1" charset="0"/>
              </a:rPr>
              <a:t>Uv</a:t>
            </a:r>
            <a:endParaRPr lang="en-US" sz="1200" b="0">
              <a:solidFill>
                <a:srgbClr val="000000"/>
              </a:solidFill>
              <a:latin typeface="Limon R1" charset="0"/>
            </a:endParaRPr>
          </a:p>
        </p:txBody>
      </p:sp>
      <p:sp>
        <p:nvSpPr>
          <p:cNvPr id="586307" name="Text Box 579"/>
          <p:cNvSpPr txBox="1">
            <a:spLocks noChangeArrowheads="1"/>
          </p:cNvSpPr>
          <p:nvPr/>
        </p:nvSpPr>
        <p:spPr bwMode="auto">
          <a:xfrm>
            <a:off x="6696075" y="5172075"/>
            <a:ext cx="79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 </a:t>
            </a:r>
            <a:endParaRPr lang="en-US"/>
          </a:p>
        </p:txBody>
      </p:sp>
      <p:sp>
        <p:nvSpPr>
          <p:cNvPr id="586308" name="Rectangle 580"/>
          <p:cNvSpPr>
            <a:spLocks noChangeArrowheads="1"/>
          </p:cNvSpPr>
          <p:nvPr/>
        </p:nvSpPr>
        <p:spPr bwMode="auto">
          <a:xfrm>
            <a:off x="6707188" y="5326063"/>
            <a:ext cx="588962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eQIqáag </a:t>
            </a:r>
          </a:p>
        </p:txBody>
      </p:sp>
      <p:sp>
        <p:nvSpPr>
          <p:cNvPr id="586309" name="Rectangle 581"/>
          <p:cNvSpPr>
            <a:spLocks noChangeArrowheads="1"/>
          </p:cNvSpPr>
          <p:nvPr/>
        </p:nvSpPr>
        <p:spPr bwMode="auto">
          <a:xfrm>
            <a:off x="6726238" y="5465763"/>
            <a:ext cx="511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BYkCMnuM </a:t>
            </a:r>
          </a:p>
        </p:txBody>
      </p:sp>
      <p:sp>
        <p:nvSpPr>
          <p:cNvPr id="586310" name="Rectangle 582"/>
          <p:cNvSpPr>
            <a:spLocks noChangeArrowheads="1"/>
          </p:cNvSpPr>
          <p:nvPr/>
        </p:nvSpPr>
        <p:spPr bwMode="auto">
          <a:xfrm>
            <a:off x="6643688" y="5765800"/>
            <a:ext cx="82391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kic©karBYksavk</a:t>
            </a:r>
          </a:p>
        </p:txBody>
      </p:sp>
      <p:sp>
        <p:nvSpPr>
          <p:cNvPr id="586313" name="Rectangle 585"/>
          <p:cNvSpPr>
            <a:spLocks noChangeArrowheads="1"/>
          </p:cNvSpPr>
          <p:nvPr/>
        </p:nvSpPr>
        <p:spPr bwMode="auto">
          <a:xfrm>
            <a:off x="6726238" y="5618163"/>
            <a:ext cx="546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dMNwgl¥ </a:t>
            </a:r>
          </a:p>
        </p:txBody>
      </p:sp>
      <p:sp>
        <p:nvSpPr>
          <p:cNvPr id="586314" name="Rectangle 586"/>
          <p:cNvSpPr>
            <a:spLocks noChangeArrowheads="1"/>
          </p:cNvSpPr>
          <p:nvPr/>
        </p:nvSpPr>
        <p:spPr bwMode="auto">
          <a:xfrm>
            <a:off x="6751638" y="5913438"/>
            <a:ext cx="47783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sMbuRt </a:t>
            </a:r>
          </a:p>
        </p:txBody>
      </p:sp>
      <p:sp>
        <p:nvSpPr>
          <p:cNvPr id="586315" name="Rectangle 587"/>
          <p:cNvSpPr>
            <a:spLocks noChangeArrowheads="1"/>
          </p:cNvSpPr>
          <p:nvPr/>
        </p:nvSpPr>
        <p:spPr bwMode="auto">
          <a:xfrm>
            <a:off x="6751638" y="6062663"/>
            <a:ext cx="5270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S1" charset="0"/>
              </a:rPr>
              <a:t> vivrN³ </a:t>
            </a:r>
          </a:p>
        </p:txBody>
      </p:sp>
      <p:sp>
        <p:nvSpPr>
          <p:cNvPr id="586316" name="Rectangle 588"/>
          <p:cNvSpPr>
            <a:spLocks noChangeArrowheads="1"/>
          </p:cNvSpPr>
          <p:nvPr/>
        </p:nvSpPr>
        <p:spPr bwMode="auto">
          <a:xfrm>
            <a:off x="4875213" y="4151313"/>
            <a:ext cx="973137" cy="3635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Limon S1" charset="0"/>
              </a:rPr>
              <a:t>¬1500 m&gt;K&gt;s¦</a:t>
            </a:r>
          </a:p>
        </p:txBody>
      </p:sp>
      <p:sp>
        <p:nvSpPr>
          <p:cNvPr id="586317" name="Rectangle 589"/>
          <p:cNvSpPr>
            <a:spLocks noChangeArrowheads="1"/>
          </p:cNvSpPr>
          <p:nvPr/>
        </p:nvSpPr>
        <p:spPr bwMode="auto">
          <a:xfrm>
            <a:off x="7212013" y="4284663"/>
            <a:ext cx="885825" cy="3635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Limon S1" charset="0"/>
              </a:rPr>
              <a:t>¬500 m&gt;K&gt;s¦</a:t>
            </a:r>
          </a:p>
        </p:txBody>
      </p:sp>
      <p:sp>
        <p:nvSpPr>
          <p:cNvPr id="586318" name="Rectangle 590"/>
          <p:cNvSpPr>
            <a:spLocks noChangeArrowheads="1"/>
          </p:cNvSpPr>
          <p:nvPr/>
        </p:nvSpPr>
        <p:spPr bwMode="auto">
          <a:xfrm>
            <a:off x="4852988" y="1935163"/>
            <a:ext cx="973137" cy="3635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Limon S1" charset="0"/>
              </a:rPr>
              <a:t>¬2000 m&gt;K&gt;s¦</a:t>
            </a:r>
          </a:p>
        </p:txBody>
      </p:sp>
      <p:sp>
        <p:nvSpPr>
          <p:cNvPr id="586319" name="Rectangle 591"/>
          <p:cNvSpPr>
            <a:spLocks noChangeArrowheads="1"/>
          </p:cNvSpPr>
          <p:nvPr/>
        </p:nvSpPr>
        <p:spPr bwMode="auto">
          <a:xfrm>
            <a:off x="7248525" y="1152525"/>
            <a:ext cx="974725" cy="3635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Limon S1" charset="0"/>
              </a:rPr>
              <a:t>¬1000 m&gt;K&gt;s¦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8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089" grpId="0" animBg="1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644" name="Picture 324" descr="DCP_0060.JPG                                                   00000013UNTITL                         B6B4368F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2063" y="1244600"/>
            <a:ext cx="6654800" cy="4435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34" name="Rectangle 114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24" name="Text Box 304"/>
          <p:cNvSpPr txBox="1">
            <a:spLocks noChangeArrowheads="1"/>
          </p:cNvSpPr>
          <p:nvPr/>
        </p:nvSpPr>
        <p:spPr bwMode="auto">
          <a:xfrm>
            <a:off x="992188" y="5556250"/>
            <a:ext cx="7621587" cy="914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0CE3FF"/>
                </a:solidFill>
                <a:latin typeface="Limon S1" charset="0"/>
              </a:rPr>
              <a:t>etIGVI rYbrYmRkNat;enH?</a:t>
            </a:r>
            <a:endParaRPr lang="en-US" sz="4400">
              <a:solidFill>
                <a:srgbClr val="0CE3FF"/>
              </a:solidFill>
            </a:endParaRPr>
          </a:p>
        </p:txBody>
      </p:sp>
      <p:sp>
        <p:nvSpPr>
          <p:cNvPr id="440639" name="Text Box 319"/>
          <p:cNvSpPr txBox="1">
            <a:spLocks noChangeArrowheads="1"/>
          </p:cNvSpPr>
          <p:nvPr/>
        </p:nvSpPr>
        <p:spPr bwMode="auto">
          <a:xfrm>
            <a:off x="2146300" y="463550"/>
            <a:ext cx="6003925" cy="762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0CE3FF"/>
                </a:solidFill>
                <a:latin typeface="Limon S1" charset="0"/>
              </a:rPr>
              <a:t>kIt,ajrwgmaMmYy Edl)ant,ajRkNat;&gt;&gt;&gt; </a:t>
            </a:r>
            <a:endParaRPr lang="en-US" sz="4400" b="0">
              <a:solidFill>
                <a:srgbClr val="0CE3FF"/>
              </a:solidFill>
            </a:endParaRPr>
          </a:p>
        </p:txBody>
      </p:sp>
      <p:grpSp>
        <p:nvGrpSpPr>
          <p:cNvPr id="440635" name="Group 315"/>
          <p:cNvGrpSpPr>
            <a:grpSpLocks/>
          </p:cNvGrpSpPr>
          <p:nvPr/>
        </p:nvGrpSpPr>
        <p:grpSpPr bwMode="auto">
          <a:xfrm>
            <a:off x="1465263" y="1919288"/>
            <a:ext cx="6297612" cy="304800"/>
            <a:chOff x="1040" y="1200"/>
            <a:chExt cx="3184" cy="192"/>
          </a:xfrm>
        </p:grpSpPr>
        <p:sp>
          <p:nvSpPr>
            <p:cNvPr id="440629" name="Line 309"/>
            <p:cNvSpPr>
              <a:spLocks noChangeShapeType="1"/>
            </p:cNvSpPr>
            <p:nvPr/>
          </p:nvSpPr>
          <p:spPr bwMode="auto">
            <a:xfrm>
              <a:off x="1040" y="1200"/>
              <a:ext cx="2992" cy="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30" name="Line 310"/>
            <p:cNvSpPr>
              <a:spLocks noChangeShapeType="1"/>
            </p:cNvSpPr>
            <p:nvPr/>
          </p:nvSpPr>
          <p:spPr bwMode="auto">
            <a:xfrm>
              <a:off x="1136" y="1296"/>
              <a:ext cx="2992" cy="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31" name="Line 311"/>
            <p:cNvSpPr>
              <a:spLocks noChangeShapeType="1"/>
            </p:cNvSpPr>
            <p:nvPr/>
          </p:nvSpPr>
          <p:spPr bwMode="auto">
            <a:xfrm>
              <a:off x="1232" y="1392"/>
              <a:ext cx="2992" cy="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0640" name="Text Box 320"/>
          <p:cNvSpPr txBox="1">
            <a:spLocks noChangeArrowheads="1"/>
          </p:cNvSpPr>
          <p:nvPr/>
        </p:nvSpPr>
        <p:spPr bwMode="auto">
          <a:xfrm>
            <a:off x="4344988" y="1420813"/>
            <a:ext cx="2214562" cy="7620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chemeClr val="tx1"/>
                </a:solidFill>
                <a:latin typeface="Limon S1" charset="0"/>
              </a:rPr>
              <a:t>GMe)aHcak;</a:t>
            </a:r>
          </a:p>
        </p:txBody>
      </p:sp>
      <p:grpSp>
        <p:nvGrpSpPr>
          <p:cNvPr id="440643" name="Group 323"/>
          <p:cNvGrpSpPr>
            <a:grpSpLocks/>
          </p:cNvGrpSpPr>
          <p:nvPr/>
        </p:nvGrpSpPr>
        <p:grpSpPr bwMode="auto">
          <a:xfrm>
            <a:off x="1974850" y="1393825"/>
            <a:ext cx="638175" cy="4165600"/>
            <a:chOff x="1262" y="768"/>
            <a:chExt cx="402" cy="2192"/>
          </a:xfrm>
        </p:grpSpPr>
        <p:grpSp>
          <p:nvGrpSpPr>
            <p:cNvPr id="440636" name="Group 316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440632" name="Line 312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633" name="Line 313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634" name="Line 314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40641" name="Text Box 321"/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30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3200">
                <a:solidFill>
                  <a:schemeClr val="tx1"/>
                </a:solidFill>
              </a:endParaRPr>
            </a:p>
          </p:txBody>
        </p:sp>
      </p:grpSp>
      <p:sp>
        <p:nvSpPr>
          <p:cNvPr id="440645" name="Rectangle 325"/>
          <p:cNvSpPr>
            <a:spLocks noChangeArrowheads="1"/>
          </p:cNvSpPr>
          <p:nvPr/>
        </p:nvSpPr>
        <p:spPr bwMode="auto">
          <a:xfrm>
            <a:off x="8959850" y="938213"/>
            <a:ext cx="184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2400" b="0"/>
          </a:p>
        </p:txBody>
      </p:sp>
      <p:sp>
        <p:nvSpPr>
          <p:cNvPr id="440646" name="Text Box 32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0648" name="Text Box 328"/>
          <p:cNvSpPr txBox="1">
            <a:spLocks noChangeArrowheads="1"/>
          </p:cNvSpPr>
          <p:nvPr/>
        </p:nvSpPr>
        <p:spPr bwMode="auto">
          <a:xfrm>
            <a:off x="2862263" y="5168900"/>
            <a:ext cx="3581400" cy="69850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latin typeface="Limon S1" charset="0"/>
              </a:rPr>
              <a:t>sikSaCMnYyelx 08</a:t>
            </a:r>
          </a:p>
        </p:txBody>
      </p:sp>
      <p:sp>
        <p:nvSpPr>
          <p:cNvPr id="440650" name="Text Box 330"/>
          <p:cNvSpPr txBox="1">
            <a:spLocks noChangeArrowheads="1"/>
          </p:cNvSpPr>
          <p:nvPr/>
        </p:nvSpPr>
        <p:spPr bwMode="auto">
          <a:xfrm>
            <a:off x="8593138" y="6378575"/>
            <a:ext cx="323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3</a:t>
            </a:r>
          </a:p>
        </p:txBody>
      </p:sp>
      <p:sp>
        <p:nvSpPr>
          <p:cNvPr id="440651" name="Rectangle 331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440653" name="Rectangle 33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</p:txBody>
      </p:sp>
      <p:sp>
        <p:nvSpPr>
          <p:cNvPr id="440655" name="Text Box 335"/>
          <p:cNvSpPr txBox="1">
            <a:spLocks noChangeArrowheads="1"/>
          </p:cNvSpPr>
          <p:nvPr/>
        </p:nvSpPr>
        <p:spPr bwMode="auto">
          <a:xfrm>
            <a:off x="1712913" y="2625725"/>
            <a:ext cx="62547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</a:t>
            </a:r>
            <a:r>
              <a:rPr lang="en-US" sz="3600">
                <a:solidFill>
                  <a:schemeClr val="tx1"/>
                </a:solidFill>
                <a:latin typeface="Limon S1" charset="0"/>
              </a:rPr>
              <a:t>GM e)aH G  nÞg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40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0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0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0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0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0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0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0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40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624" grpId="0" autoUpdateAnimBg="0"/>
      <p:bldP spid="440639" grpId="0" autoUpdateAnimBg="0"/>
      <p:bldP spid="440648" grpId="0" animBg="1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80383"/>
            </a:gs>
            <a:gs pos="50000">
              <a:schemeClr val="bg2"/>
            </a:gs>
            <a:gs pos="100000">
              <a:srgbClr val="28038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b="0">
              <a:solidFill>
                <a:srgbClr val="EEFF4B"/>
              </a:solidFill>
              <a:latin typeface="" charset="0"/>
            </a:endParaRPr>
          </a:p>
        </p:txBody>
      </p:sp>
      <p:sp>
        <p:nvSpPr>
          <p:cNvPr id="459812" name="Text Box 36"/>
          <p:cNvSpPr txBox="1">
            <a:spLocks noChangeArrowheads="1"/>
          </p:cNvSpPr>
          <p:nvPr/>
        </p:nvSpPr>
        <p:spPr bwMode="auto">
          <a:xfrm>
            <a:off x="469900" y="5626100"/>
            <a:ext cx="8407400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EEFF4B"/>
                </a:solidFill>
                <a:latin typeface="Limon S1" charset="0"/>
              </a:rPr>
              <a:t>reboberobcM kalRbvtþirbs;RBHKm&lt;IrtamtMdab;</a:t>
            </a:r>
            <a:endParaRPr lang="en-US" sz="2800">
              <a:solidFill>
                <a:srgbClr val="EEFF4B"/>
              </a:solidFill>
            </a:endParaRPr>
          </a:p>
        </p:txBody>
      </p:sp>
      <p:sp>
        <p:nvSpPr>
          <p:cNvPr id="459837" name="Text Box 61"/>
          <p:cNvSpPr txBox="1">
            <a:spLocks noChangeArrowheads="1"/>
          </p:cNvSpPr>
          <p:nvPr/>
        </p:nvSpPr>
        <p:spPr bwMode="auto">
          <a:xfrm>
            <a:off x="533400" y="114300"/>
            <a:ext cx="7759700" cy="14319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EEFF4B"/>
                </a:solidFill>
                <a:latin typeface="Limon S1" charset="0"/>
              </a:rPr>
              <a:t>Kitfa GñkKWCaGñktm,ajmñak;                                </a:t>
            </a:r>
            <a:r>
              <a:rPr lang="en-US" sz="2800">
                <a:solidFill>
                  <a:srgbClr val="EEFF4B"/>
                </a:solidFill>
              </a:rPr>
              <a:t> </a:t>
            </a:r>
            <a:r>
              <a:rPr lang="en-US" sz="4400">
                <a:solidFill>
                  <a:srgbClr val="EEFF4B"/>
                </a:solidFill>
                <a:latin typeface="Limon S1" charset="0"/>
              </a:rPr>
              <a:t>edIm,It,aj&gt;&gt;&gt;</a:t>
            </a:r>
          </a:p>
        </p:txBody>
      </p:sp>
      <p:sp>
        <p:nvSpPr>
          <p:cNvPr id="459838" name="Text Box 62"/>
          <p:cNvSpPr txBox="1">
            <a:spLocks noChangeArrowheads="1"/>
          </p:cNvSpPr>
          <p:nvPr/>
        </p:nvSpPr>
        <p:spPr bwMode="auto">
          <a:xfrm>
            <a:off x="7934325" y="4837113"/>
            <a:ext cx="777875" cy="517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EEFF4B"/>
                </a:solidFill>
              </a:rPr>
              <a:t>(15)</a:t>
            </a:r>
          </a:p>
        </p:txBody>
      </p:sp>
      <p:grpSp>
        <p:nvGrpSpPr>
          <p:cNvPr id="459855" name="Group 79"/>
          <p:cNvGrpSpPr>
            <a:grpSpLocks/>
          </p:cNvGrpSpPr>
          <p:nvPr/>
        </p:nvGrpSpPr>
        <p:grpSpPr bwMode="auto">
          <a:xfrm>
            <a:off x="1116013" y="1552575"/>
            <a:ext cx="6527800" cy="3794125"/>
            <a:chOff x="703" y="978"/>
            <a:chExt cx="4112" cy="2390"/>
          </a:xfrm>
        </p:grpSpPr>
        <p:sp>
          <p:nvSpPr>
            <p:cNvPr id="459840" name="Rectangle 64"/>
            <p:cNvSpPr>
              <a:spLocks noChangeArrowheads="1"/>
            </p:cNvSpPr>
            <p:nvPr/>
          </p:nvSpPr>
          <p:spPr bwMode="auto">
            <a:xfrm>
              <a:off x="2736" y="984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59841" name="Rectangle 65" descr="Light vertical"/>
            <p:cNvSpPr>
              <a:spLocks noChangeArrowheads="1"/>
            </p:cNvSpPr>
            <p:nvPr/>
          </p:nvSpPr>
          <p:spPr bwMode="auto">
            <a:xfrm>
              <a:off x="3871" y="978"/>
              <a:ext cx="80" cy="2384"/>
            </a:xfrm>
            <a:prstGeom prst="rect">
              <a:avLst/>
            </a:prstGeom>
            <a:pattFill prst="ltVert">
              <a:fgClr>
                <a:schemeClr val="bg2"/>
              </a:fgClr>
              <a:bgClr>
                <a:schemeClr val="hlink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59842" name="Rectangle 66" descr="Light vertical"/>
            <p:cNvSpPr>
              <a:spLocks noChangeArrowheads="1"/>
            </p:cNvSpPr>
            <p:nvPr/>
          </p:nvSpPr>
          <p:spPr bwMode="auto">
            <a:xfrm>
              <a:off x="4447" y="978"/>
              <a:ext cx="80" cy="2384"/>
            </a:xfrm>
            <a:prstGeom prst="rect">
              <a:avLst/>
            </a:prstGeom>
            <a:pattFill prst="ltVert">
              <a:fgClr>
                <a:schemeClr val="bg2"/>
              </a:fgClr>
              <a:bgClr>
                <a:schemeClr val="hlink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59843" name="Rectangle 67"/>
            <p:cNvSpPr>
              <a:spLocks noChangeArrowheads="1"/>
            </p:cNvSpPr>
            <p:nvPr/>
          </p:nvSpPr>
          <p:spPr bwMode="auto">
            <a:xfrm>
              <a:off x="703" y="978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59844" name="Rectangle 68" descr="Light vertical"/>
            <p:cNvSpPr>
              <a:spLocks noChangeArrowheads="1"/>
            </p:cNvSpPr>
            <p:nvPr/>
          </p:nvSpPr>
          <p:spPr bwMode="auto">
            <a:xfrm>
              <a:off x="991" y="978"/>
              <a:ext cx="80" cy="2384"/>
            </a:xfrm>
            <a:prstGeom prst="rect">
              <a:avLst/>
            </a:prstGeom>
            <a:pattFill prst="ltVert">
              <a:fgClr>
                <a:schemeClr val="bg2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59845" name="Rectangle 69" descr="Light vertical"/>
            <p:cNvSpPr>
              <a:spLocks noChangeArrowheads="1"/>
            </p:cNvSpPr>
            <p:nvPr/>
          </p:nvSpPr>
          <p:spPr bwMode="auto">
            <a:xfrm>
              <a:off x="1567" y="978"/>
              <a:ext cx="80" cy="2384"/>
            </a:xfrm>
            <a:prstGeom prst="rect">
              <a:avLst/>
            </a:prstGeom>
            <a:pattFill prst="ltVert">
              <a:fgClr>
                <a:schemeClr val="bg2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59846" name="Rectangle 70"/>
            <p:cNvSpPr>
              <a:spLocks noChangeArrowheads="1"/>
            </p:cNvSpPr>
            <p:nvPr/>
          </p:nvSpPr>
          <p:spPr bwMode="auto">
            <a:xfrm>
              <a:off x="2143" y="978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59847" name="Rectangle 71" descr="Light vertical"/>
            <p:cNvSpPr>
              <a:spLocks noChangeArrowheads="1"/>
            </p:cNvSpPr>
            <p:nvPr/>
          </p:nvSpPr>
          <p:spPr bwMode="auto">
            <a:xfrm>
              <a:off x="3295" y="978"/>
              <a:ext cx="80" cy="2384"/>
            </a:xfrm>
            <a:prstGeom prst="rect">
              <a:avLst/>
            </a:prstGeom>
            <a:pattFill prst="ltVert">
              <a:fgClr>
                <a:schemeClr val="bg2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59848" name="Rectangle 72"/>
            <p:cNvSpPr>
              <a:spLocks noChangeArrowheads="1"/>
            </p:cNvSpPr>
            <p:nvPr/>
          </p:nvSpPr>
          <p:spPr bwMode="auto">
            <a:xfrm>
              <a:off x="1279" y="978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59849" name="Rectangle 73"/>
            <p:cNvSpPr>
              <a:spLocks noChangeArrowheads="1"/>
            </p:cNvSpPr>
            <p:nvPr/>
          </p:nvSpPr>
          <p:spPr bwMode="auto">
            <a:xfrm>
              <a:off x="1855" y="978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59850" name="Rectangle 74" descr="Light vertical"/>
            <p:cNvSpPr>
              <a:spLocks noChangeArrowheads="1"/>
            </p:cNvSpPr>
            <p:nvPr/>
          </p:nvSpPr>
          <p:spPr bwMode="auto">
            <a:xfrm>
              <a:off x="2431" y="978"/>
              <a:ext cx="80" cy="2384"/>
            </a:xfrm>
            <a:prstGeom prst="rect">
              <a:avLst/>
            </a:prstGeom>
            <a:pattFill prst="ltVert">
              <a:fgClr>
                <a:schemeClr val="bg2"/>
              </a:fgClr>
              <a:bgClr>
                <a:srgbClr val="FFFFFF"/>
              </a:bgClr>
            </a:pattFill>
            <a:ln w="127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59851" name="Rectangle 75"/>
            <p:cNvSpPr>
              <a:spLocks noChangeArrowheads="1"/>
            </p:cNvSpPr>
            <p:nvPr/>
          </p:nvSpPr>
          <p:spPr bwMode="auto">
            <a:xfrm>
              <a:off x="3007" y="978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59852" name="Rectangle 76" descr="Light vertical"/>
            <p:cNvSpPr>
              <a:spLocks noChangeArrowheads="1"/>
            </p:cNvSpPr>
            <p:nvPr/>
          </p:nvSpPr>
          <p:spPr bwMode="auto">
            <a:xfrm>
              <a:off x="3583" y="978"/>
              <a:ext cx="80" cy="2384"/>
            </a:xfrm>
            <a:prstGeom prst="rect">
              <a:avLst/>
            </a:prstGeom>
            <a:pattFill prst="ltVert">
              <a:fgClr>
                <a:schemeClr val="bg2"/>
              </a:fgClr>
              <a:bgClr>
                <a:schemeClr val="hlink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59853" name="Rectangle 77" descr="Light vertical"/>
            <p:cNvSpPr>
              <a:spLocks noChangeArrowheads="1"/>
            </p:cNvSpPr>
            <p:nvPr/>
          </p:nvSpPr>
          <p:spPr bwMode="auto">
            <a:xfrm>
              <a:off x="4159" y="978"/>
              <a:ext cx="80" cy="2384"/>
            </a:xfrm>
            <a:prstGeom prst="rect">
              <a:avLst/>
            </a:prstGeom>
            <a:pattFill prst="ltVert">
              <a:fgClr>
                <a:schemeClr val="bg2"/>
              </a:fgClr>
              <a:bgClr>
                <a:schemeClr val="hlink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59854" name="Rectangle 78" descr="Light vertical"/>
            <p:cNvSpPr>
              <a:spLocks noChangeArrowheads="1"/>
            </p:cNvSpPr>
            <p:nvPr/>
          </p:nvSpPr>
          <p:spPr bwMode="auto">
            <a:xfrm>
              <a:off x="4735" y="978"/>
              <a:ext cx="80" cy="2384"/>
            </a:xfrm>
            <a:prstGeom prst="rect">
              <a:avLst/>
            </a:prstGeom>
            <a:pattFill prst="ltVert">
              <a:fgClr>
                <a:schemeClr val="bg2"/>
              </a:fgClr>
              <a:bgClr>
                <a:schemeClr val="hlink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9856" name="Text Box 8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59862" name="Rectangle 8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73</a:t>
            </a:r>
          </a:p>
        </p:txBody>
      </p:sp>
      <p:sp>
        <p:nvSpPr>
          <p:cNvPr id="459863" name="Text Box 87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459864" name="Rectangle 88"/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7.2.03f.</a:t>
            </a:r>
          </a:p>
        </p:txBody>
      </p:sp>
      <p:sp>
        <p:nvSpPr>
          <p:cNvPr id="459865" name="Text Box 89"/>
          <p:cNvSpPr txBox="1">
            <a:spLocks noChangeArrowheads="1"/>
          </p:cNvSpPr>
          <p:nvPr/>
        </p:nvSpPr>
        <p:spPr bwMode="auto">
          <a:xfrm>
            <a:off x="8585200" y="6419850"/>
            <a:ext cx="298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9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59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9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9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9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812" grpId="0" autoUpdateAnimBg="0"/>
      <p:bldP spid="459837" grpId="0" autoUpdateAnimBg="0"/>
      <p:bldP spid="459838" grpId="0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80383"/>
            </a:gs>
            <a:gs pos="50000">
              <a:schemeClr val="bg2"/>
            </a:gs>
            <a:gs pos="100000">
              <a:srgbClr val="28038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b="0">
              <a:solidFill>
                <a:srgbClr val="EEFF4B"/>
              </a:solidFill>
              <a:latin typeface="" charset="0"/>
            </a:endParaRPr>
          </a:p>
        </p:txBody>
      </p:sp>
      <p:sp>
        <p:nvSpPr>
          <p:cNvPr id="474115" name="Text Box 3"/>
          <p:cNvSpPr txBox="1">
            <a:spLocks noChangeArrowheads="1"/>
          </p:cNvSpPr>
          <p:nvPr/>
        </p:nvSpPr>
        <p:spPr bwMode="auto">
          <a:xfrm>
            <a:off x="469900" y="5626100"/>
            <a:ext cx="8407400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EEFF4B"/>
                </a:solidFill>
                <a:latin typeface="Limon S1" charset="0"/>
              </a:rPr>
              <a:t>reboberobcM kalRbvtþirbs;RBHKm&lt;IrtamtMdab;</a:t>
            </a:r>
          </a:p>
        </p:txBody>
      </p:sp>
      <p:sp>
        <p:nvSpPr>
          <p:cNvPr id="474134" name="Text Box 22"/>
          <p:cNvSpPr txBox="1">
            <a:spLocks noChangeArrowheads="1"/>
          </p:cNvSpPr>
          <p:nvPr/>
        </p:nvSpPr>
        <p:spPr bwMode="auto">
          <a:xfrm>
            <a:off x="7934325" y="4837113"/>
            <a:ext cx="777875" cy="517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EEFF4B"/>
                </a:solidFill>
              </a:rPr>
              <a:t>(15)</a:t>
            </a:r>
          </a:p>
        </p:txBody>
      </p:sp>
      <p:sp>
        <p:nvSpPr>
          <p:cNvPr id="474137" name="Rectangle 25"/>
          <p:cNvSpPr>
            <a:spLocks noChangeArrowheads="1"/>
          </p:cNvSpPr>
          <p:nvPr/>
        </p:nvSpPr>
        <p:spPr bwMode="auto">
          <a:xfrm>
            <a:off x="4343400" y="1562100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4138" name="Rectangle 26" descr="Light vertical"/>
          <p:cNvSpPr>
            <a:spLocks noChangeArrowheads="1"/>
          </p:cNvSpPr>
          <p:nvPr/>
        </p:nvSpPr>
        <p:spPr bwMode="auto">
          <a:xfrm>
            <a:off x="61452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4139" name="Rectangle 27" descr="Light vertical"/>
          <p:cNvSpPr>
            <a:spLocks noChangeArrowheads="1"/>
          </p:cNvSpPr>
          <p:nvPr/>
        </p:nvSpPr>
        <p:spPr bwMode="auto">
          <a:xfrm>
            <a:off x="70596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4140" name="Rectangle 28"/>
          <p:cNvSpPr>
            <a:spLocks noChangeArrowheads="1"/>
          </p:cNvSpPr>
          <p:nvPr/>
        </p:nvSpPr>
        <p:spPr bwMode="auto">
          <a:xfrm>
            <a:off x="1116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4141" name="Rectangle 29" descr="Light vertical"/>
          <p:cNvSpPr>
            <a:spLocks noChangeArrowheads="1"/>
          </p:cNvSpPr>
          <p:nvPr/>
        </p:nvSpPr>
        <p:spPr bwMode="auto">
          <a:xfrm>
            <a:off x="15732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FFFFFF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4142" name="Rectangle 30" descr="Light vertical"/>
          <p:cNvSpPr>
            <a:spLocks noChangeArrowheads="1"/>
          </p:cNvSpPr>
          <p:nvPr/>
        </p:nvSpPr>
        <p:spPr bwMode="auto">
          <a:xfrm>
            <a:off x="24876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FFFFFF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4143" name="Rectangle 31"/>
          <p:cNvSpPr>
            <a:spLocks noChangeArrowheads="1"/>
          </p:cNvSpPr>
          <p:nvPr/>
        </p:nvSpPr>
        <p:spPr bwMode="auto">
          <a:xfrm>
            <a:off x="3402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4144" name="Rectangle 32"/>
          <p:cNvSpPr>
            <a:spLocks noChangeArrowheads="1"/>
          </p:cNvSpPr>
          <p:nvPr/>
        </p:nvSpPr>
        <p:spPr bwMode="auto">
          <a:xfrm>
            <a:off x="52308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4145" name="Rectangle 33"/>
          <p:cNvSpPr>
            <a:spLocks noChangeArrowheads="1"/>
          </p:cNvSpPr>
          <p:nvPr/>
        </p:nvSpPr>
        <p:spPr bwMode="auto">
          <a:xfrm>
            <a:off x="20304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4146" name="Rectangle 34"/>
          <p:cNvSpPr>
            <a:spLocks noChangeArrowheads="1"/>
          </p:cNvSpPr>
          <p:nvPr/>
        </p:nvSpPr>
        <p:spPr bwMode="auto">
          <a:xfrm>
            <a:off x="29448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4147" name="Rectangle 35" descr="Light vertical"/>
          <p:cNvSpPr>
            <a:spLocks noChangeArrowheads="1"/>
          </p:cNvSpPr>
          <p:nvPr/>
        </p:nvSpPr>
        <p:spPr bwMode="auto">
          <a:xfrm>
            <a:off x="38592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FFFFFF"/>
            </a:bgClr>
          </a:pattFill>
          <a:ln w="12700">
            <a:solidFill>
              <a:schemeClr val="accent2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4148" name="Rectangle 36"/>
          <p:cNvSpPr>
            <a:spLocks noChangeArrowheads="1"/>
          </p:cNvSpPr>
          <p:nvPr/>
        </p:nvSpPr>
        <p:spPr bwMode="auto">
          <a:xfrm>
            <a:off x="47736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4149" name="Rectangle 37" descr="Light vertical"/>
          <p:cNvSpPr>
            <a:spLocks noChangeArrowheads="1"/>
          </p:cNvSpPr>
          <p:nvPr/>
        </p:nvSpPr>
        <p:spPr bwMode="auto">
          <a:xfrm>
            <a:off x="56880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4150" name="Rectangle 38" descr="Light vertical"/>
          <p:cNvSpPr>
            <a:spLocks noChangeArrowheads="1"/>
          </p:cNvSpPr>
          <p:nvPr/>
        </p:nvSpPr>
        <p:spPr bwMode="auto">
          <a:xfrm>
            <a:off x="66024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4151" name="Rectangle 39" descr="Light vertical"/>
          <p:cNvSpPr>
            <a:spLocks noChangeArrowheads="1"/>
          </p:cNvSpPr>
          <p:nvPr/>
        </p:nvSpPr>
        <p:spPr bwMode="auto">
          <a:xfrm>
            <a:off x="75168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4135" name="Line 23"/>
          <p:cNvSpPr>
            <a:spLocks noChangeShapeType="1"/>
          </p:cNvSpPr>
          <p:nvPr/>
        </p:nvSpPr>
        <p:spPr bwMode="auto">
          <a:xfrm>
            <a:off x="1143000" y="3381375"/>
            <a:ext cx="4216400" cy="0"/>
          </a:xfrm>
          <a:prstGeom prst="line">
            <a:avLst/>
          </a:prstGeom>
          <a:noFill/>
          <a:ln w="57150">
            <a:solidFill>
              <a:srgbClr val="EEFF4B"/>
            </a:solidFill>
            <a:round/>
            <a:headEnd type="arrow" w="med" len="med"/>
            <a:tailEnd type="arrow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4153" name="Text Box 41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74159" name="Rectangle 4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74</a:t>
            </a:r>
          </a:p>
        </p:txBody>
      </p:sp>
      <p:sp>
        <p:nvSpPr>
          <p:cNvPr id="474160" name="Text Box 48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474161" name="Rectangle 49"/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7.2.03f.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4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3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80383"/>
            </a:gs>
            <a:gs pos="50000">
              <a:schemeClr val="bg2"/>
            </a:gs>
            <a:gs pos="100000">
              <a:srgbClr val="28038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b="0">
              <a:solidFill>
                <a:srgbClr val="EEFF4B"/>
              </a:solidFill>
              <a:latin typeface="" charset="0"/>
            </a:endParaRPr>
          </a:p>
        </p:txBody>
      </p:sp>
      <p:sp>
        <p:nvSpPr>
          <p:cNvPr id="475139" name="Rectangle 3"/>
          <p:cNvSpPr>
            <a:spLocks noChangeArrowheads="1"/>
          </p:cNvSpPr>
          <p:nvPr/>
        </p:nvSpPr>
        <p:spPr bwMode="auto">
          <a:xfrm>
            <a:off x="4343400" y="1562100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5140" name="Rectangle 4" descr="Light vertical"/>
          <p:cNvSpPr>
            <a:spLocks noChangeArrowheads="1"/>
          </p:cNvSpPr>
          <p:nvPr/>
        </p:nvSpPr>
        <p:spPr bwMode="auto">
          <a:xfrm>
            <a:off x="61452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5141" name="Rectangle 5" descr="Light vertical"/>
          <p:cNvSpPr>
            <a:spLocks noChangeArrowheads="1"/>
          </p:cNvSpPr>
          <p:nvPr/>
        </p:nvSpPr>
        <p:spPr bwMode="auto">
          <a:xfrm>
            <a:off x="70596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5142" name="Rectangle 6"/>
          <p:cNvSpPr>
            <a:spLocks noChangeArrowheads="1"/>
          </p:cNvSpPr>
          <p:nvPr/>
        </p:nvSpPr>
        <p:spPr bwMode="auto">
          <a:xfrm>
            <a:off x="1116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5143" name="Rectangle 7" descr="Light vertical"/>
          <p:cNvSpPr>
            <a:spLocks noChangeArrowheads="1"/>
          </p:cNvSpPr>
          <p:nvPr/>
        </p:nvSpPr>
        <p:spPr bwMode="auto">
          <a:xfrm>
            <a:off x="15732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FFFFFF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5144" name="Rectangle 8" descr="Light vertical"/>
          <p:cNvSpPr>
            <a:spLocks noChangeArrowheads="1"/>
          </p:cNvSpPr>
          <p:nvPr/>
        </p:nvSpPr>
        <p:spPr bwMode="auto">
          <a:xfrm>
            <a:off x="24876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FFFFFF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5145" name="Rectangle 9"/>
          <p:cNvSpPr>
            <a:spLocks noChangeArrowheads="1"/>
          </p:cNvSpPr>
          <p:nvPr/>
        </p:nvSpPr>
        <p:spPr bwMode="auto">
          <a:xfrm>
            <a:off x="3402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5146" name="Rectangle 10"/>
          <p:cNvSpPr>
            <a:spLocks noChangeArrowheads="1"/>
          </p:cNvSpPr>
          <p:nvPr/>
        </p:nvSpPr>
        <p:spPr bwMode="auto">
          <a:xfrm>
            <a:off x="52308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5147" name="Text Box 11"/>
          <p:cNvSpPr txBox="1">
            <a:spLocks noChangeArrowheads="1"/>
          </p:cNvSpPr>
          <p:nvPr/>
        </p:nvSpPr>
        <p:spPr bwMode="auto">
          <a:xfrm>
            <a:off x="5054600" y="812800"/>
            <a:ext cx="685800" cy="8239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0">
                <a:solidFill>
                  <a:srgbClr val="D83104"/>
                </a:solidFill>
                <a:latin typeface="Limon R1" charset="0"/>
              </a:rPr>
              <a:t>y</a:t>
            </a:r>
          </a:p>
        </p:txBody>
      </p:sp>
      <p:sp>
        <p:nvSpPr>
          <p:cNvPr id="475148" name="Text Box 12"/>
          <p:cNvSpPr txBox="1">
            <a:spLocks noChangeArrowheads="1"/>
          </p:cNvSpPr>
          <p:nvPr/>
        </p:nvSpPr>
        <p:spPr bwMode="auto">
          <a:xfrm>
            <a:off x="469900" y="5626100"/>
            <a:ext cx="8407400" cy="762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EEFF4B"/>
                </a:solidFill>
                <a:latin typeface="Limon S1" charset="0"/>
              </a:rPr>
              <a:t>reboberobcM kalRbvtþirbs;RBHKm&lt;IrtamtMdab;</a:t>
            </a:r>
          </a:p>
        </p:txBody>
      </p:sp>
      <p:sp>
        <p:nvSpPr>
          <p:cNvPr id="475149" name="Rectangle 13"/>
          <p:cNvSpPr>
            <a:spLocks noChangeArrowheads="1"/>
          </p:cNvSpPr>
          <p:nvPr/>
        </p:nvSpPr>
        <p:spPr bwMode="auto">
          <a:xfrm>
            <a:off x="20304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5150" name="Rectangle 14"/>
          <p:cNvSpPr>
            <a:spLocks noChangeArrowheads="1"/>
          </p:cNvSpPr>
          <p:nvPr/>
        </p:nvSpPr>
        <p:spPr bwMode="auto">
          <a:xfrm>
            <a:off x="29448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5151" name="Rectangle 15" descr="Light vertical"/>
          <p:cNvSpPr>
            <a:spLocks noChangeArrowheads="1"/>
          </p:cNvSpPr>
          <p:nvPr/>
        </p:nvSpPr>
        <p:spPr bwMode="auto">
          <a:xfrm>
            <a:off x="38592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FFFFFF"/>
            </a:bgClr>
          </a:pattFill>
          <a:ln w="12700">
            <a:solidFill>
              <a:schemeClr val="accent2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5152" name="Rectangle 16"/>
          <p:cNvSpPr>
            <a:spLocks noChangeArrowheads="1"/>
          </p:cNvSpPr>
          <p:nvPr/>
        </p:nvSpPr>
        <p:spPr bwMode="auto">
          <a:xfrm>
            <a:off x="47736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5153" name="Rectangle 17" descr="Light vertical"/>
          <p:cNvSpPr>
            <a:spLocks noChangeArrowheads="1"/>
          </p:cNvSpPr>
          <p:nvPr/>
        </p:nvSpPr>
        <p:spPr bwMode="auto">
          <a:xfrm>
            <a:off x="56880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5154" name="Rectangle 18" descr="Light vertical"/>
          <p:cNvSpPr>
            <a:spLocks noChangeArrowheads="1"/>
          </p:cNvSpPr>
          <p:nvPr/>
        </p:nvSpPr>
        <p:spPr bwMode="auto">
          <a:xfrm>
            <a:off x="66024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5155" name="Rectangle 19" descr="Light vertical"/>
          <p:cNvSpPr>
            <a:spLocks noChangeArrowheads="1"/>
          </p:cNvSpPr>
          <p:nvPr/>
        </p:nvSpPr>
        <p:spPr bwMode="auto">
          <a:xfrm>
            <a:off x="75168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475157" name="Group 21"/>
          <p:cNvGrpSpPr>
            <a:grpSpLocks/>
          </p:cNvGrpSpPr>
          <p:nvPr/>
        </p:nvGrpSpPr>
        <p:grpSpPr bwMode="auto">
          <a:xfrm>
            <a:off x="6099175" y="392113"/>
            <a:ext cx="212725" cy="1785937"/>
            <a:chOff x="3490" y="179"/>
            <a:chExt cx="134" cy="1125"/>
          </a:xfrm>
        </p:grpSpPr>
        <p:sp>
          <p:nvSpPr>
            <p:cNvPr id="475158" name="Rectangle 22"/>
            <p:cNvSpPr>
              <a:spLocks noChangeArrowheads="1"/>
            </p:cNvSpPr>
            <p:nvPr/>
          </p:nvSpPr>
          <p:spPr bwMode="auto">
            <a:xfrm rot="16200000">
              <a:off x="3197" y="472"/>
              <a:ext cx="720" cy="1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>
                  <a:solidFill>
                    <a:srgbClr val="35FFD0"/>
                  </a:solidFill>
                  <a:latin typeface="Limon S1" charset="0"/>
                </a:rPr>
                <a:t>karyagmkCaelIkTI2</a:t>
              </a:r>
              <a:endParaRPr lang="en-US" sz="4000">
                <a:solidFill>
                  <a:srgbClr val="35FFD0"/>
                </a:solidFill>
              </a:endParaRPr>
            </a:p>
          </p:txBody>
        </p:sp>
        <p:sp>
          <p:nvSpPr>
            <p:cNvPr id="475159" name="Rectangle 23"/>
            <p:cNvSpPr>
              <a:spLocks noChangeArrowheads="1"/>
            </p:cNvSpPr>
            <p:nvPr/>
          </p:nvSpPr>
          <p:spPr bwMode="auto">
            <a:xfrm rot="16200000">
              <a:off x="3395" y="1104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3600" b="0">
                <a:solidFill>
                  <a:srgbClr val="35FFD0"/>
                </a:solidFill>
              </a:endParaRPr>
            </a:p>
          </p:txBody>
        </p:sp>
      </p:grpSp>
      <p:grpSp>
        <p:nvGrpSpPr>
          <p:cNvPr id="475160" name="Group 24"/>
          <p:cNvGrpSpPr>
            <a:grpSpLocks/>
          </p:cNvGrpSpPr>
          <p:nvPr/>
        </p:nvGrpSpPr>
        <p:grpSpPr bwMode="auto">
          <a:xfrm>
            <a:off x="5513388" y="587375"/>
            <a:ext cx="412750" cy="1665288"/>
            <a:chOff x="4321" y="287"/>
            <a:chExt cx="260" cy="1049"/>
          </a:xfrm>
        </p:grpSpPr>
        <p:sp>
          <p:nvSpPr>
            <p:cNvPr id="475161" name="Rectangle 25"/>
            <p:cNvSpPr>
              <a:spLocks noChangeArrowheads="1"/>
            </p:cNvSpPr>
            <p:nvPr/>
          </p:nvSpPr>
          <p:spPr bwMode="auto">
            <a:xfrm rot="16200000">
              <a:off x="4130" y="478"/>
              <a:ext cx="641" cy="26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>
                  <a:solidFill>
                    <a:srgbClr val="F6FF4B"/>
                  </a:solidFill>
                  <a:latin typeface="Limon S1" charset="0"/>
                </a:rPr>
                <a:t>karbriePaKGaharkar </a:t>
              </a:r>
            </a:p>
            <a:p>
              <a:pPr>
                <a:lnSpc>
                  <a:spcPct val="75000"/>
                </a:lnSpc>
              </a:pPr>
              <a:r>
                <a:rPr lang="en-US">
                  <a:solidFill>
                    <a:srgbClr val="F6FF4B"/>
                  </a:solidFill>
                  <a:latin typeface="Limon S1" charset="0"/>
                </a:rPr>
                <a:t> rbs;kUnecom</a:t>
              </a:r>
            </a:p>
          </p:txBody>
        </p:sp>
        <p:sp>
          <p:nvSpPr>
            <p:cNvPr id="475162" name="Rectangle 26"/>
            <p:cNvSpPr>
              <a:spLocks noChangeArrowheads="1"/>
            </p:cNvSpPr>
            <p:nvPr/>
          </p:nvSpPr>
          <p:spPr bwMode="auto">
            <a:xfrm rot="16200000">
              <a:off x="4243" y="1136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3600" b="0">
                <a:solidFill>
                  <a:schemeClr val="tx1"/>
                </a:solidFill>
              </a:endParaRPr>
            </a:p>
          </p:txBody>
        </p:sp>
      </p:grpSp>
      <p:sp>
        <p:nvSpPr>
          <p:cNvPr id="475163" name="Rectangle 27"/>
          <p:cNvSpPr>
            <a:spLocks noChangeArrowheads="1"/>
          </p:cNvSpPr>
          <p:nvPr/>
        </p:nvSpPr>
        <p:spPr bwMode="auto">
          <a:xfrm rot="16200000">
            <a:off x="6999288" y="885825"/>
            <a:ext cx="1117600" cy="3048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EEFF4B"/>
                </a:solidFill>
              </a:rPr>
              <a:t>  </a:t>
            </a:r>
            <a:r>
              <a:rPr lang="en-US" sz="2000">
                <a:solidFill>
                  <a:srgbClr val="EEFF4B"/>
                </a:solidFill>
                <a:latin typeface="Limon S1" charset="0"/>
              </a:rPr>
              <a:t>épÞemXfµI/  EpndIfµI </a:t>
            </a:r>
            <a:endParaRPr lang="en-US" sz="4400" b="0">
              <a:solidFill>
                <a:srgbClr val="EEFF4B"/>
              </a:solidFill>
            </a:endParaRPr>
          </a:p>
        </p:txBody>
      </p:sp>
      <p:grpSp>
        <p:nvGrpSpPr>
          <p:cNvPr id="475164" name="Group 28"/>
          <p:cNvGrpSpPr>
            <a:grpSpLocks/>
          </p:cNvGrpSpPr>
          <p:nvPr/>
        </p:nvGrpSpPr>
        <p:grpSpPr bwMode="auto">
          <a:xfrm>
            <a:off x="6429375" y="528638"/>
            <a:ext cx="384175" cy="1536700"/>
            <a:chOff x="4317" y="-2375"/>
            <a:chExt cx="330" cy="5132"/>
          </a:xfrm>
        </p:grpSpPr>
        <p:sp>
          <p:nvSpPr>
            <p:cNvPr id="475165" name="Rectangle 29"/>
            <p:cNvSpPr>
              <a:spLocks noChangeArrowheads="1"/>
            </p:cNvSpPr>
            <p:nvPr/>
          </p:nvSpPr>
          <p:spPr bwMode="auto">
            <a:xfrm rot="16200000">
              <a:off x="2849" y="-907"/>
              <a:ext cx="3266" cy="3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900" b="0">
                  <a:solidFill>
                    <a:srgbClr val="FFFFFF"/>
                  </a:solidFill>
                </a:rPr>
                <a:t> </a:t>
              </a:r>
              <a:r>
                <a:rPr lang="en-US" b="0">
                  <a:solidFill>
                    <a:srgbClr val="FFFFFF"/>
                  </a:solidFill>
                  <a:latin typeface="Limon S1" charset="0"/>
                </a:rPr>
                <a:t>karRKgraCü enAelI</a:t>
              </a:r>
              <a:endParaRPr lang="en-US" sz="1400" b="0">
                <a:solidFill>
                  <a:srgbClr val="FFFFFF"/>
                </a:solidFill>
              </a:endParaRPr>
            </a:p>
            <a:p>
              <a:pPr>
                <a:lnSpc>
                  <a:spcPct val="70000"/>
                </a:lnSpc>
              </a:pPr>
              <a:r>
                <a:rPr lang="en-US" b="0">
                  <a:solidFill>
                    <a:srgbClr val="FFFFFF"/>
                  </a:solidFill>
                  <a:latin typeface="Limon S1" charset="0"/>
                </a:rPr>
                <a:t> EpndI rbs;RBHRKIsÞ</a:t>
              </a:r>
              <a:r>
                <a:rPr lang="en-US" sz="1400" b="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475166" name="Rectangle 30"/>
            <p:cNvSpPr>
              <a:spLocks noChangeArrowheads="1"/>
            </p:cNvSpPr>
            <p:nvPr/>
          </p:nvSpPr>
          <p:spPr bwMode="auto">
            <a:xfrm rot="16200000">
              <a:off x="3521" y="1840"/>
              <a:ext cx="1835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3600" b="0">
                <a:solidFill>
                  <a:srgbClr val="FFFFFF"/>
                </a:solidFill>
              </a:endParaRPr>
            </a:p>
          </p:txBody>
        </p:sp>
      </p:grpSp>
      <p:grpSp>
        <p:nvGrpSpPr>
          <p:cNvPr id="475167" name="Group 31"/>
          <p:cNvGrpSpPr>
            <a:grpSpLocks/>
          </p:cNvGrpSpPr>
          <p:nvPr/>
        </p:nvGrpSpPr>
        <p:grpSpPr bwMode="auto">
          <a:xfrm>
            <a:off x="6896100" y="503238"/>
            <a:ext cx="384175" cy="1670050"/>
            <a:chOff x="4315" y="-2527"/>
            <a:chExt cx="330" cy="5581"/>
          </a:xfrm>
        </p:grpSpPr>
        <p:sp>
          <p:nvSpPr>
            <p:cNvPr id="475168" name="Rectangle 32"/>
            <p:cNvSpPr>
              <a:spLocks noChangeArrowheads="1"/>
            </p:cNvSpPr>
            <p:nvPr/>
          </p:nvSpPr>
          <p:spPr bwMode="auto">
            <a:xfrm rot="16200000">
              <a:off x="2777" y="-989"/>
              <a:ext cx="3406" cy="3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>
                  <a:solidFill>
                    <a:srgbClr val="FB4619"/>
                  </a:solidFill>
                  <a:latin typeface="Limon S1" charset="0"/>
                </a:rPr>
                <a:t> esckþICMnuMCMrH</a:t>
              </a:r>
            </a:p>
            <a:p>
              <a:pPr>
                <a:lnSpc>
                  <a:spcPct val="70000"/>
                </a:lnSpc>
              </a:pPr>
              <a:r>
                <a:rPr lang="en-US">
                  <a:solidFill>
                    <a:srgbClr val="FB4619"/>
                  </a:solidFill>
                  <a:latin typeface="Limon S1" charset="0"/>
                </a:rPr>
                <a:t> enAelIblø½gsy:agFM </a:t>
              </a:r>
            </a:p>
          </p:txBody>
        </p:sp>
        <p:sp>
          <p:nvSpPr>
            <p:cNvPr id="475169" name="Rectangle 33"/>
            <p:cNvSpPr>
              <a:spLocks noChangeArrowheads="1"/>
            </p:cNvSpPr>
            <p:nvPr/>
          </p:nvSpPr>
          <p:spPr bwMode="auto">
            <a:xfrm rot="16200000">
              <a:off x="3376" y="1991"/>
              <a:ext cx="2127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3600" b="0">
                <a:solidFill>
                  <a:srgbClr val="FA4E19"/>
                </a:solidFill>
              </a:endParaRPr>
            </a:p>
          </p:txBody>
        </p:sp>
      </p:grpSp>
      <p:sp>
        <p:nvSpPr>
          <p:cNvPr id="475170" name="Line 34"/>
          <p:cNvSpPr>
            <a:spLocks noChangeShapeType="1"/>
          </p:cNvSpPr>
          <p:nvPr/>
        </p:nvSpPr>
        <p:spPr bwMode="auto">
          <a:xfrm>
            <a:off x="5664200" y="2489200"/>
            <a:ext cx="1981200" cy="0"/>
          </a:xfrm>
          <a:prstGeom prst="line">
            <a:avLst/>
          </a:prstGeom>
          <a:noFill/>
          <a:ln w="57150">
            <a:solidFill>
              <a:srgbClr val="D83104"/>
            </a:solidFill>
            <a:round/>
            <a:headEnd type="arrow" w="med" len="med"/>
            <a:tailEnd type="arrow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5210" name="Group 74"/>
          <p:cNvGrpSpPr>
            <a:grpSpLocks/>
          </p:cNvGrpSpPr>
          <p:nvPr/>
        </p:nvGrpSpPr>
        <p:grpSpPr bwMode="auto">
          <a:xfrm>
            <a:off x="5680075" y="3098800"/>
            <a:ext cx="1981200" cy="1658938"/>
            <a:chOff x="3578" y="1952"/>
            <a:chExt cx="1248" cy="1045"/>
          </a:xfrm>
        </p:grpSpPr>
        <p:sp>
          <p:nvSpPr>
            <p:cNvPr id="475197" name="AutoShape 61"/>
            <p:cNvSpPr>
              <a:spLocks noChangeArrowheads="1"/>
            </p:cNvSpPr>
            <p:nvPr/>
          </p:nvSpPr>
          <p:spPr bwMode="auto">
            <a:xfrm>
              <a:off x="3578" y="1952"/>
              <a:ext cx="1248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rgbClr val="E6E658"/>
              </a:solidFill>
              <a:round/>
              <a:headEnd/>
              <a:tailEnd/>
            </a:ln>
            <a:effectLst>
              <a:outerShdw blurRad="63500" dist="117088" dir="296392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198" name="Text Box 62"/>
            <p:cNvSpPr txBox="1">
              <a:spLocks noChangeArrowheads="1"/>
            </p:cNvSpPr>
            <p:nvPr/>
          </p:nvSpPr>
          <p:spPr bwMode="auto">
            <a:xfrm>
              <a:off x="3610" y="2052"/>
              <a:ext cx="1194" cy="7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91581" dir="3378596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EE0B1B">
                          <a:gamma/>
                          <a:shade val="0"/>
                          <a:invGamma/>
                        </a:srgbClr>
                      </a:gs>
                      <a:gs pos="50000">
                        <a:srgbClr val="EE0B1B"/>
                      </a:gs>
                      <a:gs pos="100000">
                        <a:srgbClr val="EE0B1B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0">
                  <a:solidFill>
                    <a:schemeClr val="tx1"/>
                  </a:solidFill>
                  <a:latin typeface="Limon R1" charset="0"/>
                </a:rPr>
                <a:t>{RKacug  eRkay}</a:t>
              </a:r>
              <a:endParaRPr 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475211" name="Group 75"/>
          <p:cNvGrpSpPr>
            <a:grpSpLocks/>
          </p:cNvGrpSpPr>
          <p:nvPr/>
        </p:nvGrpSpPr>
        <p:grpSpPr bwMode="auto">
          <a:xfrm>
            <a:off x="993775" y="1684338"/>
            <a:ext cx="4060825" cy="3579812"/>
            <a:chOff x="626" y="1061"/>
            <a:chExt cx="2558" cy="2255"/>
          </a:xfrm>
        </p:grpSpPr>
        <p:sp>
          <p:nvSpPr>
            <p:cNvPr id="475191" name="AutoShape 55"/>
            <p:cNvSpPr>
              <a:spLocks noChangeArrowheads="1"/>
            </p:cNvSpPr>
            <p:nvPr/>
          </p:nvSpPr>
          <p:spPr bwMode="auto">
            <a:xfrm>
              <a:off x="626" y="1061"/>
              <a:ext cx="2558" cy="225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E6E658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 sz="2400" b="0">
                <a:solidFill>
                  <a:schemeClr val="bg2"/>
                </a:solidFill>
              </a:endParaRPr>
            </a:p>
          </p:txBody>
        </p:sp>
        <p:sp>
          <p:nvSpPr>
            <p:cNvPr id="475192" name="Text Box 56" descr="Dark upward diagonal"/>
            <p:cNvSpPr txBox="1">
              <a:spLocks noChangeArrowheads="1"/>
            </p:cNvSpPr>
            <p:nvPr/>
          </p:nvSpPr>
          <p:spPr bwMode="auto">
            <a:xfrm>
              <a:off x="861" y="1136"/>
              <a:ext cx="2105" cy="2016"/>
            </a:xfrm>
            <a:prstGeom prst="rect">
              <a:avLst/>
            </a:prstGeom>
            <a:noFill/>
            <a:ln>
              <a:noFill/>
            </a:ln>
            <a:effectLst>
              <a:outerShdw blurRad="63500" dist="40161" dir="11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pattFill prst="dkUpDiag">
                    <a:fgClr>
                      <a:schemeClr val="accent1"/>
                    </a:fgClr>
                    <a:bgClr>
                      <a:schemeClr val="bg1"/>
                    </a:bgClr>
                  </a:patt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23925">
                <a:tabLst>
                  <a:tab pos="230188" algn="l"/>
                  <a:tab pos="461963" algn="l"/>
                  <a:tab pos="692150" algn="l"/>
                  <a:tab pos="923925" algn="l"/>
                  <a:tab pos="1135063" algn="l"/>
                  <a:tab pos="1366838" algn="l"/>
                  <a:tab pos="1597025" algn="l"/>
                  <a:tab pos="1828800" algn="l"/>
                  <a:tab pos="2058988" algn="l"/>
                  <a:tab pos="31940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defTabSz="923925">
                <a:tabLst>
                  <a:tab pos="230188" algn="l"/>
                  <a:tab pos="461963" algn="l"/>
                  <a:tab pos="692150" algn="l"/>
                  <a:tab pos="923925" algn="l"/>
                  <a:tab pos="1135063" algn="l"/>
                  <a:tab pos="1366838" algn="l"/>
                  <a:tab pos="1597025" algn="l"/>
                  <a:tab pos="1828800" algn="l"/>
                  <a:tab pos="2058988" algn="l"/>
                  <a:tab pos="31940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defTabSz="923925">
                <a:tabLst>
                  <a:tab pos="230188" algn="l"/>
                  <a:tab pos="461963" algn="l"/>
                  <a:tab pos="692150" algn="l"/>
                  <a:tab pos="923925" algn="l"/>
                  <a:tab pos="1135063" algn="l"/>
                  <a:tab pos="1366838" algn="l"/>
                  <a:tab pos="1597025" algn="l"/>
                  <a:tab pos="1828800" algn="l"/>
                  <a:tab pos="2058988" algn="l"/>
                  <a:tab pos="31940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defTabSz="923925">
                <a:tabLst>
                  <a:tab pos="230188" algn="l"/>
                  <a:tab pos="461963" algn="l"/>
                  <a:tab pos="692150" algn="l"/>
                  <a:tab pos="923925" algn="l"/>
                  <a:tab pos="1135063" algn="l"/>
                  <a:tab pos="1366838" algn="l"/>
                  <a:tab pos="1597025" algn="l"/>
                  <a:tab pos="1828800" algn="l"/>
                  <a:tab pos="2058988" algn="l"/>
                  <a:tab pos="31940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defTabSz="923925">
                <a:tabLst>
                  <a:tab pos="230188" algn="l"/>
                  <a:tab pos="461963" algn="l"/>
                  <a:tab pos="692150" algn="l"/>
                  <a:tab pos="923925" algn="l"/>
                  <a:tab pos="1135063" algn="l"/>
                  <a:tab pos="1366838" algn="l"/>
                  <a:tab pos="1597025" algn="l"/>
                  <a:tab pos="1828800" algn="l"/>
                  <a:tab pos="2058988" algn="l"/>
                  <a:tab pos="31940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defTabSz="9239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0188" algn="l"/>
                  <a:tab pos="461963" algn="l"/>
                  <a:tab pos="692150" algn="l"/>
                  <a:tab pos="923925" algn="l"/>
                  <a:tab pos="1135063" algn="l"/>
                  <a:tab pos="1366838" algn="l"/>
                  <a:tab pos="1597025" algn="l"/>
                  <a:tab pos="1828800" algn="l"/>
                  <a:tab pos="2058988" algn="l"/>
                  <a:tab pos="31940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defTabSz="9239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0188" algn="l"/>
                  <a:tab pos="461963" algn="l"/>
                  <a:tab pos="692150" algn="l"/>
                  <a:tab pos="923925" algn="l"/>
                  <a:tab pos="1135063" algn="l"/>
                  <a:tab pos="1366838" algn="l"/>
                  <a:tab pos="1597025" algn="l"/>
                  <a:tab pos="1828800" algn="l"/>
                  <a:tab pos="2058988" algn="l"/>
                  <a:tab pos="31940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defTabSz="9239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0188" algn="l"/>
                  <a:tab pos="461963" algn="l"/>
                  <a:tab pos="692150" algn="l"/>
                  <a:tab pos="923925" algn="l"/>
                  <a:tab pos="1135063" algn="l"/>
                  <a:tab pos="1366838" algn="l"/>
                  <a:tab pos="1597025" algn="l"/>
                  <a:tab pos="1828800" algn="l"/>
                  <a:tab pos="2058988" algn="l"/>
                  <a:tab pos="31940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defTabSz="92392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0188" algn="l"/>
                  <a:tab pos="461963" algn="l"/>
                  <a:tab pos="692150" algn="l"/>
                  <a:tab pos="923925" algn="l"/>
                  <a:tab pos="1135063" algn="l"/>
                  <a:tab pos="1366838" algn="l"/>
                  <a:tab pos="1597025" algn="l"/>
                  <a:tab pos="1828800" algn="l"/>
                  <a:tab pos="2058988" algn="l"/>
                  <a:tab pos="31940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FF9218"/>
                  </a:solidFill>
                  <a:latin typeface="Limon S1" charset="0"/>
                </a:rPr>
                <a:t>karbegáIt</a:t>
              </a:r>
              <a:r>
                <a:rPr lang="en-US" sz="1200">
                  <a:latin typeface="Comic Sans MS" charset="0"/>
                </a:rPr>
                <a:t>                                      </a:t>
              </a:r>
              <a:r>
                <a:rPr lang="en-US" sz="1200">
                  <a:solidFill>
                    <a:srgbClr val="EE0B1B"/>
                  </a:solidFill>
                  <a:latin typeface="Comic Sans MS" charset="0"/>
                </a:rPr>
                <a:t>	</a:t>
              </a:r>
              <a:r>
                <a:rPr lang="en-US" sz="2000">
                  <a:solidFill>
                    <a:srgbClr val="EE0B1B"/>
                  </a:solidFill>
                  <a:latin typeface="Limon S1" charset="0"/>
                </a:rPr>
                <a:t>G½R)ahaM</a:t>
              </a:r>
              <a:r>
                <a:rPr lang="en-US" sz="1200">
                  <a:solidFill>
                    <a:srgbClr val="EE0B1B"/>
                  </a:solidFill>
                  <a:latin typeface="Comic Sans MS" charset="0"/>
                </a:rPr>
                <a:t>                   			</a:t>
              </a:r>
              <a:r>
                <a:rPr lang="en-US" sz="2000">
                  <a:solidFill>
                    <a:srgbClr val="EE0B1B"/>
                  </a:solidFill>
                  <a:latin typeface="Limon S1" charset="0"/>
                </a:rPr>
                <a:t>y:UEsb</a:t>
              </a:r>
              <a:r>
                <a:rPr lang="en-US" sz="1200">
                  <a:solidFill>
                    <a:srgbClr val="EE0B1B"/>
                  </a:solidFill>
                  <a:latin typeface="Comic Sans MS" charset="0"/>
                </a:rPr>
                <a:t>                    				</a:t>
              </a:r>
              <a:r>
                <a:rPr lang="en-US" sz="2000">
                  <a:solidFill>
                    <a:srgbClr val="EE0B1B"/>
                  </a:solidFill>
                  <a:latin typeface="Limon S1" charset="0"/>
                </a:rPr>
                <a:t>m:Ues</a:t>
              </a:r>
              <a:r>
                <a:rPr lang="en-US" sz="1200">
                  <a:solidFill>
                    <a:srgbClr val="EE0B1B"/>
                  </a:solidFill>
                  <a:latin typeface="Comic Sans MS" charset="0"/>
                </a:rPr>
                <a:t>                    				  </a:t>
              </a:r>
              <a:r>
                <a:rPr lang="en-US" sz="2000">
                  <a:solidFill>
                    <a:srgbClr val="EE0B1B"/>
                  </a:solidFill>
                  <a:latin typeface="Limon S1" charset="0"/>
                </a:rPr>
                <a:t>y:UesV</a:t>
              </a:r>
              <a:r>
                <a:rPr lang="en-US" sz="1200">
                  <a:latin typeface="Comic Sans MS" charset="0"/>
                </a:rPr>
                <a:t>                 					 </a:t>
              </a:r>
              <a:r>
                <a:rPr lang="en-US" sz="2000">
                  <a:solidFill>
                    <a:srgbClr val="3BEE23"/>
                  </a:solidFill>
                  <a:latin typeface="Limon S1" charset="0"/>
                </a:rPr>
                <a:t>GnaFibetyü</a:t>
              </a:r>
              <a:r>
                <a:rPr lang="en-US" sz="1200">
                  <a:solidFill>
                    <a:srgbClr val="3BEE23"/>
                  </a:solidFill>
                  <a:latin typeface="Comic Sans MS" charset="0"/>
                </a:rPr>
                <a:t>                   						</a:t>
              </a:r>
              <a:r>
                <a:rPr lang="en-US" sz="2000">
                  <a:solidFill>
                    <a:srgbClr val="3BEE23"/>
                  </a:solidFill>
                  <a:latin typeface="Limon S1" charset="0"/>
                </a:rPr>
                <a:t>esþc</a:t>
              </a:r>
              <a:r>
                <a:rPr lang="en-US" sz="1200">
                  <a:solidFill>
                    <a:srgbClr val="3BEE23"/>
                  </a:solidFill>
                  <a:latin typeface="Comic Sans MS" charset="0"/>
                </a:rPr>
                <a:t>              							</a:t>
              </a:r>
              <a:r>
                <a:rPr lang="en-US" sz="2000">
                  <a:solidFill>
                    <a:srgbClr val="3BEE23"/>
                  </a:solidFill>
                  <a:latin typeface="Limon S1" charset="0"/>
                </a:rPr>
                <a:t>RKacab;CaeQøIy</a:t>
              </a:r>
              <a:r>
                <a:rPr lang="en-US" sz="1200">
                  <a:latin typeface="Comic Sans MS" charset="0"/>
                </a:rPr>
                <a:t>                						</a:t>
              </a:r>
              <a:r>
                <a:rPr lang="en-US" sz="1200">
                  <a:solidFill>
                    <a:schemeClr val="accent1"/>
                  </a:solidFill>
                  <a:latin typeface="Comic Sans MS" charset="0"/>
                </a:rPr>
                <a:t>		</a:t>
              </a:r>
              <a:r>
                <a:rPr lang="en-US" sz="2000">
                  <a:solidFill>
                    <a:schemeClr val="accent1"/>
                  </a:solidFill>
                  <a:latin typeface="Limon S1" charset="0"/>
                </a:rPr>
                <a:t>RKas¶b;s¶at;</a:t>
              </a:r>
              <a:r>
                <a:rPr lang="en-US" sz="1600">
                  <a:latin typeface="Comic Sans MS" charset="0"/>
                </a:rPr>
                <a:t>                    									</a:t>
              </a:r>
              <a:r>
                <a:rPr lang="en-US" b="0">
                  <a:latin typeface="Limon R1" charset="0"/>
                </a:rPr>
                <a:t>RBHeys</a:t>
              </a:r>
              <a:r>
                <a:rPr lang="ja-JP" altLang="en-US" b="0">
                  <a:latin typeface="Arial"/>
                </a:rPr>
                <a:t>‘</a:t>
              </a:r>
              <a:r>
                <a:rPr lang="en-US" b="0">
                  <a:latin typeface="Limon R1" charset="0"/>
                </a:rPr>
                <a:t>Uv</a:t>
              </a:r>
            </a:p>
          </p:txBody>
        </p:sp>
      </p:grpSp>
      <p:grpSp>
        <p:nvGrpSpPr>
          <p:cNvPr id="475206" name="Group 70"/>
          <p:cNvGrpSpPr>
            <a:grpSpLocks/>
          </p:cNvGrpSpPr>
          <p:nvPr/>
        </p:nvGrpSpPr>
        <p:grpSpPr bwMode="auto">
          <a:xfrm>
            <a:off x="1077913" y="0"/>
            <a:ext cx="4127500" cy="1619250"/>
            <a:chOff x="679" y="0"/>
            <a:chExt cx="2600" cy="1020"/>
          </a:xfrm>
        </p:grpSpPr>
        <p:grpSp>
          <p:nvGrpSpPr>
            <p:cNvPr id="475174" name="Group 38"/>
            <p:cNvGrpSpPr>
              <a:grpSpLocks/>
            </p:cNvGrpSpPr>
            <p:nvPr/>
          </p:nvGrpSpPr>
          <p:grpSpPr bwMode="auto">
            <a:xfrm>
              <a:off x="679" y="410"/>
              <a:ext cx="2600" cy="610"/>
              <a:chOff x="679" y="410"/>
              <a:chExt cx="2600" cy="610"/>
            </a:xfrm>
          </p:grpSpPr>
          <p:sp>
            <p:nvSpPr>
              <p:cNvPr id="475175" name="Rectangle 39"/>
              <p:cNvSpPr>
                <a:spLocks noChangeArrowheads="1"/>
              </p:cNvSpPr>
              <p:nvPr/>
            </p:nvSpPr>
            <p:spPr bwMode="auto">
              <a:xfrm>
                <a:off x="1303" y="418"/>
                <a:ext cx="214" cy="30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200" i="1">
                    <a:solidFill>
                      <a:srgbClr val="EEFF4B"/>
                    </a:solidFill>
                    <a:latin typeface="Limon S1" charset="0"/>
                  </a:rPr>
                  <a:t>m4 </a:t>
                </a:r>
              </a:p>
            </p:txBody>
          </p:sp>
          <p:sp>
            <p:nvSpPr>
              <p:cNvPr id="475176" name="Rectangle 40"/>
              <p:cNvSpPr>
                <a:spLocks noChangeArrowheads="1"/>
              </p:cNvSpPr>
              <p:nvPr/>
            </p:nvSpPr>
            <p:spPr bwMode="auto">
              <a:xfrm>
                <a:off x="2271" y="410"/>
                <a:ext cx="295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EEFF4B"/>
                    </a:solidFill>
                    <a:latin typeface="Limon S1" charset="0"/>
                  </a:rPr>
                  <a:t>s3 </a:t>
                </a:r>
              </a:p>
            </p:txBody>
          </p:sp>
          <p:grpSp>
            <p:nvGrpSpPr>
              <p:cNvPr id="475177" name="Group 41"/>
              <p:cNvGrpSpPr>
                <a:grpSpLocks/>
              </p:cNvGrpSpPr>
              <p:nvPr/>
            </p:nvGrpSpPr>
            <p:grpSpPr bwMode="auto">
              <a:xfrm>
                <a:off x="679" y="666"/>
                <a:ext cx="2600" cy="354"/>
                <a:chOff x="671" y="778"/>
                <a:chExt cx="2600" cy="354"/>
              </a:xfrm>
            </p:grpSpPr>
            <p:sp>
              <p:nvSpPr>
                <p:cNvPr id="475178" name="Rectangle 42"/>
                <p:cNvSpPr>
                  <a:spLocks noChangeArrowheads="1"/>
                </p:cNvSpPr>
                <p:nvPr/>
              </p:nvSpPr>
              <p:spPr bwMode="auto">
                <a:xfrm>
                  <a:off x="671" y="786"/>
                  <a:ext cx="97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b</a:t>
                  </a:r>
                </a:p>
              </p:txBody>
            </p:sp>
            <p:sp>
              <p:nvSpPr>
                <p:cNvPr id="475179" name="Rectangle 43"/>
                <p:cNvSpPr>
                  <a:spLocks noChangeArrowheads="1"/>
                </p:cNvSpPr>
                <p:nvPr/>
              </p:nvSpPr>
              <p:spPr bwMode="auto">
                <a:xfrm>
                  <a:off x="959" y="786"/>
                  <a:ext cx="107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G</a:t>
                  </a:r>
                </a:p>
              </p:txBody>
            </p:sp>
            <p:sp>
              <p:nvSpPr>
                <p:cNvPr id="475180" name="Rectangle 44"/>
                <p:cNvSpPr>
                  <a:spLocks noChangeArrowheads="1"/>
                </p:cNvSpPr>
                <p:nvPr/>
              </p:nvSpPr>
              <p:spPr bwMode="auto">
                <a:xfrm>
                  <a:off x="1247" y="778"/>
                  <a:ext cx="138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y</a:t>
                  </a:r>
                  <a:endParaRPr lang="en-US" sz="2400" b="0">
                    <a:solidFill>
                      <a:srgbClr val="EEFF4B"/>
                    </a:solidFill>
                    <a:latin typeface="" charset="0"/>
                  </a:endParaRPr>
                </a:p>
              </p:txBody>
            </p:sp>
            <p:sp>
              <p:nvSpPr>
                <p:cNvPr id="475181" name="Rectangle 45"/>
                <p:cNvSpPr>
                  <a:spLocks noChangeArrowheads="1"/>
                </p:cNvSpPr>
                <p:nvPr/>
              </p:nvSpPr>
              <p:spPr bwMode="auto">
                <a:xfrm>
                  <a:off x="1503" y="786"/>
                  <a:ext cx="103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m</a:t>
                  </a:r>
                </a:p>
              </p:txBody>
            </p:sp>
            <p:sp>
              <p:nvSpPr>
                <p:cNvPr id="475182" name="Rectangle 46"/>
                <p:cNvSpPr>
                  <a:spLocks noChangeArrowheads="1"/>
                </p:cNvSpPr>
                <p:nvPr/>
              </p:nvSpPr>
              <p:spPr bwMode="auto">
                <a:xfrm>
                  <a:off x="1839" y="786"/>
                  <a:ext cx="138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y</a:t>
                  </a:r>
                </a:p>
              </p:txBody>
            </p:sp>
            <p:sp>
              <p:nvSpPr>
                <p:cNvPr id="475183" name="Rectangle 47"/>
                <p:cNvSpPr>
                  <a:spLocks noChangeArrowheads="1"/>
                </p:cNvSpPr>
                <p:nvPr/>
              </p:nvSpPr>
              <p:spPr bwMode="auto">
                <a:xfrm>
                  <a:off x="2135" y="786"/>
                  <a:ext cx="107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G</a:t>
                  </a:r>
                </a:p>
              </p:txBody>
            </p:sp>
            <p:sp>
              <p:nvSpPr>
                <p:cNvPr id="475184" name="Rectangle 48"/>
                <p:cNvSpPr>
                  <a:spLocks noChangeArrowheads="1"/>
                </p:cNvSpPr>
                <p:nvPr/>
              </p:nvSpPr>
              <p:spPr bwMode="auto">
                <a:xfrm>
                  <a:off x="2399" y="786"/>
                  <a:ext cx="126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sþ</a:t>
                  </a:r>
                </a:p>
              </p:txBody>
            </p:sp>
            <p:sp>
              <p:nvSpPr>
                <p:cNvPr id="475185" name="Rectangle 49"/>
                <p:cNvSpPr>
                  <a:spLocks noChangeArrowheads="1"/>
                </p:cNvSpPr>
                <p:nvPr/>
              </p:nvSpPr>
              <p:spPr bwMode="auto">
                <a:xfrm>
                  <a:off x="2687" y="786"/>
                  <a:ext cx="174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Q</a:t>
                  </a:r>
                </a:p>
              </p:txBody>
            </p:sp>
            <p:sp>
              <p:nvSpPr>
                <p:cNvPr id="475186" name="Rectangle 50"/>
                <p:cNvSpPr>
                  <a:spLocks noChangeArrowheads="1"/>
                </p:cNvSpPr>
                <p:nvPr/>
              </p:nvSpPr>
              <p:spPr bwMode="auto">
                <a:xfrm>
                  <a:off x="2983" y="778"/>
                  <a:ext cx="126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s</a:t>
                  </a:r>
                </a:p>
              </p:txBody>
            </p:sp>
            <p:sp>
              <p:nvSpPr>
                <p:cNvPr id="475187" name="Rectangle 51"/>
                <p:cNvSpPr>
                  <a:spLocks noChangeArrowheads="1"/>
                </p:cNvSpPr>
                <p:nvPr/>
              </p:nvSpPr>
              <p:spPr bwMode="auto">
                <a:xfrm>
                  <a:off x="3271" y="778"/>
                  <a:ext cx="0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 sz="3600" b="0">
                    <a:solidFill>
                      <a:srgbClr val="EEFF4B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475188" name="Rectangle 52"/>
              <p:cNvSpPr>
                <a:spLocks noChangeArrowheads="1"/>
              </p:cNvSpPr>
              <p:nvPr/>
            </p:nvSpPr>
            <p:spPr bwMode="auto">
              <a:xfrm>
                <a:off x="911" y="656"/>
                <a:ext cx="1072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189" name="Rectangle 53"/>
              <p:cNvSpPr>
                <a:spLocks noChangeArrowheads="1"/>
              </p:cNvSpPr>
              <p:nvPr/>
            </p:nvSpPr>
            <p:spPr bwMode="auto">
              <a:xfrm>
                <a:off x="2087" y="658"/>
                <a:ext cx="776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75203" name="Group 67"/>
            <p:cNvGrpSpPr>
              <a:grpSpLocks/>
            </p:cNvGrpSpPr>
            <p:nvPr/>
          </p:nvGrpSpPr>
          <p:grpSpPr bwMode="auto">
            <a:xfrm>
              <a:off x="1864" y="0"/>
              <a:ext cx="455" cy="442"/>
              <a:chOff x="1814" y="109"/>
              <a:chExt cx="455" cy="442"/>
            </a:xfrm>
          </p:grpSpPr>
          <p:sp>
            <p:nvSpPr>
              <p:cNvPr id="475200" name="Text Box 64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44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4000" i="1">
                    <a:solidFill>
                      <a:srgbClr val="EEFF4B"/>
                    </a:solidFill>
                    <a:latin typeface="Limon S1" charset="0"/>
                  </a:rPr>
                  <a:t>7</a:t>
                </a:r>
              </a:p>
            </p:txBody>
          </p:sp>
          <p:sp>
            <p:nvSpPr>
              <p:cNvPr id="475202" name="Line 66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solidFill>
                  <a:srgbClr val="FFFF05"/>
                </a:solidFill>
                <a:round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75204" name="Line 68"/>
            <p:cNvSpPr>
              <a:spLocks noChangeShapeType="1"/>
            </p:cNvSpPr>
            <p:nvPr/>
          </p:nvSpPr>
          <p:spPr bwMode="auto">
            <a:xfrm flipH="1">
              <a:off x="1591" y="327"/>
              <a:ext cx="308" cy="223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205" name="Line 69"/>
            <p:cNvSpPr>
              <a:spLocks noChangeShapeType="1"/>
            </p:cNvSpPr>
            <p:nvPr/>
          </p:nvSpPr>
          <p:spPr bwMode="auto">
            <a:xfrm>
              <a:off x="2142" y="336"/>
              <a:ext cx="233" cy="190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5207" name="Text Box 71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75213" name="Text Box 77"/>
          <p:cNvSpPr txBox="1">
            <a:spLocks noChangeArrowheads="1"/>
          </p:cNvSpPr>
          <p:nvPr/>
        </p:nvSpPr>
        <p:spPr bwMode="auto">
          <a:xfrm>
            <a:off x="8605838" y="6400800"/>
            <a:ext cx="312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8</a:t>
            </a:r>
          </a:p>
        </p:txBody>
      </p:sp>
      <p:sp>
        <p:nvSpPr>
          <p:cNvPr id="475216" name="Rectangle 8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75</a:t>
            </a:r>
          </a:p>
        </p:txBody>
      </p:sp>
      <p:sp>
        <p:nvSpPr>
          <p:cNvPr id="475217" name="Text Box 8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475218" name="Rectangle 82"/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7.2.03f.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5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5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5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75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7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75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75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75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163" grpId="0" autoUpdateAnimBg="0"/>
      <p:bldP spid="47517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80383"/>
            </a:gs>
            <a:gs pos="50000">
              <a:schemeClr val="bg2"/>
            </a:gs>
            <a:gs pos="100000">
              <a:srgbClr val="28038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b="0">
              <a:solidFill>
                <a:srgbClr val="EEFF4B"/>
              </a:solidFill>
              <a:latin typeface="" charset="0"/>
            </a:endParaRPr>
          </a:p>
        </p:txBody>
      </p:sp>
      <p:sp>
        <p:nvSpPr>
          <p:cNvPr id="471043" name="Rectangle 3"/>
          <p:cNvSpPr>
            <a:spLocks noChangeArrowheads="1"/>
          </p:cNvSpPr>
          <p:nvPr/>
        </p:nvSpPr>
        <p:spPr bwMode="auto">
          <a:xfrm>
            <a:off x="4343400" y="1562100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1044" name="Rectangle 4" descr="Light vertical"/>
          <p:cNvSpPr>
            <a:spLocks noChangeArrowheads="1"/>
          </p:cNvSpPr>
          <p:nvPr/>
        </p:nvSpPr>
        <p:spPr bwMode="auto">
          <a:xfrm>
            <a:off x="61452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1045" name="Rectangle 5" descr="Light vertical"/>
          <p:cNvSpPr>
            <a:spLocks noChangeArrowheads="1"/>
          </p:cNvSpPr>
          <p:nvPr/>
        </p:nvSpPr>
        <p:spPr bwMode="auto">
          <a:xfrm>
            <a:off x="70596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1046" name="Rectangle 6"/>
          <p:cNvSpPr>
            <a:spLocks noChangeArrowheads="1"/>
          </p:cNvSpPr>
          <p:nvPr/>
        </p:nvSpPr>
        <p:spPr bwMode="auto">
          <a:xfrm>
            <a:off x="1116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1047" name="Rectangle 7"/>
          <p:cNvSpPr>
            <a:spLocks noChangeArrowheads="1"/>
          </p:cNvSpPr>
          <p:nvPr/>
        </p:nvSpPr>
        <p:spPr bwMode="auto">
          <a:xfrm>
            <a:off x="1573213" y="1552575"/>
            <a:ext cx="127000" cy="3784600"/>
          </a:xfrm>
          <a:prstGeom prst="rect">
            <a:avLst/>
          </a:prstGeom>
          <a:solidFill>
            <a:srgbClr val="FA4E19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1048" name="Rectangle 8" descr="Light vertical"/>
          <p:cNvSpPr>
            <a:spLocks noChangeArrowheads="1"/>
          </p:cNvSpPr>
          <p:nvPr/>
        </p:nvSpPr>
        <p:spPr bwMode="auto">
          <a:xfrm>
            <a:off x="24876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FFFFFF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1049" name="Rectangle 9"/>
          <p:cNvSpPr>
            <a:spLocks noChangeArrowheads="1"/>
          </p:cNvSpPr>
          <p:nvPr/>
        </p:nvSpPr>
        <p:spPr bwMode="auto">
          <a:xfrm>
            <a:off x="3402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1050" name="Rectangle 10"/>
          <p:cNvSpPr>
            <a:spLocks noChangeArrowheads="1"/>
          </p:cNvSpPr>
          <p:nvPr/>
        </p:nvSpPr>
        <p:spPr bwMode="auto">
          <a:xfrm>
            <a:off x="52308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471108" name="Group 68"/>
          <p:cNvGrpSpPr>
            <a:grpSpLocks/>
          </p:cNvGrpSpPr>
          <p:nvPr/>
        </p:nvGrpSpPr>
        <p:grpSpPr bwMode="auto">
          <a:xfrm>
            <a:off x="1458913" y="2009775"/>
            <a:ext cx="6731000" cy="490538"/>
            <a:chOff x="919" y="1266"/>
            <a:chExt cx="4240" cy="309"/>
          </a:xfrm>
        </p:grpSpPr>
        <p:sp>
          <p:nvSpPr>
            <p:cNvPr id="471051" name="Rectangle 11"/>
            <p:cNvSpPr>
              <a:spLocks noChangeArrowheads="1"/>
            </p:cNvSpPr>
            <p:nvPr/>
          </p:nvSpPr>
          <p:spPr bwMode="auto">
            <a:xfrm>
              <a:off x="919" y="1266"/>
              <a:ext cx="4240" cy="296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52" name="Rectangle 12"/>
            <p:cNvSpPr>
              <a:spLocks noChangeArrowheads="1"/>
            </p:cNvSpPr>
            <p:nvPr/>
          </p:nvSpPr>
          <p:spPr bwMode="auto">
            <a:xfrm>
              <a:off x="1439" y="1306"/>
              <a:ext cx="1660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b="0">
                  <a:solidFill>
                    <a:srgbClr val="EEFF4B"/>
                  </a:solidFill>
                  <a:latin typeface="Limon R1" charset="0"/>
                </a:rPr>
                <a:t>esckþItaMgsBaØa elakG½R)ahaM</a:t>
              </a:r>
            </a:p>
          </p:txBody>
        </p:sp>
      </p:grpSp>
      <p:sp>
        <p:nvSpPr>
          <p:cNvPr id="471068" name="Text Box 28"/>
          <p:cNvSpPr txBox="1">
            <a:spLocks noChangeArrowheads="1"/>
          </p:cNvSpPr>
          <p:nvPr/>
        </p:nvSpPr>
        <p:spPr bwMode="auto">
          <a:xfrm>
            <a:off x="5054600" y="812800"/>
            <a:ext cx="685800" cy="8239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0">
                <a:solidFill>
                  <a:srgbClr val="D83104"/>
                </a:solidFill>
                <a:latin typeface="Limon R1" charset="0"/>
              </a:rPr>
              <a:t>y</a:t>
            </a:r>
          </a:p>
        </p:txBody>
      </p:sp>
      <p:sp>
        <p:nvSpPr>
          <p:cNvPr id="471069" name="Text Box 29"/>
          <p:cNvSpPr txBox="1">
            <a:spLocks noChangeArrowheads="1"/>
          </p:cNvSpPr>
          <p:nvPr/>
        </p:nvSpPr>
        <p:spPr bwMode="auto">
          <a:xfrm>
            <a:off x="469900" y="5626100"/>
            <a:ext cx="8407400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EEFF4B"/>
                </a:solidFill>
                <a:latin typeface="Limon S1" charset="0"/>
              </a:rPr>
              <a:t>reboberobcM kalRbvtþirbs;RBHKm&lt;IrtamtMdab;</a:t>
            </a:r>
          </a:p>
        </p:txBody>
      </p:sp>
      <p:sp>
        <p:nvSpPr>
          <p:cNvPr id="471070" name="Rectangle 30"/>
          <p:cNvSpPr>
            <a:spLocks noChangeArrowheads="1"/>
          </p:cNvSpPr>
          <p:nvPr/>
        </p:nvSpPr>
        <p:spPr bwMode="auto">
          <a:xfrm>
            <a:off x="20304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1071" name="Rectangle 31"/>
          <p:cNvSpPr>
            <a:spLocks noChangeArrowheads="1"/>
          </p:cNvSpPr>
          <p:nvPr/>
        </p:nvSpPr>
        <p:spPr bwMode="auto">
          <a:xfrm>
            <a:off x="29448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1072" name="Rectangle 32" descr="Light vertical"/>
          <p:cNvSpPr>
            <a:spLocks noChangeArrowheads="1"/>
          </p:cNvSpPr>
          <p:nvPr/>
        </p:nvSpPr>
        <p:spPr bwMode="auto">
          <a:xfrm>
            <a:off x="38592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FFFFFF"/>
            </a:bgClr>
          </a:pattFill>
          <a:ln w="12700">
            <a:solidFill>
              <a:schemeClr val="accent2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1073" name="Rectangle 33"/>
          <p:cNvSpPr>
            <a:spLocks noChangeArrowheads="1"/>
          </p:cNvSpPr>
          <p:nvPr/>
        </p:nvSpPr>
        <p:spPr bwMode="auto">
          <a:xfrm>
            <a:off x="47736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1075" name="Rectangle 35" descr="Light vertical"/>
          <p:cNvSpPr>
            <a:spLocks noChangeArrowheads="1"/>
          </p:cNvSpPr>
          <p:nvPr/>
        </p:nvSpPr>
        <p:spPr bwMode="auto">
          <a:xfrm>
            <a:off x="56880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1076" name="Rectangle 36" descr="Light vertical"/>
          <p:cNvSpPr>
            <a:spLocks noChangeArrowheads="1"/>
          </p:cNvSpPr>
          <p:nvPr/>
        </p:nvSpPr>
        <p:spPr bwMode="auto">
          <a:xfrm>
            <a:off x="66024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1077" name="Rectangle 37" descr="Light vertical"/>
          <p:cNvSpPr>
            <a:spLocks noChangeArrowheads="1"/>
          </p:cNvSpPr>
          <p:nvPr/>
        </p:nvSpPr>
        <p:spPr bwMode="auto">
          <a:xfrm>
            <a:off x="75168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471079" name="Group 39"/>
          <p:cNvGrpSpPr>
            <a:grpSpLocks/>
          </p:cNvGrpSpPr>
          <p:nvPr/>
        </p:nvGrpSpPr>
        <p:grpSpPr bwMode="auto">
          <a:xfrm>
            <a:off x="6099175" y="506413"/>
            <a:ext cx="274638" cy="1671637"/>
            <a:chOff x="3490" y="251"/>
            <a:chExt cx="173" cy="1053"/>
          </a:xfrm>
        </p:grpSpPr>
        <p:sp>
          <p:nvSpPr>
            <p:cNvPr id="471080" name="Rectangle 40"/>
            <p:cNvSpPr>
              <a:spLocks noChangeArrowheads="1"/>
            </p:cNvSpPr>
            <p:nvPr/>
          </p:nvSpPr>
          <p:spPr bwMode="auto">
            <a:xfrm rot="16200000">
              <a:off x="3252" y="489"/>
              <a:ext cx="650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35FFD0"/>
                  </a:solidFill>
                  <a:latin typeface="Limon S1" charset="0"/>
                </a:rPr>
                <a:t>karyagmkCaelIkTI2</a:t>
              </a:r>
            </a:p>
          </p:txBody>
        </p:sp>
        <p:sp>
          <p:nvSpPr>
            <p:cNvPr id="471081" name="Rectangle 41"/>
            <p:cNvSpPr>
              <a:spLocks noChangeArrowheads="1"/>
            </p:cNvSpPr>
            <p:nvPr/>
          </p:nvSpPr>
          <p:spPr bwMode="auto">
            <a:xfrm rot="16200000">
              <a:off x="3395" y="1104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3600" b="0">
                <a:solidFill>
                  <a:srgbClr val="35FFD0"/>
                </a:solidFill>
              </a:endParaRPr>
            </a:p>
          </p:txBody>
        </p:sp>
      </p:grpSp>
      <p:grpSp>
        <p:nvGrpSpPr>
          <p:cNvPr id="471082" name="Group 42"/>
          <p:cNvGrpSpPr>
            <a:grpSpLocks/>
          </p:cNvGrpSpPr>
          <p:nvPr/>
        </p:nvGrpSpPr>
        <p:grpSpPr bwMode="auto">
          <a:xfrm>
            <a:off x="5513388" y="587375"/>
            <a:ext cx="412750" cy="1665288"/>
            <a:chOff x="4321" y="287"/>
            <a:chExt cx="260" cy="1049"/>
          </a:xfrm>
        </p:grpSpPr>
        <p:sp>
          <p:nvSpPr>
            <p:cNvPr id="471083" name="Rectangle 43"/>
            <p:cNvSpPr>
              <a:spLocks noChangeArrowheads="1"/>
            </p:cNvSpPr>
            <p:nvPr/>
          </p:nvSpPr>
          <p:spPr bwMode="auto">
            <a:xfrm rot="16200000">
              <a:off x="4130" y="478"/>
              <a:ext cx="641" cy="26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>
                  <a:solidFill>
                    <a:srgbClr val="F6FF4B"/>
                  </a:solidFill>
                  <a:latin typeface="Limon S1" charset="0"/>
                </a:rPr>
                <a:t>karbriePaKGaharkar </a:t>
              </a:r>
            </a:p>
            <a:p>
              <a:pPr>
                <a:lnSpc>
                  <a:spcPct val="75000"/>
                </a:lnSpc>
              </a:pPr>
              <a:r>
                <a:rPr lang="en-US">
                  <a:solidFill>
                    <a:srgbClr val="F6FF4B"/>
                  </a:solidFill>
                  <a:latin typeface="Limon S1" charset="0"/>
                </a:rPr>
                <a:t> rbs;kUnecom</a:t>
              </a:r>
            </a:p>
          </p:txBody>
        </p:sp>
        <p:sp>
          <p:nvSpPr>
            <p:cNvPr id="471084" name="Rectangle 44"/>
            <p:cNvSpPr>
              <a:spLocks noChangeArrowheads="1"/>
            </p:cNvSpPr>
            <p:nvPr/>
          </p:nvSpPr>
          <p:spPr bwMode="auto">
            <a:xfrm rot="16200000">
              <a:off x="4243" y="1136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3600" b="0">
                <a:solidFill>
                  <a:schemeClr val="tx1"/>
                </a:solidFill>
              </a:endParaRPr>
            </a:p>
          </p:txBody>
        </p:sp>
      </p:grpSp>
      <p:sp>
        <p:nvSpPr>
          <p:cNvPr id="471085" name="Rectangle 45"/>
          <p:cNvSpPr>
            <a:spLocks noChangeArrowheads="1"/>
          </p:cNvSpPr>
          <p:nvPr/>
        </p:nvSpPr>
        <p:spPr bwMode="auto">
          <a:xfrm rot="16200000">
            <a:off x="7073901" y="1120775"/>
            <a:ext cx="850900" cy="2444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EEFF4B"/>
                </a:solidFill>
              </a:rPr>
              <a:t> </a:t>
            </a:r>
            <a:r>
              <a:rPr lang="en-US" sz="1600">
                <a:solidFill>
                  <a:srgbClr val="EEFF4B"/>
                </a:solidFill>
                <a:latin typeface="Limon S1" charset="0"/>
              </a:rPr>
              <a:t>épÞemXfµI/  EpndIfµI</a:t>
            </a:r>
          </a:p>
        </p:txBody>
      </p:sp>
      <p:grpSp>
        <p:nvGrpSpPr>
          <p:cNvPr id="471089" name="Group 49"/>
          <p:cNvGrpSpPr>
            <a:grpSpLocks/>
          </p:cNvGrpSpPr>
          <p:nvPr/>
        </p:nvGrpSpPr>
        <p:grpSpPr bwMode="auto">
          <a:xfrm>
            <a:off x="6899275" y="508000"/>
            <a:ext cx="384175" cy="1665288"/>
            <a:chOff x="4317" y="-2510"/>
            <a:chExt cx="332" cy="5564"/>
          </a:xfrm>
        </p:grpSpPr>
        <p:sp>
          <p:nvSpPr>
            <p:cNvPr id="471090" name="Rectangle 50"/>
            <p:cNvSpPr>
              <a:spLocks noChangeArrowheads="1"/>
            </p:cNvSpPr>
            <p:nvPr/>
          </p:nvSpPr>
          <p:spPr bwMode="auto">
            <a:xfrm rot="16200000">
              <a:off x="2783" y="-976"/>
              <a:ext cx="3400" cy="3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>
                  <a:solidFill>
                    <a:srgbClr val="FB4619"/>
                  </a:solidFill>
                  <a:latin typeface="Limon S1" charset="0"/>
                </a:rPr>
                <a:t> esckþICMnuMCMrH</a:t>
              </a:r>
            </a:p>
            <a:p>
              <a:pPr>
                <a:lnSpc>
                  <a:spcPct val="70000"/>
                </a:lnSpc>
              </a:pPr>
              <a:r>
                <a:rPr lang="en-US">
                  <a:solidFill>
                    <a:srgbClr val="FB4619"/>
                  </a:solidFill>
                  <a:latin typeface="Limon S1" charset="0"/>
                </a:rPr>
                <a:t> enAelIblø½gsy:agFM </a:t>
              </a:r>
            </a:p>
          </p:txBody>
        </p:sp>
        <p:sp>
          <p:nvSpPr>
            <p:cNvPr id="471091" name="Rectangle 51"/>
            <p:cNvSpPr>
              <a:spLocks noChangeArrowheads="1"/>
            </p:cNvSpPr>
            <p:nvPr/>
          </p:nvSpPr>
          <p:spPr bwMode="auto">
            <a:xfrm rot="16200000">
              <a:off x="3376" y="1991"/>
              <a:ext cx="2127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3600" b="0">
                <a:solidFill>
                  <a:srgbClr val="FA4E19"/>
                </a:solidFill>
              </a:endParaRPr>
            </a:p>
          </p:txBody>
        </p:sp>
      </p:grpSp>
      <p:sp>
        <p:nvSpPr>
          <p:cNvPr id="471074" name="Oval 34"/>
          <p:cNvSpPr>
            <a:spLocks noChangeArrowheads="1"/>
          </p:cNvSpPr>
          <p:nvPr/>
        </p:nvSpPr>
        <p:spPr bwMode="auto">
          <a:xfrm>
            <a:off x="1238250" y="1271588"/>
            <a:ext cx="736600" cy="2027237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31" name="Text Box 91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471136" name="Group 96"/>
          <p:cNvGrpSpPr>
            <a:grpSpLocks/>
          </p:cNvGrpSpPr>
          <p:nvPr/>
        </p:nvGrpSpPr>
        <p:grpSpPr bwMode="auto">
          <a:xfrm>
            <a:off x="6459538" y="501650"/>
            <a:ext cx="488950" cy="1758950"/>
            <a:chOff x="4320" y="-2822"/>
            <a:chExt cx="421" cy="5876"/>
          </a:xfrm>
        </p:grpSpPr>
        <p:sp>
          <p:nvSpPr>
            <p:cNvPr id="471137" name="Rectangle 97"/>
            <p:cNvSpPr>
              <a:spLocks noChangeArrowheads="1"/>
            </p:cNvSpPr>
            <p:nvPr/>
          </p:nvSpPr>
          <p:spPr bwMode="auto">
            <a:xfrm rot="16200000">
              <a:off x="2667" y="-1169"/>
              <a:ext cx="3728" cy="42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FFFFFF"/>
                  </a:solidFill>
                </a:rPr>
                <a:t> </a:t>
              </a:r>
              <a:r>
                <a:rPr lang="en-US" sz="1600">
                  <a:solidFill>
                    <a:srgbClr val="FFFFFF"/>
                  </a:solidFill>
                  <a:latin typeface="Limon S1" charset="0"/>
                </a:rPr>
                <a:t>karRKgraCü enAelI EpndI</a:t>
              </a:r>
              <a:endParaRPr lang="en-US" sz="1200">
                <a:solidFill>
                  <a:srgbClr val="FFFFFF"/>
                </a:solidFill>
              </a:endParaRPr>
            </a:p>
            <a:p>
              <a:r>
                <a:rPr lang="en-US" sz="1200">
                  <a:solidFill>
                    <a:srgbClr val="FFFFFF"/>
                  </a:solidFill>
                </a:rPr>
                <a:t> </a:t>
              </a:r>
              <a:r>
                <a:rPr lang="en-US" sz="1600">
                  <a:solidFill>
                    <a:srgbClr val="FFFFFF"/>
                  </a:solidFill>
                  <a:latin typeface="Limon S1" charset="0"/>
                </a:rPr>
                <a:t>rbs;RBHRKIsÞ</a:t>
              </a:r>
              <a:r>
                <a:rPr lang="en-US" sz="120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471138" name="Rectangle 98"/>
            <p:cNvSpPr>
              <a:spLocks noChangeArrowheads="1"/>
            </p:cNvSpPr>
            <p:nvPr/>
          </p:nvSpPr>
          <p:spPr bwMode="auto">
            <a:xfrm rot="16200000">
              <a:off x="3376" y="1991"/>
              <a:ext cx="2127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3600" b="0">
                <a:solidFill>
                  <a:srgbClr val="FFFFFF"/>
                </a:solidFill>
              </a:endParaRPr>
            </a:p>
          </p:txBody>
        </p:sp>
      </p:grpSp>
      <p:sp>
        <p:nvSpPr>
          <p:cNvPr id="471143" name="Rectangle 103"/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76</a:t>
            </a:r>
          </a:p>
        </p:txBody>
      </p:sp>
      <p:sp>
        <p:nvSpPr>
          <p:cNvPr id="471144" name="Text Box 104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471145" name="Rectangle 105"/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7.2.03f.</a:t>
            </a:r>
          </a:p>
        </p:txBody>
      </p:sp>
      <p:grpSp>
        <p:nvGrpSpPr>
          <p:cNvPr id="471168" name="Group 128"/>
          <p:cNvGrpSpPr>
            <a:grpSpLocks/>
          </p:cNvGrpSpPr>
          <p:nvPr/>
        </p:nvGrpSpPr>
        <p:grpSpPr bwMode="auto">
          <a:xfrm>
            <a:off x="1077913" y="0"/>
            <a:ext cx="4127500" cy="1619250"/>
            <a:chOff x="679" y="0"/>
            <a:chExt cx="2600" cy="1020"/>
          </a:xfrm>
        </p:grpSpPr>
        <p:grpSp>
          <p:nvGrpSpPr>
            <p:cNvPr id="471169" name="Group 129"/>
            <p:cNvGrpSpPr>
              <a:grpSpLocks/>
            </p:cNvGrpSpPr>
            <p:nvPr/>
          </p:nvGrpSpPr>
          <p:grpSpPr bwMode="auto">
            <a:xfrm>
              <a:off x="679" y="410"/>
              <a:ext cx="2600" cy="610"/>
              <a:chOff x="679" y="410"/>
              <a:chExt cx="2600" cy="610"/>
            </a:xfrm>
          </p:grpSpPr>
          <p:sp>
            <p:nvSpPr>
              <p:cNvPr id="471170" name="Rectangle 130"/>
              <p:cNvSpPr>
                <a:spLocks noChangeArrowheads="1"/>
              </p:cNvSpPr>
              <p:nvPr/>
            </p:nvSpPr>
            <p:spPr bwMode="auto">
              <a:xfrm>
                <a:off x="1303" y="418"/>
                <a:ext cx="214" cy="30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200" i="1">
                    <a:solidFill>
                      <a:srgbClr val="EEFF4B"/>
                    </a:solidFill>
                    <a:latin typeface="Limon S1" charset="0"/>
                  </a:rPr>
                  <a:t>m4 </a:t>
                </a:r>
              </a:p>
            </p:txBody>
          </p:sp>
          <p:sp>
            <p:nvSpPr>
              <p:cNvPr id="471171" name="Rectangle 131"/>
              <p:cNvSpPr>
                <a:spLocks noChangeArrowheads="1"/>
              </p:cNvSpPr>
              <p:nvPr/>
            </p:nvSpPr>
            <p:spPr bwMode="auto">
              <a:xfrm>
                <a:off x="2271" y="410"/>
                <a:ext cx="295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EEFF4B"/>
                    </a:solidFill>
                    <a:latin typeface="Limon S1" charset="0"/>
                  </a:rPr>
                  <a:t>s3 </a:t>
                </a:r>
              </a:p>
            </p:txBody>
          </p:sp>
          <p:grpSp>
            <p:nvGrpSpPr>
              <p:cNvPr id="471172" name="Group 132"/>
              <p:cNvGrpSpPr>
                <a:grpSpLocks/>
              </p:cNvGrpSpPr>
              <p:nvPr/>
            </p:nvGrpSpPr>
            <p:grpSpPr bwMode="auto">
              <a:xfrm>
                <a:off x="679" y="666"/>
                <a:ext cx="2600" cy="354"/>
                <a:chOff x="671" y="778"/>
                <a:chExt cx="2600" cy="354"/>
              </a:xfrm>
            </p:grpSpPr>
            <p:sp>
              <p:nvSpPr>
                <p:cNvPr id="471173" name="Rectangle 133"/>
                <p:cNvSpPr>
                  <a:spLocks noChangeArrowheads="1"/>
                </p:cNvSpPr>
                <p:nvPr/>
              </p:nvSpPr>
              <p:spPr bwMode="auto">
                <a:xfrm>
                  <a:off x="671" y="786"/>
                  <a:ext cx="97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b</a:t>
                  </a:r>
                </a:p>
              </p:txBody>
            </p:sp>
            <p:sp>
              <p:nvSpPr>
                <p:cNvPr id="471174" name="Rectangle 134"/>
                <p:cNvSpPr>
                  <a:spLocks noChangeArrowheads="1"/>
                </p:cNvSpPr>
                <p:nvPr/>
              </p:nvSpPr>
              <p:spPr bwMode="auto">
                <a:xfrm>
                  <a:off x="959" y="786"/>
                  <a:ext cx="107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G</a:t>
                  </a:r>
                </a:p>
              </p:txBody>
            </p:sp>
            <p:sp>
              <p:nvSpPr>
                <p:cNvPr id="471175" name="Rectangle 135"/>
                <p:cNvSpPr>
                  <a:spLocks noChangeArrowheads="1"/>
                </p:cNvSpPr>
                <p:nvPr/>
              </p:nvSpPr>
              <p:spPr bwMode="auto">
                <a:xfrm>
                  <a:off x="1247" y="778"/>
                  <a:ext cx="138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y</a:t>
                  </a:r>
                  <a:endParaRPr lang="en-US" sz="2400" b="0">
                    <a:solidFill>
                      <a:srgbClr val="EEFF4B"/>
                    </a:solidFill>
                    <a:latin typeface="" charset="0"/>
                  </a:endParaRPr>
                </a:p>
              </p:txBody>
            </p:sp>
            <p:sp>
              <p:nvSpPr>
                <p:cNvPr id="471176" name="Rectangle 136"/>
                <p:cNvSpPr>
                  <a:spLocks noChangeArrowheads="1"/>
                </p:cNvSpPr>
                <p:nvPr/>
              </p:nvSpPr>
              <p:spPr bwMode="auto">
                <a:xfrm>
                  <a:off x="1503" y="786"/>
                  <a:ext cx="103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m</a:t>
                  </a:r>
                </a:p>
              </p:txBody>
            </p:sp>
            <p:sp>
              <p:nvSpPr>
                <p:cNvPr id="471177" name="Rectangle 137"/>
                <p:cNvSpPr>
                  <a:spLocks noChangeArrowheads="1"/>
                </p:cNvSpPr>
                <p:nvPr/>
              </p:nvSpPr>
              <p:spPr bwMode="auto">
                <a:xfrm>
                  <a:off x="1839" y="786"/>
                  <a:ext cx="138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y</a:t>
                  </a:r>
                </a:p>
              </p:txBody>
            </p:sp>
            <p:sp>
              <p:nvSpPr>
                <p:cNvPr id="471178" name="Rectangle 138"/>
                <p:cNvSpPr>
                  <a:spLocks noChangeArrowheads="1"/>
                </p:cNvSpPr>
                <p:nvPr/>
              </p:nvSpPr>
              <p:spPr bwMode="auto">
                <a:xfrm>
                  <a:off x="2135" y="786"/>
                  <a:ext cx="107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G</a:t>
                  </a:r>
                </a:p>
              </p:txBody>
            </p:sp>
            <p:sp>
              <p:nvSpPr>
                <p:cNvPr id="471179" name="Rectangle 139"/>
                <p:cNvSpPr>
                  <a:spLocks noChangeArrowheads="1"/>
                </p:cNvSpPr>
                <p:nvPr/>
              </p:nvSpPr>
              <p:spPr bwMode="auto">
                <a:xfrm>
                  <a:off x="2399" y="786"/>
                  <a:ext cx="126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sþ</a:t>
                  </a:r>
                </a:p>
              </p:txBody>
            </p:sp>
            <p:sp>
              <p:nvSpPr>
                <p:cNvPr id="471180" name="Rectangle 140"/>
                <p:cNvSpPr>
                  <a:spLocks noChangeArrowheads="1"/>
                </p:cNvSpPr>
                <p:nvPr/>
              </p:nvSpPr>
              <p:spPr bwMode="auto">
                <a:xfrm>
                  <a:off x="2687" y="786"/>
                  <a:ext cx="174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Q</a:t>
                  </a:r>
                </a:p>
              </p:txBody>
            </p:sp>
            <p:sp>
              <p:nvSpPr>
                <p:cNvPr id="471181" name="Rectangle 141"/>
                <p:cNvSpPr>
                  <a:spLocks noChangeArrowheads="1"/>
                </p:cNvSpPr>
                <p:nvPr/>
              </p:nvSpPr>
              <p:spPr bwMode="auto">
                <a:xfrm>
                  <a:off x="2983" y="778"/>
                  <a:ext cx="126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s</a:t>
                  </a:r>
                </a:p>
              </p:txBody>
            </p:sp>
            <p:sp>
              <p:nvSpPr>
                <p:cNvPr id="471182" name="Rectangle 142"/>
                <p:cNvSpPr>
                  <a:spLocks noChangeArrowheads="1"/>
                </p:cNvSpPr>
                <p:nvPr/>
              </p:nvSpPr>
              <p:spPr bwMode="auto">
                <a:xfrm>
                  <a:off x="3271" y="778"/>
                  <a:ext cx="0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 sz="3600" b="0">
                    <a:solidFill>
                      <a:srgbClr val="EEFF4B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471183" name="Rectangle 143"/>
              <p:cNvSpPr>
                <a:spLocks noChangeArrowheads="1"/>
              </p:cNvSpPr>
              <p:nvPr/>
            </p:nvSpPr>
            <p:spPr bwMode="auto">
              <a:xfrm>
                <a:off x="911" y="656"/>
                <a:ext cx="1072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184" name="Rectangle 144"/>
              <p:cNvSpPr>
                <a:spLocks noChangeArrowheads="1"/>
              </p:cNvSpPr>
              <p:nvPr/>
            </p:nvSpPr>
            <p:spPr bwMode="auto">
              <a:xfrm>
                <a:off x="2087" y="658"/>
                <a:ext cx="776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71185" name="Group 145"/>
            <p:cNvGrpSpPr>
              <a:grpSpLocks/>
            </p:cNvGrpSpPr>
            <p:nvPr/>
          </p:nvGrpSpPr>
          <p:grpSpPr bwMode="auto">
            <a:xfrm>
              <a:off x="1864" y="0"/>
              <a:ext cx="455" cy="442"/>
              <a:chOff x="1814" y="109"/>
              <a:chExt cx="455" cy="442"/>
            </a:xfrm>
          </p:grpSpPr>
          <p:sp>
            <p:nvSpPr>
              <p:cNvPr id="471186" name="Text Box 146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44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4000" i="1">
                    <a:solidFill>
                      <a:srgbClr val="EEFF4B"/>
                    </a:solidFill>
                    <a:latin typeface="Limon S1" charset="0"/>
                  </a:rPr>
                  <a:t>7</a:t>
                </a:r>
              </a:p>
            </p:txBody>
          </p:sp>
          <p:sp>
            <p:nvSpPr>
              <p:cNvPr id="471187" name="Line 147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solidFill>
                  <a:srgbClr val="FFFF05"/>
                </a:solidFill>
                <a:round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71188" name="Line 148"/>
            <p:cNvSpPr>
              <a:spLocks noChangeShapeType="1"/>
            </p:cNvSpPr>
            <p:nvPr/>
          </p:nvSpPr>
          <p:spPr bwMode="auto">
            <a:xfrm flipH="1">
              <a:off x="1591" y="327"/>
              <a:ext cx="308" cy="223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89" name="Line 149"/>
            <p:cNvSpPr>
              <a:spLocks noChangeShapeType="1"/>
            </p:cNvSpPr>
            <p:nvPr/>
          </p:nvSpPr>
          <p:spPr bwMode="auto">
            <a:xfrm>
              <a:off x="2142" y="336"/>
              <a:ext cx="233" cy="190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7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80383"/>
            </a:gs>
            <a:gs pos="50000">
              <a:schemeClr val="bg2"/>
            </a:gs>
            <a:gs pos="100000">
              <a:srgbClr val="28038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ChangeArrowheads="1"/>
          </p:cNvSpPr>
          <p:nvPr/>
        </p:nvSpPr>
        <p:spPr bwMode="auto">
          <a:xfrm>
            <a:off x="0" y="0"/>
            <a:ext cx="9380538" cy="68580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b="0">
              <a:solidFill>
                <a:srgbClr val="EEFF4B"/>
              </a:solidFill>
              <a:latin typeface="" charset="0"/>
            </a:endParaRPr>
          </a:p>
        </p:txBody>
      </p:sp>
      <p:sp>
        <p:nvSpPr>
          <p:cNvPr id="462856" name="Rectangle 8"/>
          <p:cNvSpPr>
            <a:spLocks noChangeArrowheads="1"/>
          </p:cNvSpPr>
          <p:nvPr/>
        </p:nvSpPr>
        <p:spPr bwMode="auto">
          <a:xfrm>
            <a:off x="24876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2851" name="Rectangle 3"/>
          <p:cNvSpPr>
            <a:spLocks noChangeArrowheads="1"/>
          </p:cNvSpPr>
          <p:nvPr/>
        </p:nvSpPr>
        <p:spPr bwMode="auto">
          <a:xfrm>
            <a:off x="4343400" y="1562100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2852" name="Rectangle 4" descr="Light vertical"/>
          <p:cNvSpPr>
            <a:spLocks noChangeArrowheads="1"/>
          </p:cNvSpPr>
          <p:nvPr/>
        </p:nvSpPr>
        <p:spPr bwMode="auto">
          <a:xfrm>
            <a:off x="61452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2853" name="Rectangle 5" descr="Light vertical"/>
          <p:cNvSpPr>
            <a:spLocks noChangeArrowheads="1"/>
          </p:cNvSpPr>
          <p:nvPr/>
        </p:nvSpPr>
        <p:spPr bwMode="auto">
          <a:xfrm>
            <a:off x="70596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2854" name="Rectangle 6"/>
          <p:cNvSpPr>
            <a:spLocks noChangeArrowheads="1"/>
          </p:cNvSpPr>
          <p:nvPr/>
        </p:nvSpPr>
        <p:spPr bwMode="auto">
          <a:xfrm>
            <a:off x="1116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2855" name="Rectangle 7"/>
          <p:cNvSpPr>
            <a:spLocks noChangeArrowheads="1"/>
          </p:cNvSpPr>
          <p:nvPr/>
        </p:nvSpPr>
        <p:spPr bwMode="auto">
          <a:xfrm>
            <a:off x="1573213" y="1552575"/>
            <a:ext cx="127000" cy="3784600"/>
          </a:xfrm>
          <a:prstGeom prst="rect">
            <a:avLst/>
          </a:prstGeom>
          <a:solidFill>
            <a:srgbClr val="EE0B1B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2857" name="Rectangle 9"/>
          <p:cNvSpPr>
            <a:spLocks noChangeArrowheads="1"/>
          </p:cNvSpPr>
          <p:nvPr/>
        </p:nvSpPr>
        <p:spPr bwMode="auto">
          <a:xfrm>
            <a:off x="3402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2858" name="Rectangle 10"/>
          <p:cNvSpPr>
            <a:spLocks noChangeArrowheads="1"/>
          </p:cNvSpPr>
          <p:nvPr/>
        </p:nvSpPr>
        <p:spPr bwMode="auto">
          <a:xfrm>
            <a:off x="52308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2859" name="Rectangle 11"/>
          <p:cNvSpPr>
            <a:spLocks noChangeArrowheads="1"/>
          </p:cNvSpPr>
          <p:nvPr/>
        </p:nvSpPr>
        <p:spPr bwMode="auto">
          <a:xfrm>
            <a:off x="1458913" y="2009775"/>
            <a:ext cx="6731000" cy="4699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2862" name="Rectangle 14"/>
          <p:cNvSpPr>
            <a:spLocks noChangeArrowheads="1"/>
          </p:cNvSpPr>
          <p:nvPr/>
        </p:nvSpPr>
        <p:spPr bwMode="auto">
          <a:xfrm>
            <a:off x="2284413" y="2073275"/>
            <a:ext cx="2635250" cy="4270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800" b="0">
                <a:solidFill>
                  <a:srgbClr val="EEFF4B"/>
                </a:solidFill>
                <a:latin typeface="Limon R1" charset="0"/>
              </a:rPr>
              <a:t>esckþItaMgsBaØa elakG½R)ahaM</a:t>
            </a:r>
          </a:p>
        </p:txBody>
      </p:sp>
      <p:grpSp>
        <p:nvGrpSpPr>
          <p:cNvPr id="462961" name="Group 113"/>
          <p:cNvGrpSpPr>
            <a:grpSpLocks/>
          </p:cNvGrpSpPr>
          <p:nvPr/>
        </p:nvGrpSpPr>
        <p:grpSpPr bwMode="auto">
          <a:xfrm>
            <a:off x="2373313" y="2924175"/>
            <a:ext cx="5689600" cy="477838"/>
            <a:chOff x="1495" y="1842"/>
            <a:chExt cx="3584" cy="301"/>
          </a:xfrm>
        </p:grpSpPr>
        <p:sp>
          <p:nvSpPr>
            <p:cNvPr id="462861" name="Rectangle 13"/>
            <p:cNvSpPr>
              <a:spLocks noChangeArrowheads="1"/>
            </p:cNvSpPr>
            <p:nvPr/>
          </p:nvSpPr>
          <p:spPr bwMode="auto">
            <a:xfrm>
              <a:off x="1495" y="1842"/>
              <a:ext cx="3584" cy="296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62863" name="Rectangle 15"/>
            <p:cNvSpPr>
              <a:spLocks noChangeArrowheads="1"/>
            </p:cNvSpPr>
            <p:nvPr/>
          </p:nvSpPr>
          <p:spPr bwMode="auto">
            <a:xfrm>
              <a:off x="1783" y="1874"/>
              <a:ext cx="1624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b="0">
                  <a:solidFill>
                    <a:srgbClr val="EEFF4B"/>
                  </a:solidFill>
                  <a:latin typeface="Limon R1" charset="0"/>
                </a:rPr>
                <a:t>esckþItaMg   sBaØa   TWkdI</a:t>
              </a:r>
            </a:p>
          </p:txBody>
        </p:sp>
      </p:grpSp>
      <p:sp>
        <p:nvSpPr>
          <p:cNvPr id="462883" name="Text Box 35"/>
          <p:cNvSpPr txBox="1">
            <a:spLocks noChangeArrowheads="1"/>
          </p:cNvSpPr>
          <p:nvPr/>
        </p:nvSpPr>
        <p:spPr bwMode="auto">
          <a:xfrm>
            <a:off x="5054600" y="812800"/>
            <a:ext cx="685800" cy="8239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0">
                <a:solidFill>
                  <a:srgbClr val="D83104"/>
                </a:solidFill>
                <a:latin typeface="Limon R1" charset="0"/>
              </a:rPr>
              <a:t>y</a:t>
            </a:r>
          </a:p>
        </p:txBody>
      </p:sp>
      <p:sp>
        <p:nvSpPr>
          <p:cNvPr id="462884" name="Text Box 36"/>
          <p:cNvSpPr txBox="1">
            <a:spLocks noChangeArrowheads="1"/>
          </p:cNvSpPr>
          <p:nvPr/>
        </p:nvSpPr>
        <p:spPr bwMode="auto">
          <a:xfrm>
            <a:off x="469900" y="5626100"/>
            <a:ext cx="8407400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EEFF4B"/>
                </a:solidFill>
                <a:latin typeface="Limon S1" charset="0"/>
              </a:rPr>
              <a:t>reboberobcM kalRbvtþirbs;RBHKm&lt;IrtamtMdab;</a:t>
            </a:r>
          </a:p>
        </p:txBody>
      </p:sp>
      <p:sp>
        <p:nvSpPr>
          <p:cNvPr id="462885" name="Rectangle 37"/>
          <p:cNvSpPr>
            <a:spLocks noChangeArrowheads="1"/>
          </p:cNvSpPr>
          <p:nvPr/>
        </p:nvSpPr>
        <p:spPr bwMode="auto">
          <a:xfrm>
            <a:off x="20304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2886" name="Rectangle 38"/>
          <p:cNvSpPr>
            <a:spLocks noChangeArrowheads="1"/>
          </p:cNvSpPr>
          <p:nvPr/>
        </p:nvSpPr>
        <p:spPr bwMode="auto">
          <a:xfrm>
            <a:off x="29448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2887" name="Rectangle 39" descr="Light vertical"/>
          <p:cNvSpPr>
            <a:spLocks noChangeArrowheads="1"/>
          </p:cNvSpPr>
          <p:nvPr/>
        </p:nvSpPr>
        <p:spPr bwMode="auto">
          <a:xfrm>
            <a:off x="38592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FFFFFF"/>
            </a:bgClr>
          </a:pattFill>
          <a:ln w="12700">
            <a:solidFill>
              <a:schemeClr val="accent2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2888" name="Rectangle 40"/>
          <p:cNvSpPr>
            <a:spLocks noChangeArrowheads="1"/>
          </p:cNvSpPr>
          <p:nvPr/>
        </p:nvSpPr>
        <p:spPr bwMode="auto">
          <a:xfrm>
            <a:off x="47736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2889" name="Oval 41"/>
          <p:cNvSpPr>
            <a:spLocks noChangeArrowheads="1"/>
          </p:cNvSpPr>
          <p:nvPr/>
        </p:nvSpPr>
        <p:spPr bwMode="auto">
          <a:xfrm>
            <a:off x="2179638" y="2219325"/>
            <a:ext cx="736600" cy="2027238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91" name="Rectangle 43" descr="Light vertical"/>
          <p:cNvSpPr>
            <a:spLocks noChangeArrowheads="1"/>
          </p:cNvSpPr>
          <p:nvPr/>
        </p:nvSpPr>
        <p:spPr bwMode="auto">
          <a:xfrm>
            <a:off x="56880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2892" name="Rectangle 44" descr="Light vertical"/>
          <p:cNvSpPr>
            <a:spLocks noChangeArrowheads="1"/>
          </p:cNvSpPr>
          <p:nvPr/>
        </p:nvSpPr>
        <p:spPr bwMode="auto">
          <a:xfrm>
            <a:off x="66024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2893" name="Rectangle 45" descr="Light vertical"/>
          <p:cNvSpPr>
            <a:spLocks noChangeArrowheads="1"/>
          </p:cNvSpPr>
          <p:nvPr/>
        </p:nvSpPr>
        <p:spPr bwMode="auto">
          <a:xfrm>
            <a:off x="75168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462895" name="Group 47"/>
          <p:cNvGrpSpPr>
            <a:grpSpLocks/>
          </p:cNvGrpSpPr>
          <p:nvPr/>
        </p:nvGrpSpPr>
        <p:grpSpPr bwMode="auto">
          <a:xfrm>
            <a:off x="6099175" y="506413"/>
            <a:ext cx="274638" cy="1671637"/>
            <a:chOff x="3490" y="251"/>
            <a:chExt cx="173" cy="1053"/>
          </a:xfrm>
        </p:grpSpPr>
        <p:sp>
          <p:nvSpPr>
            <p:cNvPr id="462896" name="Rectangle 48"/>
            <p:cNvSpPr>
              <a:spLocks noChangeArrowheads="1"/>
            </p:cNvSpPr>
            <p:nvPr/>
          </p:nvSpPr>
          <p:spPr bwMode="auto">
            <a:xfrm rot="16200000">
              <a:off x="3252" y="489"/>
              <a:ext cx="650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35FFD0"/>
                  </a:solidFill>
                  <a:latin typeface="Limon S1" charset="0"/>
                </a:rPr>
                <a:t>karyagmkCaelIkTI2</a:t>
              </a:r>
            </a:p>
          </p:txBody>
        </p:sp>
        <p:sp>
          <p:nvSpPr>
            <p:cNvPr id="462897" name="Rectangle 49"/>
            <p:cNvSpPr>
              <a:spLocks noChangeArrowheads="1"/>
            </p:cNvSpPr>
            <p:nvPr/>
          </p:nvSpPr>
          <p:spPr bwMode="auto">
            <a:xfrm rot="16200000">
              <a:off x="3395" y="1104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3600" b="0">
                <a:solidFill>
                  <a:srgbClr val="35FFD0"/>
                </a:solidFill>
              </a:endParaRPr>
            </a:p>
          </p:txBody>
        </p:sp>
      </p:grpSp>
      <p:grpSp>
        <p:nvGrpSpPr>
          <p:cNvPr id="462898" name="Group 50"/>
          <p:cNvGrpSpPr>
            <a:grpSpLocks/>
          </p:cNvGrpSpPr>
          <p:nvPr/>
        </p:nvGrpSpPr>
        <p:grpSpPr bwMode="auto">
          <a:xfrm>
            <a:off x="5513388" y="587375"/>
            <a:ext cx="412750" cy="1665288"/>
            <a:chOff x="4321" y="287"/>
            <a:chExt cx="260" cy="1049"/>
          </a:xfrm>
        </p:grpSpPr>
        <p:sp>
          <p:nvSpPr>
            <p:cNvPr id="462899" name="Rectangle 51"/>
            <p:cNvSpPr>
              <a:spLocks noChangeArrowheads="1"/>
            </p:cNvSpPr>
            <p:nvPr/>
          </p:nvSpPr>
          <p:spPr bwMode="auto">
            <a:xfrm rot="16200000">
              <a:off x="4130" y="478"/>
              <a:ext cx="641" cy="26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>
                  <a:solidFill>
                    <a:srgbClr val="F6FF4B"/>
                  </a:solidFill>
                  <a:latin typeface="Limon S1" charset="0"/>
                </a:rPr>
                <a:t>karbriePaKGaharkar </a:t>
              </a:r>
            </a:p>
            <a:p>
              <a:pPr>
                <a:lnSpc>
                  <a:spcPct val="75000"/>
                </a:lnSpc>
              </a:pPr>
              <a:r>
                <a:rPr lang="en-US">
                  <a:solidFill>
                    <a:srgbClr val="F6FF4B"/>
                  </a:solidFill>
                  <a:latin typeface="Limon S1" charset="0"/>
                </a:rPr>
                <a:t> rbs;kUnecom</a:t>
              </a:r>
            </a:p>
          </p:txBody>
        </p:sp>
        <p:sp>
          <p:nvSpPr>
            <p:cNvPr id="462900" name="Rectangle 52"/>
            <p:cNvSpPr>
              <a:spLocks noChangeArrowheads="1"/>
            </p:cNvSpPr>
            <p:nvPr/>
          </p:nvSpPr>
          <p:spPr bwMode="auto">
            <a:xfrm rot="16200000">
              <a:off x="4243" y="1136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3600" b="0">
                <a:solidFill>
                  <a:schemeClr val="tx1"/>
                </a:solidFill>
              </a:endParaRPr>
            </a:p>
          </p:txBody>
        </p:sp>
      </p:grpSp>
      <p:sp>
        <p:nvSpPr>
          <p:cNvPr id="462901" name="Rectangle 53"/>
          <p:cNvSpPr>
            <a:spLocks noChangeArrowheads="1"/>
          </p:cNvSpPr>
          <p:nvPr/>
        </p:nvSpPr>
        <p:spPr bwMode="auto">
          <a:xfrm rot="16200000">
            <a:off x="7073901" y="1120775"/>
            <a:ext cx="850900" cy="2444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EEFF4B"/>
                </a:solidFill>
              </a:rPr>
              <a:t> </a:t>
            </a:r>
            <a:r>
              <a:rPr lang="en-US" sz="1600">
                <a:solidFill>
                  <a:srgbClr val="EEFF4B"/>
                </a:solidFill>
                <a:latin typeface="Limon S1" charset="0"/>
              </a:rPr>
              <a:t>épÞemXfµI/  EpndIfµI</a:t>
            </a:r>
          </a:p>
        </p:txBody>
      </p:sp>
      <p:grpSp>
        <p:nvGrpSpPr>
          <p:cNvPr id="462905" name="Group 57"/>
          <p:cNvGrpSpPr>
            <a:grpSpLocks/>
          </p:cNvGrpSpPr>
          <p:nvPr/>
        </p:nvGrpSpPr>
        <p:grpSpPr bwMode="auto">
          <a:xfrm>
            <a:off x="6946900" y="506413"/>
            <a:ext cx="384175" cy="1577975"/>
            <a:chOff x="4317" y="-2515"/>
            <a:chExt cx="332" cy="5272"/>
          </a:xfrm>
        </p:grpSpPr>
        <p:sp>
          <p:nvSpPr>
            <p:cNvPr id="462906" name="Rectangle 58"/>
            <p:cNvSpPr>
              <a:spLocks noChangeArrowheads="1"/>
            </p:cNvSpPr>
            <p:nvPr/>
          </p:nvSpPr>
          <p:spPr bwMode="auto">
            <a:xfrm rot="16200000">
              <a:off x="2780" y="-978"/>
              <a:ext cx="3405" cy="3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>
                  <a:solidFill>
                    <a:srgbClr val="FB4619"/>
                  </a:solidFill>
                  <a:latin typeface="Limon S1" charset="0"/>
                </a:rPr>
                <a:t> esckþICMnuMCMrH</a:t>
              </a:r>
            </a:p>
            <a:p>
              <a:pPr>
                <a:lnSpc>
                  <a:spcPct val="70000"/>
                </a:lnSpc>
              </a:pPr>
              <a:r>
                <a:rPr lang="en-US">
                  <a:solidFill>
                    <a:srgbClr val="FB4619"/>
                  </a:solidFill>
                  <a:latin typeface="Limon S1" charset="0"/>
                </a:rPr>
                <a:t> enAelIblø½gsy:agFM </a:t>
              </a:r>
            </a:p>
          </p:txBody>
        </p:sp>
        <p:sp>
          <p:nvSpPr>
            <p:cNvPr id="462907" name="Rectangle 59"/>
            <p:cNvSpPr>
              <a:spLocks noChangeArrowheads="1"/>
            </p:cNvSpPr>
            <p:nvPr/>
          </p:nvSpPr>
          <p:spPr bwMode="auto">
            <a:xfrm rot="16200000">
              <a:off x="3521" y="1840"/>
              <a:ext cx="1835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3600" b="0">
                <a:solidFill>
                  <a:srgbClr val="FA4E19"/>
                </a:solidFill>
              </a:endParaRPr>
            </a:p>
          </p:txBody>
        </p:sp>
      </p:grpSp>
      <p:sp>
        <p:nvSpPr>
          <p:cNvPr id="462984" name="Text Box 13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462989" name="Group 141"/>
          <p:cNvGrpSpPr>
            <a:grpSpLocks/>
          </p:cNvGrpSpPr>
          <p:nvPr/>
        </p:nvGrpSpPr>
        <p:grpSpPr bwMode="auto">
          <a:xfrm>
            <a:off x="6459538" y="501650"/>
            <a:ext cx="488950" cy="1758950"/>
            <a:chOff x="4320" y="-2822"/>
            <a:chExt cx="421" cy="5876"/>
          </a:xfrm>
        </p:grpSpPr>
        <p:sp>
          <p:nvSpPr>
            <p:cNvPr id="462990" name="Rectangle 142"/>
            <p:cNvSpPr>
              <a:spLocks noChangeArrowheads="1"/>
            </p:cNvSpPr>
            <p:nvPr/>
          </p:nvSpPr>
          <p:spPr bwMode="auto">
            <a:xfrm rot="16200000">
              <a:off x="2667" y="-1169"/>
              <a:ext cx="3728" cy="42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FFFFFF"/>
                  </a:solidFill>
                </a:rPr>
                <a:t> </a:t>
              </a:r>
              <a:r>
                <a:rPr lang="en-US" sz="1600">
                  <a:solidFill>
                    <a:srgbClr val="FFFFFF"/>
                  </a:solidFill>
                  <a:latin typeface="Limon S1" charset="0"/>
                </a:rPr>
                <a:t>karRKgraCü enAelI EpndI</a:t>
              </a:r>
              <a:endParaRPr lang="en-US" sz="1200">
                <a:solidFill>
                  <a:srgbClr val="FFFFFF"/>
                </a:solidFill>
              </a:endParaRPr>
            </a:p>
            <a:p>
              <a:r>
                <a:rPr lang="en-US" sz="1200">
                  <a:solidFill>
                    <a:srgbClr val="FFFFFF"/>
                  </a:solidFill>
                </a:rPr>
                <a:t> </a:t>
              </a:r>
              <a:r>
                <a:rPr lang="en-US" sz="1600">
                  <a:solidFill>
                    <a:srgbClr val="FFFFFF"/>
                  </a:solidFill>
                  <a:latin typeface="Limon S1" charset="0"/>
                </a:rPr>
                <a:t>rbs;RBHRKIsÞ</a:t>
              </a:r>
              <a:r>
                <a:rPr lang="en-US" sz="120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462991" name="Rectangle 143"/>
            <p:cNvSpPr>
              <a:spLocks noChangeArrowheads="1"/>
            </p:cNvSpPr>
            <p:nvPr/>
          </p:nvSpPr>
          <p:spPr bwMode="auto">
            <a:xfrm rot="16200000">
              <a:off x="3376" y="1991"/>
              <a:ext cx="2127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3600" b="0">
                <a:solidFill>
                  <a:srgbClr val="FFFFFF"/>
                </a:solidFill>
              </a:endParaRPr>
            </a:p>
          </p:txBody>
        </p:sp>
      </p:grpSp>
      <p:sp>
        <p:nvSpPr>
          <p:cNvPr id="462996" name="Rectangle 148"/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77</a:t>
            </a:r>
          </a:p>
        </p:txBody>
      </p:sp>
      <p:sp>
        <p:nvSpPr>
          <p:cNvPr id="462997" name="Text Box 149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462998" name="Rectangle 150"/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7.2.03f.</a:t>
            </a:r>
          </a:p>
        </p:txBody>
      </p:sp>
      <p:grpSp>
        <p:nvGrpSpPr>
          <p:cNvPr id="462999" name="Group 151"/>
          <p:cNvGrpSpPr>
            <a:grpSpLocks/>
          </p:cNvGrpSpPr>
          <p:nvPr/>
        </p:nvGrpSpPr>
        <p:grpSpPr bwMode="auto">
          <a:xfrm>
            <a:off x="1077913" y="0"/>
            <a:ext cx="4127500" cy="1619250"/>
            <a:chOff x="679" y="0"/>
            <a:chExt cx="2600" cy="1020"/>
          </a:xfrm>
        </p:grpSpPr>
        <p:grpSp>
          <p:nvGrpSpPr>
            <p:cNvPr id="463000" name="Group 152"/>
            <p:cNvGrpSpPr>
              <a:grpSpLocks/>
            </p:cNvGrpSpPr>
            <p:nvPr/>
          </p:nvGrpSpPr>
          <p:grpSpPr bwMode="auto">
            <a:xfrm>
              <a:off x="679" y="410"/>
              <a:ext cx="2600" cy="610"/>
              <a:chOff x="679" y="410"/>
              <a:chExt cx="2600" cy="610"/>
            </a:xfrm>
          </p:grpSpPr>
          <p:sp>
            <p:nvSpPr>
              <p:cNvPr id="463001" name="Rectangle 153"/>
              <p:cNvSpPr>
                <a:spLocks noChangeArrowheads="1"/>
              </p:cNvSpPr>
              <p:nvPr/>
            </p:nvSpPr>
            <p:spPr bwMode="auto">
              <a:xfrm>
                <a:off x="1303" y="418"/>
                <a:ext cx="214" cy="30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200" i="1">
                    <a:solidFill>
                      <a:srgbClr val="EEFF4B"/>
                    </a:solidFill>
                    <a:latin typeface="Limon S1" charset="0"/>
                  </a:rPr>
                  <a:t>m 4</a:t>
                </a:r>
              </a:p>
            </p:txBody>
          </p:sp>
          <p:sp>
            <p:nvSpPr>
              <p:cNvPr id="463002" name="Rectangle 154"/>
              <p:cNvSpPr>
                <a:spLocks noChangeArrowheads="1"/>
              </p:cNvSpPr>
              <p:nvPr/>
            </p:nvSpPr>
            <p:spPr bwMode="auto">
              <a:xfrm>
                <a:off x="2271" y="410"/>
                <a:ext cx="295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EEFF4B"/>
                    </a:solidFill>
                    <a:latin typeface="Limon S1" charset="0"/>
                  </a:rPr>
                  <a:t>s3 </a:t>
                </a:r>
              </a:p>
            </p:txBody>
          </p:sp>
          <p:grpSp>
            <p:nvGrpSpPr>
              <p:cNvPr id="463003" name="Group 155"/>
              <p:cNvGrpSpPr>
                <a:grpSpLocks/>
              </p:cNvGrpSpPr>
              <p:nvPr/>
            </p:nvGrpSpPr>
            <p:grpSpPr bwMode="auto">
              <a:xfrm>
                <a:off x="679" y="666"/>
                <a:ext cx="2600" cy="354"/>
                <a:chOff x="671" y="778"/>
                <a:chExt cx="2600" cy="354"/>
              </a:xfrm>
            </p:grpSpPr>
            <p:sp>
              <p:nvSpPr>
                <p:cNvPr id="463004" name="Rectangle 156"/>
                <p:cNvSpPr>
                  <a:spLocks noChangeArrowheads="1"/>
                </p:cNvSpPr>
                <p:nvPr/>
              </p:nvSpPr>
              <p:spPr bwMode="auto">
                <a:xfrm>
                  <a:off x="671" y="786"/>
                  <a:ext cx="97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b</a:t>
                  </a:r>
                </a:p>
              </p:txBody>
            </p:sp>
            <p:sp>
              <p:nvSpPr>
                <p:cNvPr id="463005" name="Rectangle 157"/>
                <p:cNvSpPr>
                  <a:spLocks noChangeArrowheads="1"/>
                </p:cNvSpPr>
                <p:nvPr/>
              </p:nvSpPr>
              <p:spPr bwMode="auto">
                <a:xfrm>
                  <a:off x="959" y="786"/>
                  <a:ext cx="107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G</a:t>
                  </a:r>
                </a:p>
              </p:txBody>
            </p:sp>
            <p:sp>
              <p:nvSpPr>
                <p:cNvPr id="463006" name="Rectangle 158"/>
                <p:cNvSpPr>
                  <a:spLocks noChangeArrowheads="1"/>
                </p:cNvSpPr>
                <p:nvPr/>
              </p:nvSpPr>
              <p:spPr bwMode="auto">
                <a:xfrm>
                  <a:off x="1247" y="778"/>
                  <a:ext cx="138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y</a:t>
                  </a:r>
                  <a:endParaRPr lang="en-US" sz="2400" b="0">
                    <a:solidFill>
                      <a:srgbClr val="EEFF4B"/>
                    </a:solidFill>
                    <a:latin typeface="" charset="0"/>
                  </a:endParaRPr>
                </a:p>
              </p:txBody>
            </p:sp>
            <p:sp>
              <p:nvSpPr>
                <p:cNvPr id="463007" name="Rectangle 159"/>
                <p:cNvSpPr>
                  <a:spLocks noChangeArrowheads="1"/>
                </p:cNvSpPr>
                <p:nvPr/>
              </p:nvSpPr>
              <p:spPr bwMode="auto">
                <a:xfrm>
                  <a:off x="1503" y="786"/>
                  <a:ext cx="103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m</a:t>
                  </a:r>
                </a:p>
              </p:txBody>
            </p:sp>
            <p:sp>
              <p:nvSpPr>
                <p:cNvPr id="463008" name="Rectangle 160"/>
                <p:cNvSpPr>
                  <a:spLocks noChangeArrowheads="1"/>
                </p:cNvSpPr>
                <p:nvPr/>
              </p:nvSpPr>
              <p:spPr bwMode="auto">
                <a:xfrm>
                  <a:off x="1839" y="786"/>
                  <a:ext cx="138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y</a:t>
                  </a:r>
                </a:p>
              </p:txBody>
            </p:sp>
            <p:sp>
              <p:nvSpPr>
                <p:cNvPr id="463009" name="Rectangle 161"/>
                <p:cNvSpPr>
                  <a:spLocks noChangeArrowheads="1"/>
                </p:cNvSpPr>
                <p:nvPr/>
              </p:nvSpPr>
              <p:spPr bwMode="auto">
                <a:xfrm>
                  <a:off x="2135" y="786"/>
                  <a:ext cx="107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G</a:t>
                  </a:r>
                </a:p>
              </p:txBody>
            </p:sp>
            <p:sp>
              <p:nvSpPr>
                <p:cNvPr id="463010" name="Rectangle 162"/>
                <p:cNvSpPr>
                  <a:spLocks noChangeArrowheads="1"/>
                </p:cNvSpPr>
                <p:nvPr/>
              </p:nvSpPr>
              <p:spPr bwMode="auto">
                <a:xfrm>
                  <a:off x="2399" y="786"/>
                  <a:ext cx="126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sþ</a:t>
                  </a:r>
                </a:p>
              </p:txBody>
            </p:sp>
            <p:sp>
              <p:nvSpPr>
                <p:cNvPr id="463011" name="Rectangle 163"/>
                <p:cNvSpPr>
                  <a:spLocks noChangeArrowheads="1"/>
                </p:cNvSpPr>
                <p:nvPr/>
              </p:nvSpPr>
              <p:spPr bwMode="auto">
                <a:xfrm>
                  <a:off x="2687" y="786"/>
                  <a:ext cx="174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Q</a:t>
                  </a:r>
                </a:p>
              </p:txBody>
            </p:sp>
            <p:sp>
              <p:nvSpPr>
                <p:cNvPr id="463012" name="Rectangle 164"/>
                <p:cNvSpPr>
                  <a:spLocks noChangeArrowheads="1"/>
                </p:cNvSpPr>
                <p:nvPr/>
              </p:nvSpPr>
              <p:spPr bwMode="auto">
                <a:xfrm>
                  <a:off x="2983" y="778"/>
                  <a:ext cx="126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s</a:t>
                  </a:r>
                </a:p>
              </p:txBody>
            </p:sp>
            <p:sp>
              <p:nvSpPr>
                <p:cNvPr id="463013" name="Rectangle 165"/>
                <p:cNvSpPr>
                  <a:spLocks noChangeArrowheads="1"/>
                </p:cNvSpPr>
                <p:nvPr/>
              </p:nvSpPr>
              <p:spPr bwMode="auto">
                <a:xfrm>
                  <a:off x="3271" y="778"/>
                  <a:ext cx="0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 sz="3600" b="0">
                    <a:solidFill>
                      <a:srgbClr val="EEFF4B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463014" name="Rectangle 166"/>
              <p:cNvSpPr>
                <a:spLocks noChangeArrowheads="1"/>
              </p:cNvSpPr>
              <p:nvPr/>
            </p:nvSpPr>
            <p:spPr bwMode="auto">
              <a:xfrm>
                <a:off x="911" y="656"/>
                <a:ext cx="1072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015" name="Rectangle 167"/>
              <p:cNvSpPr>
                <a:spLocks noChangeArrowheads="1"/>
              </p:cNvSpPr>
              <p:nvPr/>
            </p:nvSpPr>
            <p:spPr bwMode="auto">
              <a:xfrm>
                <a:off x="2087" y="658"/>
                <a:ext cx="776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3016" name="Group 168"/>
            <p:cNvGrpSpPr>
              <a:grpSpLocks/>
            </p:cNvGrpSpPr>
            <p:nvPr/>
          </p:nvGrpSpPr>
          <p:grpSpPr bwMode="auto">
            <a:xfrm>
              <a:off x="1864" y="0"/>
              <a:ext cx="455" cy="442"/>
              <a:chOff x="1814" y="109"/>
              <a:chExt cx="455" cy="442"/>
            </a:xfrm>
          </p:grpSpPr>
          <p:sp>
            <p:nvSpPr>
              <p:cNvPr id="463017" name="Text Box 169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44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4000" i="1">
                    <a:solidFill>
                      <a:srgbClr val="EEFF4B"/>
                    </a:solidFill>
                    <a:latin typeface="Limon S1" charset="0"/>
                  </a:rPr>
                  <a:t>7</a:t>
                </a:r>
              </a:p>
            </p:txBody>
          </p:sp>
          <p:sp>
            <p:nvSpPr>
              <p:cNvPr id="463018" name="Line 170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solidFill>
                  <a:srgbClr val="FFFF05"/>
                </a:solidFill>
                <a:round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63019" name="Line 171"/>
            <p:cNvSpPr>
              <a:spLocks noChangeShapeType="1"/>
            </p:cNvSpPr>
            <p:nvPr/>
          </p:nvSpPr>
          <p:spPr bwMode="auto">
            <a:xfrm flipH="1">
              <a:off x="1591" y="327"/>
              <a:ext cx="308" cy="223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020" name="Line 172"/>
            <p:cNvSpPr>
              <a:spLocks noChangeShapeType="1"/>
            </p:cNvSpPr>
            <p:nvPr/>
          </p:nvSpPr>
          <p:spPr bwMode="auto">
            <a:xfrm>
              <a:off x="2142" y="336"/>
              <a:ext cx="233" cy="190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2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2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62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8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80383"/>
            </a:gs>
            <a:gs pos="50000">
              <a:schemeClr val="bg2"/>
            </a:gs>
            <a:gs pos="100000">
              <a:srgbClr val="28038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b="0">
              <a:solidFill>
                <a:srgbClr val="EEFF4B"/>
              </a:solidFill>
              <a:latin typeface="" charset="0"/>
            </a:endParaRPr>
          </a:p>
        </p:txBody>
      </p:sp>
      <p:sp>
        <p:nvSpPr>
          <p:cNvPr id="463875" name="Rectangle 3"/>
          <p:cNvSpPr>
            <a:spLocks noChangeArrowheads="1"/>
          </p:cNvSpPr>
          <p:nvPr/>
        </p:nvSpPr>
        <p:spPr bwMode="auto">
          <a:xfrm>
            <a:off x="4343400" y="1562100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876" name="Rectangle 4" descr="Light vertical"/>
          <p:cNvSpPr>
            <a:spLocks noChangeArrowheads="1"/>
          </p:cNvSpPr>
          <p:nvPr/>
        </p:nvSpPr>
        <p:spPr bwMode="auto">
          <a:xfrm>
            <a:off x="61452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877" name="Rectangle 5" descr="Light vertical"/>
          <p:cNvSpPr>
            <a:spLocks noChangeArrowheads="1"/>
          </p:cNvSpPr>
          <p:nvPr/>
        </p:nvSpPr>
        <p:spPr bwMode="auto">
          <a:xfrm>
            <a:off x="70596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878" name="Rectangle 6"/>
          <p:cNvSpPr>
            <a:spLocks noChangeArrowheads="1"/>
          </p:cNvSpPr>
          <p:nvPr/>
        </p:nvSpPr>
        <p:spPr bwMode="auto">
          <a:xfrm>
            <a:off x="1116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879" name="Rectangle 7"/>
          <p:cNvSpPr>
            <a:spLocks noChangeArrowheads="1"/>
          </p:cNvSpPr>
          <p:nvPr/>
        </p:nvSpPr>
        <p:spPr bwMode="auto">
          <a:xfrm>
            <a:off x="1573213" y="1552575"/>
            <a:ext cx="127000" cy="3784600"/>
          </a:xfrm>
          <a:prstGeom prst="rect">
            <a:avLst/>
          </a:prstGeom>
          <a:solidFill>
            <a:srgbClr val="EE0B1B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880" name="Rectangle 8"/>
          <p:cNvSpPr>
            <a:spLocks noChangeArrowheads="1"/>
          </p:cNvSpPr>
          <p:nvPr/>
        </p:nvSpPr>
        <p:spPr bwMode="auto">
          <a:xfrm>
            <a:off x="2487613" y="1552575"/>
            <a:ext cx="127000" cy="3784600"/>
          </a:xfrm>
          <a:prstGeom prst="rect">
            <a:avLst/>
          </a:prstGeom>
          <a:solidFill>
            <a:srgbClr val="EE0B1B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881" name="Rectangle 9"/>
          <p:cNvSpPr>
            <a:spLocks noChangeArrowheads="1"/>
          </p:cNvSpPr>
          <p:nvPr/>
        </p:nvSpPr>
        <p:spPr bwMode="auto">
          <a:xfrm>
            <a:off x="3402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882" name="Rectangle 10"/>
          <p:cNvSpPr>
            <a:spLocks noChangeArrowheads="1"/>
          </p:cNvSpPr>
          <p:nvPr/>
        </p:nvSpPr>
        <p:spPr bwMode="auto">
          <a:xfrm>
            <a:off x="52308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883" name="Rectangle 11"/>
          <p:cNvSpPr>
            <a:spLocks noChangeArrowheads="1"/>
          </p:cNvSpPr>
          <p:nvPr/>
        </p:nvSpPr>
        <p:spPr bwMode="auto">
          <a:xfrm>
            <a:off x="1458913" y="2009775"/>
            <a:ext cx="6731000" cy="4699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886" name="Rectangle 14"/>
          <p:cNvSpPr>
            <a:spLocks noChangeArrowheads="1"/>
          </p:cNvSpPr>
          <p:nvPr/>
        </p:nvSpPr>
        <p:spPr bwMode="auto">
          <a:xfrm>
            <a:off x="2284413" y="2073275"/>
            <a:ext cx="2635250" cy="4270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800" b="0">
                <a:solidFill>
                  <a:srgbClr val="EEFF4B"/>
                </a:solidFill>
                <a:latin typeface="Limon R1" charset="0"/>
              </a:rPr>
              <a:t>esckþItaMgsBaØa elakG½R)ahaM</a:t>
            </a:r>
          </a:p>
        </p:txBody>
      </p:sp>
      <p:grpSp>
        <p:nvGrpSpPr>
          <p:cNvPr id="463949" name="Group 77"/>
          <p:cNvGrpSpPr>
            <a:grpSpLocks/>
          </p:cNvGrpSpPr>
          <p:nvPr/>
        </p:nvGrpSpPr>
        <p:grpSpPr bwMode="auto">
          <a:xfrm>
            <a:off x="3744913" y="3838575"/>
            <a:ext cx="4330700" cy="469900"/>
            <a:chOff x="2359" y="2418"/>
            <a:chExt cx="2728" cy="296"/>
          </a:xfrm>
        </p:grpSpPr>
        <p:sp>
          <p:nvSpPr>
            <p:cNvPr id="463884" name="Rectangle 12"/>
            <p:cNvSpPr>
              <a:spLocks noChangeArrowheads="1"/>
            </p:cNvSpPr>
            <p:nvPr/>
          </p:nvSpPr>
          <p:spPr bwMode="auto">
            <a:xfrm>
              <a:off x="2359" y="2418"/>
              <a:ext cx="2728" cy="296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63888" name="Rectangle 16"/>
            <p:cNvSpPr>
              <a:spLocks noChangeArrowheads="1"/>
            </p:cNvSpPr>
            <p:nvPr/>
          </p:nvSpPr>
          <p:spPr bwMode="auto">
            <a:xfrm>
              <a:off x="2583" y="2442"/>
              <a:ext cx="1582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b="0">
                  <a:solidFill>
                    <a:srgbClr val="EEFF4B"/>
                  </a:solidFill>
                  <a:latin typeface="Limon R1" charset="0"/>
                </a:rPr>
                <a:t>esckþItaMgsBaØa esþcdavID </a:t>
              </a:r>
            </a:p>
          </p:txBody>
        </p:sp>
      </p:grpSp>
      <p:sp>
        <p:nvSpPr>
          <p:cNvPr id="463907" name="Text Box 35"/>
          <p:cNvSpPr txBox="1">
            <a:spLocks noChangeArrowheads="1"/>
          </p:cNvSpPr>
          <p:nvPr/>
        </p:nvSpPr>
        <p:spPr bwMode="auto">
          <a:xfrm>
            <a:off x="5054600" y="812800"/>
            <a:ext cx="685800" cy="8239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0">
                <a:solidFill>
                  <a:srgbClr val="D83104"/>
                </a:solidFill>
                <a:latin typeface="Limon R1" charset="0"/>
              </a:rPr>
              <a:t>y</a:t>
            </a:r>
          </a:p>
        </p:txBody>
      </p:sp>
      <p:sp>
        <p:nvSpPr>
          <p:cNvPr id="463908" name="Text Box 36"/>
          <p:cNvSpPr txBox="1">
            <a:spLocks noChangeArrowheads="1"/>
          </p:cNvSpPr>
          <p:nvPr/>
        </p:nvSpPr>
        <p:spPr bwMode="auto">
          <a:xfrm>
            <a:off x="469900" y="5626100"/>
            <a:ext cx="8407400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EEFF4B"/>
                </a:solidFill>
                <a:latin typeface="Limon S1" charset="0"/>
              </a:rPr>
              <a:t>reboberobcM kalRbvtþirbs;RBHKm&lt;IrtamtMdab;</a:t>
            </a:r>
          </a:p>
        </p:txBody>
      </p:sp>
      <p:sp>
        <p:nvSpPr>
          <p:cNvPr id="463909" name="Rectangle 37"/>
          <p:cNvSpPr>
            <a:spLocks noChangeArrowheads="1"/>
          </p:cNvSpPr>
          <p:nvPr/>
        </p:nvSpPr>
        <p:spPr bwMode="auto">
          <a:xfrm>
            <a:off x="20304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463919" name="Group 47"/>
          <p:cNvGrpSpPr>
            <a:grpSpLocks/>
          </p:cNvGrpSpPr>
          <p:nvPr/>
        </p:nvGrpSpPr>
        <p:grpSpPr bwMode="auto">
          <a:xfrm>
            <a:off x="6099175" y="506413"/>
            <a:ext cx="274638" cy="1671637"/>
            <a:chOff x="3490" y="251"/>
            <a:chExt cx="173" cy="1053"/>
          </a:xfrm>
        </p:grpSpPr>
        <p:sp>
          <p:nvSpPr>
            <p:cNvPr id="463920" name="Rectangle 48"/>
            <p:cNvSpPr>
              <a:spLocks noChangeArrowheads="1"/>
            </p:cNvSpPr>
            <p:nvPr/>
          </p:nvSpPr>
          <p:spPr bwMode="auto">
            <a:xfrm rot="16200000">
              <a:off x="3252" y="489"/>
              <a:ext cx="650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35FFD0"/>
                  </a:solidFill>
                  <a:latin typeface="Limon S1" charset="0"/>
                </a:rPr>
                <a:t>karyagmkCaelIkTI2</a:t>
              </a:r>
            </a:p>
          </p:txBody>
        </p:sp>
        <p:sp>
          <p:nvSpPr>
            <p:cNvPr id="463921" name="Rectangle 49"/>
            <p:cNvSpPr>
              <a:spLocks noChangeArrowheads="1"/>
            </p:cNvSpPr>
            <p:nvPr/>
          </p:nvSpPr>
          <p:spPr bwMode="auto">
            <a:xfrm rot="16200000">
              <a:off x="3395" y="1104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3600" b="0">
                <a:solidFill>
                  <a:srgbClr val="35FFD0"/>
                </a:solidFill>
              </a:endParaRPr>
            </a:p>
          </p:txBody>
        </p:sp>
      </p:grpSp>
      <p:grpSp>
        <p:nvGrpSpPr>
          <p:cNvPr id="463922" name="Group 50"/>
          <p:cNvGrpSpPr>
            <a:grpSpLocks/>
          </p:cNvGrpSpPr>
          <p:nvPr/>
        </p:nvGrpSpPr>
        <p:grpSpPr bwMode="auto">
          <a:xfrm>
            <a:off x="5513388" y="587375"/>
            <a:ext cx="412750" cy="1665288"/>
            <a:chOff x="4321" y="287"/>
            <a:chExt cx="260" cy="1049"/>
          </a:xfrm>
        </p:grpSpPr>
        <p:sp>
          <p:nvSpPr>
            <p:cNvPr id="463923" name="Rectangle 51"/>
            <p:cNvSpPr>
              <a:spLocks noChangeArrowheads="1"/>
            </p:cNvSpPr>
            <p:nvPr/>
          </p:nvSpPr>
          <p:spPr bwMode="auto">
            <a:xfrm rot="16200000">
              <a:off x="4130" y="478"/>
              <a:ext cx="641" cy="26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>
                  <a:solidFill>
                    <a:srgbClr val="F6FF4B"/>
                  </a:solidFill>
                  <a:latin typeface="Limon S1" charset="0"/>
                </a:rPr>
                <a:t>karbriePaKGaharkar </a:t>
              </a:r>
            </a:p>
            <a:p>
              <a:pPr>
                <a:lnSpc>
                  <a:spcPct val="75000"/>
                </a:lnSpc>
              </a:pPr>
              <a:r>
                <a:rPr lang="en-US">
                  <a:solidFill>
                    <a:srgbClr val="F6FF4B"/>
                  </a:solidFill>
                  <a:latin typeface="Limon S1" charset="0"/>
                </a:rPr>
                <a:t> rbs;kUnecom</a:t>
              </a:r>
            </a:p>
          </p:txBody>
        </p:sp>
        <p:sp>
          <p:nvSpPr>
            <p:cNvPr id="463924" name="Rectangle 52"/>
            <p:cNvSpPr>
              <a:spLocks noChangeArrowheads="1"/>
            </p:cNvSpPr>
            <p:nvPr/>
          </p:nvSpPr>
          <p:spPr bwMode="auto">
            <a:xfrm rot="16200000">
              <a:off x="4243" y="1136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3600" b="0">
                <a:solidFill>
                  <a:schemeClr val="tx1"/>
                </a:solidFill>
              </a:endParaRPr>
            </a:p>
          </p:txBody>
        </p:sp>
      </p:grpSp>
      <p:sp>
        <p:nvSpPr>
          <p:cNvPr id="463925" name="Rectangle 53"/>
          <p:cNvSpPr>
            <a:spLocks noChangeArrowheads="1"/>
          </p:cNvSpPr>
          <p:nvPr/>
        </p:nvSpPr>
        <p:spPr bwMode="auto">
          <a:xfrm rot="16200000">
            <a:off x="7072313" y="1023938"/>
            <a:ext cx="904875" cy="2444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EEFF4B"/>
                </a:solidFill>
              </a:rPr>
              <a:t> </a:t>
            </a:r>
            <a:r>
              <a:rPr lang="en-US" sz="1600">
                <a:solidFill>
                  <a:srgbClr val="EEFF4B"/>
                </a:solidFill>
                <a:latin typeface="Limon S1" charset="0"/>
              </a:rPr>
              <a:t>épÞemXfµI/  EpndIfµI  </a:t>
            </a:r>
          </a:p>
        </p:txBody>
      </p:sp>
      <p:grpSp>
        <p:nvGrpSpPr>
          <p:cNvPr id="463929" name="Group 57"/>
          <p:cNvGrpSpPr>
            <a:grpSpLocks/>
          </p:cNvGrpSpPr>
          <p:nvPr/>
        </p:nvGrpSpPr>
        <p:grpSpPr bwMode="auto">
          <a:xfrm>
            <a:off x="6956425" y="506413"/>
            <a:ext cx="384175" cy="1577975"/>
            <a:chOff x="4317" y="-2515"/>
            <a:chExt cx="332" cy="5272"/>
          </a:xfrm>
        </p:grpSpPr>
        <p:sp>
          <p:nvSpPr>
            <p:cNvPr id="463930" name="Rectangle 58"/>
            <p:cNvSpPr>
              <a:spLocks noChangeArrowheads="1"/>
            </p:cNvSpPr>
            <p:nvPr/>
          </p:nvSpPr>
          <p:spPr bwMode="auto">
            <a:xfrm rot="16200000">
              <a:off x="2780" y="-978"/>
              <a:ext cx="3405" cy="3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>
                  <a:solidFill>
                    <a:srgbClr val="FB4619"/>
                  </a:solidFill>
                  <a:latin typeface="Limon S1" charset="0"/>
                </a:rPr>
                <a:t> esckþICMnuMCMrH</a:t>
              </a:r>
            </a:p>
            <a:p>
              <a:pPr>
                <a:lnSpc>
                  <a:spcPct val="70000"/>
                </a:lnSpc>
              </a:pPr>
              <a:r>
                <a:rPr lang="en-US">
                  <a:solidFill>
                    <a:srgbClr val="FB4619"/>
                  </a:solidFill>
                  <a:latin typeface="Limon S1" charset="0"/>
                </a:rPr>
                <a:t> enAelIblø½gsy:agFM </a:t>
              </a:r>
            </a:p>
          </p:txBody>
        </p:sp>
        <p:sp>
          <p:nvSpPr>
            <p:cNvPr id="463931" name="Rectangle 59"/>
            <p:cNvSpPr>
              <a:spLocks noChangeArrowheads="1"/>
            </p:cNvSpPr>
            <p:nvPr/>
          </p:nvSpPr>
          <p:spPr bwMode="auto">
            <a:xfrm rot="16200000">
              <a:off x="3521" y="1840"/>
              <a:ext cx="1835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3600" b="0">
                <a:solidFill>
                  <a:srgbClr val="FA4E19"/>
                </a:solidFill>
              </a:endParaRPr>
            </a:p>
          </p:txBody>
        </p:sp>
      </p:grpSp>
      <p:sp>
        <p:nvSpPr>
          <p:cNvPr id="463972" name="Text Box 10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463974" name="Group 102"/>
          <p:cNvGrpSpPr>
            <a:grpSpLocks/>
          </p:cNvGrpSpPr>
          <p:nvPr/>
        </p:nvGrpSpPr>
        <p:grpSpPr bwMode="auto">
          <a:xfrm>
            <a:off x="6459538" y="501650"/>
            <a:ext cx="488950" cy="1758950"/>
            <a:chOff x="4320" y="-2822"/>
            <a:chExt cx="421" cy="5876"/>
          </a:xfrm>
        </p:grpSpPr>
        <p:sp>
          <p:nvSpPr>
            <p:cNvPr id="463975" name="Rectangle 103"/>
            <p:cNvSpPr>
              <a:spLocks noChangeArrowheads="1"/>
            </p:cNvSpPr>
            <p:nvPr/>
          </p:nvSpPr>
          <p:spPr bwMode="auto">
            <a:xfrm rot="16200000">
              <a:off x="2667" y="-1169"/>
              <a:ext cx="3728" cy="42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FFFFFF"/>
                  </a:solidFill>
                </a:rPr>
                <a:t> </a:t>
              </a:r>
              <a:r>
                <a:rPr lang="en-US" sz="1600">
                  <a:solidFill>
                    <a:srgbClr val="FFFFFF"/>
                  </a:solidFill>
                  <a:latin typeface="Limon S1" charset="0"/>
                </a:rPr>
                <a:t>karRKgraCü enAelI EpndI</a:t>
              </a:r>
              <a:endParaRPr lang="en-US" sz="1200">
                <a:solidFill>
                  <a:srgbClr val="FFFFFF"/>
                </a:solidFill>
              </a:endParaRPr>
            </a:p>
            <a:p>
              <a:r>
                <a:rPr lang="en-US" sz="1200">
                  <a:solidFill>
                    <a:srgbClr val="FFFFFF"/>
                  </a:solidFill>
                </a:rPr>
                <a:t> </a:t>
              </a:r>
              <a:r>
                <a:rPr lang="en-US" sz="1600">
                  <a:solidFill>
                    <a:srgbClr val="FFFFFF"/>
                  </a:solidFill>
                  <a:latin typeface="Limon S1" charset="0"/>
                </a:rPr>
                <a:t>rbs;RBHRKIsÞ</a:t>
              </a:r>
              <a:r>
                <a:rPr lang="en-US" sz="120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463976" name="Rectangle 104"/>
            <p:cNvSpPr>
              <a:spLocks noChangeArrowheads="1"/>
            </p:cNvSpPr>
            <p:nvPr/>
          </p:nvSpPr>
          <p:spPr bwMode="auto">
            <a:xfrm rot="16200000">
              <a:off x="3376" y="1991"/>
              <a:ext cx="2127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3600" b="0">
                <a:solidFill>
                  <a:srgbClr val="FFFFFF"/>
                </a:solidFill>
              </a:endParaRPr>
            </a:p>
          </p:txBody>
        </p:sp>
      </p:grpSp>
      <p:sp>
        <p:nvSpPr>
          <p:cNvPr id="463981" name="Rectangle 10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78</a:t>
            </a:r>
          </a:p>
        </p:txBody>
      </p:sp>
      <p:sp>
        <p:nvSpPr>
          <p:cNvPr id="463982" name="Text Box 110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463983" name="Rectangle 111"/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7.2.03f.</a:t>
            </a:r>
          </a:p>
        </p:txBody>
      </p:sp>
      <p:grpSp>
        <p:nvGrpSpPr>
          <p:cNvPr id="463984" name="Group 112"/>
          <p:cNvGrpSpPr>
            <a:grpSpLocks/>
          </p:cNvGrpSpPr>
          <p:nvPr/>
        </p:nvGrpSpPr>
        <p:grpSpPr bwMode="auto">
          <a:xfrm>
            <a:off x="2373313" y="2924175"/>
            <a:ext cx="5689600" cy="477838"/>
            <a:chOff x="1495" y="1842"/>
            <a:chExt cx="3584" cy="301"/>
          </a:xfrm>
        </p:grpSpPr>
        <p:sp>
          <p:nvSpPr>
            <p:cNvPr id="463985" name="Rectangle 113"/>
            <p:cNvSpPr>
              <a:spLocks noChangeArrowheads="1"/>
            </p:cNvSpPr>
            <p:nvPr/>
          </p:nvSpPr>
          <p:spPr bwMode="auto">
            <a:xfrm>
              <a:off x="1495" y="1842"/>
              <a:ext cx="3584" cy="296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63986" name="Rectangle 114"/>
            <p:cNvSpPr>
              <a:spLocks noChangeArrowheads="1"/>
            </p:cNvSpPr>
            <p:nvPr/>
          </p:nvSpPr>
          <p:spPr bwMode="auto">
            <a:xfrm>
              <a:off x="1783" y="1874"/>
              <a:ext cx="1624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b="0">
                  <a:solidFill>
                    <a:srgbClr val="EEFF4B"/>
                  </a:solidFill>
                  <a:latin typeface="Limon R1" charset="0"/>
                </a:rPr>
                <a:t>esckþItaMg   sBaØa   TWkdI</a:t>
              </a:r>
            </a:p>
          </p:txBody>
        </p:sp>
      </p:grpSp>
      <p:sp>
        <p:nvSpPr>
          <p:cNvPr id="463910" name="Rectangle 38"/>
          <p:cNvSpPr>
            <a:spLocks noChangeArrowheads="1"/>
          </p:cNvSpPr>
          <p:nvPr/>
        </p:nvSpPr>
        <p:spPr bwMode="auto">
          <a:xfrm>
            <a:off x="29448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911" name="Rectangle 39"/>
          <p:cNvSpPr>
            <a:spLocks noChangeArrowheads="1"/>
          </p:cNvSpPr>
          <p:nvPr/>
        </p:nvSpPr>
        <p:spPr bwMode="auto">
          <a:xfrm>
            <a:off x="3859213" y="1552575"/>
            <a:ext cx="127000" cy="3784600"/>
          </a:xfrm>
          <a:prstGeom prst="rect">
            <a:avLst/>
          </a:prstGeom>
          <a:solidFill>
            <a:srgbClr val="F00028"/>
          </a:solidFill>
          <a:ln w="12700">
            <a:solidFill>
              <a:schemeClr val="accent2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912" name="Rectangle 40"/>
          <p:cNvSpPr>
            <a:spLocks noChangeArrowheads="1"/>
          </p:cNvSpPr>
          <p:nvPr/>
        </p:nvSpPr>
        <p:spPr bwMode="auto">
          <a:xfrm>
            <a:off x="47736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915" name="Rectangle 43" descr="Light vertical"/>
          <p:cNvSpPr>
            <a:spLocks noChangeArrowheads="1"/>
          </p:cNvSpPr>
          <p:nvPr/>
        </p:nvSpPr>
        <p:spPr bwMode="auto">
          <a:xfrm>
            <a:off x="56880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916" name="Rectangle 44" descr="Light vertical"/>
          <p:cNvSpPr>
            <a:spLocks noChangeArrowheads="1"/>
          </p:cNvSpPr>
          <p:nvPr/>
        </p:nvSpPr>
        <p:spPr bwMode="auto">
          <a:xfrm>
            <a:off x="66024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917" name="Rectangle 45" descr="Light vertical"/>
          <p:cNvSpPr>
            <a:spLocks noChangeArrowheads="1"/>
          </p:cNvSpPr>
          <p:nvPr/>
        </p:nvSpPr>
        <p:spPr bwMode="auto">
          <a:xfrm>
            <a:off x="75168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913" name="Oval 41"/>
          <p:cNvSpPr>
            <a:spLocks noChangeArrowheads="1"/>
          </p:cNvSpPr>
          <p:nvPr/>
        </p:nvSpPr>
        <p:spPr bwMode="auto">
          <a:xfrm>
            <a:off x="3568700" y="3051175"/>
            <a:ext cx="736600" cy="2027238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3987" name="Group 115"/>
          <p:cNvGrpSpPr>
            <a:grpSpLocks/>
          </p:cNvGrpSpPr>
          <p:nvPr/>
        </p:nvGrpSpPr>
        <p:grpSpPr bwMode="auto">
          <a:xfrm>
            <a:off x="1077913" y="0"/>
            <a:ext cx="4127500" cy="1619250"/>
            <a:chOff x="679" y="0"/>
            <a:chExt cx="2600" cy="1020"/>
          </a:xfrm>
        </p:grpSpPr>
        <p:grpSp>
          <p:nvGrpSpPr>
            <p:cNvPr id="463988" name="Group 116"/>
            <p:cNvGrpSpPr>
              <a:grpSpLocks/>
            </p:cNvGrpSpPr>
            <p:nvPr/>
          </p:nvGrpSpPr>
          <p:grpSpPr bwMode="auto">
            <a:xfrm>
              <a:off x="679" y="410"/>
              <a:ext cx="2600" cy="610"/>
              <a:chOff x="679" y="410"/>
              <a:chExt cx="2600" cy="610"/>
            </a:xfrm>
          </p:grpSpPr>
          <p:sp>
            <p:nvSpPr>
              <p:cNvPr id="463989" name="Rectangle 117"/>
              <p:cNvSpPr>
                <a:spLocks noChangeArrowheads="1"/>
              </p:cNvSpPr>
              <p:nvPr/>
            </p:nvSpPr>
            <p:spPr bwMode="auto">
              <a:xfrm>
                <a:off x="1303" y="418"/>
                <a:ext cx="214" cy="30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200" i="1">
                    <a:solidFill>
                      <a:srgbClr val="EEFF4B"/>
                    </a:solidFill>
                    <a:latin typeface="Limon S1" charset="0"/>
                  </a:rPr>
                  <a:t>m4 </a:t>
                </a:r>
              </a:p>
            </p:txBody>
          </p:sp>
          <p:sp>
            <p:nvSpPr>
              <p:cNvPr id="463990" name="Rectangle 118"/>
              <p:cNvSpPr>
                <a:spLocks noChangeArrowheads="1"/>
              </p:cNvSpPr>
              <p:nvPr/>
            </p:nvSpPr>
            <p:spPr bwMode="auto">
              <a:xfrm>
                <a:off x="2271" y="410"/>
                <a:ext cx="295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EEFF4B"/>
                    </a:solidFill>
                    <a:latin typeface="Limon S1" charset="0"/>
                  </a:rPr>
                  <a:t>s3 </a:t>
                </a:r>
              </a:p>
            </p:txBody>
          </p:sp>
          <p:grpSp>
            <p:nvGrpSpPr>
              <p:cNvPr id="463991" name="Group 119"/>
              <p:cNvGrpSpPr>
                <a:grpSpLocks/>
              </p:cNvGrpSpPr>
              <p:nvPr/>
            </p:nvGrpSpPr>
            <p:grpSpPr bwMode="auto">
              <a:xfrm>
                <a:off x="679" y="666"/>
                <a:ext cx="2600" cy="354"/>
                <a:chOff x="671" y="778"/>
                <a:chExt cx="2600" cy="354"/>
              </a:xfrm>
            </p:grpSpPr>
            <p:sp>
              <p:nvSpPr>
                <p:cNvPr id="463992" name="Rectangle 120"/>
                <p:cNvSpPr>
                  <a:spLocks noChangeArrowheads="1"/>
                </p:cNvSpPr>
                <p:nvPr/>
              </p:nvSpPr>
              <p:spPr bwMode="auto">
                <a:xfrm>
                  <a:off x="671" y="786"/>
                  <a:ext cx="97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b</a:t>
                  </a:r>
                </a:p>
              </p:txBody>
            </p:sp>
            <p:sp>
              <p:nvSpPr>
                <p:cNvPr id="463993" name="Rectangle 121"/>
                <p:cNvSpPr>
                  <a:spLocks noChangeArrowheads="1"/>
                </p:cNvSpPr>
                <p:nvPr/>
              </p:nvSpPr>
              <p:spPr bwMode="auto">
                <a:xfrm>
                  <a:off x="959" y="786"/>
                  <a:ext cx="107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G</a:t>
                  </a:r>
                </a:p>
              </p:txBody>
            </p:sp>
            <p:sp>
              <p:nvSpPr>
                <p:cNvPr id="463994" name="Rectangle 122"/>
                <p:cNvSpPr>
                  <a:spLocks noChangeArrowheads="1"/>
                </p:cNvSpPr>
                <p:nvPr/>
              </p:nvSpPr>
              <p:spPr bwMode="auto">
                <a:xfrm>
                  <a:off x="1247" y="778"/>
                  <a:ext cx="138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y</a:t>
                  </a:r>
                  <a:endParaRPr lang="en-US" sz="2400" b="0">
                    <a:solidFill>
                      <a:srgbClr val="EEFF4B"/>
                    </a:solidFill>
                    <a:latin typeface="" charset="0"/>
                  </a:endParaRPr>
                </a:p>
              </p:txBody>
            </p:sp>
            <p:sp>
              <p:nvSpPr>
                <p:cNvPr id="463995" name="Rectangle 123"/>
                <p:cNvSpPr>
                  <a:spLocks noChangeArrowheads="1"/>
                </p:cNvSpPr>
                <p:nvPr/>
              </p:nvSpPr>
              <p:spPr bwMode="auto">
                <a:xfrm>
                  <a:off x="1503" y="786"/>
                  <a:ext cx="103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m</a:t>
                  </a:r>
                </a:p>
              </p:txBody>
            </p:sp>
            <p:sp>
              <p:nvSpPr>
                <p:cNvPr id="463996" name="Rectangle 124"/>
                <p:cNvSpPr>
                  <a:spLocks noChangeArrowheads="1"/>
                </p:cNvSpPr>
                <p:nvPr/>
              </p:nvSpPr>
              <p:spPr bwMode="auto">
                <a:xfrm>
                  <a:off x="1839" y="786"/>
                  <a:ext cx="138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y</a:t>
                  </a:r>
                </a:p>
              </p:txBody>
            </p:sp>
            <p:sp>
              <p:nvSpPr>
                <p:cNvPr id="463997" name="Rectangle 125"/>
                <p:cNvSpPr>
                  <a:spLocks noChangeArrowheads="1"/>
                </p:cNvSpPr>
                <p:nvPr/>
              </p:nvSpPr>
              <p:spPr bwMode="auto">
                <a:xfrm>
                  <a:off x="2135" y="786"/>
                  <a:ext cx="107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G</a:t>
                  </a:r>
                </a:p>
              </p:txBody>
            </p:sp>
            <p:sp>
              <p:nvSpPr>
                <p:cNvPr id="463998" name="Rectangle 126"/>
                <p:cNvSpPr>
                  <a:spLocks noChangeArrowheads="1"/>
                </p:cNvSpPr>
                <p:nvPr/>
              </p:nvSpPr>
              <p:spPr bwMode="auto">
                <a:xfrm>
                  <a:off x="2399" y="786"/>
                  <a:ext cx="126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sþ</a:t>
                  </a:r>
                </a:p>
              </p:txBody>
            </p:sp>
            <p:sp>
              <p:nvSpPr>
                <p:cNvPr id="463999" name="Rectangle 127"/>
                <p:cNvSpPr>
                  <a:spLocks noChangeArrowheads="1"/>
                </p:cNvSpPr>
                <p:nvPr/>
              </p:nvSpPr>
              <p:spPr bwMode="auto">
                <a:xfrm>
                  <a:off x="2687" y="786"/>
                  <a:ext cx="174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Q</a:t>
                  </a:r>
                </a:p>
              </p:txBody>
            </p:sp>
            <p:sp>
              <p:nvSpPr>
                <p:cNvPr id="464000" name="Rectangle 128"/>
                <p:cNvSpPr>
                  <a:spLocks noChangeArrowheads="1"/>
                </p:cNvSpPr>
                <p:nvPr/>
              </p:nvSpPr>
              <p:spPr bwMode="auto">
                <a:xfrm>
                  <a:off x="2983" y="778"/>
                  <a:ext cx="126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s</a:t>
                  </a:r>
                </a:p>
              </p:txBody>
            </p:sp>
            <p:sp>
              <p:nvSpPr>
                <p:cNvPr id="464001" name="Rectangle 129"/>
                <p:cNvSpPr>
                  <a:spLocks noChangeArrowheads="1"/>
                </p:cNvSpPr>
                <p:nvPr/>
              </p:nvSpPr>
              <p:spPr bwMode="auto">
                <a:xfrm>
                  <a:off x="3271" y="778"/>
                  <a:ext cx="0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 sz="3600" b="0">
                    <a:solidFill>
                      <a:srgbClr val="EEFF4B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464002" name="Rectangle 130"/>
              <p:cNvSpPr>
                <a:spLocks noChangeArrowheads="1"/>
              </p:cNvSpPr>
              <p:nvPr/>
            </p:nvSpPr>
            <p:spPr bwMode="auto">
              <a:xfrm>
                <a:off x="911" y="656"/>
                <a:ext cx="1072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003" name="Rectangle 131"/>
              <p:cNvSpPr>
                <a:spLocks noChangeArrowheads="1"/>
              </p:cNvSpPr>
              <p:nvPr/>
            </p:nvSpPr>
            <p:spPr bwMode="auto">
              <a:xfrm>
                <a:off x="2087" y="658"/>
                <a:ext cx="776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4004" name="Group 132"/>
            <p:cNvGrpSpPr>
              <a:grpSpLocks/>
            </p:cNvGrpSpPr>
            <p:nvPr/>
          </p:nvGrpSpPr>
          <p:grpSpPr bwMode="auto">
            <a:xfrm>
              <a:off x="1864" y="0"/>
              <a:ext cx="455" cy="442"/>
              <a:chOff x="1814" y="109"/>
              <a:chExt cx="455" cy="442"/>
            </a:xfrm>
          </p:grpSpPr>
          <p:sp>
            <p:nvSpPr>
              <p:cNvPr id="464005" name="Text Box 133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44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4000" i="1">
                    <a:solidFill>
                      <a:srgbClr val="EEFF4B"/>
                    </a:solidFill>
                    <a:latin typeface="Limon S1" charset="0"/>
                  </a:rPr>
                  <a:t>7</a:t>
                </a:r>
              </a:p>
            </p:txBody>
          </p:sp>
          <p:sp>
            <p:nvSpPr>
              <p:cNvPr id="464006" name="Line 134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solidFill>
                  <a:srgbClr val="FFFF05"/>
                </a:solidFill>
                <a:round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64007" name="Line 135"/>
            <p:cNvSpPr>
              <a:spLocks noChangeShapeType="1"/>
            </p:cNvSpPr>
            <p:nvPr/>
          </p:nvSpPr>
          <p:spPr bwMode="auto">
            <a:xfrm flipH="1">
              <a:off x="1591" y="327"/>
              <a:ext cx="308" cy="223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008" name="Line 136"/>
            <p:cNvSpPr>
              <a:spLocks noChangeShapeType="1"/>
            </p:cNvSpPr>
            <p:nvPr/>
          </p:nvSpPr>
          <p:spPr bwMode="auto">
            <a:xfrm>
              <a:off x="2142" y="336"/>
              <a:ext cx="233" cy="190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3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3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63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91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80383"/>
            </a:gs>
            <a:gs pos="50000">
              <a:schemeClr val="bg2"/>
            </a:gs>
            <a:gs pos="100000">
              <a:srgbClr val="28038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b="0">
              <a:solidFill>
                <a:srgbClr val="EEFF4B"/>
              </a:solidFill>
              <a:latin typeface="" charset="0"/>
            </a:endParaRPr>
          </a:p>
        </p:txBody>
      </p:sp>
      <p:sp>
        <p:nvSpPr>
          <p:cNvPr id="464899" name="Rectangle 3"/>
          <p:cNvSpPr>
            <a:spLocks noChangeArrowheads="1"/>
          </p:cNvSpPr>
          <p:nvPr/>
        </p:nvSpPr>
        <p:spPr bwMode="auto">
          <a:xfrm>
            <a:off x="4343400" y="1562100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4900" name="Rectangle 4" descr="Light vertical"/>
          <p:cNvSpPr>
            <a:spLocks noChangeArrowheads="1"/>
          </p:cNvSpPr>
          <p:nvPr/>
        </p:nvSpPr>
        <p:spPr bwMode="auto">
          <a:xfrm>
            <a:off x="61452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4901" name="Rectangle 5" descr="Light vertical"/>
          <p:cNvSpPr>
            <a:spLocks noChangeArrowheads="1"/>
          </p:cNvSpPr>
          <p:nvPr/>
        </p:nvSpPr>
        <p:spPr bwMode="auto">
          <a:xfrm>
            <a:off x="70596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4902" name="Rectangle 6"/>
          <p:cNvSpPr>
            <a:spLocks noChangeArrowheads="1"/>
          </p:cNvSpPr>
          <p:nvPr/>
        </p:nvSpPr>
        <p:spPr bwMode="auto">
          <a:xfrm>
            <a:off x="1116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4903" name="Rectangle 7"/>
          <p:cNvSpPr>
            <a:spLocks noChangeArrowheads="1"/>
          </p:cNvSpPr>
          <p:nvPr/>
        </p:nvSpPr>
        <p:spPr bwMode="auto">
          <a:xfrm>
            <a:off x="1573213" y="1552575"/>
            <a:ext cx="127000" cy="3784600"/>
          </a:xfrm>
          <a:prstGeom prst="rect">
            <a:avLst/>
          </a:prstGeom>
          <a:solidFill>
            <a:srgbClr val="EE0B1B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4904" name="Rectangle 8"/>
          <p:cNvSpPr>
            <a:spLocks noChangeArrowheads="1"/>
          </p:cNvSpPr>
          <p:nvPr/>
        </p:nvSpPr>
        <p:spPr bwMode="auto">
          <a:xfrm>
            <a:off x="2487613" y="1552575"/>
            <a:ext cx="127000" cy="3784600"/>
          </a:xfrm>
          <a:prstGeom prst="rect">
            <a:avLst/>
          </a:prstGeom>
          <a:solidFill>
            <a:srgbClr val="EE0B1B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4905" name="Rectangle 9"/>
          <p:cNvSpPr>
            <a:spLocks noChangeArrowheads="1"/>
          </p:cNvSpPr>
          <p:nvPr/>
        </p:nvSpPr>
        <p:spPr bwMode="auto">
          <a:xfrm>
            <a:off x="3402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4906" name="Rectangle 10"/>
          <p:cNvSpPr>
            <a:spLocks noChangeArrowheads="1"/>
          </p:cNvSpPr>
          <p:nvPr/>
        </p:nvSpPr>
        <p:spPr bwMode="auto">
          <a:xfrm>
            <a:off x="52308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4907" name="Rectangle 11"/>
          <p:cNvSpPr>
            <a:spLocks noChangeArrowheads="1"/>
          </p:cNvSpPr>
          <p:nvPr/>
        </p:nvSpPr>
        <p:spPr bwMode="auto">
          <a:xfrm>
            <a:off x="1458913" y="2009775"/>
            <a:ext cx="6731000" cy="4699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4908" name="Rectangle 12"/>
          <p:cNvSpPr>
            <a:spLocks noChangeArrowheads="1"/>
          </p:cNvSpPr>
          <p:nvPr/>
        </p:nvSpPr>
        <p:spPr bwMode="auto">
          <a:xfrm>
            <a:off x="3744913" y="3838575"/>
            <a:ext cx="4330700" cy="4699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4910" name="Rectangle 14"/>
          <p:cNvSpPr>
            <a:spLocks noChangeArrowheads="1"/>
          </p:cNvSpPr>
          <p:nvPr/>
        </p:nvSpPr>
        <p:spPr bwMode="auto">
          <a:xfrm>
            <a:off x="2284413" y="2073275"/>
            <a:ext cx="2635250" cy="4270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800" b="0">
                <a:solidFill>
                  <a:srgbClr val="EEFF4B"/>
                </a:solidFill>
                <a:latin typeface="Limon R1" charset="0"/>
              </a:rPr>
              <a:t>esckþItaMgsBaØa elakG½R)ahaM</a:t>
            </a:r>
          </a:p>
        </p:txBody>
      </p:sp>
      <p:sp>
        <p:nvSpPr>
          <p:cNvPr id="464912" name="Rectangle 16"/>
          <p:cNvSpPr>
            <a:spLocks noChangeArrowheads="1"/>
          </p:cNvSpPr>
          <p:nvPr/>
        </p:nvSpPr>
        <p:spPr bwMode="auto">
          <a:xfrm>
            <a:off x="4100513" y="3876675"/>
            <a:ext cx="2511425" cy="4270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800" b="0">
                <a:solidFill>
                  <a:srgbClr val="EEFF4B"/>
                </a:solidFill>
                <a:latin typeface="Limon R1" charset="0"/>
              </a:rPr>
              <a:t>esckþItaMgsBaØa esþcdavID </a:t>
            </a:r>
          </a:p>
        </p:txBody>
      </p:sp>
      <p:grpSp>
        <p:nvGrpSpPr>
          <p:cNvPr id="464913" name="Group 17"/>
          <p:cNvGrpSpPr>
            <a:grpSpLocks/>
          </p:cNvGrpSpPr>
          <p:nvPr/>
        </p:nvGrpSpPr>
        <p:grpSpPr bwMode="auto">
          <a:xfrm>
            <a:off x="3770313" y="4752975"/>
            <a:ext cx="4406900" cy="469900"/>
            <a:chOff x="2375" y="2994"/>
            <a:chExt cx="2776" cy="296"/>
          </a:xfrm>
        </p:grpSpPr>
        <p:sp>
          <p:nvSpPr>
            <p:cNvPr id="464914" name="Rectangle 18"/>
            <p:cNvSpPr>
              <a:spLocks noChangeArrowheads="1"/>
            </p:cNvSpPr>
            <p:nvPr/>
          </p:nvSpPr>
          <p:spPr bwMode="auto">
            <a:xfrm>
              <a:off x="2375" y="2994"/>
              <a:ext cx="2776" cy="296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64915" name="Rectangle 19"/>
            <p:cNvSpPr>
              <a:spLocks noChangeArrowheads="1"/>
            </p:cNvSpPr>
            <p:nvPr/>
          </p:nvSpPr>
          <p:spPr bwMode="auto">
            <a:xfrm>
              <a:off x="3141" y="3018"/>
              <a:ext cx="1285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b="0">
                  <a:solidFill>
                    <a:srgbClr val="EEFF4B"/>
                  </a:solidFill>
                  <a:latin typeface="Limon R1" charset="0"/>
                </a:rPr>
                <a:t>esc kþI taMg sBaØa fIµ</a:t>
              </a:r>
            </a:p>
          </p:txBody>
        </p:sp>
      </p:grpSp>
      <p:sp>
        <p:nvSpPr>
          <p:cNvPr id="464931" name="Text Box 35"/>
          <p:cNvSpPr txBox="1">
            <a:spLocks noChangeArrowheads="1"/>
          </p:cNvSpPr>
          <p:nvPr/>
        </p:nvSpPr>
        <p:spPr bwMode="auto">
          <a:xfrm>
            <a:off x="5054600" y="812800"/>
            <a:ext cx="685800" cy="8239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0">
                <a:solidFill>
                  <a:srgbClr val="D83104"/>
                </a:solidFill>
                <a:latin typeface="Limon R1" charset="0"/>
              </a:rPr>
              <a:t>y</a:t>
            </a:r>
          </a:p>
        </p:txBody>
      </p:sp>
      <p:sp>
        <p:nvSpPr>
          <p:cNvPr id="464932" name="Text Box 36"/>
          <p:cNvSpPr txBox="1">
            <a:spLocks noChangeArrowheads="1"/>
          </p:cNvSpPr>
          <p:nvPr/>
        </p:nvSpPr>
        <p:spPr bwMode="auto">
          <a:xfrm>
            <a:off x="469900" y="5626100"/>
            <a:ext cx="8407400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EEFF4B"/>
                </a:solidFill>
                <a:latin typeface="Limon S1" charset="0"/>
              </a:rPr>
              <a:t>reboberobcM kalRbvtþirbs;RBHKm&lt;IrtamtMdab;</a:t>
            </a:r>
          </a:p>
        </p:txBody>
      </p:sp>
      <p:sp>
        <p:nvSpPr>
          <p:cNvPr id="464933" name="Rectangle 37"/>
          <p:cNvSpPr>
            <a:spLocks noChangeArrowheads="1"/>
          </p:cNvSpPr>
          <p:nvPr/>
        </p:nvSpPr>
        <p:spPr bwMode="auto">
          <a:xfrm>
            <a:off x="20304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464943" name="Group 47"/>
          <p:cNvGrpSpPr>
            <a:grpSpLocks/>
          </p:cNvGrpSpPr>
          <p:nvPr/>
        </p:nvGrpSpPr>
        <p:grpSpPr bwMode="auto">
          <a:xfrm>
            <a:off x="6099175" y="506413"/>
            <a:ext cx="274638" cy="1671637"/>
            <a:chOff x="3490" y="251"/>
            <a:chExt cx="173" cy="1053"/>
          </a:xfrm>
        </p:grpSpPr>
        <p:sp>
          <p:nvSpPr>
            <p:cNvPr id="464944" name="Rectangle 48"/>
            <p:cNvSpPr>
              <a:spLocks noChangeArrowheads="1"/>
            </p:cNvSpPr>
            <p:nvPr/>
          </p:nvSpPr>
          <p:spPr bwMode="auto">
            <a:xfrm rot="16200000">
              <a:off x="3252" y="489"/>
              <a:ext cx="650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35FFD0"/>
                  </a:solidFill>
                  <a:latin typeface="Limon S1" charset="0"/>
                </a:rPr>
                <a:t>karyagmkCaelIkTI2</a:t>
              </a:r>
            </a:p>
          </p:txBody>
        </p:sp>
        <p:sp>
          <p:nvSpPr>
            <p:cNvPr id="464945" name="Rectangle 49"/>
            <p:cNvSpPr>
              <a:spLocks noChangeArrowheads="1"/>
            </p:cNvSpPr>
            <p:nvPr/>
          </p:nvSpPr>
          <p:spPr bwMode="auto">
            <a:xfrm rot="16200000">
              <a:off x="3395" y="1104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3600" b="0">
                <a:solidFill>
                  <a:srgbClr val="35FFD0"/>
                </a:solidFill>
              </a:endParaRPr>
            </a:p>
          </p:txBody>
        </p:sp>
      </p:grpSp>
      <p:grpSp>
        <p:nvGrpSpPr>
          <p:cNvPr id="464946" name="Group 50"/>
          <p:cNvGrpSpPr>
            <a:grpSpLocks/>
          </p:cNvGrpSpPr>
          <p:nvPr/>
        </p:nvGrpSpPr>
        <p:grpSpPr bwMode="auto">
          <a:xfrm>
            <a:off x="5513388" y="520700"/>
            <a:ext cx="412750" cy="1576388"/>
            <a:chOff x="4321" y="287"/>
            <a:chExt cx="260" cy="993"/>
          </a:xfrm>
        </p:grpSpPr>
        <p:sp>
          <p:nvSpPr>
            <p:cNvPr id="464947" name="Rectangle 51"/>
            <p:cNvSpPr>
              <a:spLocks noChangeArrowheads="1"/>
            </p:cNvSpPr>
            <p:nvPr/>
          </p:nvSpPr>
          <p:spPr bwMode="auto">
            <a:xfrm rot="16200000">
              <a:off x="4130" y="478"/>
              <a:ext cx="641" cy="26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>
                  <a:solidFill>
                    <a:srgbClr val="F6FF4B"/>
                  </a:solidFill>
                  <a:latin typeface="Limon S1" charset="0"/>
                </a:rPr>
                <a:t>karbriePaKGaharkar </a:t>
              </a:r>
            </a:p>
            <a:p>
              <a:pPr>
                <a:lnSpc>
                  <a:spcPct val="75000"/>
                </a:lnSpc>
              </a:pPr>
              <a:r>
                <a:rPr lang="en-US">
                  <a:solidFill>
                    <a:srgbClr val="F6FF4B"/>
                  </a:solidFill>
                  <a:latin typeface="Limon S1" charset="0"/>
                </a:rPr>
                <a:t> rbs;kUnecom</a:t>
              </a:r>
            </a:p>
          </p:txBody>
        </p:sp>
        <p:sp>
          <p:nvSpPr>
            <p:cNvPr id="464948" name="Rectangle 52"/>
            <p:cNvSpPr>
              <a:spLocks noChangeArrowheads="1"/>
            </p:cNvSpPr>
            <p:nvPr/>
          </p:nvSpPr>
          <p:spPr bwMode="auto">
            <a:xfrm rot="16200000">
              <a:off x="4270" y="1107"/>
              <a:ext cx="346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3600" b="0">
                <a:solidFill>
                  <a:schemeClr val="tx1"/>
                </a:solidFill>
              </a:endParaRPr>
            </a:p>
          </p:txBody>
        </p:sp>
      </p:grpSp>
      <p:sp>
        <p:nvSpPr>
          <p:cNvPr id="464949" name="Rectangle 53"/>
          <p:cNvSpPr>
            <a:spLocks noChangeArrowheads="1"/>
          </p:cNvSpPr>
          <p:nvPr/>
        </p:nvSpPr>
        <p:spPr bwMode="auto">
          <a:xfrm rot="16200000">
            <a:off x="7073901" y="1120775"/>
            <a:ext cx="850900" cy="2444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EEFF4B"/>
                </a:solidFill>
              </a:rPr>
              <a:t> </a:t>
            </a:r>
            <a:r>
              <a:rPr lang="en-US" sz="1600">
                <a:solidFill>
                  <a:srgbClr val="EEFF4B"/>
                </a:solidFill>
                <a:latin typeface="Limon S1" charset="0"/>
              </a:rPr>
              <a:t>épÞemXfµI/  EpndIfµI</a:t>
            </a:r>
          </a:p>
        </p:txBody>
      </p:sp>
      <p:grpSp>
        <p:nvGrpSpPr>
          <p:cNvPr id="464953" name="Group 57"/>
          <p:cNvGrpSpPr>
            <a:grpSpLocks/>
          </p:cNvGrpSpPr>
          <p:nvPr/>
        </p:nvGrpSpPr>
        <p:grpSpPr bwMode="auto">
          <a:xfrm>
            <a:off x="6946900" y="506413"/>
            <a:ext cx="384175" cy="1577975"/>
            <a:chOff x="4317" y="-2515"/>
            <a:chExt cx="332" cy="5272"/>
          </a:xfrm>
        </p:grpSpPr>
        <p:sp>
          <p:nvSpPr>
            <p:cNvPr id="464954" name="Rectangle 58"/>
            <p:cNvSpPr>
              <a:spLocks noChangeArrowheads="1"/>
            </p:cNvSpPr>
            <p:nvPr/>
          </p:nvSpPr>
          <p:spPr bwMode="auto">
            <a:xfrm rot="16200000">
              <a:off x="2780" y="-978"/>
              <a:ext cx="3405" cy="3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>
                  <a:solidFill>
                    <a:srgbClr val="FB4619"/>
                  </a:solidFill>
                  <a:latin typeface="Limon S1" charset="0"/>
                </a:rPr>
                <a:t> esckþICMnuMCMrH</a:t>
              </a:r>
            </a:p>
            <a:p>
              <a:pPr>
                <a:lnSpc>
                  <a:spcPct val="70000"/>
                </a:lnSpc>
              </a:pPr>
              <a:r>
                <a:rPr lang="en-US">
                  <a:solidFill>
                    <a:srgbClr val="FB4619"/>
                  </a:solidFill>
                  <a:latin typeface="Limon S1" charset="0"/>
                </a:rPr>
                <a:t> enAelIblø½gsy:agFM </a:t>
              </a:r>
            </a:p>
          </p:txBody>
        </p:sp>
        <p:sp>
          <p:nvSpPr>
            <p:cNvPr id="464955" name="Rectangle 59"/>
            <p:cNvSpPr>
              <a:spLocks noChangeArrowheads="1"/>
            </p:cNvSpPr>
            <p:nvPr/>
          </p:nvSpPr>
          <p:spPr bwMode="auto">
            <a:xfrm rot="16200000">
              <a:off x="3521" y="1840"/>
              <a:ext cx="1835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3600" b="0">
                <a:solidFill>
                  <a:srgbClr val="FA4E19"/>
                </a:solidFill>
              </a:endParaRPr>
            </a:p>
          </p:txBody>
        </p:sp>
      </p:grpSp>
      <p:sp>
        <p:nvSpPr>
          <p:cNvPr id="464996" name="Text Box 10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464998" name="Group 102"/>
          <p:cNvGrpSpPr>
            <a:grpSpLocks/>
          </p:cNvGrpSpPr>
          <p:nvPr/>
        </p:nvGrpSpPr>
        <p:grpSpPr bwMode="auto">
          <a:xfrm>
            <a:off x="6459538" y="501650"/>
            <a:ext cx="488950" cy="1758950"/>
            <a:chOff x="4320" y="-2822"/>
            <a:chExt cx="421" cy="5876"/>
          </a:xfrm>
        </p:grpSpPr>
        <p:sp>
          <p:nvSpPr>
            <p:cNvPr id="464999" name="Rectangle 103"/>
            <p:cNvSpPr>
              <a:spLocks noChangeArrowheads="1"/>
            </p:cNvSpPr>
            <p:nvPr/>
          </p:nvSpPr>
          <p:spPr bwMode="auto">
            <a:xfrm rot="16200000">
              <a:off x="2667" y="-1169"/>
              <a:ext cx="3728" cy="42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FFFFFF"/>
                  </a:solidFill>
                </a:rPr>
                <a:t> </a:t>
              </a:r>
              <a:r>
                <a:rPr lang="en-US" sz="1600">
                  <a:solidFill>
                    <a:srgbClr val="FFFFFF"/>
                  </a:solidFill>
                  <a:latin typeface="Limon S1" charset="0"/>
                </a:rPr>
                <a:t>karRKgraCü enAelI EpndI</a:t>
              </a:r>
              <a:endParaRPr lang="en-US" sz="1200">
                <a:solidFill>
                  <a:srgbClr val="FFFFFF"/>
                </a:solidFill>
              </a:endParaRPr>
            </a:p>
            <a:p>
              <a:r>
                <a:rPr lang="en-US" sz="1200">
                  <a:solidFill>
                    <a:srgbClr val="FFFFFF"/>
                  </a:solidFill>
                </a:rPr>
                <a:t> </a:t>
              </a:r>
              <a:r>
                <a:rPr lang="en-US" sz="1600">
                  <a:solidFill>
                    <a:srgbClr val="FFFFFF"/>
                  </a:solidFill>
                  <a:latin typeface="Limon S1" charset="0"/>
                </a:rPr>
                <a:t>rbs;RBHRKIsÞ</a:t>
              </a:r>
              <a:r>
                <a:rPr lang="en-US" sz="120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465000" name="Rectangle 104"/>
            <p:cNvSpPr>
              <a:spLocks noChangeArrowheads="1"/>
            </p:cNvSpPr>
            <p:nvPr/>
          </p:nvSpPr>
          <p:spPr bwMode="auto">
            <a:xfrm rot="16200000">
              <a:off x="3376" y="1991"/>
              <a:ext cx="2127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3600" b="0">
                <a:solidFill>
                  <a:srgbClr val="FFFFFF"/>
                </a:solidFill>
              </a:endParaRPr>
            </a:p>
          </p:txBody>
        </p:sp>
      </p:grpSp>
      <p:sp>
        <p:nvSpPr>
          <p:cNvPr id="465005" name="Rectangle 10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79</a:t>
            </a:r>
          </a:p>
        </p:txBody>
      </p:sp>
      <p:sp>
        <p:nvSpPr>
          <p:cNvPr id="465006" name="Text Box 110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465007" name="Rectangle 111"/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7.2.03f.</a:t>
            </a:r>
          </a:p>
        </p:txBody>
      </p:sp>
      <p:grpSp>
        <p:nvGrpSpPr>
          <p:cNvPr id="465008" name="Group 112"/>
          <p:cNvGrpSpPr>
            <a:grpSpLocks/>
          </p:cNvGrpSpPr>
          <p:nvPr/>
        </p:nvGrpSpPr>
        <p:grpSpPr bwMode="auto">
          <a:xfrm>
            <a:off x="2373313" y="2924175"/>
            <a:ext cx="5689600" cy="477838"/>
            <a:chOff x="1495" y="1842"/>
            <a:chExt cx="3584" cy="301"/>
          </a:xfrm>
        </p:grpSpPr>
        <p:sp>
          <p:nvSpPr>
            <p:cNvPr id="465009" name="Rectangle 113"/>
            <p:cNvSpPr>
              <a:spLocks noChangeArrowheads="1"/>
            </p:cNvSpPr>
            <p:nvPr/>
          </p:nvSpPr>
          <p:spPr bwMode="auto">
            <a:xfrm>
              <a:off x="1495" y="1842"/>
              <a:ext cx="3584" cy="296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65010" name="Rectangle 114"/>
            <p:cNvSpPr>
              <a:spLocks noChangeArrowheads="1"/>
            </p:cNvSpPr>
            <p:nvPr/>
          </p:nvSpPr>
          <p:spPr bwMode="auto">
            <a:xfrm>
              <a:off x="1783" y="1874"/>
              <a:ext cx="1624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b="0">
                  <a:solidFill>
                    <a:srgbClr val="EEFF4B"/>
                  </a:solidFill>
                  <a:latin typeface="Limon R1" charset="0"/>
                </a:rPr>
                <a:t>esckþItaMg   sBaØa   TWkdI</a:t>
              </a:r>
            </a:p>
          </p:txBody>
        </p:sp>
      </p:grpSp>
      <p:sp>
        <p:nvSpPr>
          <p:cNvPr id="464934" name="Rectangle 38"/>
          <p:cNvSpPr>
            <a:spLocks noChangeArrowheads="1"/>
          </p:cNvSpPr>
          <p:nvPr/>
        </p:nvSpPr>
        <p:spPr bwMode="auto">
          <a:xfrm>
            <a:off x="29448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4935" name="Rectangle 39"/>
          <p:cNvSpPr>
            <a:spLocks noChangeArrowheads="1"/>
          </p:cNvSpPr>
          <p:nvPr/>
        </p:nvSpPr>
        <p:spPr bwMode="auto">
          <a:xfrm>
            <a:off x="3859213" y="1552575"/>
            <a:ext cx="127000" cy="3784600"/>
          </a:xfrm>
          <a:prstGeom prst="rect">
            <a:avLst/>
          </a:prstGeom>
          <a:solidFill>
            <a:srgbClr val="F00028"/>
          </a:solidFill>
          <a:ln w="12700">
            <a:solidFill>
              <a:schemeClr val="accent2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4936" name="Rectangle 40"/>
          <p:cNvSpPr>
            <a:spLocks noChangeArrowheads="1"/>
          </p:cNvSpPr>
          <p:nvPr/>
        </p:nvSpPr>
        <p:spPr bwMode="auto">
          <a:xfrm>
            <a:off x="47736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4939" name="Rectangle 43" descr="Light vertical"/>
          <p:cNvSpPr>
            <a:spLocks noChangeArrowheads="1"/>
          </p:cNvSpPr>
          <p:nvPr/>
        </p:nvSpPr>
        <p:spPr bwMode="auto">
          <a:xfrm>
            <a:off x="56880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4940" name="Rectangle 44" descr="Light vertical"/>
          <p:cNvSpPr>
            <a:spLocks noChangeArrowheads="1"/>
          </p:cNvSpPr>
          <p:nvPr/>
        </p:nvSpPr>
        <p:spPr bwMode="auto">
          <a:xfrm>
            <a:off x="66024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4941" name="Rectangle 45" descr="Light vertical"/>
          <p:cNvSpPr>
            <a:spLocks noChangeArrowheads="1"/>
          </p:cNvSpPr>
          <p:nvPr/>
        </p:nvSpPr>
        <p:spPr bwMode="auto">
          <a:xfrm>
            <a:off x="75168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4937" name="Oval 41"/>
          <p:cNvSpPr>
            <a:spLocks noChangeArrowheads="1"/>
          </p:cNvSpPr>
          <p:nvPr/>
        </p:nvSpPr>
        <p:spPr bwMode="auto">
          <a:xfrm>
            <a:off x="3533775" y="3994150"/>
            <a:ext cx="736600" cy="2027238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5011" name="Group 115"/>
          <p:cNvGrpSpPr>
            <a:grpSpLocks/>
          </p:cNvGrpSpPr>
          <p:nvPr/>
        </p:nvGrpSpPr>
        <p:grpSpPr bwMode="auto">
          <a:xfrm>
            <a:off x="1077913" y="0"/>
            <a:ext cx="4127500" cy="1619250"/>
            <a:chOff x="679" y="0"/>
            <a:chExt cx="2600" cy="1020"/>
          </a:xfrm>
        </p:grpSpPr>
        <p:grpSp>
          <p:nvGrpSpPr>
            <p:cNvPr id="465012" name="Group 116"/>
            <p:cNvGrpSpPr>
              <a:grpSpLocks/>
            </p:cNvGrpSpPr>
            <p:nvPr/>
          </p:nvGrpSpPr>
          <p:grpSpPr bwMode="auto">
            <a:xfrm>
              <a:off x="679" y="410"/>
              <a:ext cx="2600" cy="610"/>
              <a:chOff x="679" y="410"/>
              <a:chExt cx="2600" cy="610"/>
            </a:xfrm>
          </p:grpSpPr>
          <p:sp>
            <p:nvSpPr>
              <p:cNvPr id="465013" name="Rectangle 117"/>
              <p:cNvSpPr>
                <a:spLocks noChangeArrowheads="1"/>
              </p:cNvSpPr>
              <p:nvPr/>
            </p:nvSpPr>
            <p:spPr bwMode="auto">
              <a:xfrm>
                <a:off x="1303" y="418"/>
                <a:ext cx="214" cy="30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200" i="1">
                    <a:solidFill>
                      <a:srgbClr val="EEFF4B"/>
                    </a:solidFill>
                    <a:latin typeface="Limon S1" charset="0"/>
                  </a:rPr>
                  <a:t>m 4</a:t>
                </a:r>
              </a:p>
            </p:txBody>
          </p:sp>
          <p:sp>
            <p:nvSpPr>
              <p:cNvPr id="465014" name="Rectangle 118"/>
              <p:cNvSpPr>
                <a:spLocks noChangeArrowheads="1"/>
              </p:cNvSpPr>
              <p:nvPr/>
            </p:nvSpPr>
            <p:spPr bwMode="auto">
              <a:xfrm>
                <a:off x="2271" y="410"/>
                <a:ext cx="295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EEFF4B"/>
                    </a:solidFill>
                    <a:latin typeface="Limon S1" charset="0"/>
                  </a:rPr>
                  <a:t>s3 </a:t>
                </a:r>
              </a:p>
            </p:txBody>
          </p:sp>
          <p:grpSp>
            <p:nvGrpSpPr>
              <p:cNvPr id="465015" name="Group 119"/>
              <p:cNvGrpSpPr>
                <a:grpSpLocks/>
              </p:cNvGrpSpPr>
              <p:nvPr/>
            </p:nvGrpSpPr>
            <p:grpSpPr bwMode="auto">
              <a:xfrm>
                <a:off x="679" y="666"/>
                <a:ext cx="2600" cy="354"/>
                <a:chOff x="671" y="778"/>
                <a:chExt cx="2600" cy="354"/>
              </a:xfrm>
            </p:grpSpPr>
            <p:sp>
              <p:nvSpPr>
                <p:cNvPr id="465016" name="Rectangle 120"/>
                <p:cNvSpPr>
                  <a:spLocks noChangeArrowheads="1"/>
                </p:cNvSpPr>
                <p:nvPr/>
              </p:nvSpPr>
              <p:spPr bwMode="auto">
                <a:xfrm>
                  <a:off x="671" y="786"/>
                  <a:ext cx="97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b</a:t>
                  </a:r>
                </a:p>
              </p:txBody>
            </p:sp>
            <p:sp>
              <p:nvSpPr>
                <p:cNvPr id="465017" name="Rectangle 121"/>
                <p:cNvSpPr>
                  <a:spLocks noChangeArrowheads="1"/>
                </p:cNvSpPr>
                <p:nvPr/>
              </p:nvSpPr>
              <p:spPr bwMode="auto">
                <a:xfrm>
                  <a:off x="959" y="786"/>
                  <a:ext cx="107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G</a:t>
                  </a:r>
                </a:p>
              </p:txBody>
            </p:sp>
            <p:sp>
              <p:nvSpPr>
                <p:cNvPr id="465018" name="Rectangle 122"/>
                <p:cNvSpPr>
                  <a:spLocks noChangeArrowheads="1"/>
                </p:cNvSpPr>
                <p:nvPr/>
              </p:nvSpPr>
              <p:spPr bwMode="auto">
                <a:xfrm>
                  <a:off x="1247" y="778"/>
                  <a:ext cx="138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y</a:t>
                  </a:r>
                  <a:endParaRPr lang="en-US" sz="2400" b="0">
                    <a:solidFill>
                      <a:srgbClr val="EEFF4B"/>
                    </a:solidFill>
                    <a:latin typeface="" charset="0"/>
                  </a:endParaRPr>
                </a:p>
              </p:txBody>
            </p:sp>
            <p:sp>
              <p:nvSpPr>
                <p:cNvPr id="465019" name="Rectangle 123"/>
                <p:cNvSpPr>
                  <a:spLocks noChangeArrowheads="1"/>
                </p:cNvSpPr>
                <p:nvPr/>
              </p:nvSpPr>
              <p:spPr bwMode="auto">
                <a:xfrm>
                  <a:off x="1503" y="786"/>
                  <a:ext cx="103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m</a:t>
                  </a:r>
                </a:p>
              </p:txBody>
            </p:sp>
            <p:sp>
              <p:nvSpPr>
                <p:cNvPr id="465020" name="Rectangle 124"/>
                <p:cNvSpPr>
                  <a:spLocks noChangeArrowheads="1"/>
                </p:cNvSpPr>
                <p:nvPr/>
              </p:nvSpPr>
              <p:spPr bwMode="auto">
                <a:xfrm>
                  <a:off x="1839" y="786"/>
                  <a:ext cx="138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y</a:t>
                  </a:r>
                </a:p>
              </p:txBody>
            </p:sp>
            <p:sp>
              <p:nvSpPr>
                <p:cNvPr id="465021" name="Rectangle 125"/>
                <p:cNvSpPr>
                  <a:spLocks noChangeArrowheads="1"/>
                </p:cNvSpPr>
                <p:nvPr/>
              </p:nvSpPr>
              <p:spPr bwMode="auto">
                <a:xfrm>
                  <a:off x="2135" y="786"/>
                  <a:ext cx="107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G</a:t>
                  </a:r>
                </a:p>
              </p:txBody>
            </p:sp>
            <p:sp>
              <p:nvSpPr>
                <p:cNvPr id="465022" name="Rectangle 126"/>
                <p:cNvSpPr>
                  <a:spLocks noChangeArrowheads="1"/>
                </p:cNvSpPr>
                <p:nvPr/>
              </p:nvSpPr>
              <p:spPr bwMode="auto">
                <a:xfrm>
                  <a:off x="2399" y="786"/>
                  <a:ext cx="126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sþ</a:t>
                  </a:r>
                </a:p>
              </p:txBody>
            </p:sp>
            <p:sp>
              <p:nvSpPr>
                <p:cNvPr id="465023" name="Rectangle 127"/>
                <p:cNvSpPr>
                  <a:spLocks noChangeArrowheads="1"/>
                </p:cNvSpPr>
                <p:nvPr/>
              </p:nvSpPr>
              <p:spPr bwMode="auto">
                <a:xfrm>
                  <a:off x="2687" y="786"/>
                  <a:ext cx="174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Q</a:t>
                  </a:r>
                </a:p>
              </p:txBody>
            </p:sp>
            <p:sp>
              <p:nvSpPr>
                <p:cNvPr id="465024" name="Rectangle 128"/>
                <p:cNvSpPr>
                  <a:spLocks noChangeArrowheads="1"/>
                </p:cNvSpPr>
                <p:nvPr/>
              </p:nvSpPr>
              <p:spPr bwMode="auto">
                <a:xfrm>
                  <a:off x="2983" y="778"/>
                  <a:ext cx="126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s</a:t>
                  </a:r>
                </a:p>
              </p:txBody>
            </p:sp>
            <p:sp>
              <p:nvSpPr>
                <p:cNvPr id="465025" name="Rectangle 129"/>
                <p:cNvSpPr>
                  <a:spLocks noChangeArrowheads="1"/>
                </p:cNvSpPr>
                <p:nvPr/>
              </p:nvSpPr>
              <p:spPr bwMode="auto">
                <a:xfrm>
                  <a:off x="3271" y="778"/>
                  <a:ext cx="0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 sz="3600" b="0">
                    <a:solidFill>
                      <a:srgbClr val="EEFF4B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465026" name="Rectangle 130"/>
              <p:cNvSpPr>
                <a:spLocks noChangeArrowheads="1"/>
              </p:cNvSpPr>
              <p:nvPr/>
            </p:nvSpPr>
            <p:spPr bwMode="auto">
              <a:xfrm>
                <a:off x="911" y="656"/>
                <a:ext cx="1072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027" name="Rectangle 131"/>
              <p:cNvSpPr>
                <a:spLocks noChangeArrowheads="1"/>
              </p:cNvSpPr>
              <p:nvPr/>
            </p:nvSpPr>
            <p:spPr bwMode="auto">
              <a:xfrm>
                <a:off x="2087" y="658"/>
                <a:ext cx="776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5028" name="Group 132"/>
            <p:cNvGrpSpPr>
              <a:grpSpLocks/>
            </p:cNvGrpSpPr>
            <p:nvPr/>
          </p:nvGrpSpPr>
          <p:grpSpPr bwMode="auto">
            <a:xfrm>
              <a:off x="1864" y="0"/>
              <a:ext cx="455" cy="442"/>
              <a:chOff x="1814" y="109"/>
              <a:chExt cx="455" cy="442"/>
            </a:xfrm>
          </p:grpSpPr>
          <p:sp>
            <p:nvSpPr>
              <p:cNvPr id="465029" name="Text Box 133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44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4000" i="1">
                    <a:solidFill>
                      <a:srgbClr val="EEFF4B"/>
                    </a:solidFill>
                    <a:latin typeface="Limon S1" charset="0"/>
                  </a:rPr>
                  <a:t>7</a:t>
                </a:r>
              </a:p>
            </p:txBody>
          </p:sp>
          <p:sp>
            <p:nvSpPr>
              <p:cNvPr id="465030" name="Line 134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solidFill>
                  <a:srgbClr val="FFFF05"/>
                </a:solidFill>
                <a:round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65031" name="Line 135"/>
            <p:cNvSpPr>
              <a:spLocks noChangeShapeType="1"/>
            </p:cNvSpPr>
            <p:nvPr/>
          </p:nvSpPr>
          <p:spPr bwMode="auto">
            <a:xfrm flipH="1">
              <a:off x="1591" y="327"/>
              <a:ext cx="308" cy="223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5032" name="Line 136"/>
            <p:cNvSpPr>
              <a:spLocks noChangeShapeType="1"/>
            </p:cNvSpPr>
            <p:nvPr/>
          </p:nvSpPr>
          <p:spPr bwMode="auto">
            <a:xfrm>
              <a:off x="2142" y="336"/>
              <a:ext cx="233" cy="190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5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64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9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81373" name="Group 12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1374" name="Oval 12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1375" name="Oval 12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1376" name="Oval 12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1377" name="Oval 12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81251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55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98" name="Line 50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99" name="Line 51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0" name="Line 52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1" name="Line 53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2" name="Line 54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5" name="Rectangle 57"/>
          <p:cNvSpPr>
            <a:spLocks noChangeArrowheads="1"/>
          </p:cNvSpPr>
          <p:nvPr/>
        </p:nvSpPr>
        <p:spPr bwMode="auto">
          <a:xfrm>
            <a:off x="0" y="5724525"/>
            <a:ext cx="8408988" cy="820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pøÚvrukçCati én kareFVIdMeNIrrbs;RBHeys</a:t>
            </a:r>
            <a:r>
              <a:rPr lang="ja-JP" alt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‘</a:t>
            </a:r>
            <a:r>
              <a:rPr 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Uv&gt;&gt;&gt;</a:t>
            </a:r>
            <a:endParaRPr lang="en-US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1352" name="AutoShape 104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3" name="Rectangle 105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4" name="Line 106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5" name="Line 107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6" name="Line 108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7" name="Line 109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8" name="Line 110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60" name="Rectangle 112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61" name="Line 113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62" name="Line 114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63" name="Rectangle 115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64" name="Rectangle 116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66" name="Text Box 118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1370" name="Rectangle 122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  <a:endParaRPr lang="en-US" sz="8800" b="0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181378" name="Rectangle 1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181380" name="Text Box 132"/>
          <p:cNvSpPr txBox="1">
            <a:spLocks noChangeArrowheads="1"/>
          </p:cNvSpPr>
          <p:nvPr/>
        </p:nvSpPr>
        <p:spPr bwMode="auto">
          <a:xfrm>
            <a:off x="1801813" y="23813"/>
            <a:ext cx="5957887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kic©kar 17³ 16-34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81381" name="Text Box 133"/>
          <p:cNvSpPr txBox="1">
            <a:spLocks noChangeArrowheads="1"/>
          </p:cNvSpPr>
          <p:nvPr/>
        </p:nvSpPr>
        <p:spPr bwMode="auto">
          <a:xfrm>
            <a:off x="8585200" y="6419850"/>
            <a:ext cx="298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1</a:t>
            </a:r>
          </a:p>
        </p:txBody>
      </p:sp>
      <p:sp>
        <p:nvSpPr>
          <p:cNvPr id="181383" name="AutoShape 135"/>
          <p:cNvSpPr>
            <a:spLocks noChangeArrowheads="1"/>
          </p:cNvSpPr>
          <p:nvPr/>
        </p:nvSpPr>
        <p:spPr bwMode="auto">
          <a:xfrm>
            <a:off x="3884613" y="472757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84" name="AutoShape 136"/>
          <p:cNvSpPr>
            <a:spLocks noChangeArrowheads="1"/>
          </p:cNvSpPr>
          <p:nvPr/>
        </p:nvSpPr>
        <p:spPr bwMode="auto">
          <a:xfrm>
            <a:off x="4451350" y="181292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85" name="AutoShape 137"/>
          <p:cNvSpPr>
            <a:spLocks noChangeArrowheads="1"/>
          </p:cNvSpPr>
          <p:nvPr/>
        </p:nvSpPr>
        <p:spPr bwMode="auto">
          <a:xfrm>
            <a:off x="4102100" y="312102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9" name="Rectangle 111"/>
          <p:cNvSpPr>
            <a:spLocks noChangeArrowheads="1"/>
          </p:cNvSpPr>
          <p:nvPr/>
        </p:nvSpPr>
        <p:spPr bwMode="auto">
          <a:xfrm>
            <a:off x="8047038" y="336550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181386" name="Rectangle 138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181387" name="Text Box 139"/>
          <p:cNvSpPr txBox="1">
            <a:spLocks noChangeArrowheads="1"/>
          </p:cNvSpPr>
          <p:nvPr/>
        </p:nvSpPr>
        <p:spPr bwMode="auto">
          <a:xfrm>
            <a:off x="6483350" y="6156325"/>
            <a:ext cx="2208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1388" name="Rectangle 140"/>
          <p:cNvSpPr>
            <a:spLocks noChangeArrowheads="1"/>
          </p:cNvSpPr>
          <p:nvPr/>
        </p:nvSpPr>
        <p:spPr bwMode="auto">
          <a:xfrm>
            <a:off x="3784600" y="4660900"/>
            <a:ext cx="11588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FFFF00"/>
                </a:solidFill>
                <a:latin typeface="Limon S1" charset="0"/>
              </a:rPr>
              <a:t>yUda</a:t>
            </a:r>
          </a:p>
        </p:txBody>
      </p:sp>
      <p:sp>
        <p:nvSpPr>
          <p:cNvPr id="181389" name="Rectangle 141"/>
          <p:cNvSpPr>
            <a:spLocks noChangeArrowheads="1"/>
          </p:cNvSpPr>
          <p:nvPr/>
        </p:nvSpPr>
        <p:spPr bwMode="auto">
          <a:xfrm>
            <a:off x="4051300" y="3060700"/>
            <a:ext cx="11588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00FF00"/>
                </a:solidFill>
                <a:latin typeface="Limon S1" charset="0"/>
              </a:rPr>
              <a:t>sam:arI</a:t>
            </a:r>
          </a:p>
        </p:txBody>
      </p:sp>
      <p:sp>
        <p:nvSpPr>
          <p:cNvPr id="181390" name="Rectangle 142"/>
          <p:cNvSpPr>
            <a:spLocks noChangeArrowheads="1"/>
          </p:cNvSpPr>
          <p:nvPr/>
        </p:nvSpPr>
        <p:spPr bwMode="auto">
          <a:xfrm>
            <a:off x="4279900" y="1708150"/>
            <a:ext cx="11588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00FF00"/>
                </a:solidFill>
                <a:latin typeface="Limon S1" charset="0"/>
              </a:rPr>
              <a:t>kalIeL</a:t>
            </a:r>
          </a:p>
        </p:txBody>
      </p:sp>
      <p:sp>
        <p:nvSpPr>
          <p:cNvPr id="181297" name="Oval 49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383" grpId="0" animBg="1"/>
      <p:bldP spid="181384" grpId="0" animBg="1"/>
      <p:bldP spid="18138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80383"/>
            </a:gs>
            <a:gs pos="50000">
              <a:schemeClr val="bg2"/>
            </a:gs>
            <a:gs pos="100000">
              <a:srgbClr val="28038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b="0">
              <a:solidFill>
                <a:srgbClr val="EEFF4B"/>
              </a:solidFill>
              <a:latin typeface="" charset="0"/>
            </a:endParaRPr>
          </a:p>
        </p:txBody>
      </p:sp>
      <p:sp>
        <p:nvSpPr>
          <p:cNvPr id="472067" name="Rectangle 3"/>
          <p:cNvSpPr>
            <a:spLocks noChangeArrowheads="1"/>
          </p:cNvSpPr>
          <p:nvPr/>
        </p:nvSpPr>
        <p:spPr bwMode="auto">
          <a:xfrm>
            <a:off x="4343400" y="1562100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2068" name="Rectangle 4" descr="Light vertical"/>
          <p:cNvSpPr>
            <a:spLocks noChangeArrowheads="1"/>
          </p:cNvSpPr>
          <p:nvPr/>
        </p:nvSpPr>
        <p:spPr bwMode="auto">
          <a:xfrm>
            <a:off x="61452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2069" name="Rectangle 5" descr="Light vertical"/>
          <p:cNvSpPr>
            <a:spLocks noChangeArrowheads="1"/>
          </p:cNvSpPr>
          <p:nvPr/>
        </p:nvSpPr>
        <p:spPr bwMode="auto">
          <a:xfrm>
            <a:off x="70596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2070" name="Rectangle 6"/>
          <p:cNvSpPr>
            <a:spLocks noChangeArrowheads="1"/>
          </p:cNvSpPr>
          <p:nvPr/>
        </p:nvSpPr>
        <p:spPr bwMode="auto">
          <a:xfrm>
            <a:off x="1116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2071" name="Rectangle 7"/>
          <p:cNvSpPr>
            <a:spLocks noChangeArrowheads="1"/>
          </p:cNvSpPr>
          <p:nvPr/>
        </p:nvSpPr>
        <p:spPr bwMode="auto">
          <a:xfrm>
            <a:off x="15732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2072" name="Rectangle 8"/>
          <p:cNvSpPr>
            <a:spLocks noChangeArrowheads="1"/>
          </p:cNvSpPr>
          <p:nvPr/>
        </p:nvSpPr>
        <p:spPr bwMode="auto">
          <a:xfrm>
            <a:off x="24876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2073" name="Rectangle 9"/>
          <p:cNvSpPr>
            <a:spLocks noChangeArrowheads="1"/>
          </p:cNvSpPr>
          <p:nvPr/>
        </p:nvSpPr>
        <p:spPr bwMode="auto">
          <a:xfrm>
            <a:off x="3402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2074" name="Rectangle 10"/>
          <p:cNvSpPr>
            <a:spLocks noChangeArrowheads="1"/>
          </p:cNvSpPr>
          <p:nvPr/>
        </p:nvSpPr>
        <p:spPr bwMode="auto">
          <a:xfrm>
            <a:off x="52308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2075" name="Rectangle 11"/>
          <p:cNvSpPr>
            <a:spLocks noChangeArrowheads="1"/>
          </p:cNvSpPr>
          <p:nvPr/>
        </p:nvSpPr>
        <p:spPr bwMode="auto">
          <a:xfrm>
            <a:off x="1458913" y="2009775"/>
            <a:ext cx="6731000" cy="4699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2076" name="Rectangle 12"/>
          <p:cNvSpPr>
            <a:spLocks noChangeArrowheads="1"/>
          </p:cNvSpPr>
          <p:nvPr/>
        </p:nvSpPr>
        <p:spPr bwMode="auto">
          <a:xfrm>
            <a:off x="3744913" y="3838575"/>
            <a:ext cx="4330700" cy="4699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2078" name="Rectangle 14"/>
          <p:cNvSpPr>
            <a:spLocks noChangeArrowheads="1"/>
          </p:cNvSpPr>
          <p:nvPr/>
        </p:nvSpPr>
        <p:spPr bwMode="auto">
          <a:xfrm>
            <a:off x="2284413" y="2073275"/>
            <a:ext cx="2633662" cy="4270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800" b="0">
                <a:solidFill>
                  <a:srgbClr val="EEFF4B"/>
                </a:solidFill>
                <a:latin typeface="Limon R1" charset="0"/>
              </a:rPr>
              <a:t>esckþItaMgsBaØa elakG½R)ahaM</a:t>
            </a:r>
          </a:p>
        </p:txBody>
      </p:sp>
      <p:sp>
        <p:nvSpPr>
          <p:cNvPr id="472080" name="Rectangle 16"/>
          <p:cNvSpPr>
            <a:spLocks noChangeArrowheads="1"/>
          </p:cNvSpPr>
          <p:nvPr/>
        </p:nvSpPr>
        <p:spPr bwMode="auto">
          <a:xfrm>
            <a:off x="4100513" y="3876675"/>
            <a:ext cx="2511425" cy="4270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800" b="0">
                <a:solidFill>
                  <a:srgbClr val="EEFF4B"/>
                </a:solidFill>
                <a:latin typeface="Limon R1" charset="0"/>
              </a:rPr>
              <a:t>esckþItaMgsBaØa esþcdavID </a:t>
            </a:r>
          </a:p>
        </p:txBody>
      </p:sp>
      <p:grpSp>
        <p:nvGrpSpPr>
          <p:cNvPr id="472081" name="Group 17"/>
          <p:cNvGrpSpPr>
            <a:grpSpLocks/>
          </p:cNvGrpSpPr>
          <p:nvPr/>
        </p:nvGrpSpPr>
        <p:grpSpPr bwMode="auto">
          <a:xfrm>
            <a:off x="3770313" y="4752975"/>
            <a:ext cx="4406900" cy="469900"/>
            <a:chOff x="2375" y="2994"/>
            <a:chExt cx="2776" cy="296"/>
          </a:xfrm>
        </p:grpSpPr>
        <p:sp>
          <p:nvSpPr>
            <p:cNvPr id="472082" name="Rectangle 18"/>
            <p:cNvSpPr>
              <a:spLocks noChangeArrowheads="1"/>
            </p:cNvSpPr>
            <p:nvPr/>
          </p:nvSpPr>
          <p:spPr bwMode="auto">
            <a:xfrm>
              <a:off x="2375" y="2994"/>
              <a:ext cx="2776" cy="296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72083" name="Rectangle 19"/>
            <p:cNvSpPr>
              <a:spLocks noChangeArrowheads="1"/>
            </p:cNvSpPr>
            <p:nvPr/>
          </p:nvSpPr>
          <p:spPr bwMode="auto">
            <a:xfrm>
              <a:off x="3141" y="3018"/>
              <a:ext cx="1285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b="0">
                  <a:solidFill>
                    <a:srgbClr val="EEFF4B"/>
                  </a:solidFill>
                  <a:latin typeface="Limon R1" charset="0"/>
                </a:rPr>
                <a:t>esc kþI taMg sBaØa fIµ</a:t>
              </a:r>
            </a:p>
          </p:txBody>
        </p:sp>
      </p:grpSp>
      <p:sp>
        <p:nvSpPr>
          <p:cNvPr id="472099" name="Text Box 35"/>
          <p:cNvSpPr txBox="1">
            <a:spLocks noChangeArrowheads="1"/>
          </p:cNvSpPr>
          <p:nvPr/>
        </p:nvSpPr>
        <p:spPr bwMode="auto">
          <a:xfrm>
            <a:off x="5054600" y="812800"/>
            <a:ext cx="685800" cy="8239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0">
                <a:solidFill>
                  <a:srgbClr val="D83104"/>
                </a:solidFill>
                <a:latin typeface="Limon R1" charset="0"/>
              </a:rPr>
              <a:t>y</a:t>
            </a:r>
          </a:p>
        </p:txBody>
      </p:sp>
      <p:sp>
        <p:nvSpPr>
          <p:cNvPr id="472100" name="Text Box 36"/>
          <p:cNvSpPr txBox="1">
            <a:spLocks noChangeArrowheads="1"/>
          </p:cNvSpPr>
          <p:nvPr/>
        </p:nvSpPr>
        <p:spPr bwMode="auto">
          <a:xfrm>
            <a:off x="469900" y="5626100"/>
            <a:ext cx="8407400" cy="762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EEFF4B"/>
                </a:solidFill>
                <a:latin typeface="Limon S1" charset="0"/>
              </a:rPr>
              <a:t>reboberobcM kalRbvtþirbs;RBHKm&lt;IrtamtMdab;</a:t>
            </a:r>
          </a:p>
        </p:txBody>
      </p:sp>
      <p:sp>
        <p:nvSpPr>
          <p:cNvPr id="472101" name="Rectangle 37"/>
          <p:cNvSpPr>
            <a:spLocks noChangeArrowheads="1"/>
          </p:cNvSpPr>
          <p:nvPr/>
        </p:nvSpPr>
        <p:spPr bwMode="auto">
          <a:xfrm>
            <a:off x="20304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472111" name="Group 47"/>
          <p:cNvGrpSpPr>
            <a:grpSpLocks/>
          </p:cNvGrpSpPr>
          <p:nvPr/>
        </p:nvGrpSpPr>
        <p:grpSpPr bwMode="auto">
          <a:xfrm>
            <a:off x="6099175" y="506413"/>
            <a:ext cx="274638" cy="1671637"/>
            <a:chOff x="3490" y="251"/>
            <a:chExt cx="173" cy="1053"/>
          </a:xfrm>
        </p:grpSpPr>
        <p:sp>
          <p:nvSpPr>
            <p:cNvPr id="472112" name="Rectangle 48"/>
            <p:cNvSpPr>
              <a:spLocks noChangeArrowheads="1"/>
            </p:cNvSpPr>
            <p:nvPr/>
          </p:nvSpPr>
          <p:spPr bwMode="auto">
            <a:xfrm rot="16200000">
              <a:off x="3252" y="489"/>
              <a:ext cx="650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35FFD0"/>
                  </a:solidFill>
                  <a:latin typeface="Limon S1" charset="0"/>
                </a:rPr>
                <a:t>karyagmkCaelIkTI2</a:t>
              </a:r>
            </a:p>
          </p:txBody>
        </p:sp>
        <p:sp>
          <p:nvSpPr>
            <p:cNvPr id="472113" name="Rectangle 49"/>
            <p:cNvSpPr>
              <a:spLocks noChangeArrowheads="1"/>
            </p:cNvSpPr>
            <p:nvPr/>
          </p:nvSpPr>
          <p:spPr bwMode="auto">
            <a:xfrm rot="16200000">
              <a:off x="3395" y="1104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3600" b="0">
                <a:solidFill>
                  <a:srgbClr val="35FFD0"/>
                </a:solidFill>
              </a:endParaRPr>
            </a:p>
          </p:txBody>
        </p:sp>
      </p:grpSp>
      <p:grpSp>
        <p:nvGrpSpPr>
          <p:cNvPr id="472114" name="Group 50"/>
          <p:cNvGrpSpPr>
            <a:grpSpLocks/>
          </p:cNvGrpSpPr>
          <p:nvPr/>
        </p:nvGrpSpPr>
        <p:grpSpPr bwMode="auto">
          <a:xfrm>
            <a:off x="5513388" y="530225"/>
            <a:ext cx="412750" cy="1576388"/>
            <a:chOff x="4321" y="287"/>
            <a:chExt cx="260" cy="993"/>
          </a:xfrm>
        </p:grpSpPr>
        <p:sp>
          <p:nvSpPr>
            <p:cNvPr id="472115" name="Rectangle 51"/>
            <p:cNvSpPr>
              <a:spLocks noChangeArrowheads="1"/>
            </p:cNvSpPr>
            <p:nvPr/>
          </p:nvSpPr>
          <p:spPr bwMode="auto">
            <a:xfrm rot="16200000">
              <a:off x="4130" y="478"/>
              <a:ext cx="641" cy="26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>
                  <a:solidFill>
                    <a:srgbClr val="F6FF4B"/>
                  </a:solidFill>
                  <a:latin typeface="Limon S1" charset="0"/>
                </a:rPr>
                <a:t>karbriePaKGaharkar </a:t>
              </a:r>
            </a:p>
            <a:p>
              <a:pPr>
                <a:lnSpc>
                  <a:spcPct val="75000"/>
                </a:lnSpc>
              </a:pPr>
              <a:r>
                <a:rPr lang="en-US">
                  <a:solidFill>
                    <a:srgbClr val="F6FF4B"/>
                  </a:solidFill>
                  <a:latin typeface="Limon S1" charset="0"/>
                </a:rPr>
                <a:t> rbs;kUnecom</a:t>
              </a:r>
            </a:p>
          </p:txBody>
        </p:sp>
        <p:sp>
          <p:nvSpPr>
            <p:cNvPr id="472116" name="Rectangle 52"/>
            <p:cNvSpPr>
              <a:spLocks noChangeArrowheads="1"/>
            </p:cNvSpPr>
            <p:nvPr/>
          </p:nvSpPr>
          <p:spPr bwMode="auto">
            <a:xfrm rot="16200000">
              <a:off x="4270" y="1107"/>
              <a:ext cx="346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3600" b="0">
                <a:solidFill>
                  <a:schemeClr val="tx1"/>
                </a:solidFill>
              </a:endParaRPr>
            </a:p>
          </p:txBody>
        </p:sp>
      </p:grpSp>
      <p:sp>
        <p:nvSpPr>
          <p:cNvPr id="472117" name="Rectangle 53"/>
          <p:cNvSpPr>
            <a:spLocks noChangeArrowheads="1"/>
          </p:cNvSpPr>
          <p:nvPr/>
        </p:nvSpPr>
        <p:spPr bwMode="auto">
          <a:xfrm rot="16200000">
            <a:off x="7073901" y="1120775"/>
            <a:ext cx="850900" cy="2444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EEFF4B"/>
                </a:solidFill>
              </a:rPr>
              <a:t> </a:t>
            </a:r>
            <a:r>
              <a:rPr lang="en-US" sz="1600">
                <a:solidFill>
                  <a:srgbClr val="EEFF4B"/>
                </a:solidFill>
                <a:latin typeface="Limon S1" charset="0"/>
              </a:rPr>
              <a:t>épÞemXfµI/  EpndIfµI</a:t>
            </a:r>
          </a:p>
        </p:txBody>
      </p:sp>
      <p:grpSp>
        <p:nvGrpSpPr>
          <p:cNvPr id="472121" name="Group 57"/>
          <p:cNvGrpSpPr>
            <a:grpSpLocks/>
          </p:cNvGrpSpPr>
          <p:nvPr/>
        </p:nvGrpSpPr>
        <p:grpSpPr bwMode="auto">
          <a:xfrm>
            <a:off x="6937375" y="506413"/>
            <a:ext cx="384175" cy="1577975"/>
            <a:chOff x="4317" y="-2515"/>
            <a:chExt cx="332" cy="5272"/>
          </a:xfrm>
        </p:grpSpPr>
        <p:sp>
          <p:nvSpPr>
            <p:cNvPr id="472122" name="Rectangle 58"/>
            <p:cNvSpPr>
              <a:spLocks noChangeArrowheads="1"/>
            </p:cNvSpPr>
            <p:nvPr/>
          </p:nvSpPr>
          <p:spPr bwMode="auto">
            <a:xfrm rot="16200000">
              <a:off x="2780" y="-978"/>
              <a:ext cx="3405" cy="3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>
                  <a:solidFill>
                    <a:srgbClr val="FB4619"/>
                  </a:solidFill>
                  <a:latin typeface="Limon S1" charset="0"/>
                </a:rPr>
                <a:t> esckþICMnuMCMrH</a:t>
              </a:r>
            </a:p>
            <a:p>
              <a:pPr>
                <a:lnSpc>
                  <a:spcPct val="70000"/>
                </a:lnSpc>
              </a:pPr>
              <a:r>
                <a:rPr lang="en-US">
                  <a:solidFill>
                    <a:srgbClr val="FB4619"/>
                  </a:solidFill>
                  <a:latin typeface="Limon S1" charset="0"/>
                </a:rPr>
                <a:t> enAelIblø½gsy:agFM </a:t>
              </a:r>
            </a:p>
          </p:txBody>
        </p:sp>
        <p:sp>
          <p:nvSpPr>
            <p:cNvPr id="472123" name="Rectangle 59"/>
            <p:cNvSpPr>
              <a:spLocks noChangeArrowheads="1"/>
            </p:cNvSpPr>
            <p:nvPr/>
          </p:nvSpPr>
          <p:spPr bwMode="auto">
            <a:xfrm rot="16200000">
              <a:off x="3521" y="1840"/>
              <a:ext cx="1835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3600" b="0">
                <a:solidFill>
                  <a:srgbClr val="FA4E19"/>
                </a:solidFill>
              </a:endParaRPr>
            </a:p>
          </p:txBody>
        </p:sp>
      </p:grpSp>
      <p:sp>
        <p:nvSpPr>
          <p:cNvPr id="472150" name="Line 86"/>
          <p:cNvSpPr>
            <a:spLocks noChangeShapeType="1"/>
          </p:cNvSpPr>
          <p:nvPr/>
        </p:nvSpPr>
        <p:spPr bwMode="auto">
          <a:xfrm>
            <a:off x="831850" y="1835150"/>
            <a:ext cx="0" cy="3603625"/>
          </a:xfrm>
          <a:prstGeom prst="line">
            <a:avLst/>
          </a:prstGeom>
          <a:noFill/>
          <a:ln w="76200">
            <a:solidFill>
              <a:srgbClr val="FFFF05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2173" name="Text Box 109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472175" name="Group 111"/>
          <p:cNvGrpSpPr>
            <a:grpSpLocks/>
          </p:cNvGrpSpPr>
          <p:nvPr/>
        </p:nvGrpSpPr>
        <p:grpSpPr bwMode="auto">
          <a:xfrm>
            <a:off x="6459538" y="501650"/>
            <a:ext cx="488950" cy="1758950"/>
            <a:chOff x="4320" y="-2822"/>
            <a:chExt cx="421" cy="5876"/>
          </a:xfrm>
        </p:grpSpPr>
        <p:sp>
          <p:nvSpPr>
            <p:cNvPr id="472176" name="Rectangle 112"/>
            <p:cNvSpPr>
              <a:spLocks noChangeArrowheads="1"/>
            </p:cNvSpPr>
            <p:nvPr/>
          </p:nvSpPr>
          <p:spPr bwMode="auto">
            <a:xfrm rot="16200000">
              <a:off x="2667" y="-1169"/>
              <a:ext cx="3728" cy="42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FFFFFF"/>
                  </a:solidFill>
                </a:rPr>
                <a:t> </a:t>
              </a:r>
              <a:r>
                <a:rPr lang="en-US" sz="1600">
                  <a:solidFill>
                    <a:srgbClr val="FFFFFF"/>
                  </a:solidFill>
                  <a:latin typeface="Limon S1" charset="0"/>
                </a:rPr>
                <a:t>karRKgraCü enAelI EpndI</a:t>
              </a:r>
              <a:endParaRPr lang="en-US" sz="1200">
                <a:solidFill>
                  <a:srgbClr val="FFFFFF"/>
                </a:solidFill>
              </a:endParaRPr>
            </a:p>
            <a:p>
              <a:r>
                <a:rPr lang="en-US" sz="1200">
                  <a:solidFill>
                    <a:srgbClr val="FFFFFF"/>
                  </a:solidFill>
                </a:rPr>
                <a:t> </a:t>
              </a:r>
              <a:r>
                <a:rPr lang="en-US" sz="1600">
                  <a:solidFill>
                    <a:srgbClr val="FFFFFF"/>
                  </a:solidFill>
                  <a:latin typeface="Limon S1" charset="0"/>
                </a:rPr>
                <a:t>rbs;RBHRKIsÞ</a:t>
              </a:r>
              <a:r>
                <a:rPr lang="en-US" sz="120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472177" name="Rectangle 113"/>
            <p:cNvSpPr>
              <a:spLocks noChangeArrowheads="1"/>
            </p:cNvSpPr>
            <p:nvPr/>
          </p:nvSpPr>
          <p:spPr bwMode="auto">
            <a:xfrm rot="16200000">
              <a:off x="3376" y="1991"/>
              <a:ext cx="2127" cy="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3600" b="0">
                <a:solidFill>
                  <a:srgbClr val="FFFFFF"/>
                </a:solidFill>
              </a:endParaRPr>
            </a:p>
          </p:txBody>
        </p:sp>
      </p:grpSp>
      <p:sp>
        <p:nvSpPr>
          <p:cNvPr id="472182" name="Rectangle 11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</a:t>
            </a:r>
          </a:p>
        </p:txBody>
      </p:sp>
      <p:sp>
        <p:nvSpPr>
          <p:cNvPr id="472183" name="Text Box 119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472184" name="Rectangle 120"/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7.2.03f.</a:t>
            </a:r>
          </a:p>
        </p:txBody>
      </p:sp>
      <p:grpSp>
        <p:nvGrpSpPr>
          <p:cNvPr id="472185" name="Group 121"/>
          <p:cNvGrpSpPr>
            <a:grpSpLocks/>
          </p:cNvGrpSpPr>
          <p:nvPr/>
        </p:nvGrpSpPr>
        <p:grpSpPr bwMode="auto">
          <a:xfrm>
            <a:off x="2373313" y="2924175"/>
            <a:ext cx="5689600" cy="477838"/>
            <a:chOff x="1495" y="1842"/>
            <a:chExt cx="3584" cy="301"/>
          </a:xfrm>
        </p:grpSpPr>
        <p:sp>
          <p:nvSpPr>
            <p:cNvPr id="472186" name="Rectangle 122"/>
            <p:cNvSpPr>
              <a:spLocks noChangeArrowheads="1"/>
            </p:cNvSpPr>
            <p:nvPr/>
          </p:nvSpPr>
          <p:spPr bwMode="auto">
            <a:xfrm>
              <a:off x="1495" y="1842"/>
              <a:ext cx="3584" cy="296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72187" name="Rectangle 123"/>
            <p:cNvSpPr>
              <a:spLocks noChangeArrowheads="1"/>
            </p:cNvSpPr>
            <p:nvPr/>
          </p:nvSpPr>
          <p:spPr bwMode="auto">
            <a:xfrm>
              <a:off x="1783" y="1874"/>
              <a:ext cx="1624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b="0">
                  <a:solidFill>
                    <a:srgbClr val="EEFF4B"/>
                  </a:solidFill>
                  <a:latin typeface="Limon R1" charset="0"/>
                </a:rPr>
                <a:t>esckþItaMg   sBaØa   TWkdI</a:t>
              </a:r>
            </a:p>
          </p:txBody>
        </p:sp>
      </p:grpSp>
      <p:sp>
        <p:nvSpPr>
          <p:cNvPr id="472102" name="Rectangle 38"/>
          <p:cNvSpPr>
            <a:spLocks noChangeArrowheads="1"/>
          </p:cNvSpPr>
          <p:nvPr/>
        </p:nvSpPr>
        <p:spPr bwMode="auto">
          <a:xfrm>
            <a:off x="29448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2103" name="Rectangle 39"/>
          <p:cNvSpPr>
            <a:spLocks noChangeArrowheads="1"/>
          </p:cNvSpPr>
          <p:nvPr/>
        </p:nvSpPr>
        <p:spPr bwMode="auto">
          <a:xfrm>
            <a:off x="38592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chemeClr val="accent2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2104" name="Rectangle 40"/>
          <p:cNvSpPr>
            <a:spLocks noChangeArrowheads="1"/>
          </p:cNvSpPr>
          <p:nvPr/>
        </p:nvSpPr>
        <p:spPr bwMode="auto">
          <a:xfrm>
            <a:off x="47736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2107" name="Rectangle 43" descr="Light vertical"/>
          <p:cNvSpPr>
            <a:spLocks noChangeArrowheads="1"/>
          </p:cNvSpPr>
          <p:nvPr/>
        </p:nvSpPr>
        <p:spPr bwMode="auto">
          <a:xfrm>
            <a:off x="56880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2108" name="Rectangle 44" descr="Light vertical"/>
          <p:cNvSpPr>
            <a:spLocks noChangeArrowheads="1"/>
          </p:cNvSpPr>
          <p:nvPr/>
        </p:nvSpPr>
        <p:spPr bwMode="auto">
          <a:xfrm>
            <a:off x="66024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2124" name="Line 60"/>
          <p:cNvSpPr>
            <a:spLocks noChangeShapeType="1"/>
          </p:cNvSpPr>
          <p:nvPr/>
        </p:nvSpPr>
        <p:spPr bwMode="auto">
          <a:xfrm>
            <a:off x="7743825" y="1866900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2125" name="Line 61"/>
          <p:cNvSpPr>
            <a:spLocks noChangeShapeType="1"/>
          </p:cNvSpPr>
          <p:nvPr/>
        </p:nvSpPr>
        <p:spPr bwMode="auto">
          <a:xfrm>
            <a:off x="7870825" y="1866900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2126" name="Line 62"/>
          <p:cNvSpPr>
            <a:spLocks noChangeShapeType="1"/>
          </p:cNvSpPr>
          <p:nvPr/>
        </p:nvSpPr>
        <p:spPr bwMode="auto">
          <a:xfrm>
            <a:off x="7997825" y="1866900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2109" name="Rectangle 45" descr="Light vertical"/>
          <p:cNvSpPr>
            <a:spLocks noChangeArrowheads="1"/>
          </p:cNvSpPr>
          <p:nvPr/>
        </p:nvSpPr>
        <p:spPr bwMode="auto">
          <a:xfrm>
            <a:off x="7516813" y="1552575"/>
            <a:ext cx="127000" cy="3784600"/>
          </a:xfrm>
          <a:prstGeom prst="rect">
            <a:avLst/>
          </a:prstGeom>
          <a:pattFill prst="ltVert">
            <a:fgClr>
              <a:schemeClr val="bg2"/>
            </a:fgClr>
            <a:bgClr>
              <a:srgbClr val="66FF66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2149" name="Line 85"/>
          <p:cNvSpPr>
            <a:spLocks noChangeShapeType="1"/>
          </p:cNvSpPr>
          <p:nvPr/>
        </p:nvSpPr>
        <p:spPr bwMode="auto">
          <a:xfrm>
            <a:off x="963613" y="1757363"/>
            <a:ext cx="7223125" cy="0"/>
          </a:xfrm>
          <a:prstGeom prst="line">
            <a:avLst/>
          </a:prstGeom>
          <a:noFill/>
          <a:ln w="76200">
            <a:solidFill>
              <a:srgbClr val="FFFF05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2146" name="AutoShape 82"/>
          <p:cNvSpPr>
            <a:spLocks noChangeArrowheads="1"/>
          </p:cNvSpPr>
          <p:nvPr/>
        </p:nvSpPr>
        <p:spPr bwMode="auto">
          <a:xfrm>
            <a:off x="846138" y="5057775"/>
            <a:ext cx="7769225" cy="750888"/>
          </a:xfrm>
          <a:custGeom>
            <a:avLst/>
            <a:gdLst>
              <a:gd name="G0" fmla="+- 17871 0 0"/>
              <a:gd name="G1" fmla="+- 7718 0 0"/>
              <a:gd name="G2" fmla="+- 21600 0 7718"/>
              <a:gd name="G3" fmla="+- 10800 0 7718"/>
              <a:gd name="G4" fmla="+- 21600 0 17871"/>
              <a:gd name="G5" fmla="*/ G4 G3 10800"/>
              <a:gd name="G6" fmla="+- 21600 0 G5"/>
              <a:gd name="T0" fmla="*/ 17871 w 21600"/>
              <a:gd name="T1" fmla="*/ 0 h 21600"/>
              <a:gd name="T2" fmla="*/ 0 w 21600"/>
              <a:gd name="T3" fmla="*/ 10800 h 21600"/>
              <a:gd name="T4" fmla="*/ 17871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871" y="0"/>
                </a:moveTo>
                <a:lnTo>
                  <a:pt x="17871" y="7718"/>
                </a:lnTo>
                <a:lnTo>
                  <a:pt x="3375" y="7718"/>
                </a:lnTo>
                <a:lnTo>
                  <a:pt x="3375" y="13882"/>
                </a:lnTo>
                <a:lnTo>
                  <a:pt x="17871" y="13882"/>
                </a:lnTo>
                <a:lnTo>
                  <a:pt x="1787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7718"/>
                </a:moveTo>
                <a:lnTo>
                  <a:pt x="1350" y="13882"/>
                </a:lnTo>
                <a:lnTo>
                  <a:pt x="2700" y="13882"/>
                </a:lnTo>
                <a:lnTo>
                  <a:pt x="2700" y="7718"/>
                </a:lnTo>
                <a:close/>
              </a:path>
              <a:path w="21600" h="21600">
                <a:moveTo>
                  <a:pt x="0" y="7718"/>
                </a:moveTo>
                <a:lnTo>
                  <a:pt x="0" y="13882"/>
                </a:lnTo>
                <a:lnTo>
                  <a:pt x="675" y="13882"/>
                </a:lnTo>
                <a:lnTo>
                  <a:pt x="675" y="7718"/>
                </a:lnTo>
                <a:close/>
              </a:path>
            </a:pathLst>
          </a:custGeom>
          <a:gradFill rotWithShape="0">
            <a:gsLst>
              <a:gs pos="0">
                <a:srgbClr val="FFFF05">
                  <a:gamma/>
                  <a:shade val="0"/>
                  <a:invGamma/>
                </a:srgbClr>
              </a:gs>
              <a:gs pos="50000">
                <a:srgbClr val="FFFF05"/>
              </a:gs>
              <a:gs pos="100000">
                <a:srgbClr val="FFFF05">
                  <a:gamma/>
                  <a:shade val="0"/>
                  <a:invGamma/>
                </a:srgbClr>
              </a:gs>
            </a:gsLst>
            <a:lin ang="0" scaled="1"/>
          </a:gradFill>
          <a:ln w="12700">
            <a:miter lim="800000"/>
            <a:headEnd/>
            <a:tailEnd/>
          </a:ln>
          <a:effectLst/>
          <a:scene3d>
            <a:camera prst="legacyObliqueLeft">
              <a:rot lat="19799999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5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72188" name="Text Box 124"/>
          <p:cNvSpPr txBox="1">
            <a:spLocks noChangeArrowheads="1"/>
          </p:cNvSpPr>
          <p:nvPr/>
        </p:nvSpPr>
        <p:spPr bwMode="auto">
          <a:xfrm>
            <a:off x="8582025" y="6419850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4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472189" name="Group 125"/>
          <p:cNvGrpSpPr>
            <a:grpSpLocks/>
          </p:cNvGrpSpPr>
          <p:nvPr/>
        </p:nvGrpSpPr>
        <p:grpSpPr bwMode="auto">
          <a:xfrm>
            <a:off x="1077913" y="0"/>
            <a:ext cx="4127500" cy="1619250"/>
            <a:chOff x="679" y="0"/>
            <a:chExt cx="2600" cy="1020"/>
          </a:xfrm>
        </p:grpSpPr>
        <p:grpSp>
          <p:nvGrpSpPr>
            <p:cNvPr id="472190" name="Group 126"/>
            <p:cNvGrpSpPr>
              <a:grpSpLocks/>
            </p:cNvGrpSpPr>
            <p:nvPr/>
          </p:nvGrpSpPr>
          <p:grpSpPr bwMode="auto">
            <a:xfrm>
              <a:off x="679" y="410"/>
              <a:ext cx="2600" cy="610"/>
              <a:chOff x="679" y="410"/>
              <a:chExt cx="2600" cy="610"/>
            </a:xfrm>
          </p:grpSpPr>
          <p:sp>
            <p:nvSpPr>
              <p:cNvPr id="472191" name="Rectangle 127"/>
              <p:cNvSpPr>
                <a:spLocks noChangeArrowheads="1"/>
              </p:cNvSpPr>
              <p:nvPr/>
            </p:nvSpPr>
            <p:spPr bwMode="auto">
              <a:xfrm>
                <a:off x="1303" y="418"/>
                <a:ext cx="214" cy="30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200" i="1">
                    <a:solidFill>
                      <a:srgbClr val="EEFF4B"/>
                    </a:solidFill>
                    <a:latin typeface="Limon S1" charset="0"/>
                  </a:rPr>
                  <a:t>m4 </a:t>
                </a:r>
              </a:p>
            </p:txBody>
          </p:sp>
          <p:sp>
            <p:nvSpPr>
              <p:cNvPr id="472192" name="Rectangle 128"/>
              <p:cNvSpPr>
                <a:spLocks noChangeArrowheads="1"/>
              </p:cNvSpPr>
              <p:nvPr/>
            </p:nvSpPr>
            <p:spPr bwMode="auto">
              <a:xfrm>
                <a:off x="2271" y="410"/>
                <a:ext cx="295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EEFF4B"/>
                    </a:solidFill>
                    <a:latin typeface="Limon S1" charset="0"/>
                  </a:rPr>
                  <a:t>s3 </a:t>
                </a:r>
              </a:p>
            </p:txBody>
          </p:sp>
          <p:grpSp>
            <p:nvGrpSpPr>
              <p:cNvPr id="472193" name="Group 129"/>
              <p:cNvGrpSpPr>
                <a:grpSpLocks/>
              </p:cNvGrpSpPr>
              <p:nvPr/>
            </p:nvGrpSpPr>
            <p:grpSpPr bwMode="auto">
              <a:xfrm>
                <a:off x="679" y="666"/>
                <a:ext cx="2600" cy="354"/>
                <a:chOff x="671" y="778"/>
                <a:chExt cx="2600" cy="354"/>
              </a:xfrm>
            </p:grpSpPr>
            <p:sp>
              <p:nvSpPr>
                <p:cNvPr id="472194" name="Rectangle 130"/>
                <p:cNvSpPr>
                  <a:spLocks noChangeArrowheads="1"/>
                </p:cNvSpPr>
                <p:nvPr/>
              </p:nvSpPr>
              <p:spPr bwMode="auto">
                <a:xfrm>
                  <a:off x="671" y="786"/>
                  <a:ext cx="97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b</a:t>
                  </a:r>
                </a:p>
              </p:txBody>
            </p:sp>
            <p:sp>
              <p:nvSpPr>
                <p:cNvPr id="472195" name="Rectangle 131"/>
                <p:cNvSpPr>
                  <a:spLocks noChangeArrowheads="1"/>
                </p:cNvSpPr>
                <p:nvPr/>
              </p:nvSpPr>
              <p:spPr bwMode="auto">
                <a:xfrm>
                  <a:off x="959" y="786"/>
                  <a:ext cx="107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G</a:t>
                  </a:r>
                </a:p>
              </p:txBody>
            </p:sp>
            <p:sp>
              <p:nvSpPr>
                <p:cNvPr id="472196" name="Rectangle 132"/>
                <p:cNvSpPr>
                  <a:spLocks noChangeArrowheads="1"/>
                </p:cNvSpPr>
                <p:nvPr/>
              </p:nvSpPr>
              <p:spPr bwMode="auto">
                <a:xfrm>
                  <a:off x="1247" y="778"/>
                  <a:ext cx="138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y</a:t>
                  </a:r>
                  <a:endParaRPr lang="en-US" sz="2400" b="0">
                    <a:solidFill>
                      <a:srgbClr val="EEFF4B"/>
                    </a:solidFill>
                    <a:latin typeface="" charset="0"/>
                  </a:endParaRPr>
                </a:p>
              </p:txBody>
            </p:sp>
            <p:sp>
              <p:nvSpPr>
                <p:cNvPr id="472197" name="Rectangle 133"/>
                <p:cNvSpPr>
                  <a:spLocks noChangeArrowheads="1"/>
                </p:cNvSpPr>
                <p:nvPr/>
              </p:nvSpPr>
              <p:spPr bwMode="auto">
                <a:xfrm>
                  <a:off x="1503" y="786"/>
                  <a:ext cx="103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m</a:t>
                  </a:r>
                </a:p>
              </p:txBody>
            </p:sp>
            <p:sp>
              <p:nvSpPr>
                <p:cNvPr id="472198" name="Rectangle 134"/>
                <p:cNvSpPr>
                  <a:spLocks noChangeArrowheads="1"/>
                </p:cNvSpPr>
                <p:nvPr/>
              </p:nvSpPr>
              <p:spPr bwMode="auto">
                <a:xfrm>
                  <a:off x="1839" y="786"/>
                  <a:ext cx="138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y</a:t>
                  </a:r>
                </a:p>
              </p:txBody>
            </p:sp>
            <p:sp>
              <p:nvSpPr>
                <p:cNvPr id="472199" name="Rectangle 135"/>
                <p:cNvSpPr>
                  <a:spLocks noChangeArrowheads="1"/>
                </p:cNvSpPr>
                <p:nvPr/>
              </p:nvSpPr>
              <p:spPr bwMode="auto">
                <a:xfrm>
                  <a:off x="2135" y="786"/>
                  <a:ext cx="107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G</a:t>
                  </a:r>
                </a:p>
              </p:txBody>
            </p:sp>
            <p:sp>
              <p:nvSpPr>
                <p:cNvPr id="472200" name="Rectangle 136"/>
                <p:cNvSpPr>
                  <a:spLocks noChangeArrowheads="1"/>
                </p:cNvSpPr>
                <p:nvPr/>
              </p:nvSpPr>
              <p:spPr bwMode="auto">
                <a:xfrm>
                  <a:off x="2399" y="786"/>
                  <a:ext cx="126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sþ</a:t>
                  </a:r>
                </a:p>
              </p:txBody>
            </p:sp>
            <p:sp>
              <p:nvSpPr>
                <p:cNvPr id="472201" name="Rectangle 137"/>
                <p:cNvSpPr>
                  <a:spLocks noChangeArrowheads="1"/>
                </p:cNvSpPr>
                <p:nvPr/>
              </p:nvSpPr>
              <p:spPr bwMode="auto">
                <a:xfrm>
                  <a:off x="2687" y="786"/>
                  <a:ext cx="174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Q</a:t>
                  </a:r>
                </a:p>
              </p:txBody>
            </p:sp>
            <p:sp>
              <p:nvSpPr>
                <p:cNvPr id="472202" name="Rectangle 138"/>
                <p:cNvSpPr>
                  <a:spLocks noChangeArrowheads="1"/>
                </p:cNvSpPr>
                <p:nvPr/>
              </p:nvSpPr>
              <p:spPr bwMode="auto">
                <a:xfrm>
                  <a:off x="2983" y="778"/>
                  <a:ext cx="126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s</a:t>
                  </a:r>
                </a:p>
              </p:txBody>
            </p:sp>
            <p:sp>
              <p:nvSpPr>
                <p:cNvPr id="472203" name="Rectangle 139"/>
                <p:cNvSpPr>
                  <a:spLocks noChangeArrowheads="1"/>
                </p:cNvSpPr>
                <p:nvPr/>
              </p:nvSpPr>
              <p:spPr bwMode="auto">
                <a:xfrm>
                  <a:off x="3271" y="778"/>
                  <a:ext cx="0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 sz="3600" b="0">
                    <a:solidFill>
                      <a:srgbClr val="EEFF4B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472204" name="Rectangle 140"/>
              <p:cNvSpPr>
                <a:spLocks noChangeArrowheads="1"/>
              </p:cNvSpPr>
              <p:nvPr/>
            </p:nvSpPr>
            <p:spPr bwMode="auto">
              <a:xfrm>
                <a:off x="911" y="656"/>
                <a:ext cx="1072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205" name="Rectangle 141"/>
              <p:cNvSpPr>
                <a:spLocks noChangeArrowheads="1"/>
              </p:cNvSpPr>
              <p:nvPr/>
            </p:nvSpPr>
            <p:spPr bwMode="auto">
              <a:xfrm>
                <a:off x="2087" y="658"/>
                <a:ext cx="776" cy="256"/>
              </a:xfrm>
              <a:prstGeom prst="rect">
                <a:avLst/>
              </a:prstGeom>
              <a:noFill/>
              <a:ln w="25400">
                <a:solidFill>
                  <a:srgbClr val="EEFF4B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72206" name="Group 142"/>
            <p:cNvGrpSpPr>
              <a:grpSpLocks/>
            </p:cNvGrpSpPr>
            <p:nvPr/>
          </p:nvGrpSpPr>
          <p:grpSpPr bwMode="auto">
            <a:xfrm>
              <a:off x="1864" y="0"/>
              <a:ext cx="455" cy="442"/>
              <a:chOff x="1814" y="109"/>
              <a:chExt cx="455" cy="442"/>
            </a:xfrm>
          </p:grpSpPr>
          <p:sp>
            <p:nvSpPr>
              <p:cNvPr id="472207" name="Text Box 143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44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4000" i="1">
                    <a:solidFill>
                      <a:srgbClr val="EEFF4B"/>
                    </a:solidFill>
                    <a:latin typeface="Limon S1" charset="0"/>
                  </a:rPr>
                  <a:t>7</a:t>
                </a:r>
              </a:p>
            </p:txBody>
          </p:sp>
          <p:sp>
            <p:nvSpPr>
              <p:cNvPr id="472208" name="Line 144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solidFill>
                  <a:srgbClr val="FFFF05"/>
                </a:solidFill>
                <a:round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72209" name="Line 145"/>
            <p:cNvSpPr>
              <a:spLocks noChangeShapeType="1"/>
            </p:cNvSpPr>
            <p:nvPr/>
          </p:nvSpPr>
          <p:spPr bwMode="auto">
            <a:xfrm flipH="1">
              <a:off x="1591" y="327"/>
              <a:ext cx="308" cy="223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210" name="Line 146"/>
            <p:cNvSpPr>
              <a:spLocks noChangeShapeType="1"/>
            </p:cNvSpPr>
            <p:nvPr/>
          </p:nvSpPr>
          <p:spPr bwMode="auto">
            <a:xfrm>
              <a:off x="2142" y="336"/>
              <a:ext cx="233" cy="190"/>
            </a:xfrm>
            <a:prstGeom prst="line">
              <a:avLst/>
            </a:prstGeom>
            <a:noFill/>
            <a:ln w="28575">
              <a:solidFill>
                <a:srgbClr val="FFFF05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2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2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72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72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72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2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472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472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150" grpId="0" animBg="1"/>
      <p:bldP spid="472124" grpId="0" animBg="1"/>
      <p:bldP spid="472125" grpId="0" animBg="1"/>
      <p:bldP spid="472126" grpId="0" animBg="1"/>
      <p:bldP spid="472149" grpId="0" animBg="1"/>
      <p:bldP spid="47214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b="0">
              <a:solidFill>
                <a:srgbClr val="EEFF4B"/>
              </a:solidFill>
              <a:latin typeface="" charset="0"/>
            </a:endParaRPr>
          </a:p>
        </p:txBody>
      </p:sp>
      <p:pic>
        <p:nvPicPr>
          <p:cNvPr id="576515" name="Picture 3" descr="DCP_0060.JPG                                                   00000013UNTITL                         B6B4368F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6516" name="Rectangle 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  <p:sp>
        <p:nvSpPr>
          <p:cNvPr id="576517" name="Text Box 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7.2.03f.</a:t>
            </a:r>
          </a:p>
        </p:txBody>
      </p:sp>
      <p:grpSp>
        <p:nvGrpSpPr>
          <p:cNvPr id="576519" name="Group 7"/>
          <p:cNvGrpSpPr>
            <a:grpSpLocks/>
          </p:cNvGrpSpPr>
          <p:nvPr/>
        </p:nvGrpSpPr>
        <p:grpSpPr bwMode="auto">
          <a:xfrm>
            <a:off x="617538" y="0"/>
            <a:ext cx="8526462" cy="6388100"/>
            <a:chOff x="285" y="0"/>
            <a:chExt cx="5371" cy="4024"/>
          </a:xfrm>
        </p:grpSpPr>
        <p:sp>
          <p:nvSpPr>
            <p:cNvPr id="576520" name="Rectangle 8"/>
            <p:cNvSpPr>
              <a:spLocks noChangeArrowheads="1"/>
            </p:cNvSpPr>
            <p:nvPr/>
          </p:nvSpPr>
          <p:spPr bwMode="auto">
            <a:xfrm>
              <a:off x="285" y="3564"/>
              <a:ext cx="5239" cy="37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6521" name="Text Box 9"/>
            <p:cNvSpPr txBox="1">
              <a:spLocks noChangeArrowheads="1"/>
            </p:cNvSpPr>
            <p:nvPr/>
          </p:nvSpPr>
          <p:spPr bwMode="auto">
            <a:xfrm>
              <a:off x="291" y="3579"/>
              <a:ext cx="5296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5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2400">
                <a:solidFill>
                  <a:schemeClr val="tx1"/>
                </a:solidFill>
                <a:latin typeface="" charset="0"/>
              </a:endParaRPr>
            </a:p>
          </p:txBody>
        </p:sp>
        <p:sp>
          <p:nvSpPr>
            <p:cNvPr id="576522" name="Rectangle 10"/>
            <p:cNvSpPr>
              <a:spLocks noChangeArrowheads="1"/>
            </p:cNvSpPr>
            <p:nvPr/>
          </p:nvSpPr>
          <p:spPr bwMode="auto">
            <a:xfrm>
              <a:off x="2736" y="984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76523" name="Rectangle 11" descr="Light vertical"/>
            <p:cNvSpPr>
              <a:spLocks noChangeArrowheads="1"/>
            </p:cNvSpPr>
            <p:nvPr/>
          </p:nvSpPr>
          <p:spPr bwMode="auto">
            <a:xfrm>
              <a:off x="3871" y="978"/>
              <a:ext cx="80" cy="2384"/>
            </a:xfrm>
            <a:prstGeom prst="rect">
              <a:avLst/>
            </a:prstGeom>
            <a:pattFill prst="ltVert">
              <a:fgClr>
                <a:schemeClr val="bg2"/>
              </a:fgClr>
              <a:bgClr>
                <a:srgbClr val="66FF66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76524" name="Rectangle 12" descr="Light vertical"/>
            <p:cNvSpPr>
              <a:spLocks noChangeArrowheads="1"/>
            </p:cNvSpPr>
            <p:nvPr/>
          </p:nvSpPr>
          <p:spPr bwMode="auto">
            <a:xfrm>
              <a:off x="4447" y="978"/>
              <a:ext cx="80" cy="2384"/>
            </a:xfrm>
            <a:prstGeom prst="rect">
              <a:avLst/>
            </a:prstGeom>
            <a:pattFill prst="ltVert">
              <a:fgClr>
                <a:schemeClr val="bg2"/>
              </a:fgClr>
              <a:bgClr>
                <a:srgbClr val="66FF66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76525" name="Rectangle 13"/>
            <p:cNvSpPr>
              <a:spLocks noChangeArrowheads="1"/>
            </p:cNvSpPr>
            <p:nvPr/>
          </p:nvSpPr>
          <p:spPr bwMode="auto">
            <a:xfrm>
              <a:off x="703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76526" name="Rectangle 14"/>
            <p:cNvSpPr>
              <a:spLocks noChangeArrowheads="1"/>
            </p:cNvSpPr>
            <p:nvPr/>
          </p:nvSpPr>
          <p:spPr bwMode="auto">
            <a:xfrm>
              <a:off x="991" y="978"/>
              <a:ext cx="80" cy="2384"/>
            </a:xfrm>
            <a:prstGeom prst="rect">
              <a:avLst/>
            </a:prstGeom>
            <a:solidFill>
              <a:srgbClr val="FF050D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76527" name="Rectangle 15"/>
            <p:cNvSpPr>
              <a:spLocks noChangeArrowheads="1"/>
            </p:cNvSpPr>
            <p:nvPr/>
          </p:nvSpPr>
          <p:spPr bwMode="auto">
            <a:xfrm>
              <a:off x="1567" y="978"/>
              <a:ext cx="80" cy="2384"/>
            </a:xfrm>
            <a:prstGeom prst="rect">
              <a:avLst/>
            </a:prstGeom>
            <a:solidFill>
              <a:srgbClr val="FF050D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76528" name="Rectangle 16"/>
            <p:cNvSpPr>
              <a:spLocks noChangeArrowheads="1"/>
            </p:cNvSpPr>
            <p:nvPr/>
          </p:nvSpPr>
          <p:spPr bwMode="auto">
            <a:xfrm>
              <a:off x="2143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76529" name="Rectangle 17"/>
            <p:cNvSpPr>
              <a:spLocks noChangeArrowheads="1"/>
            </p:cNvSpPr>
            <p:nvPr/>
          </p:nvSpPr>
          <p:spPr bwMode="auto">
            <a:xfrm>
              <a:off x="3295" y="978"/>
              <a:ext cx="80" cy="2384"/>
            </a:xfrm>
            <a:prstGeom prst="rect">
              <a:avLst/>
            </a:prstGeom>
            <a:solidFill>
              <a:srgbClr val="FF050D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76530" name="Rectangle 18"/>
            <p:cNvSpPr>
              <a:spLocks noChangeArrowheads="1"/>
            </p:cNvSpPr>
            <p:nvPr/>
          </p:nvSpPr>
          <p:spPr bwMode="auto">
            <a:xfrm>
              <a:off x="919" y="1266"/>
              <a:ext cx="4240" cy="29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76531" name="Rectangle 19"/>
            <p:cNvSpPr>
              <a:spLocks noChangeArrowheads="1"/>
            </p:cNvSpPr>
            <p:nvPr/>
          </p:nvSpPr>
          <p:spPr bwMode="auto">
            <a:xfrm>
              <a:off x="2359" y="2418"/>
              <a:ext cx="2728" cy="29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76532" name="Rectangle 20"/>
            <p:cNvSpPr>
              <a:spLocks noChangeArrowheads="1"/>
            </p:cNvSpPr>
            <p:nvPr/>
          </p:nvSpPr>
          <p:spPr bwMode="auto">
            <a:xfrm>
              <a:off x="1439" y="1306"/>
              <a:ext cx="1660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b="0">
                  <a:solidFill>
                    <a:srgbClr val="EEFF4B"/>
                  </a:solidFill>
                  <a:latin typeface="Limon R1" charset="0"/>
                </a:rPr>
                <a:t>esckþItaMgsBaØa elakG½R)ahaM</a:t>
              </a:r>
            </a:p>
          </p:txBody>
        </p:sp>
        <p:sp>
          <p:nvSpPr>
            <p:cNvPr id="576533" name="Rectangle 21"/>
            <p:cNvSpPr>
              <a:spLocks noChangeArrowheads="1"/>
            </p:cNvSpPr>
            <p:nvPr/>
          </p:nvSpPr>
          <p:spPr bwMode="auto">
            <a:xfrm>
              <a:off x="2583" y="2442"/>
              <a:ext cx="1582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b="0">
                  <a:solidFill>
                    <a:srgbClr val="EEFF4B"/>
                  </a:solidFill>
                  <a:latin typeface="Limon R1" charset="0"/>
                </a:rPr>
                <a:t>esckþItaMgsBaØa esþcdavID </a:t>
              </a:r>
            </a:p>
          </p:txBody>
        </p:sp>
        <p:grpSp>
          <p:nvGrpSpPr>
            <p:cNvPr id="576534" name="Group 22"/>
            <p:cNvGrpSpPr>
              <a:grpSpLocks/>
            </p:cNvGrpSpPr>
            <p:nvPr/>
          </p:nvGrpSpPr>
          <p:grpSpPr bwMode="auto">
            <a:xfrm>
              <a:off x="2375" y="2994"/>
              <a:ext cx="2776" cy="296"/>
              <a:chOff x="2375" y="2994"/>
              <a:chExt cx="2776" cy="296"/>
            </a:xfrm>
          </p:grpSpPr>
          <p:sp>
            <p:nvSpPr>
              <p:cNvPr id="576535" name="Rectangle 23"/>
              <p:cNvSpPr>
                <a:spLocks noChangeArrowheads="1"/>
              </p:cNvSpPr>
              <p:nvPr/>
            </p:nvSpPr>
            <p:spPr bwMode="auto">
              <a:xfrm>
                <a:off x="2375" y="2994"/>
                <a:ext cx="2776" cy="296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536" name="Rectangle 24"/>
              <p:cNvSpPr>
                <a:spLocks noChangeArrowheads="1"/>
              </p:cNvSpPr>
              <p:nvPr/>
            </p:nvSpPr>
            <p:spPr bwMode="auto">
              <a:xfrm>
                <a:off x="3141" y="3018"/>
                <a:ext cx="1285" cy="26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800" b="0">
                    <a:solidFill>
                      <a:srgbClr val="EEFF4B"/>
                    </a:solidFill>
                    <a:latin typeface="Limon R1" charset="0"/>
                  </a:rPr>
                  <a:t>esc kþI taMg sBaØa fIµ</a:t>
                </a:r>
              </a:p>
            </p:txBody>
          </p:sp>
        </p:grpSp>
        <p:sp>
          <p:nvSpPr>
            <p:cNvPr id="576537" name="Text Box 25"/>
            <p:cNvSpPr txBox="1">
              <a:spLocks noChangeArrowheads="1"/>
            </p:cNvSpPr>
            <p:nvPr/>
          </p:nvSpPr>
          <p:spPr bwMode="auto">
            <a:xfrm>
              <a:off x="3184" y="512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0">
                  <a:solidFill>
                    <a:srgbClr val="D83104"/>
                  </a:solidFill>
                  <a:latin typeface="Limon R1" charset="0"/>
                </a:rPr>
                <a:t>y</a:t>
              </a:r>
            </a:p>
          </p:txBody>
        </p:sp>
        <p:sp>
          <p:nvSpPr>
            <p:cNvPr id="576538" name="Rectangle 26"/>
            <p:cNvSpPr>
              <a:spLocks noChangeArrowheads="1"/>
            </p:cNvSpPr>
            <p:nvPr/>
          </p:nvSpPr>
          <p:spPr bwMode="auto">
            <a:xfrm>
              <a:off x="1279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6539" name="Group 27"/>
            <p:cNvGrpSpPr>
              <a:grpSpLocks/>
            </p:cNvGrpSpPr>
            <p:nvPr/>
          </p:nvGrpSpPr>
          <p:grpSpPr bwMode="auto">
            <a:xfrm>
              <a:off x="3842" y="319"/>
              <a:ext cx="173" cy="997"/>
              <a:chOff x="3490" y="251"/>
              <a:chExt cx="173" cy="997"/>
            </a:xfrm>
          </p:grpSpPr>
          <p:sp>
            <p:nvSpPr>
              <p:cNvPr id="576540" name="Rectangle 28"/>
              <p:cNvSpPr>
                <a:spLocks noChangeArrowheads="1"/>
              </p:cNvSpPr>
              <p:nvPr/>
            </p:nvSpPr>
            <p:spPr bwMode="auto">
              <a:xfrm rot="16200000">
                <a:off x="3253" y="488"/>
                <a:ext cx="648" cy="17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>
                    <a:solidFill>
                      <a:srgbClr val="35FFD0"/>
                    </a:solidFill>
                    <a:latin typeface="Limon S1" charset="0"/>
                  </a:rPr>
                  <a:t>karyagmkCaelIkTI2</a:t>
                </a:r>
              </a:p>
            </p:txBody>
          </p:sp>
          <p:sp>
            <p:nvSpPr>
              <p:cNvPr id="576541" name="Rectangle 29"/>
              <p:cNvSpPr>
                <a:spLocks noChangeArrowheads="1"/>
              </p:cNvSpPr>
              <p:nvPr/>
            </p:nvSpPr>
            <p:spPr bwMode="auto">
              <a:xfrm rot="16200000">
                <a:off x="3422" y="1075"/>
                <a:ext cx="346" cy="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lIns="0" tIns="0" rIns="0" bIns="0">
                <a:spAutoFit/>
              </a:bodyPr>
              <a:lstStyle/>
              <a:p>
                <a:endParaRPr lang="en-US" sz="3600" b="0">
                  <a:solidFill>
                    <a:srgbClr val="35FFD0"/>
                  </a:solidFill>
                </a:endParaRPr>
              </a:p>
            </p:txBody>
          </p:sp>
        </p:grpSp>
        <p:grpSp>
          <p:nvGrpSpPr>
            <p:cNvPr id="576542" name="Group 30"/>
            <p:cNvGrpSpPr>
              <a:grpSpLocks/>
            </p:cNvGrpSpPr>
            <p:nvPr/>
          </p:nvGrpSpPr>
          <p:grpSpPr bwMode="auto">
            <a:xfrm>
              <a:off x="3471" y="280"/>
              <a:ext cx="260" cy="1083"/>
              <a:chOff x="4319" y="197"/>
              <a:chExt cx="260" cy="1083"/>
            </a:xfrm>
          </p:grpSpPr>
          <p:sp>
            <p:nvSpPr>
              <p:cNvPr id="576543" name="Rectangle 31"/>
              <p:cNvSpPr>
                <a:spLocks noChangeArrowheads="1"/>
              </p:cNvSpPr>
              <p:nvPr/>
            </p:nvSpPr>
            <p:spPr bwMode="auto">
              <a:xfrm rot="16200000">
                <a:off x="4084" y="432"/>
                <a:ext cx="729" cy="2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75000"/>
                  </a:lnSpc>
                </a:pPr>
                <a:r>
                  <a:rPr lang="en-US">
                    <a:solidFill>
                      <a:srgbClr val="F6FF4B"/>
                    </a:solidFill>
                    <a:latin typeface="Limon S1" charset="0"/>
                  </a:rPr>
                  <a:t>    karbriePaKGaharkar </a:t>
                </a:r>
              </a:p>
              <a:p>
                <a:pPr>
                  <a:lnSpc>
                    <a:spcPct val="75000"/>
                  </a:lnSpc>
                </a:pPr>
                <a:r>
                  <a:rPr lang="en-US">
                    <a:solidFill>
                      <a:srgbClr val="F6FF4B"/>
                    </a:solidFill>
                    <a:latin typeface="Limon S1" charset="0"/>
                  </a:rPr>
                  <a:t>   rbs;kUnecom</a:t>
                </a:r>
              </a:p>
            </p:txBody>
          </p:sp>
          <p:sp>
            <p:nvSpPr>
              <p:cNvPr id="576544" name="Rectangle 32"/>
              <p:cNvSpPr>
                <a:spLocks noChangeArrowheads="1"/>
              </p:cNvSpPr>
              <p:nvPr/>
            </p:nvSpPr>
            <p:spPr bwMode="auto">
              <a:xfrm rot="16200000">
                <a:off x="4270" y="1107"/>
                <a:ext cx="346" cy="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lIns="0" tIns="0" rIns="0" bIns="0">
                <a:spAutoFit/>
              </a:bodyPr>
              <a:lstStyle/>
              <a:p>
                <a:endParaRPr lang="en-US" sz="3600" b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76545" name="Rectangle 33"/>
            <p:cNvSpPr>
              <a:spLocks noChangeArrowheads="1"/>
            </p:cNvSpPr>
            <p:nvPr/>
          </p:nvSpPr>
          <p:spPr bwMode="auto">
            <a:xfrm rot="16200000">
              <a:off x="4458" y="708"/>
              <a:ext cx="530" cy="1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EEFF4B"/>
                  </a:solidFill>
                </a:rPr>
                <a:t> </a:t>
              </a:r>
              <a:r>
                <a:rPr lang="en-US" sz="1600">
                  <a:solidFill>
                    <a:srgbClr val="EEFF4B"/>
                  </a:solidFill>
                  <a:latin typeface="Limon S1" charset="0"/>
                </a:rPr>
                <a:t>épÞemXfµI/  EpndIfµI</a:t>
              </a:r>
            </a:p>
          </p:txBody>
        </p:sp>
        <p:grpSp>
          <p:nvGrpSpPr>
            <p:cNvPr id="576546" name="Group 34"/>
            <p:cNvGrpSpPr>
              <a:grpSpLocks/>
            </p:cNvGrpSpPr>
            <p:nvPr/>
          </p:nvGrpSpPr>
          <p:grpSpPr bwMode="auto">
            <a:xfrm>
              <a:off x="4345" y="318"/>
              <a:ext cx="242" cy="995"/>
              <a:chOff x="4316" y="-2520"/>
              <a:chExt cx="331" cy="5277"/>
            </a:xfrm>
          </p:grpSpPr>
          <p:sp>
            <p:nvSpPr>
              <p:cNvPr id="576547" name="Rectangle 35"/>
              <p:cNvSpPr>
                <a:spLocks noChangeArrowheads="1"/>
              </p:cNvSpPr>
              <p:nvPr/>
            </p:nvSpPr>
            <p:spPr bwMode="auto">
              <a:xfrm rot="16200000">
                <a:off x="2779" y="-983"/>
                <a:ext cx="3405" cy="33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n-US">
                    <a:solidFill>
                      <a:srgbClr val="FB4619"/>
                    </a:solidFill>
                    <a:latin typeface="Limon S1" charset="0"/>
                  </a:rPr>
                  <a:t>  esckþICMnuMCMrH</a:t>
                </a:r>
              </a:p>
              <a:p>
                <a:pPr>
                  <a:lnSpc>
                    <a:spcPct val="70000"/>
                  </a:lnSpc>
                </a:pPr>
                <a:r>
                  <a:rPr lang="en-US">
                    <a:solidFill>
                      <a:srgbClr val="FB4619"/>
                    </a:solidFill>
                    <a:latin typeface="Limon S1" charset="0"/>
                  </a:rPr>
                  <a:t> enAelIblø½gsy:agFM </a:t>
                </a:r>
              </a:p>
            </p:txBody>
          </p:sp>
          <p:sp>
            <p:nvSpPr>
              <p:cNvPr id="576548" name="Rectangle 36"/>
              <p:cNvSpPr>
                <a:spLocks noChangeArrowheads="1"/>
              </p:cNvSpPr>
              <p:nvPr/>
            </p:nvSpPr>
            <p:spPr bwMode="auto">
              <a:xfrm rot="16200000">
                <a:off x="3520" y="1840"/>
                <a:ext cx="1835" cy="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lIns="0" tIns="0" rIns="0" bIns="0">
                <a:spAutoFit/>
              </a:bodyPr>
              <a:lstStyle/>
              <a:p>
                <a:endParaRPr lang="en-US" sz="3600" b="0">
                  <a:solidFill>
                    <a:srgbClr val="FA4E19"/>
                  </a:solidFill>
                </a:endParaRPr>
              </a:p>
            </p:txBody>
          </p:sp>
        </p:grpSp>
        <p:grpSp>
          <p:nvGrpSpPr>
            <p:cNvPr id="576549" name="Group 37"/>
            <p:cNvGrpSpPr>
              <a:grpSpLocks/>
            </p:cNvGrpSpPr>
            <p:nvPr/>
          </p:nvGrpSpPr>
          <p:grpSpPr bwMode="auto">
            <a:xfrm>
              <a:off x="679" y="0"/>
              <a:ext cx="2600" cy="1020"/>
              <a:chOff x="679" y="0"/>
              <a:chExt cx="2600" cy="1020"/>
            </a:xfrm>
          </p:grpSpPr>
          <p:grpSp>
            <p:nvGrpSpPr>
              <p:cNvPr id="576550" name="Group 38"/>
              <p:cNvGrpSpPr>
                <a:grpSpLocks/>
              </p:cNvGrpSpPr>
              <p:nvPr/>
            </p:nvGrpSpPr>
            <p:grpSpPr bwMode="auto">
              <a:xfrm>
                <a:off x="679" y="410"/>
                <a:ext cx="2600" cy="610"/>
                <a:chOff x="679" y="410"/>
                <a:chExt cx="2600" cy="610"/>
              </a:xfrm>
            </p:grpSpPr>
            <p:sp>
              <p:nvSpPr>
                <p:cNvPr id="576551" name="Rectangle 39"/>
                <p:cNvSpPr>
                  <a:spLocks noChangeArrowheads="1"/>
                </p:cNvSpPr>
                <p:nvPr/>
              </p:nvSpPr>
              <p:spPr bwMode="auto">
                <a:xfrm>
                  <a:off x="1303" y="418"/>
                  <a:ext cx="196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m4</a:t>
                  </a:r>
                </a:p>
              </p:txBody>
            </p:sp>
            <p:sp>
              <p:nvSpPr>
                <p:cNvPr id="576552" name="Rectangle 40"/>
                <p:cNvSpPr>
                  <a:spLocks noChangeArrowheads="1"/>
                </p:cNvSpPr>
                <p:nvPr/>
              </p:nvSpPr>
              <p:spPr bwMode="auto">
                <a:xfrm>
                  <a:off x="2271" y="410"/>
                  <a:ext cx="250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3600" b="0">
                      <a:solidFill>
                        <a:srgbClr val="EEFF4B"/>
                      </a:solidFill>
                      <a:latin typeface="Limon S1" charset="0"/>
                    </a:rPr>
                    <a:t>s3</a:t>
                  </a:r>
                </a:p>
              </p:txBody>
            </p:sp>
            <p:grpSp>
              <p:nvGrpSpPr>
                <p:cNvPr id="576553" name="Group 41"/>
                <p:cNvGrpSpPr>
                  <a:grpSpLocks/>
                </p:cNvGrpSpPr>
                <p:nvPr/>
              </p:nvGrpSpPr>
              <p:grpSpPr bwMode="auto">
                <a:xfrm>
                  <a:off x="679" y="666"/>
                  <a:ext cx="2600" cy="354"/>
                  <a:chOff x="671" y="778"/>
                  <a:chExt cx="2600" cy="354"/>
                </a:xfrm>
              </p:grpSpPr>
              <p:sp>
                <p:nvSpPr>
                  <p:cNvPr id="576554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671" y="786"/>
                    <a:ext cx="97" cy="34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3600" b="0">
                        <a:solidFill>
                          <a:srgbClr val="EEFF4B"/>
                        </a:solidFill>
                        <a:latin typeface="Limon S1" charset="0"/>
                      </a:rPr>
                      <a:t>b</a:t>
                    </a:r>
                  </a:p>
                </p:txBody>
              </p:sp>
              <p:sp>
                <p:nvSpPr>
                  <p:cNvPr id="576555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959" y="786"/>
                    <a:ext cx="107" cy="34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3600" b="0">
                        <a:solidFill>
                          <a:srgbClr val="EEFF4B"/>
                        </a:solidFill>
                        <a:latin typeface="Limon S1" charset="0"/>
                      </a:rPr>
                      <a:t>G</a:t>
                    </a:r>
                  </a:p>
                </p:txBody>
              </p:sp>
              <p:sp>
                <p:nvSpPr>
                  <p:cNvPr id="576556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1247" y="778"/>
                    <a:ext cx="138" cy="34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3600" b="0">
                        <a:solidFill>
                          <a:srgbClr val="EEFF4B"/>
                        </a:solidFill>
                        <a:latin typeface="Limon S1" charset="0"/>
                      </a:rPr>
                      <a:t>y</a:t>
                    </a:r>
                  </a:p>
                </p:txBody>
              </p:sp>
              <p:sp>
                <p:nvSpPr>
                  <p:cNvPr id="576557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1503" y="786"/>
                    <a:ext cx="103" cy="34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3600" b="0">
                        <a:solidFill>
                          <a:srgbClr val="EEFF4B"/>
                        </a:solidFill>
                        <a:latin typeface="Limon S1" charset="0"/>
                      </a:rPr>
                      <a:t>m</a:t>
                    </a:r>
                  </a:p>
                </p:txBody>
              </p:sp>
              <p:sp>
                <p:nvSpPr>
                  <p:cNvPr id="576558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1839" y="786"/>
                    <a:ext cx="138" cy="34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3600" b="0">
                        <a:solidFill>
                          <a:srgbClr val="EEFF4B"/>
                        </a:solidFill>
                        <a:latin typeface="Limon S1" charset="0"/>
                      </a:rPr>
                      <a:t>y</a:t>
                    </a:r>
                  </a:p>
                </p:txBody>
              </p:sp>
              <p:sp>
                <p:nvSpPr>
                  <p:cNvPr id="576559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2135" y="786"/>
                    <a:ext cx="107" cy="34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3600" b="0">
                        <a:solidFill>
                          <a:srgbClr val="EEFF4B"/>
                        </a:solidFill>
                        <a:latin typeface="Limon S1" charset="0"/>
                      </a:rPr>
                      <a:t>G</a:t>
                    </a:r>
                  </a:p>
                </p:txBody>
              </p:sp>
              <p:sp>
                <p:nvSpPr>
                  <p:cNvPr id="576560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2399" y="786"/>
                    <a:ext cx="126" cy="34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3600" b="0">
                        <a:solidFill>
                          <a:srgbClr val="EEFF4B"/>
                        </a:solidFill>
                        <a:latin typeface="Limon S1" charset="0"/>
                      </a:rPr>
                      <a:t>sþ</a:t>
                    </a:r>
                  </a:p>
                </p:txBody>
              </p:sp>
              <p:sp>
                <p:nvSpPr>
                  <p:cNvPr id="576561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786"/>
                    <a:ext cx="174" cy="34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3600" b="0">
                        <a:solidFill>
                          <a:srgbClr val="EEFF4B"/>
                        </a:solidFill>
                        <a:latin typeface="Limon S1" charset="0"/>
                      </a:rPr>
                      <a:t>Q</a:t>
                    </a:r>
                  </a:p>
                </p:txBody>
              </p:sp>
              <p:sp>
                <p:nvSpPr>
                  <p:cNvPr id="576562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2983" y="778"/>
                    <a:ext cx="86" cy="34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3600" b="0">
                        <a:solidFill>
                          <a:srgbClr val="EEFF4B"/>
                        </a:solidFill>
                        <a:latin typeface="Limon S1" charset="0"/>
                      </a:rPr>
                      <a:t>d</a:t>
                    </a:r>
                  </a:p>
                </p:txBody>
              </p:sp>
              <p:sp>
                <p:nvSpPr>
                  <p:cNvPr id="576563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3271" y="778"/>
                    <a:ext cx="0" cy="34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endParaRPr lang="en-US" sz="3600" b="0">
                      <a:solidFill>
                        <a:srgbClr val="EEFF4B"/>
                      </a:solidFill>
                      <a:latin typeface="Times" charset="0"/>
                    </a:endParaRPr>
                  </a:p>
                </p:txBody>
              </p:sp>
            </p:grpSp>
            <p:sp>
              <p:nvSpPr>
                <p:cNvPr id="576564" name="Rectangle 52"/>
                <p:cNvSpPr>
                  <a:spLocks noChangeArrowheads="1"/>
                </p:cNvSpPr>
                <p:nvPr/>
              </p:nvSpPr>
              <p:spPr bwMode="auto">
                <a:xfrm>
                  <a:off x="911" y="656"/>
                  <a:ext cx="1072" cy="256"/>
                </a:xfrm>
                <a:prstGeom prst="rect">
                  <a:avLst/>
                </a:prstGeom>
                <a:noFill/>
                <a:ln w="25400">
                  <a:solidFill>
                    <a:srgbClr val="EEFF4B"/>
                  </a:solidFill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6565" name="Rectangle 53"/>
                <p:cNvSpPr>
                  <a:spLocks noChangeArrowheads="1"/>
                </p:cNvSpPr>
                <p:nvPr/>
              </p:nvSpPr>
              <p:spPr bwMode="auto">
                <a:xfrm>
                  <a:off x="2087" y="658"/>
                  <a:ext cx="776" cy="256"/>
                </a:xfrm>
                <a:prstGeom prst="rect">
                  <a:avLst/>
                </a:prstGeom>
                <a:noFill/>
                <a:ln w="25400">
                  <a:solidFill>
                    <a:srgbClr val="EEFF4B"/>
                  </a:solidFill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76566" name="Group 54"/>
              <p:cNvGrpSpPr>
                <a:grpSpLocks/>
              </p:cNvGrpSpPr>
              <p:nvPr/>
            </p:nvGrpSpPr>
            <p:grpSpPr bwMode="auto">
              <a:xfrm>
                <a:off x="1864" y="0"/>
                <a:ext cx="455" cy="442"/>
                <a:chOff x="1814" y="109"/>
                <a:chExt cx="455" cy="442"/>
              </a:xfrm>
            </p:grpSpPr>
            <p:sp>
              <p:nvSpPr>
                <p:cNvPr id="576567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44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4000" i="1">
                      <a:solidFill>
                        <a:srgbClr val="EEFF4B"/>
                      </a:solidFill>
                      <a:latin typeface="Limon R1" charset="0"/>
                    </a:rPr>
                    <a:t>7</a:t>
                  </a:r>
                </a:p>
              </p:txBody>
            </p:sp>
            <p:sp>
              <p:nvSpPr>
                <p:cNvPr id="576568" name="Line 5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solidFill>
                    <a:srgbClr val="FFFF05"/>
                  </a:solidFill>
                  <a:round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76569" name="Line 57"/>
              <p:cNvSpPr>
                <a:spLocks noChangeShapeType="1"/>
              </p:cNvSpPr>
              <p:nvPr/>
            </p:nvSpPr>
            <p:spPr bwMode="auto">
              <a:xfrm flipH="1">
                <a:off x="1591" y="327"/>
                <a:ext cx="308" cy="223"/>
              </a:xfrm>
              <a:prstGeom prst="line">
                <a:avLst/>
              </a:prstGeom>
              <a:noFill/>
              <a:ln w="28575">
                <a:solidFill>
                  <a:srgbClr val="FFFF05"/>
                </a:solidFill>
                <a:round/>
                <a:headEnd/>
                <a:tailEnd type="arrow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6570" name="Line 58"/>
              <p:cNvSpPr>
                <a:spLocks noChangeShapeType="1"/>
              </p:cNvSpPr>
              <p:nvPr/>
            </p:nvSpPr>
            <p:spPr bwMode="auto">
              <a:xfrm>
                <a:off x="2142" y="336"/>
                <a:ext cx="233" cy="190"/>
              </a:xfrm>
              <a:prstGeom prst="line">
                <a:avLst/>
              </a:prstGeom>
              <a:noFill/>
              <a:ln w="28575">
                <a:solidFill>
                  <a:srgbClr val="FFFF05"/>
                </a:solidFill>
                <a:round/>
                <a:headEnd/>
                <a:tailEnd type="arrow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76571" name="Text Box 59"/>
            <p:cNvSpPr txBox="1">
              <a:spLocks noChangeArrowheads="1"/>
            </p:cNvSpPr>
            <p:nvPr/>
          </p:nvSpPr>
          <p:spPr bwMode="auto">
            <a:xfrm>
              <a:off x="5492" y="57"/>
              <a:ext cx="16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0">
                  <a:solidFill>
                    <a:srgbClr val="FFA27C"/>
                  </a:solidFill>
                </a:rPr>
                <a:t> </a:t>
              </a:r>
            </a:p>
          </p:txBody>
        </p:sp>
        <p:grpSp>
          <p:nvGrpSpPr>
            <p:cNvPr id="576572" name="Group 60"/>
            <p:cNvGrpSpPr>
              <a:grpSpLocks/>
            </p:cNvGrpSpPr>
            <p:nvPr/>
          </p:nvGrpSpPr>
          <p:grpSpPr bwMode="auto">
            <a:xfrm>
              <a:off x="4067" y="321"/>
              <a:ext cx="308" cy="1047"/>
              <a:chOff x="4318" y="-2795"/>
              <a:chExt cx="421" cy="5552"/>
            </a:xfrm>
          </p:grpSpPr>
          <p:sp>
            <p:nvSpPr>
              <p:cNvPr id="576573" name="Rectangle 61"/>
              <p:cNvSpPr>
                <a:spLocks noChangeArrowheads="1"/>
              </p:cNvSpPr>
              <p:nvPr/>
            </p:nvSpPr>
            <p:spPr bwMode="auto">
              <a:xfrm rot="16200000">
                <a:off x="2683" y="-1160"/>
                <a:ext cx="3691" cy="42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rgbClr val="FFFFFF"/>
                    </a:solidFill>
                  </a:rPr>
                  <a:t> </a:t>
                </a:r>
                <a:r>
                  <a:rPr lang="en-US" sz="1600">
                    <a:solidFill>
                      <a:srgbClr val="FFFFFF"/>
                    </a:solidFill>
                    <a:latin typeface="Limon S1" charset="0"/>
                  </a:rPr>
                  <a:t>karRKgraCü enAelI EpndI</a:t>
                </a:r>
                <a:endParaRPr lang="en-US" sz="1200">
                  <a:solidFill>
                    <a:srgbClr val="FFFFFF"/>
                  </a:solidFill>
                </a:endParaRPr>
              </a:p>
              <a:p>
                <a:r>
                  <a:rPr lang="en-US" sz="1200">
                    <a:solidFill>
                      <a:srgbClr val="FFFFFF"/>
                    </a:solidFill>
                  </a:rPr>
                  <a:t> </a:t>
                </a:r>
                <a:r>
                  <a:rPr lang="en-US" sz="1600">
                    <a:solidFill>
                      <a:srgbClr val="FFFFFF"/>
                    </a:solidFill>
                    <a:latin typeface="Limon S1" charset="0"/>
                  </a:rPr>
                  <a:t>rbs;RBHRKIsÞ</a:t>
                </a:r>
                <a:r>
                  <a:rPr lang="en-US" sz="1200">
                    <a:solidFill>
                      <a:srgbClr val="FFFFFF"/>
                    </a:solidFill>
                  </a:rPr>
                  <a:t> </a:t>
                </a:r>
              </a:p>
            </p:txBody>
          </p:sp>
          <p:sp>
            <p:nvSpPr>
              <p:cNvPr id="576574" name="Rectangle 62"/>
              <p:cNvSpPr>
                <a:spLocks noChangeArrowheads="1"/>
              </p:cNvSpPr>
              <p:nvPr/>
            </p:nvSpPr>
            <p:spPr bwMode="auto">
              <a:xfrm rot="16200000">
                <a:off x="3521" y="1840"/>
                <a:ext cx="1835" cy="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lIns="0" tIns="0" rIns="0" bIns="0">
                <a:spAutoFit/>
              </a:bodyPr>
              <a:lstStyle/>
              <a:p>
                <a:endParaRPr lang="en-US" sz="3600" b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76575" name="Text Box 63"/>
            <p:cNvSpPr txBox="1">
              <a:spLocks noChangeArrowheads="1"/>
            </p:cNvSpPr>
            <p:nvPr/>
          </p:nvSpPr>
          <p:spPr bwMode="auto">
            <a:xfrm>
              <a:off x="296" y="3544"/>
              <a:ext cx="5296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400">
                  <a:solidFill>
                    <a:srgbClr val="EEFF4B"/>
                  </a:solidFill>
                  <a:latin typeface="Limon S1" charset="0"/>
                </a:rPr>
                <a:t>reboberobcM kalRbvtþirbs;RBHKm&lt;IrtamtMdab;</a:t>
              </a:r>
            </a:p>
          </p:txBody>
        </p:sp>
        <p:grpSp>
          <p:nvGrpSpPr>
            <p:cNvPr id="576576" name="Group 64"/>
            <p:cNvGrpSpPr>
              <a:grpSpLocks/>
            </p:cNvGrpSpPr>
            <p:nvPr/>
          </p:nvGrpSpPr>
          <p:grpSpPr bwMode="auto">
            <a:xfrm>
              <a:off x="1495" y="1842"/>
              <a:ext cx="3584" cy="301"/>
              <a:chOff x="1495" y="1842"/>
              <a:chExt cx="3584" cy="301"/>
            </a:xfrm>
          </p:grpSpPr>
          <p:sp>
            <p:nvSpPr>
              <p:cNvPr id="576577" name="Rectangle 65"/>
              <p:cNvSpPr>
                <a:spLocks noChangeArrowheads="1"/>
              </p:cNvSpPr>
              <p:nvPr/>
            </p:nvSpPr>
            <p:spPr bwMode="auto">
              <a:xfrm>
                <a:off x="1495" y="1842"/>
                <a:ext cx="3584" cy="296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578" name="Rectangle 66"/>
              <p:cNvSpPr>
                <a:spLocks noChangeArrowheads="1"/>
              </p:cNvSpPr>
              <p:nvPr/>
            </p:nvSpPr>
            <p:spPr bwMode="auto">
              <a:xfrm>
                <a:off x="1783" y="1874"/>
                <a:ext cx="1624" cy="26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800" b="0">
                    <a:solidFill>
                      <a:srgbClr val="EEFF4B"/>
                    </a:solidFill>
                    <a:latin typeface="Limon R1" charset="0"/>
                  </a:rPr>
                  <a:t>esckþItaMg   sBaØa   TWkdI</a:t>
                </a:r>
              </a:p>
            </p:txBody>
          </p:sp>
        </p:grpSp>
        <p:sp>
          <p:nvSpPr>
            <p:cNvPr id="576579" name="Rectangle 67"/>
            <p:cNvSpPr>
              <a:spLocks noChangeArrowheads="1"/>
            </p:cNvSpPr>
            <p:nvPr/>
          </p:nvSpPr>
          <p:spPr bwMode="auto">
            <a:xfrm>
              <a:off x="1855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76580" name="Rectangle 68"/>
            <p:cNvSpPr>
              <a:spLocks noChangeArrowheads="1"/>
            </p:cNvSpPr>
            <p:nvPr/>
          </p:nvSpPr>
          <p:spPr bwMode="auto">
            <a:xfrm>
              <a:off x="2431" y="978"/>
              <a:ext cx="80" cy="2384"/>
            </a:xfrm>
            <a:prstGeom prst="rect">
              <a:avLst/>
            </a:prstGeom>
            <a:solidFill>
              <a:srgbClr val="FF050D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76581" name="Rectangle 69"/>
            <p:cNvSpPr>
              <a:spLocks noChangeArrowheads="1"/>
            </p:cNvSpPr>
            <p:nvPr/>
          </p:nvSpPr>
          <p:spPr bwMode="auto">
            <a:xfrm>
              <a:off x="3007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76582" name="Rectangle 70" descr="Light vertical"/>
            <p:cNvSpPr>
              <a:spLocks noChangeArrowheads="1"/>
            </p:cNvSpPr>
            <p:nvPr/>
          </p:nvSpPr>
          <p:spPr bwMode="auto">
            <a:xfrm>
              <a:off x="3583" y="978"/>
              <a:ext cx="80" cy="2384"/>
            </a:xfrm>
            <a:prstGeom prst="rect">
              <a:avLst/>
            </a:prstGeom>
            <a:pattFill prst="ltVert">
              <a:fgClr>
                <a:schemeClr val="bg2"/>
              </a:fgClr>
              <a:bgClr>
                <a:srgbClr val="66FF66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76583" name="Rectangle 71" descr="Light vertical"/>
            <p:cNvSpPr>
              <a:spLocks noChangeArrowheads="1"/>
            </p:cNvSpPr>
            <p:nvPr/>
          </p:nvSpPr>
          <p:spPr bwMode="auto">
            <a:xfrm>
              <a:off x="4159" y="978"/>
              <a:ext cx="80" cy="2384"/>
            </a:xfrm>
            <a:prstGeom prst="rect">
              <a:avLst/>
            </a:prstGeom>
            <a:pattFill prst="ltVert">
              <a:fgClr>
                <a:schemeClr val="bg2"/>
              </a:fgClr>
              <a:bgClr>
                <a:srgbClr val="66FF66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76584" name="Line 72"/>
            <p:cNvSpPr>
              <a:spLocks noChangeShapeType="1"/>
            </p:cNvSpPr>
            <p:nvPr/>
          </p:nvSpPr>
          <p:spPr bwMode="auto">
            <a:xfrm>
              <a:off x="4878" y="1176"/>
              <a:ext cx="0" cy="2176"/>
            </a:xfrm>
            <a:prstGeom prst="line">
              <a:avLst/>
            </a:prstGeom>
            <a:noFill/>
            <a:ln w="57150">
              <a:solidFill>
                <a:srgbClr val="EEFF4B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6585" name="Line 73"/>
            <p:cNvSpPr>
              <a:spLocks noChangeShapeType="1"/>
            </p:cNvSpPr>
            <p:nvPr/>
          </p:nvSpPr>
          <p:spPr bwMode="auto">
            <a:xfrm>
              <a:off x="4958" y="1176"/>
              <a:ext cx="0" cy="2176"/>
            </a:xfrm>
            <a:prstGeom prst="line">
              <a:avLst/>
            </a:prstGeom>
            <a:noFill/>
            <a:ln w="57150">
              <a:solidFill>
                <a:srgbClr val="EEFF4B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6586" name="Line 74"/>
            <p:cNvSpPr>
              <a:spLocks noChangeShapeType="1"/>
            </p:cNvSpPr>
            <p:nvPr/>
          </p:nvSpPr>
          <p:spPr bwMode="auto">
            <a:xfrm>
              <a:off x="5038" y="1176"/>
              <a:ext cx="0" cy="2176"/>
            </a:xfrm>
            <a:prstGeom prst="line">
              <a:avLst/>
            </a:prstGeom>
            <a:noFill/>
            <a:ln w="57150">
              <a:solidFill>
                <a:srgbClr val="EEFF4B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6587" name="Rectangle 75" descr="Light vertical"/>
            <p:cNvSpPr>
              <a:spLocks noChangeArrowheads="1"/>
            </p:cNvSpPr>
            <p:nvPr/>
          </p:nvSpPr>
          <p:spPr bwMode="auto">
            <a:xfrm>
              <a:off x="4735" y="978"/>
              <a:ext cx="80" cy="2384"/>
            </a:xfrm>
            <a:prstGeom prst="rect">
              <a:avLst/>
            </a:prstGeom>
            <a:pattFill prst="ltVert">
              <a:fgClr>
                <a:schemeClr val="bg2"/>
              </a:fgClr>
              <a:bgClr>
                <a:srgbClr val="66FF66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6589" name="AutoShape 77"/>
          <p:cNvSpPr>
            <a:spLocks noChangeArrowheads="1"/>
          </p:cNvSpPr>
          <p:nvPr/>
        </p:nvSpPr>
        <p:spPr bwMode="auto">
          <a:xfrm>
            <a:off x="822325" y="2339975"/>
            <a:ext cx="8018463" cy="1905000"/>
          </a:xfrm>
          <a:custGeom>
            <a:avLst/>
            <a:gdLst>
              <a:gd name="G0" fmla="+- 12001 0 0"/>
              <a:gd name="G1" fmla="+- 4804 0 0"/>
              <a:gd name="G2" fmla="+- 21600 0 4804"/>
              <a:gd name="G3" fmla="+- 10800 0 4804"/>
              <a:gd name="G4" fmla="+- 21600 0 12001"/>
              <a:gd name="G5" fmla="*/ G4 G3 10800"/>
              <a:gd name="G6" fmla="+- 21600 0 G5"/>
              <a:gd name="T0" fmla="*/ 12001 w 21600"/>
              <a:gd name="T1" fmla="*/ 0 h 21600"/>
              <a:gd name="T2" fmla="*/ 0 w 21600"/>
              <a:gd name="T3" fmla="*/ 10800 h 21600"/>
              <a:gd name="T4" fmla="*/ 12001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001" y="0"/>
                </a:moveTo>
                <a:lnTo>
                  <a:pt x="12001" y="4804"/>
                </a:lnTo>
                <a:lnTo>
                  <a:pt x="3375" y="4804"/>
                </a:lnTo>
                <a:lnTo>
                  <a:pt x="3375" y="16796"/>
                </a:lnTo>
                <a:lnTo>
                  <a:pt x="12001" y="16796"/>
                </a:lnTo>
                <a:lnTo>
                  <a:pt x="1200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804"/>
                </a:moveTo>
                <a:lnTo>
                  <a:pt x="1350" y="16796"/>
                </a:lnTo>
                <a:lnTo>
                  <a:pt x="2700" y="16796"/>
                </a:lnTo>
                <a:lnTo>
                  <a:pt x="2700" y="4804"/>
                </a:lnTo>
                <a:close/>
              </a:path>
              <a:path w="21600" h="21600">
                <a:moveTo>
                  <a:pt x="0" y="4804"/>
                </a:moveTo>
                <a:lnTo>
                  <a:pt x="0" y="16796"/>
                </a:lnTo>
                <a:lnTo>
                  <a:pt x="675" y="16796"/>
                </a:lnTo>
                <a:lnTo>
                  <a:pt x="675" y="4804"/>
                </a:lnTo>
                <a:close/>
              </a:path>
            </a:pathLst>
          </a:custGeom>
          <a:gradFill rotWithShape="0">
            <a:gsLst>
              <a:gs pos="0">
                <a:srgbClr val="FFFF05">
                  <a:gamma/>
                  <a:shade val="0"/>
                  <a:invGamma/>
                </a:srgbClr>
              </a:gs>
              <a:gs pos="50000">
                <a:srgbClr val="FFFF05"/>
              </a:gs>
              <a:gs pos="100000">
                <a:srgbClr val="FFFF05">
                  <a:gamma/>
                  <a:shade val="0"/>
                  <a:invGamma/>
                </a:srgbClr>
              </a:gs>
            </a:gsLst>
            <a:lin ang="0" scaled="1"/>
          </a:gradFill>
          <a:ln w="12700">
            <a:miter lim="800000"/>
            <a:headEnd/>
            <a:tailEnd/>
          </a:ln>
          <a:effectLst/>
          <a:scene3d>
            <a:camera prst="legacyObliqueLeft">
              <a:rot lat="19799999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5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76590" name="Text Box 78"/>
          <p:cNvSpPr txBox="1">
            <a:spLocks noChangeArrowheads="1"/>
          </p:cNvSpPr>
          <p:nvPr/>
        </p:nvSpPr>
        <p:spPr bwMode="auto">
          <a:xfrm>
            <a:off x="8585200" y="6419850"/>
            <a:ext cx="298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76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76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658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754" name="Picture 2" descr="DCP_0116.JPG                                                   00017A42MAGNUM                         B64EDBC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188" y="1047750"/>
            <a:ext cx="7289800" cy="48021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6755" name="Picture 3" descr="DCP_0115.JPG                                                   00017A42MAGNUM                         B64EDBC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438" y="1020763"/>
            <a:ext cx="7348537" cy="4859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40161" dir="1106097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6756" name="Rectangle 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</a:p>
        </p:txBody>
      </p:sp>
      <p:grpSp>
        <p:nvGrpSpPr>
          <p:cNvPr id="586757" name="Group 5"/>
          <p:cNvGrpSpPr>
            <a:grpSpLocks/>
          </p:cNvGrpSpPr>
          <p:nvPr/>
        </p:nvGrpSpPr>
        <p:grpSpPr bwMode="auto">
          <a:xfrm>
            <a:off x="1866900" y="3208338"/>
            <a:ext cx="379413" cy="379412"/>
            <a:chOff x="3461" y="3471"/>
            <a:chExt cx="239" cy="239"/>
          </a:xfrm>
        </p:grpSpPr>
        <p:pic>
          <p:nvPicPr>
            <p:cNvPr id="586758" name="Picture 6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59" name="Picture 7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0" name="Group 8"/>
          <p:cNvGrpSpPr>
            <a:grpSpLocks/>
          </p:cNvGrpSpPr>
          <p:nvPr/>
        </p:nvGrpSpPr>
        <p:grpSpPr bwMode="auto">
          <a:xfrm>
            <a:off x="1897063" y="2881313"/>
            <a:ext cx="379412" cy="379412"/>
            <a:chOff x="3461" y="3471"/>
            <a:chExt cx="239" cy="239"/>
          </a:xfrm>
        </p:grpSpPr>
        <p:pic>
          <p:nvPicPr>
            <p:cNvPr id="586761" name="Picture 9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62" name="Picture 10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3" name="Group 11"/>
          <p:cNvGrpSpPr>
            <a:grpSpLocks/>
          </p:cNvGrpSpPr>
          <p:nvPr/>
        </p:nvGrpSpPr>
        <p:grpSpPr bwMode="auto">
          <a:xfrm>
            <a:off x="2027238" y="2601913"/>
            <a:ext cx="379412" cy="379412"/>
            <a:chOff x="3461" y="3471"/>
            <a:chExt cx="239" cy="239"/>
          </a:xfrm>
        </p:grpSpPr>
        <p:pic>
          <p:nvPicPr>
            <p:cNvPr id="586764" name="Picture 12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65" name="Picture 13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6" name="Group 14"/>
          <p:cNvGrpSpPr>
            <a:grpSpLocks/>
          </p:cNvGrpSpPr>
          <p:nvPr/>
        </p:nvGrpSpPr>
        <p:grpSpPr bwMode="auto">
          <a:xfrm>
            <a:off x="2181225" y="2332038"/>
            <a:ext cx="379413" cy="379412"/>
            <a:chOff x="3461" y="3471"/>
            <a:chExt cx="239" cy="239"/>
          </a:xfrm>
        </p:grpSpPr>
        <p:pic>
          <p:nvPicPr>
            <p:cNvPr id="586767" name="Picture 15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68" name="Picture 16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9" name="Group 17"/>
          <p:cNvGrpSpPr>
            <a:grpSpLocks/>
          </p:cNvGrpSpPr>
          <p:nvPr/>
        </p:nvGrpSpPr>
        <p:grpSpPr bwMode="auto">
          <a:xfrm>
            <a:off x="2370138" y="2103438"/>
            <a:ext cx="379412" cy="379412"/>
            <a:chOff x="3461" y="3471"/>
            <a:chExt cx="239" cy="239"/>
          </a:xfrm>
        </p:grpSpPr>
        <p:pic>
          <p:nvPicPr>
            <p:cNvPr id="586770" name="Picture 18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71" name="Picture 19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72" name="Group 20"/>
          <p:cNvGrpSpPr>
            <a:grpSpLocks/>
          </p:cNvGrpSpPr>
          <p:nvPr/>
        </p:nvGrpSpPr>
        <p:grpSpPr bwMode="auto">
          <a:xfrm>
            <a:off x="2568575" y="1870075"/>
            <a:ext cx="379413" cy="379413"/>
            <a:chOff x="3461" y="3471"/>
            <a:chExt cx="239" cy="239"/>
          </a:xfrm>
        </p:grpSpPr>
        <p:pic>
          <p:nvPicPr>
            <p:cNvPr id="586773" name="Picture 21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74" name="Picture 22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75" name="Group 23"/>
          <p:cNvGrpSpPr>
            <a:grpSpLocks/>
          </p:cNvGrpSpPr>
          <p:nvPr/>
        </p:nvGrpSpPr>
        <p:grpSpPr bwMode="auto">
          <a:xfrm>
            <a:off x="2806700" y="1703388"/>
            <a:ext cx="379413" cy="379412"/>
            <a:chOff x="3461" y="3471"/>
            <a:chExt cx="239" cy="239"/>
          </a:xfrm>
        </p:grpSpPr>
        <p:pic>
          <p:nvPicPr>
            <p:cNvPr id="586776" name="Picture 24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77" name="Picture 25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78" name="Group 26"/>
          <p:cNvGrpSpPr>
            <a:grpSpLocks/>
          </p:cNvGrpSpPr>
          <p:nvPr/>
        </p:nvGrpSpPr>
        <p:grpSpPr bwMode="auto">
          <a:xfrm>
            <a:off x="3089275" y="1581150"/>
            <a:ext cx="379413" cy="379413"/>
            <a:chOff x="3461" y="3471"/>
            <a:chExt cx="239" cy="239"/>
          </a:xfrm>
        </p:grpSpPr>
        <p:pic>
          <p:nvPicPr>
            <p:cNvPr id="586779" name="Picture 27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80" name="Picture 28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81" name="Group 29"/>
          <p:cNvGrpSpPr>
            <a:grpSpLocks/>
          </p:cNvGrpSpPr>
          <p:nvPr/>
        </p:nvGrpSpPr>
        <p:grpSpPr bwMode="auto">
          <a:xfrm>
            <a:off x="3402013" y="1608138"/>
            <a:ext cx="379412" cy="379412"/>
            <a:chOff x="3461" y="3471"/>
            <a:chExt cx="239" cy="239"/>
          </a:xfrm>
        </p:grpSpPr>
        <p:pic>
          <p:nvPicPr>
            <p:cNvPr id="586782" name="Picture 30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83" name="Picture 31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84" name="Group 32"/>
          <p:cNvGrpSpPr>
            <a:grpSpLocks/>
          </p:cNvGrpSpPr>
          <p:nvPr/>
        </p:nvGrpSpPr>
        <p:grpSpPr bwMode="auto">
          <a:xfrm>
            <a:off x="3697288" y="1747838"/>
            <a:ext cx="379412" cy="379412"/>
            <a:chOff x="3461" y="3471"/>
            <a:chExt cx="239" cy="239"/>
          </a:xfrm>
        </p:grpSpPr>
        <p:pic>
          <p:nvPicPr>
            <p:cNvPr id="586785" name="Picture 33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86" name="Picture 34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87" name="Group 35"/>
          <p:cNvGrpSpPr>
            <a:grpSpLocks/>
          </p:cNvGrpSpPr>
          <p:nvPr/>
        </p:nvGrpSpPr>
        <p:grpSpPr bwMode="auto">
          <a:xfrm>
            <a:off x="3963988" y="1912938"/>
            <a:ext cx="379412" cy="379412"/>
            <a:chOff x="3461" y="3471"/>
            <a:chExt cx="239" cy="239"/>
          </a:xfrm>
        </p:grpSpPr>
        <p:pic>
          <p:nvPicPr>
            <p:cNvPr id="586788" name="Picture 36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89" name="Picture 37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0" name="Group 38"/>
          <p:cNvGrpSpPr>
            <a:grpSpLocks/>
          </p:cNvGrpSpPr>
          <p:nvPr/>
        </p:nvGrpSpPr>
        <p:grpSpPr bwMode="auto">
          <a:xfrm>
            <a:off x="4179888" y="2090738"/>
            <a:ext cx="379412" cy="379412"/>
            <a:chOff x="3461" y="3471"/>
            <a:chExt cx="239" cy="239"/>
          </a:xfrm>
        </p:grpSpPr>
        <p:pic>
          <p:nvPicPr>
            <p:cNvPr id="586791" name="Picture 39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92" name="Picture 40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3" name="Group 41"/>
          <p:cNvGrpSpPr>
            <a:grpSpLocks/>
          </p:cNvGrpSpPr>
          <p:nvPr/>
        </p:nvGrpSpPr>
        <p:grpSpPr bwMode="auto">
          <a:xfrm>
            <a:off x="4473575" y="2155825"/>
            <a:ext cx="379413" cy="379413"/>
            <a:chOff x="3461" y="3471"/>
            <a:chExt cx="239" cy="239"/>
          </a:xfrm>
        </p:grpSpPr>
        <p:pic>
          <p:nvPicPr>
            <p:cNvPr id="586794" name="Picture 42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95" name="Picture 43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6" name="Group 44"/>
          <p:cNvGrpSpPr>
            <a:grpSpLocks/>
          </p:cNvGrpSpPr>
          <p:nvPr/>
        </p:nvGrpSpPr>
        <p:grpSpPr bwMode="auto">
          <a:xfrm>
            <a:off x="4799013" y="2074863"/>
            <a:ext cx="379412" cy="379412"/>
            <a:chOff x="3461" y="3471"/>
            <a:chExt cx="239" cy="239"/>
          </a:xfrm>
        </p:grpSpPr>
        <p:pic>
          <p:nvPicPr>
            <p:cNvPr id="586797" name="Picture 45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98" name="Picture 46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9" name="Group 47"/>
          <p:cNvGrpSpPr>
            <a:grpSpLocks/>
          </p:cNvGrpSpPr>
          <p:nvPr/>
        </p:nvGrpSpPr>
        <p:grpSpPr bwMode="auto">
          <a:xfrm>
            <a:off x="5072063" y="1936750"/>
            <a:ext cx="379412" cy="379413"/>
            <a:chOff x="3461" y="3471"/>
            <a:chExt cx="239" cy="239"/>
          </a:xfrm>
        </p:grpSpPr>
        <p:pic>
          <p:nvPicPr>
            <p:cNvPr id="586800" name="Picture 48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01" name="Picture 49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02" name="Group 50"/>
          <p:cNvGrpSpPr>
            <a:grpSpLocks/>
          </p:cNvGrpSpPr>
          <p:nvPr/>
        </p:nvGrpSpPr>
        <p:grpSpPr bwMode="auto">
          <a:xfrm>
            <a:off x="5405438" y="1852613"/>
            <a:ext cx="379412" cy="379412"/>
            <a:chOff x="3461" y="3471"/>
            <a:chExt cx="239" cy="239"/>
          </a:xfrm>
        </p:grpSpPr>
        <p:pic>
          <p:nvPicPr>
            <p:cNvPr id="586803" name="Picture 51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04" name="Picture 52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05" name="Group 53"/>
          <p:cNvGrpSpPr>
            <a:grpSpLocks/>
          </p:cNvGrpSpPr>
          <p:nvPr/>
        </p:nvGrpSpPr>
        <p:grpSpPr bwMode="auto">
          <a:xfrm>
            <a:off x="5699125" y="1833563"/>
            <a:ext cx="379413" cy="379412"/>
            <a:chOff x="3461" y="3471"/>
            <a:chExt cx="239" cy="239"/>
          </a:xfrm>
        </p:grpSpPr>
        <p:pic>
          <p:nvPicPr>
            <p:cNvPr id="586806" name="Picture 54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07" name="Picture 55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08" name="Group 56"/>
          <p:cNvGrpSpPr>
            <a:grpSpLocks/>
          </p:cNvGrpSpPr>
          <p:nvPr/>
        </p:nvGrpSpPr>
        <p:grpSpPr bwMode="auto">
          <a:xfrm>
            <a:off x="5972175" y="1933575"/>
            <a:ext cx="379413" cy="379413"/>
            <a:chOff x="3461" y="3471"/>
            <a:chExt cx="239" cy="239"/>
          </a:xfrm>
        </p:grpSpPr>
        <p:pic>
          <p:nvPicPr>
            <p:cNvPr id="586809" name="Picture 57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10" name="Picture 58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11" name="Group 59"/>
          <p:cNvGrpSpPr>
            <a:grpSpLocks/>
          </p:cNvGrpSpPr>
          <p:nvPr/>
        </p:nvGrpSpPr>
        <p:grpSpPr bwMode="auto">
          <a:xfrm>
            <a:off x="6272213" y="2087563"/>
            <a:ext cx="379412" cy="379412"/>
            <a:chOff x="3461" y="3471"/>
            <a:chExt cx="239" cy="239"/>
          </a:xfrm>
        </p:grpSpPr>
        <p:pic>
          <p:nvPicPr>
            <p:cNvPr id="586812" name="Picture 60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13" name="Picture 61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14" name="Group 62"/>
          <p:cNvGrpSpPr>
            <a:grpSpLocks/>
          </p:cNvGrpSpPr>
          <p:nvPr/>
        </p:nvGrpSpPr>
        <p:grpSpPr bwMode="auto">
          <a:xfrm>
            <a:off x="6532563" y="2200275"/>
            <a:ext cx="379412" cy="379413"/>
            <a:chOff x="3461" y="3471"/>
            <a:chExt cx="239" cy="239"/>
          </a:xfrm>
        </p:grpSpPr>
        <p:pic>
          <p:nvPicPr>
            <p:cNvPr id="586815" name="Picture 63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16" name="Picture 64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17" name="Group 65"/>
          <p:cNvGrpSpPr>
            <a:grpSpLocks/>
          </p:cNvGrpSpPr>
          <p:nvPr/>
        </p:nvGrpSpPr>
        <p:grpSpPr bwMode="auto">
          <a:xfrm>
            <a:off x="6773863" y="2373313"/>
            <a:ext cx="379412" cy="379412"/>
            <a:chOff x="3461" y="3471"/>
            <a:chExt cx="239" cy="239"/>
          </a:xfrm>
        </p:grpSpPr>
        <p:pic>
          <p:nvPicPr>
            <p:cNvPr id="586818" name="Picture 66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19" name="Picture 67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0" name="Group 68"/>
          <p:cNvGrpSpPr>
            <a:grpSpLocks/>
          </p:cNvGrpSpPr>
          <p:nvPr/>
        </p:nvGrpSpPr>
        <p:grpSpPr bwMode="auto">
          <a:xfrm>
            <a:off x="7010400" y="2579688"/>
            <a:ext cx="379413" cy="379412"/>
            <a:chOff x="3461" y="3471"/>
            <a:chExt cx="239" cy="239"/>
          </a:xfrm>
        </p:grpSpPr>
        <p:pic>
          <p:nvPicPr>
            <p:cNvPr id="586821" name="Picture 69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22" name="Picture 70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3" name="Group 71"/>
          <p:cNvGrpSpPr>
            <a:grpSpLocks/>
          </p:cNvGrpSpPr>
          <p:nvPr/>
        </p:nvGrpSpPr>
        <p:grpSpPr bwMode="auto">
          <a:xfrm>
            <a:off x="7175500" y="2813050"/>
            <a:ext cx="379413" cy="379413"/>
            <a:chOff x="3461" y="3471"/>
            <a:chExt cx="239" cy="239"/>
          </a:xfrm>
        </p:grpSpPr>
        <p:pic>
          <p:nvPicPr>
            <p:cNvPr id="586824" name="Picture 72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25" name="Picture 73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6" name="Group 74"/>
          <p:cNvGrpSpPr>
            <a:grpSpLocks/>
          </p:cNvGrpSpPr>
          <p:nvPr/>
        </p:nvGrpSpPr>
        <p:grpSpPr bwMode="auto">
          <a:xfrm>
            <a:off x="7292975" y="3108325"/>
            <a:ext cx="379413" cy="379413"/>
            <a:chOff x="3461" y="3471"/>
            <a:chExt cx="239" cy="239"/>
          </a:xfrm>
        </p:grpSpPr>
        <p:pic>
          <p:nvPicPr>
            <p:cNvPr id="586827" name="Picture 75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28" name="Picture 76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9" name="Group 77"/>
          <p:cNvGrpSpPr>
            <a:grpSpLocks/>
          </p:cNvGrpSpPr>
          <p:nvPr/>
        </p:nvGrpSpPr>
        <p:grpSpPr bwMode="auto">
          <a:xfrm>
            <a:off x="7351713" y="3425825"/>
            <a:ext cx="379412" cy="379413"/>
            <a:chOff x="3461" y="3471"/>
            <a:chExt cx="239" cy="239"/>
          </a:xfrm>
        </p:grpSpPr>
        <p:pic>
          <p:nvPicPr>
            <p:cNvPr id="586830" name="Picture 78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31" name="Picture 79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32" name="Group 80"/>
          <p:cNvGrpSpPr>
            <a:grpSpLocks/>
          </p:cNvGrpSpPr>
          <p:nvPr/>
        </p:nvGrpSpPr>
        <p:grpSpPr bwMode="auto">
          <a:xfrm>
            <a:off x="7254875" y="3721100"/>
            <a:ext cx="379413" cy="379413"/>
            <a:chOff x="3461" y="3471"/>
            <a:chExt cx="239" cy="239"/>
          </a:xfrm>
        </p:grpSpPr>
        <p:pic>
          <p:nvPicPr>
            <p:cNvPr id="586833" name="Picture 81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34" name="Picture 82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35" name="Group 83"/>
          <p:cNvGrpSpPr>
            <a:grpSpLocks/>
          </p:cNvGrpSpPr>
          <p:nvPr/>
        </p:nvGrpSpPr>
        <p:grpSpPr bwMode="auto">
          <a:xfrm>
            <a:off x="7110413" y="3983038"/>
            <a:ext cx="379412" cy="379412"/>
            <a:chOff x="3461" y="3471"/>
            <a:chExt cx="239" cy="239"/>
          </a:xfrm>
        </p:grpSpPr>
        <p:pic>
          <p:nvPicPr>
            <p:cNvPr id="586836" name="Picture 84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37" name="Picture 85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38" name="Group 86"/>
          <p:cNvGrpSpPr>
            <a:grpSpLocks/>
          </p:cNvGrpSpPr>
          <p:nvPr/>
        </p:nvGrpSpPr>
        <p:grpSpPr bwMode="auto">
          <a:xfrm>
            <a:off x="6832600" y="4127500"/>
            <a:ext cx="379413" cy="379413"/>
            <a:chOff x="3461" y="3471"/>
            <a:chExt cx="239" cy="239"/>
          </a:xfrm>
        </p:grpSpPr>
        <p:pic>
          <p:nvPicPr>
            <p:cNvPr id="586839" name="Picture 87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40" name="Picture 88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41" name="Group 89"/>
          <p:cNvGrpSpPr>
            <a:grpSpLocks/>
          </p:cNvGrpSpPr>
          <p:nvPr/>
        </p:nvGrpSpPr>
        <p:grpSpPr bwMode="auto">
          <a:xfrm>
            <a:off x="6564313" y="4246563"/>
            <a:ext cx="379412" cy="379412"/>
            <a:chOff x="3461" y="3471"/>
            <a:chExt cx="239" cy="239"/>
          </a:xfrm>
        </p:grpSpPr>
        <p:pic>
          <p:nvPicPr>
            <p:cNvPr id="586842" name="Picture 90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43" name="Picture 91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44" name="Group 92"/>
          <p:cNvGrpSpPr>
            <a:grpSpLocks/>
          </p:cNvGrpSpPr>
          <p:nvPr/>
        </p:nvGrpSpPr>
        <p:grpSpPr bwMode="auto">
          <a:xfrm>
            <a:off x="6308725" y="4352925"/>
            <a:ext cx="379413" cy="379413"/>
            <a:chOff x="3461" y="3471"/>
            <a:chExt cx="239" cy="239"/>
          </a:xfrm>
        </p:grpSpPr>
        <p:pic>
          <p:nvPicPr>
            <p:cNvPr id="586845" name="Picture 93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46" name="Picture 94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47" name="Group 95"/>
          <p:cNvGrpSpPr>
            <a:grpSpLocks/>
          </p:cNvGrpSpPr>
          <p:nvPr/>
        </p:nvGrpSpPr>
        <p:grpSpPr bwMode="auto">
          <a:xfrm>
            <a:off x="6002338" y="4411663"/>
            <a:ext cx="379412" cy="379412"/>
            <a:chOff x="3461" y="3471"/>
            <a:chExt cx="239" cy="239"/>
          </a:xfrm>
        </p:grpSpPr>
        <p:pic>
          <p:nvPicPr>
            <p:cNvPr id="586848" name="Picture 96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49" name="Picture 97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0" name="Group 98"/>
          <p:cNvGrpSpPr>
            <a:grpSpLocks/>
          </p:cNvGrpSpPr>
          <p:nvPr/>
        </p:nvGrpSpPr>
        <p:grpSpPr bwMode="auto">
          <a:xfrm>
            <a:off x="5702300" y="4343400"/>
            <a:ext cx="379413" cy="379413"/>
            <a:chOff x="3461" y="3471"/>
            <a:chExt cx="239" cy="239"/>
          </a:xfrm>
        </p:grpSpPr>
        <p:pic>
          <p:nvPicPr>
            <p:cNvPr id="586851" name="Picture 99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52" name="Picture 100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3" name="Group 101"/>
          <p:cNvGrpSpPr>
            <a:grpSpLocks/>
          </p:cNvGrpSpPr>
          <p:nvPr/>
        </p:nvGrpSpPr>
        <p:grpSpPr bwMode="auto">
          <a:xfrm>
            <a:off x="5410200" y="4289425"/>
            <a:ext cx="379413" cy="379413"/>
            <a:chOff x="3461" y="3471"/>
            <a:chExt cx="239" cy="239"/>
          </a:xfrm>
        </p:grpSpPr>
        <p:pic>
          <p:nvPicPr>
            <p:cNvPr id="586854" name="Picture 102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55" name="Picture 103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6" name="Group 104"/>
          <p:cNvGrpSpPr>
            <a:grpSpLocks/>
          </p:cNvGrpSpPr>
          <p:nvPr/>
        </p:nvGrpSpPr>
        <p:grpSpPr bwMode="auto">
          <a:xfrm>
            <a:off x="5106988" y="4235450"/>
            <a:ext cx="379412" cy="379413"/>
            <a:chOff x="3461" y="3471"/>
            <a:chExt cx="239" cy="239"/>
          </a:xfrm>
        </p:grpSpPr>
        <p:pic>
          <p:nvPicPr>
            <p:cNvPr id="586857" name="Picture 105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58" name="Picture 106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9" name="Group 107"/>
          <p:cNvGrpSpPr>
            <a:grpSpLocks/>
          </p:cNvGrpSpPr>
          <p:nvPr/>
        </p:nvGrpSpPr>
        <p:grpSpPr bwMode="auto">
          <a:xfrm>
            <a:off x="4789488" y="4257675"/>
            <a:ext cx="379412" cy="379413"/>
            <a:chOff x="3461" y="3471"/>
            <a:chExt cx="239" cy="239"/>
          </a:xfrm>
        </p:grpSpPr>
        <p:pic>
          <p:nvPicPr>
            <p:cNvPr id="586860" name="Picture 108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61" name="Picture 109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62" name="Group 110"/>
          <p:cNvGrpSpPr>
            <a:grpSpLocks/>
          </p:cNvGrpSpPr>
          <p:nvPr/>
        </p:nvGrpSpPr>
        <p:grpSpPr bwMode="auto">
          <a:xfrm>
            <a:off x="4475163" y="4292600"/>
            <a:ext cx="379412" cy="379413"/>
            <a:chOff x="3461" y="3471"/>
            <a:chExt cx="239" cy="239"/>
          </a:xfrm>
        </p:grpSpPr>
        <p:pic>
          <p:nvPicPr>
            <p:cNvPr id="586863" name="Picture 111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64" name="Picture 112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65" name="Group 113"/>
          <p:cNvGrpSpPr>
            <a:grpSpLocks/>
          </p:cNvGrpSpPr>
          <p:nvPr/>
        </p:nvGrpSpPr>
        <p:grpSpPr bwMode="auto">
          <a:xfrm>
            <a:off x="4168775" y="4419600"/>
            <a:ext cx="379413" cy="379413"/>
            <a:chOff x="3461" y="3471"/>
            <a:chExt cx="239" cy="239"/>
          </a:xfrm>
        </p:grpSpPr>
        <p:pic>
          <p:nvPicPr>
            <p:cNvPr id="586866" name="Picture 114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67" name="Picture 115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68" name="Group 116"/>
          <p:cNvGrpSpPr>
            <a:grpSpLocks/>
          </p:cNvGrpSpPr>
          <p:nvPr/>
        </p:nvGrpSpPr>
        <p:grpSpPr bwMode="auto">
          <a:xfrm>
            <a:off x="3867150" y="4510088"/>
            <a:ext cx="379413" cy="379412"/>
            <a:chOff x="3461" y="3471"/>
            <a:chExt cx="239" cy="239"/>
          </a:xfrm>
        </p:grpSpPr>
        <p:pic>
          <p:nvPicPr>
            <p:cNvPr id="586869" name="Picture 117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70" name="Picture 118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71" name="Group 119"/>
          <p:cNvGrpSpPr>
            <a:grpSpLocks/>
          </p:cNvGrpSpPr>
          <p:nvPr/>
        </p:nvGrpSpPr>
        <p:grpSpPr bwMode="auto">
          <a:xfrm>
            <a:off x="3530600" y="4567238"/>
            <a:ext cx="379413" cy="379412"/>
            <a:chOff x="3461" y="3471"/>
            <a:chExt cx="239" cy="239"/>
          </a:xfrm>
        </p:grpSpPr>
        <p:pic>
          <p:nvPicPr>
            <p:cNvPr id="586872" name="Picture 120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73" name="Picture 121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74" name="Group 122"/>
          <p:cNvGrpSpPr>
            <a:grpSpLocks/>
          </p:cNvGrpSpPr>
          <p:nvPr/>
        </p:nvGrpSpPr>
        <p:grpSpPr bwMode="auto">
          <a:xfrm>
            <a:off x="3201988" y="4624388"/>
            <a:ext cx="379412" cy="379412"/>
            <a:chOff x="3461" y="3471"/>
            <a:chExt cx="239" cy="239"/>
          </a:xfrm>
        </p:grpSpPr>
        <p:pic>
          <p:nvPicPr>
            <p:cNvPr id="586875" name="Picture 123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76" name="Picture 124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77" name="Group 125"/>
          <p:cNvGrpSpPr>
            <a:grpSpLocks/>
          </p:cNvGrpSpPr>
          <p:nvPr/>
        </p:nvGrpSpPr>
        <p:grpSpPr bwMode="auto">
          <a:xfrm>
            <a:off x="2876550" y="4610100"/>
            <a:ext cx="379413" cy="379413"/>
            <a:chOff x="3461" y="3471"/>
            <a:chExt cx="239" cy="239"/>
          </a:xfrm>
        </p:grpSpPr>
        <p:pic>
          <p:nvPicPr>
            <p:cNvPr id="586878" name="Picture 126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79" name="Picture 127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0" name="Group 128"/>
          <p:cNvGrpSpPr>
            <a:grpSpLocks/>
          </p:cNvGrpSpPr>
          <p:nvPr/>
        </p:nvGrpSpPr>
        <p:grpSpPr bwMode="auto">
          <a:xfrm>
            <a:off x="2586038" y="4462463"/>
            <a:ext cx="379412" cy="379412"/>
            <a:chOff x="3461" y="3471"/>
            <a:chExt cx="239" cy="239"/>
          </a:xfrm>
        </p:grpSpPr>
        <p:pic>
          <p:nvPicPr>
            <p:cNvPr id="586881" name="Picture 129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82" name="Picture 130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3" name="Group 131"/>
          <p:cNvGrpSpPr>
            <a:grpSpLocks/>
          </p:cNvGrpSpPr>
          <p:nvPr/>
        </p:nvGrpSpPr>
        <p:grpSpPr bwMode="auto">
          <a:xfrm>
            <a:off x="2292350" y="4267200"/>
            <a:ext cx="379413" cy="379413"/>
            <a:chOff x="3461" y="3471"/>
            <a:chExt cx="239" cy="239"/>
          </a:xfrm>
        </p:grpSpPr>
        <p:pic>
          <p:nvPicPr>
            <p:cNvPr id="586884" name="Picture 132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85" name="Picture 133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6" name="Group 134"/>
          <p:cNvGrpSpPr>
            <a:grpSpLocks/>
          </p:cNvGrpSpPr>
          <p:nvPr/>
        </p:nvGrpSpPr>
        <p:grpSpPr bwMode="auto">
          <a:xfrm>
            <a:off x="2030413" y="4008438"/>
            <a:ext cx="379412" cy="379412"/>
            <a:chOff x="3461" y="3471"/>
            <a:chExt cx="239" cy="239"/>
          </a:xfrm>
        </p:grpSpPr>
        <p:pic>
          <p:nvPicPr>
            <p:cNvPr id="586887" name="Picture 135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88" name="Picture 136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9" name="Group 137"/>
          <p:cNvGrpSpPr>
            <a:grpSpLocks/>
          </p:cNvGrpSpPr>
          <p:nvPr/>
        </p:nvGrpSpPr>
        <p:grpSpPr bwMode="auto">
          <a:xfrm>
            <a:off x="1868488" y="3752850"/>
            <a:ext cx="379412" cy="379413"/>
            <a:chOff x="3461" y="3471"/>
            <a:chExt cx="239" cy="239"/>
          </a:xfrm>
        </p:grpSpPr>
        <p:pic>
          <p:nvPicPr>
            <p:cNvPr id="586890" name="Picture 138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91" name="Picture 139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92" name="Group 140"/>
          <p:cNvGrpSpPr>
            <a:grpSpLocks/>
          </p:cNvGrpSpPr>
          <p:nvPr/>
        </p:nvGrpSpPr>
        <p:grpSpPr bwMode="auto">
          <a:xfrm>
            <a:off x="1928813" y="3538538"/>
            <a:ext cx="104775" cy="223837"/>
            <a:chOff x="3461" y="3471"/>
            <a:chExt cx="239" cy="239"/>
          </a:xfrm>
        </p:grpSpPr>
        <p:pic>
          <p:nvPicPr>
            <p:cNvPr id="586893" name="Picture 141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94" name="Picture 142" descr="DCP_0116.JPG                                                   00017A42MAGNUM                         B64EDBC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6895" name="Text Box 143"/>
          <p:cNvSpPr txBox="1">
            <a:spLocks noChangeArrowheads="1"/>
          </p:cNvSpPr>
          <p:nvPr/>
        </p:nvSpPr>
        <p:spPr bwMode="auto">
          <a:xfrm>
            <a:off x="2411413" y="2312988"/>
            <a:ext cx="4652962" cy="2105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>
                <a:solidFill>
                  <a:schemeClr val="accent1"/>
                </a:solidFill>
                <a:latin typeface="Limon S1" charset="0"/>
              </a:rPr>
              <a:t>mUldæan Éksar énesckþICMenOrbs;eyIg¡</a:t>
            </a:r>
            <a:endParaRPr lang="en-US" sz="540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586898" name="WordArt 146"/>
          <p:cNvSpPr>
            <a:spLocks noChangeArrowheads="1" noChangeShapeType="1" noTextEdit="1"/>
          </p:cNvSpPr>
          <p:nvPr/>
        </p:nvSpPr>
        <p:spPr bwMode="auto">
          <a:xfrm>
            <a:off x="1638300" y="1412875"/>
            <a:ext cx="6005513" cy="40735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72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Limon R1"/>
                <a:ea typeface="Limon R1"/>
                <a:cs typeface="Limon R1"/>
              </a:rPr>
              <a:t>cUlmkÉ RBHGm©as;eys‘Uv¡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586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1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50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050"/>
                            </p:stCondLst>
                            <p:childTnLst>
                              <p:par>
                                <p:cTn id="3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50"/>
                            </p:stCondLst>
                            <p:childTnLst>
                              <p:par>
                                <p:cTn id="3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50"/>
                            </p:stCondLst>
                            <p:childTnLst>
                              <p:par>
                                <p:cTn id="4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550"/>
                            </p:stCondLst>
                            <p:childTnLst>
                              <p:par>
                                <p:cTn id="5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50"/>
                            </p:stCondLst>
                            <p:childTnLst>
                              <p:par>
                                <p:cTn id="5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550"/>
                            </p:stCondLst>
                            <p:childTnLst>
                              <p:par>
                                <p:cTn id="6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050"/>
                            </p:stCondLst>
                            <p:childTnLst>
                              <p:par>
                                <p:cTn id="7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550"/>
                            </p:stCondLst>
                            <p:childTnLst>
                              <p:par>
                                <p:cTn id="7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8050"/>
                            </p:stCondLst>
                            <p:childTnLst>
                              <p:par>
                                <p:cTn id="8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8550"/>
                            </p:stCondLst>
                            <p:childTnLst>
                              <p:par>
                                <p:cTn id="9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9050"/>
                            </p:stCondLst>
                            <p:childTnLst>
                              <p:par>
                                <p:cTn id="10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9550"/>
                            </p:stCondLst>
                            <p:childTnLst>
                              <p:par>
                                <p:cTn id="10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0050"/>
                            </p:stCondLst>
                            <p:childTnLst>
                              <p:par>
                                <p:cTn id="11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550"/>
                            </p:stCondLst>
                            <p:childTnLst>
                              <p:par>
                                <p:cTn id="12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1050"/>
                            </p:stCondLst>
                            <p:childTnLst>
                              <p:par>
                                <p:cTn id="12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1550"/>
                            </p:stCondLst>
                            <p:childTnLst>
                              <p:par>
                                <p:cTn id="13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2050"/>
                            </p:stCondLst>
                            <p:childTnLst>
                              <p:par>
                                <p:cTn id="14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2550"/>
                            </p:stCondLst>
                            <p:childTnLst>
                              <p:par>
                                <p:cTn id="14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3050"/>
                            </p:stCondLst>
                            <p:childTnLst>
                              <p:par>
                                <p:cTn id="15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3550"/>
                            </p:stCondLst>
                            <p:childTnLst>
                              <p:par>
                                <p:cTn id="16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4050"/>
                            </p:stCondLst>
                            <p:childTnLst>
                              <p:par>
                                <p:cTn id="17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4550"/>
                            </p:stCondLst>
                            <p:childTnLst>
                              <p:par>
                                <p:cTn id="17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5050"/>
                            </p:stCondLst>
                            <p:childTnLst>
                              <p:par>
                                <p:cTn id="18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5550"/>
                            </p:stCondLst>
                            <p:childTnLst>
                              <p:par>
                                <p:cTn id="19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6050"/>
                            </p:stCondLst>
                            <p:childTnLst>
                              <p:par>
                                <p:cTn id="19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6550"/>
                            </p:stCondLst>
                            <p:childTnLst>
                              <p:par>
                                <p:cTn id="20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7050"/>
                            </p:stCondLst>
                            <p:childTnLst>
                              <p:par>
                                <p:cTn id="21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7550"/>
                            </p:stCondLst>
                            <p:childTnLst>
                              <p:par>
                                <p:cTn id="21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8050"/>
                            </p:stCondLst>
                            <p:childTnLst>
                              <p:par>
                                <p:cTn id="22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8550"/>
                            </p:stCondLst>
                            <p:childTnLst>
                              <p:par>
                                <p:cTn id="23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19050"/>
                            </p:stCondLst>
                            <p:childTnLst>
                              <p:par>
                                <p:cTn id="24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19550"/>
                            </p:stCondLst>
                            <p:childTnLst>
                              <p:par>
                                <p:cTn id="24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20050"/>
                            </p:stCondLst>
                            <p:childTnLst>
                              <p:par>
                                <p:cTn id="25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20550"/>
                            </p:stCondLst>
                            <p:childTnLst>
                              <p:par>
                                <p:cTn id="26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21050"/>
                            </p:stCondLst>
                            <p:childTnLst>
                              <p:par>
                                <p:cTn id="26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21550"/>
                            </p:stCondLst>
                            <p:childTnLst>
                              <p:par>
                                <p:cTn id="27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 nodeType="afterGroup">
                            <p:stCondLst>
                              <p:cond delay="22050"/>
                            </p:stCondLst>
                            <p:childTnLst>
                              <p:par>
                                <p:cTn id="28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22550"/>
                            </p:stCondLst>
                            <p:childTnLst>
                              <p:par>
                                <p:cTn id="28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23050"/>
                            </p:stCondLst>
                            <p:childTnLst>
                              <p:par>
                                <p:cTn id="29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 nodeType="afterGroup">
                            <p:stCondLst>
                              <p:cond delay="23550"/>
                            </p:stCondLst>
                            <p:childTnLst>
                              <p:par>
                                <p:cTn id="30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 nodeType="afterGroup">
                            <p:stCondLst>
                              <p:cond delay="24050"/>
                            </p:stCondLst>
                            <p:childTnLst>
                              <p:par>
                                <p:cTn id="31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24550"/>
                            </p:stCondLst>
                            <p:childTnLst>
                              <p:par>
                                <p:cTn id="31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 nodeType="afterGroup">
                            <p:stCondLst>
                              <p:cond delay="25050"/>
                            </p:stCondLst>
                            <p:childTnLst>
                              <p:par>
                                <p:cTn id="32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 nodeType="clickPar">
                      <p:stCondLst>
                        <p:cond delay="indefinite"/>
                      </p:stCondLst>
                      <p:childTnLst>
                        <p:par>
                          <p:cTn id="3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4" dur="500"/>
                                        <p:tgtEl>
                                          <p:spTgt spid="58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895" grpId="0" build="p" autoUpdateAnimBg="0" advAuto="0"/>
      <p:bldP spid="58689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80" name="Rectangle 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83</a:t>
            </a:r>
          </a:p>
        </p:txBody>
      </p:sp>
      <p:pic>
        <p:nvPicPr>
          <p:cNvPr id="587920" name="Picture 144" descr="&#10;Picture 15                                                     00000002a-BIGMAC    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2775" y="512763"/>
            <a:ext cx="3122613" cy="421005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7921" name="Picture 145" descr="&#10;Picture 16                                                     00000002a-BIGMAC                       ABA78158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741363"/>
            <a:ext cx="3949700" cy="4949825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7922" name="Text Box 146"/>
          <p:cNvSpPr txBox="1">
            <a:spLocks noChangeArrowheads="1"/>
          </p:cNvSpPr>
          <p:nvPr/>
        </p:nvSpPr>
        <p:spPr bwMode="auto">
          <a:xfrm>
            <a:off x="357188" y="5810250"/>
            <a:ext cx="8367712" cy="762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FFFF00"/>
                </a:solidFill>
                <a:latin typeface="Limon S1" charset="0"/>
              </a:rPr>
              <a:t>b½NÐesþIg²mYyQutsþIBI kalRbvitþtamlMdab;y:agqab;rh½s</a:t>
            </a:r>
            <a:r>
              <a:rPr lang="en-US" sz="4400">
                <a:solidFill>
                  <a:srgbClr val="EEFF4B"/>
                </a:solidFill>
                <a:latin typeface="Limon S1" charset="0"/>
              </a:rPr>
              <a:t> </a:t>
            </a:r>
            <a:endParaRPr lang="en-US" sz="2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87924" name="Text Box 148"/>
          <p:cNvSpPr txBox="1">
            <a:spLocks noChangeArrowheads="1"/>
          </p:cNvSpPr>
          <p:nvPr/>
        </p:nvSpPr>
        <p:spPr bwMode="auto">
          <a:xfrm>
            <a:off x="663575" y="5043488"/>
            <a:ext cx="3581400" cy="69850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latin typeface="Limon S1" charset="0"/>
              </a:rPr>
              <a:t>sikSaCMnYyelx 09</a:t>
            </a:r>
          </a:p>
        </p:txBody>
      </p:sp>
      <p:pic>
        <p:nvPicPr>
          <p:cNvPr id="587925" name="Picture 149" descr="C:\My Documents\BTh Second semaster\Translate BTT\TBB 3d Ed\TBB SINGAPORE PPT 2nd CD-314\2-STUDY HELPS ANS'D 2ND CD-9  Khmer2\Slide1.W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2300" y="514350"/>
            <a:ext cx="3090863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7928" name="Picture 152" descr="C:\My Documents\BTh Second semaster\Translate BTT\TBB 3d Ed\TBB SINGAPORE PPT 2nd CD-314\2-STUDY HELPS ANS'D 2ND CD-9  Khmer3\Slide1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1638" y="728663"/>
            <a:ext cx="3884612" cy="496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7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924" grpId="0" animBg="1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26" name="Picture 2" descr="MIKE HEAD REVERSED - PHT                                       00000010MAGNUM                         ABA78158: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117088" dir="2436078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027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0">
              <a:solidFill>
                <a:srgbClr val="FFEC14"/>
              </a:solidFill>
              <a:latin typeface="Times" charset="0"/>
            </a:endParaRPr>
          </a:p>
        </p:txBody>
      </p:sp>
      <p:sp>
        <p:nvSpPr>
          <p:cNvPr id="513028" name="Text Box 4"/>
          <p:cNvSpPr txBox="1">
            <a:spLocks noChangeArrowheads="1"/>
          </p:cNvSpPr>
          <p:nvPr/>
        </p:nvSpPr>
        <p:spPr bwMode="auto">
          <a:xfrm>
            <a:off x="2730500" y="358775"/>
            <a:ext cx="6418263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>
                <a:solidFill>
                  <a:srgbClr val="FF0A1E"/>
                </a:solidFill>
                <a:latin typeface="Limon S1" charset="0"/>
              </a:rPr>
              <a:t>edaysar sikçasalaeBlenH \LÚvGñkmanÉksar RBHKm&lt;IrenAkñúgKMnitrbs;Gñk&gt;&gt;&gt;</a:t>
            </a:r>
            <a:endParaRPr lang="en-US" sz="3200" i="1">
              <a:solidFill>
                <a:srgbClr val="FF0A1E"/>
              </a:solidFill>
            </a:endParaRPr>
          </a:p>
        </p:txBody>
      </p:sp>
      <p:sp>
        <p:nvSpPr>
          <p:cNvPr id="513029" name="Text Box 5"/>
          <p:cNvSpPr txBox="1">
            <a:spLocks noChangeArrowheads="1"/>
          </p:cNvSpPr>
          <p:nvPr/>
        </p:nvSpPr>
        <p:spPr bwMode="auto">
          <a:xfrm>
            <a:off x="401638" y="1431925"/>
            <a:ext cx="8742362" cy="3414713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CC18"/>
                </a:solidFill>
              </a:rPr>
              <a:t>                  </a:t>
            </a:r>
            <a:r>
              <a:rPr lang="en-US" sz="2400">
                <a:solidFill>
                  <a:srgbClr val="FFCC18"/>
                </a:solidFill>
                <a:latin typeface="Limon S1" charset="0"/>
              </a:rPr>
              <a:t>• </a:t>
            </a:r>
            <a:r>
              <a:rPr lang="en-US" sz="3200">
                <a:solidFill>
                  <a:srgbClr val="FFCC18"/>
                </a:solidFill>
                <a:latin typeface="Limon S1" charset="0"/>
              </a:rPr>
              <a:t>mtimYy )anfa </a:t>
            </a:r>
            <a:r>
              <a:rPr lang="en-US" sz="3200">
                <a:solidFill>
                  <a:srgbClr val="00CCFF"/>
                </a:solidFill>
                <a:latin typeface="Limon S1" charset="0"/>
              </a:rPr>
              <a:t>{TUrÉksarRBHKmI&lt;r</a:t>
            </a:r>
            <a:r>
              <a:rPr lang="en-US" sz="3200">
                <a:solidFill>
                  <a:srgbClr val="3399FF"/>
                </a:solidFill>
                <a:latin typeface="Limon S1" charset="0"/>
              </a:rPr>
              <a:t>}</a:t>
            </a:r>
            <a:endParaRPr lang="en-US" sz="2400">
              <a:solidFill>
                <a:srgbClr val="FFCC18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CC18"/>
                </a:solidFill>
                <a:latin typeface="Limon S1" charset="0"/>
              </a:rPr>
              <a:t>•</a:t>
            </a:r>
            <a:r>
              <a:rPr lang="en-US" sz="3200">
                <a:solidFill>
                  <a:srgbClr val="00CCFF"/>
                </a:solidFill>
                <a:latin typeface="Limon S1" charset="0"/>
              </a:rPr>
              <a:t>kUnesar KMnit </a:t>
            </a:r>
            <a:r>
              <a:rPr lang="en-US" sz="3200">
                <a:solidFill>
                  <a:srgbClr val="FFCC18"/>
                </a:solidFill>
                <a:latin typeface="Limon S1" charset="0"/>
              </a:rPr>
              <a:t>sMrab;ebIk { TUrÉksaRBHKmI&lt;r }&gt;&gt;&gt; </a:t>
            </a:r>
            <a:r>
              <a:rPr lang="en-US" sz="3600">
                <a:solidFill>
                  <a:srgbClr val="FFCC18"/>
                </a:solidFill>
                <a:latin typeface="Limon S1" charset="0"/>
              </a:rPr>
              <a:t>b 7 s y</a:t>
            </a:r>
            <a:endParaRPr lang="en-US" sz="2800">
              <a:solidFill>
                <a:srgbClr val="FFCC18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CC18"/>
                </a:solidFill>
                <a:latin typeface="Limon S1" charset="0"/>
              </a:rPr>
              <a:t>•</a:t>
            </a:r>
            <a:r>
              <a:rPr lang="en-US" sz="2400">
                <a:solidFill>
                  <a:srgbClr val="FFCC18"/>
                </a:solidFill>
              </a:rPr>
              <a:t> </a:t>
            </a:r>
            <a:r>
              <a:rPr lang="en-US" sz="3200">
                <a:solidFill>
                  <a:srgbClr val="00CCFF"/>
                </a:solidFill>
                <a:latin typeface="Limon S1" charset="0"/>
              </a:rPr>
              <a:t>KMnitEpnTI </a:t>
            </a:r>
            <a:r>
              <a:rPr lang="en-US" sz="3200">
                <a:solidFill>
                  <a:srgbClr val="FFCC18"/>
                </a:solidFill>
                <a:latin typeface="Limon S1" charset="0"/>
              </a:rPr>
              <a:t>rkeXIj enARBWtþkarsMxan;énRBHKmI&lt;r</a:t>
            </a:r>
            <a:endParaRPr lang="en-US" sz="2400">
              <a:solidFill>
                <a:srgbClr val="FFCC18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CC18"/>
                </a:solidFill>
                <a:latin typeface="Limon S1" charset="0"/>
              </a:rPr>
              <a:t>•   </a:t>
            </a:r>
            <a:r>
              <a:rPr lang="en-US" sz="3200">
                <a:solidFill>
                  <a:srgbClr val="FFCC18"/>
                </a:solidFill>
                <a:latin typeface="Limon S1" charset="0"/>
              </a:rPr>
              <a:t>xøwm {erOgra:v } rbs;RBHKm&lt;Ir³ </a:t>
            </a:r>
            <a:r>
              <a:rPr lang="en-US" sz="3200">
                <a:solidFill>
                  <a:srgbClr val="FFCC18"/>
                </a:solidFill>
              </a:rPr>
              <a:t> </a:t>
            </a:r>
            <a:r>
              <a:rPr lang="en-US" sz="2400">
                <a:solidFill>
                  <a:srgbClr val="FFCC18"/>
                </a:solidFill>
              </a:rPr>
              <a:t> </a:t>
            </a:r>
            <a:r>
              <a:rPr lang="ja-JP" altLang="en-US" sz="3200">
                <a:solidFill>
                  <a:srgbClr val="1EAFCC"/>
                </a:solidFill>
                <a:latin typeface="Arial"/>
              </a:rPr>
              <a:t>“</a:t>
            </a:r>
            <a:r>
              <a:rPr lang="en-US" sz="3200">
                <a:solidFill>
                  <a:srgbClr val="1EAFCC"/>
                </a:solidFill>
                <a:latin typeface="Limon S1" charset="0"/>
              </a:rPr>
              <a:t>kalRbvtþi tamlMdab;y:agrh½s</a:t>
            </a:r>
            <a:r>
              <a:rPr lang="ja-JP" altLang="en-US" sz="3200">
                <a:solidFill>
                  <a:srgbClr val="1EAFCC"/>
                </a:solidFill>
                <a:latin typeface="Arial"/>
              </a:rPr>
              <a:t>”</a:t>
            </a:r>
            <a:r>
              <a:rPr lang="en-US" sz="2400">
                <a:solidFill>
                  <a:srgbClr val="FFCC18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en-US" sz="2400">
              <a:solidFill>
                <a:srgbClr val="FFCC18"/>
              </a:solidFill>
            </a:endParaRPr>
          </a:p>
        </p:txBody>
      </p:sp>
      <p:sp>
        <p:nvSpPr>
          <p:cNvPr id="513030" name="AutoShape 6"/>
          <p:cNvSpPr>
            <a:spLocks noChangeArrowheads="1"/>
          </p:cNvSpPr>
          <p:nvPr/>
        </p:nvSpPr>
        <p:spPr bwMode="auto">
          <a:xfrm>
            <a:off x="387350" y="3427413"/>
            <a:ext cx="7986713" cy="80486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6" name="Rectangle 12"/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84</a:t>
            </a:r>
          </a:p>
        </p:txBody>
      </p:sp>
      <p:sp>
        <p:nvSpPr>
          <p:cNvPr id="513041" name="Text Box 17"/>
          <p:cNvSpPr txBox="1">
            <a:spLocks noChangeArrowheads="1"/>
          </p:cNvSpPr>
          <p:nvPr/>
        </p:nvSpPr>
        <p:spPr bwMode="auto">
          <a:xfrm>
            <a:off x="1743075" y="4500563"/>
            <a:ext cx="6024563" cy="1981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tx1"/>
                </a:solidFill>
                <a:latin typeface="Limon S1" charset="0"/>
              </a:rPr>
              <a:t>•</a:t>
            </a:r>
            <a:r>
              <a:rPr lang="en-US" sz="3200">
                <a:solidFill>
                  <a:schemeClr val="tx1"/>
                </a:solidFill>
                <a:latin typeface="Limon S1" charset="0"/>
              </a:rPr>
              <a:t>Gtßn½y</a:t>
            </a:r>
            <a:r>
              <a:rPr lang="en-US" sz="2800">
                <a:solidFill>
                  <a:schemeClr val="tx1"/>
                </a:solidFill>
                <a:latin typeface="Arial" charset="0"/>
              </a:rPr>
              <a:t>                                                         </a:t>
            </a:r>
            <a:r>
              <a:rPr lang="en-US" sz="2800">
                <a:solidFill>
                  <a:schemeClr val="tx1"/>
                </a:solidFill>
                <a:latin typeface="Limon S1" charset="0"/>
              </a:rPr>
              <a:t>•</a:t>
            </a:r>
            <a:r>
              <a:rPr lang="en-US" sz="3200">
                <a:solidFill>
                  <a:schemeClr val="tx1"/>
                </a:solidFill>
                <a:latin typeface="Limon S1" charset="0"/>
              </a:rPr>
              <a:t>ehtupl          </a:t>
            </a:r>
            <a:r>
              <a:rPr lang="en-US" sz="2800">
                <a:solidFill>
                  <a:schemeClr val="tx1"/>
                </a:solidFill>
                <a:latin typeface="Arial" charset="0"/>
              </a:rPr>
              <a:t>                                                  </a:t>
            </a:r>
            <a:r>
              <a:rPr lang="en-US" sz="2800">
                <a:solidFill>
                  <a:schemeClr val="tx1"/>
                </a:solidFill>
                <a:latin typeface="Limon S1" charset="0"/>
              </a:rPr>
              <a:t> •</a:t>
            </a:r>
            <a:r>
              <a:rPr lang="en-US" sz="3200">
                <a:solidFill>
                  <a:schemeClr val="tx1"/>
                </a:solidFill>
                <a:latin typeface="Limon S1" charset="0"/>
              </a:rPr>
              <a:t>eKalbMNg             </a:t>
            </a:r>
            <a:r>
              <a:rPr lang="en-US" sz="2800">
                <a:solidFill>
                  <a:schemeClr val="tx1"/>
                </a:solidFill>
                <a:latin typeface="Arial" charset="0"/>
              </a:rPr>
              <a:t>                                          </a:t>
            </a:r>
            <a:r>
              <a:rPr lang="en-US" sz="2800">
                <a:solidFill>
                  <a:schemeClr val="tx1"/>
                </a:solidFill>
                <a:latin typeface="Limon S1" charset="0"/>
              </a:rPr>
              <a:t>     •karFanaGHGag</a:t>
            </a:r>
            <a:endParaRPr lang="en-US" sz="28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513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13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13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513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513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513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27" grpId="0" animBg="1" autoUpdateAnimBg="0"/>
      <p:bldP spid="513029" grpId="0" build="p" autoUpdateAnimBg="0" advAuto="0"/>
      <p:bldP spid="513030" grpId="0" animBg="1"/>
      <p:bldP spid="513041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2" name="Picture 4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9973" name="Group 5"/>
          <p:cNvGrpSpPr>
            <a:grpSpLocks/>
          </p:cNvGrpSpPr>
          <p:nvPr/>
        </p:nvGrpSpPr>
        <p:grpSpPr bwMode="auto">
          <a:xfrm>
            <a:off x="0" y="4707467"/>
            <a:ext cx="9143999" cy="1346200"/>
            <a:chOff x="48" y="3424"/>
            <a:chExt cx="5415" cy="848"/>
          </a:xfrm>
        </p:grpSpPr>
        <p:sp>
          <p:nvSpPr>
            <p:cNvPr id="339974" name="Text Box 6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ko-KR" altLang="en-US" sz="12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1"/>
                <a:ea typeface="굴림" charset="0"/>
                <a:cs typeface="Limon F1"/>
              </a:endParaRPr>
            </a:p>
          </p:txBody>
        </p:sp>
        <p:sp>
          <p:nvSpPr>
            <p:cNvPr id="339975" name="Text Box 7"/>
            <p:cNvSpPr txBox="1">
              <a:spLocks noChangeArrowheads="1"/>
            </p:cNvSpPr>
            <p:nvPr/>
          </p:nvSpPr>
          <p:spPr bwMode="auto">
            <a:xfrm>
              <a:off x="48" y="3424"/>
              <a:ext cx="5415" cy="55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3200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karENnaM</a:t>
              </a:r>
              <a:r>
                <a:rPr lang="en-US" sz="32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[</a:t>
              </a:r>
              <a:r>
                <a:rPr lang="en-US" sz="3200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sÁal;nUvRBHKm</a:t>
              </a:r>
              <a:r>
                <a:rPr lang="en-US" sz="32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&lt;</a:t>
              </a:r>
              <a:r>
                <a:rPr lang="en-US" sz="3200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Ir</a:t>
              </a:r>
              <a:r>
                <a:rPr lang="en-US" sz="32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&gt;&gt;&gt; EdlsMxan;kñúgB½n§kic©shKmn_GnþrCati </a:t>
              </a:r>
              <a:r>
                <a:rPr lang="en-US" sz="3200" i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GayGinsIu</a:t>
              </a:r>
              <a:r>
                <a:rPr lang="en-US" sz="32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/>
              </a:r>
              <a:br>
                <a:rPr lang="en-US" sz="32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</a:br>
              <a:r>
                <a:rPr lang="en-US" sz="2800" i="1" dirty="0" smtClean="0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imon F1"/>
                  <a:cs typeface="Limon F1"/>
                </a:rPr>
                <a:t>Fort </a:t>
              </a:r>
              <a:r>
                <a:rPr lang="en-US" sz="2800" i="1" dirty="0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imon F1"/>
                  <a:cs typeface="Limon F1"/>
                </a:rPr>
                <a:t>Worth, Texas</a:t>
              </a:r>
            </a:p>
          </p:txBody>
        </p:sp>
        <p:sp>
          <p:nvSpPr>
            <p:cNvPr id="339976" name="Text Box 8"/>
            <p:cNvSpPr txBox="1">
              <a:spLocks noChangeArrowheads="1"/>
            </p:cNvSpPr>
            <p:nvPr/>
          </p:nvSpPr>
          <p:spPr bwMode="auto">
            <a:xfrm>
              <a:off x="48" y="3971"/>
              <a:ext cx="5415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ko-KR" sz="2800" b="0" i="1" dirty="0" err="1">
                  <a:solidFill>
                    <a:srgbClr val="FFFB0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imon F1"/>
                  <a:ea typeface="굴림" charset="0"/>
                  <a:cs typeface="Limon F1"/>
                </a:rPr>
                <a:t>www.biblebasically.com</a:t>
              </a:r>
              <a:endParaRPr lang="en-US" altLang="ko-KR" sz="2800" b="0" i="1" dirty="0">
                <a:solidFill>
                  <a:srgbClr val="FFFB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ea typeface="굴림" charset="0"/>
                <a:cs typeface="Limon F1"/>
              </a:endParaRPr>
            </a:p>
          </p:txBody>
        </p:sp>
      </p:grpSp>
      <p:sp>
        <p:nvSpPr>
          <p:cNvPr id="339977" name="Text Box 9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9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339978" name="Rectangle 10"/>
          <p:cNvSpPr>
            <a:spLocks noChangeArrowheads="1"/>
          </p:cNvSpPr>
          <p:nvPr/>
        </p:nvSpPr>
        <p:spPr bwMode="auto">
          <a:xfrm>
            <a:off x="7666038" y="6527800"/>
            <a:ext cx="5683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0"/>
                <a:cs typeface="굴림" charset="0"/>
              </a:rPr>
              <a:t>7.5.01.</a:t>
            </a:r>
          </a:p>
        </p:txBody>
      </p:sp>
      <p:sp>
        <p:nvSpPr>
          <p:cNvPr id="339979" name="Text Box 11"/>
          <p:cNvSpPr txBox="1">
            <a:spLocks noChangeArrowheads="1"/>
          </p:cNvSpPr>
          <p:nvPr/>
        </p:nvSpPr>
        <p:spPr bwMode="auto">
          <a:xfrm>
            <a:off x="8080375" y="6527800"/>
            <a:ext cx="336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339980" name="Text Box 12"/>
          <p:cNvSpPr txBox="1">
            <a:spLocks noChangeArrowheads="1"/>
          </p:cNvSpPr>
          <p:nvPr/>
        </p:nvSpPr>
        <p:spPr bwMode="auto">
          <a:xfrm>
            <a:off x="-279400" y="-1699701"/>
            <a:ext cx="9144000" cy="175432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0800" b="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PaBsMxan</a:t>
            </a:r>
            <a:r>
              <a:rPr lang="en-US" sz="10800" b="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;&gt;&gt;</a:t>
            </a:r>
            <a:r>
              <a:rPr lang="en-US" sz="10800" b="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&gt;</a:t>
            </a:r>
            <a:r>
              <a:rPr lang="en-US" sz="10800" b="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rbs</a:t>
            </a:r>
            <a:r>
              <a:rPr lang="en-US" sz="10800" b="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;RBHKm</a:t>
            </a:r>
            <a:r>
              <a:rPr lang="en-US" sz="10800" b="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&lt;</a:t>
            </a:r>
            <a:r>
              <a:rPr lang="en-US" sz="10800" b="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Ir</a:t>
            </a:r>
            <a:endParaRPr lang="en-US" sz="10800" b="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mon F1"/>
              <a:cs typeface="Limon F1"/>
            </a:endParaRPr>
          </a:p>
        </p:txBody>
      </p:sp>
      <p:sp>
        <p:nvSpPr>
          <p:cNvPr id="339981" name="WordArt 13"/>
          <p:cNvSpPr>
            <a:spLocks noChangeArrowheads="1" noChangeShapeType="1" noTextEdit="1"/>
          </p:cNvSpPr>
          <p:nvPr/>
        </p:nvSpPr>
        <p:spPr bwMode="auto">
          <a:xfrm>
            <a:off x="711200" y="787400"/>
            <a:ext cx="7747000" cy="353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56315"/>
              </a:avLst>
            </a:prstTxWarp>
          </a:bodyPr>
          <a:lstStyle/>
          <a:p>
            <a:pPr algn="ctr"/>
            <a:r>
              <a:rPr lang="en-US" sz="4000" b="0" i="1" kern="10" dirty="0" err="1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PaBsMxan</a:t>
            </a:r>
            <a:r>
              <a:rPr lang="en-US" sz="4000" b="0" i="1" kern="10" dirty="0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;&gt;&gt;&gt;</a:t>
            </a:r>
            <a:r>
              <a:rPr lang="en-US" sz="4000" b="0" i="1" kern="10" dirty="0" err="1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rbs;</a:t>
            </a:r>
            <a:r>
              <a:rPr lang="en-US" sz="4000" b="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RBHKm</a:t>
            </a:r>
            <a:r>
              <a:rPr lang="en-US" sz="4000" b="0" i="1" kern="10" dirty="0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&lt;</a:t>
            </a:r>
            <a:r>
              <a:rPr lang="en-US" sz="4000" b="0" i="1" kern="10" dirty="0" err="1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Ir</a:t>
            </a:r>
            <a:endParaRPr lang="en-US" sz="4000" b="0" i="1" kern="10" dirty="0">
              <a:solidFill>
                <a:srgbClr val="FFFF00"/>
              </a:solidFill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  <a:latin typeface="Limon F1"/>
              <a:ea typeface="Limon R1"/>
              <a:cs typeface="Limon F1"/>
            </a:endParaRPr>
          </a:p>
        </p:txBody>
      </p:sp>
    </p:spTree>
    <p:extLst>
      <p:ext uri="{BB962C8B-B14F-4D97-AF65-F5344CB8AC3E}">
        <p14:creationId xmlns:p14="http://schemas.microsoft.com/office/powerpoint/2010/main" val="7748102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098119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 err="1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PaBsMxan</a:t>
            </a:r>
            <a:r>
              <a:rPr lang="en-US" sz="4800" b="1" dirty="0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;&gt;&gt;&gt;</a:t>
            </a:r>
            <a:r>
              <a:rPr lang="en-US" sz="4800" b="1" dirty="0" err="1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rbs;RBHKm</a:t>
            </a:r>
            <a:r>
              <a:rPr lang="en-US" sz="4800" b="1" dirty="0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&lt;</a:t>
            </a:r>
            <a:r>
              <a:rPr lang="en-US" sz="4800" b="1" dirty="0" err="1" smtClean="0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Ir</a:t>
            </a:r>
            <a:r>
              <a:rPr lang="en-US" sz="4000" b="1" dirty="0" smtClean="0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• 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04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105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11" name="Rectangle 1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86</a:t>
            </a:r>
          </a:p>
        </p:txBody>
      </p:sp>
      <p:sp>
        <p:nvSpPr>
          <p:cNvPr id="516114" name="Text Box 18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516115" name="Rectangle 19"/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7.2.03f.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8" name="Rectangle 8"/>
          <p:cNvSpPr>
            <a:spLocks noChangeArrowheads="1"/>
          </p:cNvSpPr>
          <p:nvPr/>
        </p:nvSpPr>
        <p:spPr bwMode="auto">
          <a:xfrm>
            <a:off x="392113" y="3933825"/>
            <a:ext cx="2366962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Limon S1" charset="0"/>
              </a:rPr>
              <a:t>          </a:t>
            </a:r>
            <a:r>
              <a:rPr lang="en-US" sz="2400">
                <a:solidFill>
                  <a:schemeClr val="tx1"/>
                </a:solidFill>
                <a:latin typeface="Limon S1" charset="0"/>
              </a:rPr>
              <a:t>1&gt;       B½n§kic©dMbUgrbs;      </a:t>
            </a:r>
          </a:p>
          <a:p>
            <a:r>
              <a:rPr lang="en-US" sz="2400">
                <a:solidFill>
                  <a:schemeClr val="tx1"/>
                </a:solidFill>
                <a:latin typeface="Limon S1" charset="0"/>
              </a:rPr>
              <a:t>                  RBHGm©as;enA </a:t>
            </a:r>
          </a:p>
          <a:p>
            <a:r>
              <a:rPr lang="en-US" sz="2400">
                <a:solidFill>
                  <a:schemeClr val="tx1"/>
                </a:solidFill>
                <a:latin typeface="Limon S1" charset="0"/>
              </a:rPr>
              <a:t>                      </a:t>
            </a:r>
            <a:r>
              <a:rPr lang="en-US" sz="2400">
                <a:solidFill>
                  <a:srgbClr val="FFFF00"/>
                </a:solidFill>
                <a:latin typeface="Limon S1" charset="0"/>
              </a:rPr>
              <a:t>eyrUsaLim</a:t>
            </a:r>
            <a:endParaRPr lang="en-US" sz="2400">
              <a:solidFill>
                <a:schemeClr val="tx1"/>
              </a:solidFill>
              <a:latin typeface="Limon S1" charset="0"/>
            </a:endParaRPr>
          </a:p>
        </p:txBody>
      </p:sp>
      <p:pic>
        <p:nvPicPr>
          <p:cNvPr id="194659" name="Picture 9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2725" y="6556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4650" name="Rectangle 90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  <a:endParaRPr lang="en-US" sz="8800" b="0">
              <a:solidFill>
                <a:schemeClr val="tx2"/>
              </a:solidFill>
              <a:latin typeface="Times" charset="0"/>
            </a:endParaRPr>
          </a:p>
        </p:txBody>
      </p:sp>
      <p:grpSp>
        <p:nvGrpSpPr>
          <p:cNvPr id="194652" name="Group 92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94653" name="Oval 93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4654" name="Oval 94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4655" name="Oval 95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4656" name="Oval 96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94563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7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9" name="Oval 9"/>
          <p:cNvSpPr>
            <a:spLocks noChangeArrowheads="1"/>
          </p:cNvSpPr>
          <p:nvPr/>
        </p:nvSpPr>
        <p:spPr bwMode="auto">
          <a:xfrm>
            <a:off x="601663" y="3887788"/>
            <a:ext cx="549275" cy="550862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70" name="Oval 10"/>
          <p:cNvSpPr>
            <a:spLocks noChangeArrowheads="1"/>
          </p:cNvSpPr>
          <p:nvPr/>
        </p:nvSpPr>
        <p:spPr bwMode="auto">
          <a:xfrm>
            <a:off x="4356100" y="40005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71" name="Line 11"/>
          <p:cNvSpPr>
            <a:spLocks noChangeShapeType="1"/>
          </p:cNvSpPr>
          <p:nvPr/>
        </p:nvSpPr>
        <p:spPr bwMode="auto">
          <a:xfrm flipV="1">
            <a:off x="2565400" y="43640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78" name="Rectangle 18"/>
          <p:cNvSpPr>
            <a:spLocks noChangeArrowheads="1"/>
          </p:cNvSpPr>
          <p:nvPr/>
        </p:nvSpPr>
        <p:spPr bwMode="auto">
          <a:xfrm>
            <a:off x="430213" y="5915025"/>
            <a:ext cx="8408987" cy="820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pøÚvrukçCati én kareFVIdMeNIrrbs;RBHeys</a:t>
            </a:r>
            <a:r>
              <a:rPr lang="ja-JP" alt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‘</a:t>
            </a:r>
            <a:r>
              <a:rPr 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Uv&gt;&gt;&gt;</a:t>
            </a:r>
          </a:p>
        </p:txBody>
      </p:sp>
      <p:sp>
        <p:nvSpPr>
          <p:cNvPr id="194611" name="Text Box 51"/>
          <p:cNvSpPr txBox="1">
            <a:spLocks noChangeArrowheads="1"/>
          </p:cNvSpPr>
          <p:nvPr/>
        </p:nvSpPr>
        <p:spPr bwMode="auto">
          <a:xfrm>
            <a:off x="1773238" y="9525"/>
            <a:ext cx="3321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y:Uhan 2³ 13-2³ 25 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94629" name="AutoShape 69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0" name="Rectangle 70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1" name="Line 71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2" name="Line 72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3" name="Line 73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4" name="Line 74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5" name="Line 75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7" name="Rectangle 77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8" name="Line 7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9" name="Line 7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0" name="Rectangle 8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1" name="Rectangle 8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3" name="Text Box 8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4645" name="Text Box 85"/>
          <p:cNvSpPr txBox="1">
            <a:spLocks noChangeArrowheads="1"/>
          </p:cNvSpPr>
          <p:nvPr/>
        </p:nvSpPr>
        <p:spPr bwMode="auto">
          <a:xfrm>
            <a:off x="3371850" y="298450"/>
            <a:ext cx="4548188" cy="8191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0">
                <a:solidFill>
                  <a:srgbClr val="FFFF00"/>
                </a:solidFill>
                <a:latin typeface="Limon R1" charset="0"/>
              </a:rPr>
              <a:t>CMnYykarsikSa</a:t>
            </a:r>
            <a:r>
              <a:rPr lang="en-US" sz="3200">
                <a:solidFill>
                  <a:srgbClr val="FFFF00"/>
                </a:solidFill>
              </a:rPr>
              <a:t> #07</a:t>
            </a:r>
          </a:p>
        </p:txBody>
      </p:sp>
      <p:sp>
        <p:nvSpPr>
          <p:cNvPr id="194646" name="Oval 86"/>
          <p:cNvSpPr>
            <a:spLocks noChangeArrowheads="1"/>
          </p:cNvSpPr>
          <p:nvPr/>
        </p:nvSpPr>
        <p:spPr bwMode="auto">
          <a:xfrm>
            <a:off x="814388" y="4692650"/>
            <a:ext cx="2047875" cy="395288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57" name="Rectangle 9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194661" name="Text Box 101"/>
          <p:cNvSpPr txBox="1">
            <a:spLocks noChangeArrowheads="1"/>
          </p:cNvSpPr>
          <p:nvPr/>
        </p:nvSpPr>
        <p:spPr bwMode="auto">
          <a:xfrm>
            <a:off x="8585200" y="6419850"/>
            <a:ext cx="298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Limon R1" charset="0"/>
              </a:rPr>
              <a:t>1</a:t>
            </a:r>
          </a:p>
        </p:txBody>
      </p:sp>
      <p:sp>
        <p:nvSpPr>
          <p:cNvPr id="194636" name="Rectangle 76"/>
          <p:cNvSpPr>
            <a:spLocks noChangeArrowheads="1"/>
          </p:cNvSpPr>
          <p:nvPr/>
        </p:nvSpPr>
        <p:spPr bwMode="auto">
          <a:xfrm>
            <a:off x="8034338" y="3352800"/>
            <a:ext cx="70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Limon S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latin typeface="Limon S1" charset="0"/>
              </a:rPr>
              <a:t>Uv</a:t>
            </a:r>
          </a:p>
        </p:txBody>
      </p:sp>
      <p:sp>
        <p:nvSpPr>
          <p:cNvPr id="194662" name="Rectangle 102"/>
          <p:cNvSpPr>
            <a:spLocks noChangeArrowheads="1"/>
          </p:cNvSpPr>
          <p:nvPr/>
        </p:nvSpPr>
        <p:spPr bwMode="auto">
          <a:xfrm>
            <a:off x="8140700" y="3538538"/>
            <a:ext cx="4905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RBHCnµ</a:t>
            </a:r>
          </a:p>
        </p:txBody>
      </p:sp>
      <p:sp>
        <p:nvSpPr>
          <p:cNvPr id="194663" name="Text Box 103"/>
          <p:cNvSpPr txBox="1">
            <a:spLocks noChangeArrowheads="1"/>
          </p:cNvSpPr>
          <p:nvPr/>
        </p:nvSpPr>
        <p:spPr bwMode="auto">
          <a:xfrm>
            <a:off x="6483350" y="6156325"/>
            <a:ext cx="2208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Limon S1" charset="0"/>
              </a:rPr>
              <a:t>esovePAk,ÜnCMnYy TMB½r&gt;39 -41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668" name="Rectangle 108"/>
          <p:cNvSpPr>
            <a:spLocks noChangeArrowheads="1"/>
          </p:cNvSpPr>
          <p:nvPr/>
        </p:nvSpPr>
        <p:spPr bwMode="auto">
          <a:xfrm>
            <a:off x="3784600" y="4660900"/>
            <a:ext cx="11588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Limon S1" charset="0"/>
              </a:rPr>
              <a:t>yUda</a:t>
            </a:r>
          </a:p>
        </p:txBody>
      </p:sp>
      <p:sp>
        <p:nvSpPr>
          <p:cNvPr id="194669" name="Rectangle 109"/>
          <p:cNvSpPr>
            <a:spLocks noChangeArrowheads="1"/>
          </p:cNvSpPr>
          <p:nvPr/>
        </p:nvSpPr>
        <p:spPr bwMode="auto">
          <a:xfrm>
            <a:off x="4584700" y="2032000"/>
            <a:ext cx="11588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Limon S1" charset="0"/>
              </a:rPr>
              <a:t>kaeBINwm</a:t>
            </a:r>
          </a:p>
        </p:txBody>
      </p:sp>
      <p:sp>
        <p:nvSpPr>
          <p:cNvPr id="194670" name="Rectangle 110"/>
          <p:cNvSpPr>
            <a:spLocks noChangeArrowheads="1"/>
          </p:cNvSpPr>
          <p:nvPr/>
        </p:nvSpPr>
        <p:spPr bwMode="auto">
          <a:xfrm>
            <a:off x="4394200" y="1651000"/>
            <a:ext cx="11588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Limon S1" charset="0"/>
              </a:rPr>
              <a:t>kalIeL</a:t>
            </a:r>
          </a:p>
        </p:txBody>
      </p:sp>
      <p:sp>
        <p:nvSpPr>
          <p:cNvPr id="194566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5" grpId="0" animBg="1" autoUpdateAnimBg="0"/>
      <p:bldP spid="1946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view from Sea of Galilee boat, 53-31tb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2, tb n011500 sr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, tb n011500 sr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Capernaum synagogue from boat, tb n063000 sr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entrance, 53-36tb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, tb n011500 sr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panorama, df 100301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Capernaum\sr\Capernaum synagogue interior2, tb q102602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 with earlier basalt level2, tb n011500 sr.jp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with 1st c level, df 100301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Bethlehem from above, 43-10tb sr.jp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asalt insulae, tb n011500 sr.jp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yzantine remains over Peter's house, tb n011500 sr.jp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Mount of Beatitudes, tb n063000 sr.jp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Galilee\View of Sea of Galilee and Arbel from Upper Galilee, 104-19tb.jp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Plain of Asher\sr\Mountains of Upper Galilee, 040102.jp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cave2, tb n011500 sr.jp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52600 Hike adds\sr\Nahal Senir, tb n051600 sr.jp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Huleh Basin\sr\Jordan River aerial.jp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waterfall, tb n0115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050800 Scout Trip\sr\Nazareth from northeast2, tb n050800 sr.jp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Jordan sr\Gadara\Gadara columns along Decumanus.jp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100 Jericho adds\sr\Sycamore tree in Jericho, tb n062100 sr.jp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03 Jerusalem adds new\Temple Mount\sr\Golden Gate, Dome of Tablets fr Mt of Olives.jp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0from home\8Post JD\Jordan River, tb n011700 sr.jpg"/>
  <p:tag name="PHOTO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7tb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20tb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19tb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8tb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4816</TotalTime>
  <Pages>52</Pages>
  <Words>4254</Words>
  <Application>Microsoft Macintosh PowerPoint</Application>
  <PresentationFormat>On-screen Show (4:3)</PresentationFormat>
  <Paragraphs>1277</Paragraphs>
  <Slides>87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87</vt:i4>
      </vt:variant>
    </vt:vector>
  </HeadingPairs>
  <TitlesOfParts>
    <vt:vector size="90" baseType="lpstr">
      <vt:lpstr>untitled 3</vt:lpstr>
      <vt:lpstr>untitled 2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PaBsMxan;&gt;&gt;&gt;rbs;RBHKm&lt;Ir • BibleStudyDownloads.org</vt:lpstr>
      <vt:lpstr>PowerPoint Presentation</vt:lpstr>
    </vt:vector>
  </TitlesOfParts>
  <Company>n.a.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slide show seminar presentation</dc:subject>
  <dc:creator>John Fryman</dc:creator>
  <cp:keywords/>
  <dc:description/>
  <cp:lastModifiedBy>Rick Griffith</cp:lastModifiedBy>
  <cp:revision>125</cp:revision>
  <cp:lastPrinted>1997-02-12T13:49:34Z</cp:lastPrinted>
  <dcterms:created xsi:type="dcterms:W3CDTF">2003-05-11T22:47:54Z</dcterms:created>
  <dcterms:modified xsi:type="dcterms:W3CDTF">2017-11-05T07:51:10Z</dcterms:modified>
</cp:coreProperties>
</file>